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3" r:id="rId2"/>
  </p:sldMasterIdLst>
  <p:notesMasterIdLst>
    <p:notesMasterId r:id="rId31"/>
  </p:notesMasterIdLst>
  <p:sldIdLst>
    <p:sldId id="256" r:id="rId3"/>
    <p:sldId id="257" r:id="rId4"/>
    <p:sldId id="258" r:id="rId5"/>
    <p:sldId id="273" r:id="rId6"/>
    <p:sldId id="290" r:id="rId7"/>
    <p:sldId id="264" r:id="rId8"/>
    <p:sldId id="274" r:id="rId9"/>
    <p:sldId id="265" r:id="rId10"/>
    <p:sldId id="259" r:id="rId11"/>
    <p:sldId id="268" r:id="rId12"/>
    <p:sldId id="270" r:id="rId13"/>
    <p:sldId id="287" r:id="rId14"/>
    <p:sldId id="260" r:id="rId15"/>
    <p:sldId id="289" r:id="rId16"/>
    <p:sldId id="275" r:id="rId17"/>
    <p:sldId id="288" r:id="rId18"/>
    <p:sldId id="263" r:id="rId19"/>
    <p:sldId id="276" r:id="rId20"/>
    <p:sldId id="266" r:id="rId21"/>
    <p:sldId id="261" r:id="rId22"/>
    <p:sldId id="269" r:id="rId23"/>
    <p:sldId id="272" r:id="rId24"/>
    <p:sldId id="262" r:id="rId25"/>
    <p:sldId id="267" r:id="rId26"/>
    <p:sldId id="271" r:id="rId27"/>
    <p:sldId id="285" r:id="rId28"/>
    <p:sldId id="286" r:id="rId29"/>
    <p:sldId id="291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AD3DC"/>
    <a:srgbClr val="FADB63"/>
    <a:srgbClr val="F2895C"/>
    <a:srgbClr val="B6DB86"/>
    <a:srgbClr val="36206E"/>
    <a:srgbClr val="FFC000"/>
    <a:srgbClr val="F75CE1"/>
    <a:srgbClr val="12B180"/>
    <a:srgbClr val="00B0F0"/>
    <a:srgbClr val="DCE4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393" autoAdjust="0"/>
    <p:restoredTop sz="94444" autoAdjust="0"/>
  </p:normalViewPr>
  <p:slideViewPr>
    <p:cSldViewPr snapToGrid="0">
      <p:cViewPr varScale="1">
        <p:scale>
          <a:sx n="70" d="100"/>
          <a:sy n="70" d="100"/>
        </p:scale>
        <p:origin x="88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1213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43E0A7-C474-4664-996A-167766E2107D}" type="datetimeFigureOut">
              <a:rPr lang="zh-CN" altLang="en-US" smtClean="0"/>
              <a:t>2018/3/4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242D9D-F411-4B6C-81B2-CD26C8324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62489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242D9D-F411-4B6C-81B2-CD26C8324B6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48413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242D9D-F411-4B6C-81B2-CD26C8324B61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79300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5565F-E9DC-4100-B3F2-3519CA0872E5}" type="datetimeFigureOut">
              <a:rPr lang="zh-CN" altLang="en-US" smtClean="0"/>
              <a:t>2018/3/4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A8025-3632-4632-95B7-A0DBF4D63E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36093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5565F-E9DC-4100-B3F2-3519CA0872E5}" type="datetimeFigureOut">
              <a:rPr lang="zh-CN" altLang="en-US" smtClean="0"/>
              <a:t>2018/3/4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A8025-3632-4632-95B7-A0DBF4D63E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9679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5565F-E9DC-4100-B3F2-3519CA0872E5}" type="datetimeFigureOut">
              <a:rPr lang="zh-CN" altLang="en-US" smtClean="0"/>
              <a:t>2018/3/4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A8025-3632-4632-95B7-A0DBF4D63E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4047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012DD-0115-46F7-A09C-E8B53FF8AEC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4B849-1A71-4306-A82E-57C721D8C7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15423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012DD-0115-46F7-A09C-E8B53FF8AEC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4B849-1A71-4306-A82E-57C721D8C7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48903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012DD-0115-46F7-A09C-E8B53FF8AEC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4B849-1A71-4306-A82E-57C721D8C7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95230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012DD-0115-46F7-A09C-E8B53FF8AEC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4B849-1A71-4306-A82E-57C721D8C7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29061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012DD-0115-46F7-A09C-E8B53FF8AEC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4B849-1A71-4306-A82E-57C721D8C7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54057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012DD-0115-46F7-A09C-E8B53FF8AEC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4B849-1A71-4306-A82E-57C721D8C7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245383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012DD-0115-46F7-A09C-E8B53FF8AEC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4B849-1A71-4306-A82E-57C721D8C7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35367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012DD-0115-46F7-A09C-E8B53FF8AEC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4B849-1A71-4306-A82E-57C721D8C7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09170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5565F-E9DC-4100-B3F2-3519CA0872E5}" type="datetimeFigureOut">
              <a:rPr lang="zh-CN" altLang="en-US" smtClean="0"/>
              <a:t>2018/3/4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A8025-3632-4632-95B7-A0DBF4D63E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345763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012DD-0115-46F7-A09C-E8B53FF8AEC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4B849-1A71-4306-A82E-57C721D8C7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426742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012DD-0115-46F7-A09C-E8B53FF8AEC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4B849-1A71-4306-A82E-57C721D8C7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665008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012DD-0115-46F7-A09C-E8B53FF8AEC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4B849-1A71-4306-A82E-57C721D8C7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18377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5565F-E9DC-4100-B3F2-3519CA0872E5}" type="datetimeFigureOut">
              <a:rPr lang="zh-CN" altLang="en-US" smtClean="0"/>
              <a:t>2018/3/4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A8025-3632-4632-95B7-A0DBF4D63E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06494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5565F-E9DC-4100-B3F2-3519CA0872E5}" type="datetimeFigureOut">
              <a:rPr lang="zh-CN" altLang="en-US" smtClean="0"/>
              <a:t>2018/3/4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A8025-3632-4632-95B7-A0DBF4D63E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31027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5565F-E9DC-4100-B3F2-3519CA0872E5}" type="datetimeFigureOut">
              <a:rPr lang="zh-CN" altLang="en-US" smtClean="0"/>
              <a:t>2018/3/4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A8025-3632-4632-95B7-A0DBF4D63E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65405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5565F-E9DC-4100-B3F2-3519CA0872E5}" type="datetimeFigureOut">
              <a:rPr lang="zh-CN" altLang="en-US" smtClean="0"/>
              <a:t>2018/3/4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A8025-3632-4632-95B7-A0DBF4D63E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68101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5565F-E9DC-4100-B3F2-3519CA0872E5}" type="datetimeFigureOut">
              <a:rPr lang="zh-CN" altLang="en-US" smtClean="0"/>
              <a:t>2018/3/4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A8025-3632-4632-95B7-A0DBF4D63E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4765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5565F-E9DC-4100-B3F2-3519CA0872E5}" type="datetimeFigureOut">
              <a:rPr lang="zh-CN" altLang="en-US" smtClean="0"/>
              <a:t>2018/3/4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A8025-3632-4632-95B7-A0DBF4D63E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07366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5565F-E9DC-4100-B3F2-3519CA0872E5}" type="datetimeFigureOut">
              <a:rPr lang="zh-CN" altLang="en-US" smtClean="0"/>
              <a:t>2018/3/4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A8025-3632-4632-95B7-A0DBF4D63E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63200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013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5565F-E9DC-4100-B3F2-3519CA0872E5}" type="datetimeFigureOut">
              <a:rPr lang="zh-CN" altLang="en-US" smtClean="0"/>
              <a:t>2018/3/4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DA8025-3632-4632-95B7-A0DBF4D63E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8568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6012DD-0115-46F7-A09C-E8B53FF8AEC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E4B849-1A71-4306-A82E-57C721D8C7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66725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任意多边形 50"/>
          <p:cNvSpPr/>
          <p:nvPr/>
        </p:nvSpPr>
        <p:spPr>
          <a:xfrm>
            <a:off x="910747" y="-3264"/>
            <a:ext cx="5057776" cy="3290711"/>
          </a:xfrm>
          <a:custGeom>
            <a:avLst/>
            <a:gdLst>
              <a:gd name="connsiteX0" fmla="*/ 117284 w 5057776"/>
              <a:gd name="connsiteY0" fmla="*/ 0 h 3290711"/>
              <a:gd name="connsiteX1" fmla="*/ 4940492 w 5057776"/>
              <a:gd name="connsiteY1" fmla="*/ 0 h 3290711"/>
              <a:gd name="connsiteX2" fmla="*/ 4944082 w 5057776"/>
              <a:gd name="connsiteY2" fmla="*/ 9809 h 3290711"/>
              <a:gd name="connsiteX3" fmla="*/ 5057776 w 5057776"/>
              <a:gd name="connsiteY3" fmla="*/ 761823 h 3290711"/>
              <a:gd name="connsiteX4" fmla="*/ 2528888 w 5057776"/>
              <a:gd name="connsiteY4" fmla="*/ 3290711 h 3290711"/>
              <a:gd name="connsiteX5" fmla="*/ 0 w 5057776"/>
              <a:gd name="connsiteY5" fmla="*/ 761823 h 3290711"/>
              <a:gd name="connsiteX6" fmla="*/ 113694 w 5057776"/>
              <a:gd name="connsiteY6" fmla="*/ 9809 h 3290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57776" h="3290711">
                <a:moveTo>
                  <a:pt x="117284" y="0"/>
                </a:moveTo>
                <a:lnTo>
                  <a:pt x="4940492" y="0"/>
                </a:lnTo>
                <a:lnTo>
                  <a:pt x="4944082" y="9809"/>
                </a:lnTo>
                <a:cubicBezTo>
                  <a:pt x="5017972" y="247370"/>
                  <a:pt x="5057776" y="499948"/>
                  <a:pt x="5057776" y="761823"/>
                </a:cubicBezTo>
                <a:cubicBezTo>
                  <a:pt x="5057776" y="2158489"/>
                  <a:pt x="3925554" y="3290711"/>
                  <a:pt x="2528888" y="3290711"/>
                </a:cubicBezTo>
                <a:cubicBezTo>
                  <a:pt x="1132222" y="3290711"/>
                  <a:pt x="0" y="2158489"/>
                  <a:pt x="0" y="761823"/>
                </a:cubicBezTo>
                <a:cubicBezTo>
                  <a:pt x="0" y="499948"/>
                  <a:pt x="39805" y="247370"/>
                  <a:pt x="113694" y="9809"/>
                </a:cubicBezTo>
                <a:close/>
              </a:path>
            </a:pathLst>
          </a:custGeom>
          <a:solidFill>
            <a:srgbClr val="3620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 flipH="1">
            <a:off x="1314450" y="0"/>
            <a:ext cx="1752600" cy="1752600"/>
          </a:xfrm>
          <a:prstGeom prst="line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1510292" y="-19050"/>
            <a:ext cx="1752600" cy="1752600"/>
          </a:xfrm>
          <a:prstGeom prst="line">
            <a:avLst/>
          </a:prstGeom>
          <a:ln>
            <a:solidFill>
              <a:srgbClr val="F75CE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914400" y="-57150"/>
            <a:ext cx="2721126" cy="2743200"/>
          </a:xfrm>
          <a:prstGeom prst="line">
            <a:avLst/>
          </a:prstGeom>
          <a:ln w="762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2336566" y="-57150"/>
            <a:ext cx="1580797" cy="1580797"/>
          </a:xfrm>
          <a:prstGeom prst="line">
            <a:avLst/>
          </a:prstGeom>
          <a:ln w="38100">
            <a:solidFill>
              <a:srgbClr val="12B1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3744084" y="-28575"/>
            <a:ext cx="2677639" cy="2755017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椭圆 19"/>
          <p:cNvSpPr/>
          <p:nvPr/>
        </p:nvSpPr>
        <p:spPr>
          <a:xfrm>
            <a:off x="1138817" y="2743200"/>
            <a:ext cx="742950" cy="742950"/>
          </a:xfrm>
          <a:prstGeom prst="ellipse">
            <a:avLst/>
          </a:prstGeom>
          <a:solidFill>
            <a:srgbClr val="4531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600624" y="3287447"/>
            <a:ext cx="371475" cy="371475"/>
          </a:xfrm>
          <a:prstGeom prst="ellipse">
            <a:avLst/>
          </a:prstGeom>
          <a:solidFill>
            <a:srgbClr val="3D0C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4" name="直接连接符 23"/>
          <p:cNvCxnSpPr/>
          <p:nvPr/>
        </p:nvCxnSpPr>
        <p:spPr>
          <a:xfrm flipH="1">
            <a:off x="0" y="5247368"/>
            <a:ext cx="734816" cy="628559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>
            <a:off x="-86497" y="4671283"/>
            <a:ext cx="1041775" cy="885286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>
            <a:off x="451563" y="5661795"/>
            <a:ext cx="1445602" cy="1253896"/>
          </a:xfrm>
          <a:prstGeom prst="line">
            <a:avLst/>
          </a:prstGeom>
          <a:ln w="76200">
            <a:solidFill>
              <a:srgbClr val="F75CE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直角三角形 28"/>
          <p:cNvSpPr/>
          <p:nvPr/>
        </p:nvSpPr>
        <p:spPr>
          <a:xfrm rot="1222800" flipH="1">
            <a:off x="2453302" y="5207832"/>
            <a:ext cx="364469" cy="448633"/>
          </a:xfrm>
          <a:prstGeom prst="rtTriangle">
            <a:avLst/>
          </a:prstGeom>
          <a:solidFill>
            <a:srgbClr val="F75C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直角三角形 29"/>
          <p:cNvSpPr/>
          <p:nvPr/>
        </p:nvSpPr>
        <p:spPr>
          <a:xfrm rot="3958907">
            <a:off x="3272075" y="4135914"/>
            <a:ext cx="218345" cy="344846"/>
          </a:xfrm>
          <a:prstGeom prst="rt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3" name="直接连接符 32"/>
          <p:cNvCxnSpPr/>
          <p:nvPr/>
        </p:nvCxnSpPr>
        <p:spPr>
          <a:xfrm flipH="1">
            <a:off x="10526068" y="-72070"/>
            <a:ext cx="1126636" cy="1114425"/>
          </a:xfrm>
          <a:prstGeom prst="line">
            <a:avLst/>
          </a:prstGeom>
          <a:ln w="76200">
            <a:solidFill>
              <a:srgbClr val="12B1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H="1">
            <a:off x="9889893" y="-28575"/>
            <a:ext cx="2063982" cy="2141861"/>
          </a:xfrm>
          <a:prstGeom prst="line">
            <a:avLst/>
          </a:prstGeom>
          <a:ln>
            <a:solidFill>
              <a:srgbClr val="F75CE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H="1">
            <a:off x="11551491" y="0"/>
            <a:ext cx="656821" cy="669674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 flipH="1">
            <a:off x="11173767" y="206376"/>
            <a:ext cx="1034544" cy="1031521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组合 42"/>
          <p:cNvGrpSpPr/>
          <p:nvPr/>
        </p:nvGrpSpPr>
        <p:grpSpPr>
          <a:xfrm rot="4252133">
            <a:off x="2021445" y="4403048"/>
            <a:ext cx="656603" cy="868102"/>
            <a:chOff x="2080810" y="3931999"/>
            <a:chExt cx="1972480" cy="1338801"/>
          </a:xfrm>
        </p:grpSpPr>
        <p:sp>
          <p:nvSpPr>
            <p:cNvPr id="41" name="直角三角形 40"/>
            <p:cNvSpPr/>
            <p:nvPr/>
          </p:nvSpPr>
          <p:spPr>
            <a:xfrm>
              <a:off x="3067050" y="3935812"/>
              <a:ext cx="986240" cy="1334988"/>
            </a:xfrm>
            <a:prstGeom prst="rtTriangle">
              <a:avLst/>
            </a:prstGeom>
            <a:solidFill>
              <a:srgbClr val="21C0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直角三角形 41"/>
            <p:cNvSpPr/>
            <p:nvPr/>
          </p:nvSpPr>
          <p:spPr>
            <a:xfrm flipH="1">
              <a:off x="2080810" y="3931999"/>
              <a:ext cx="986240" cy="1334988"/>
            </a:xfrm>
            <a:prstGeom prst="rtTriangle">
              <a:avLst/>
            </a:prstGeom>
            <a:solidFill>
              <a:srgbClr val="1487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 rot="3506551">
            <a:off x="9699878" y="590682"/>
            <a:ext cx="506105" cy="669127"/>
            <a:chOff x="2080810" y="3931999"/>
            <a:chExt cx="1972480" cy="1338801"/>
          </a:xfrm>
        </p:grpSpPr>
        <p:sp>
          <p:nvSpPr>
            <p:cNvPr id="45" name="直角三角形 44"/>
            <p:cNvSpPr/>
            <p:nvPr/>
          </p:nvSpPr>
          <p:spPr>
            <a:xfrm>
              <a:off x="3067050" y="3935812"/>
              <a:ext cx="986240" cy="1334988"/>
            </a:xfrm>
            <a:prstGeom prst="rtTriangle">
              <a:avLst/>
            </a:prstGeom>
            <a:solidFill>
              <a:srgbClr val="21C0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直角三角形 45"/>
            <p:cNvSpPr/>
            <p:nvPr/>
          </p:nvSpPr>
          <p:spPr>
            <a:xfrm flipH="1">
              <a:off x="2080810" y="3931999"/>
              <a:ext cx="986240" cy="1334988"/>
            </a:xfrm>
            <a:prstGeom prst="rtTriangle">
              <a:avLst/>
            </a:prstGeom>
            <a:solidFill>
              <a:srgbClr val="1487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6" name="组合 65"/>
          <p:cNvGrpSpPr/>
          <p:nvPr/>
        </p:nvGrpSpPr>
        <p:grpSpPr>
          <a:xfrm rot="7047817">
            <a:off x="10837265" y="3075189"/>
            <a:ext cx="495006" cy="435559"/>
            <a:chOff x="7586506" y="-4470258"/>
            <a:chExt cx="2307523" cy="3729346"/>
          </a:xfrm>
        </p:grpSpPr>
        <p:sp>
          <p:nvSpPr>
            <p:cNvPr id="31" name="直角三角形 30"/>
            <p:cNvSpPr/>
            <p:nvPr/>
          </p:nvSpPr>
          <p:spPr>
            <a:xfrm rot="10073143">
              <a:off x="9073538" y="-4470258"/>
              <a:ext cx="753386" cy="2298471"/>
            </a:xfrm>
            <a:prstGeom prst="rtTriangl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直角三角形 46"/>
            <p:cNvSpPr/>
            <p:nvPr/>
          </p:nvSpPr>
          <p:spPr>
            <a:xfrm rot="3007780" flipH="1">
              <a:off x="8506966" y="-2127974"/>
              <a:ext cx="933749" cy="1840376"/>
            </a:xfrm>
            <a:prstGeom prst="rt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直角三角形 47"/>
            <p:cNvSpPr/>
            <p:nvPr/>
          </p:nvSpPr>
          <p:spPr>
            <a:xfrm rot="7758206">
              <a:off x="7801329" y="-3737812"/>
              <a:ext cx="1622433" cy="2052079"/>
            </a:xfrm>
            <a:prstGeom prst="rtTriangle">
              <a:avLst/>
            </a:prstGeom>
            <a:solidFill>
              <a:srgbClr val="F75C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5241602" y="3321382"/>
            <a:ext cx="5727583" cy="2554545"/>
            <a:chOff x="1828740" y="1975636"/>
            <a:chExt cx="5165710" cy="2554545"/>
          </a:xfrm>
        </p:grpSpPr>
        <p:sp>
          <p:nvSpPr>
            <p:cNvPr id="62" name="文本框 61"/>
            <p:cNvSpPr txBox="1"/>
            <p:nvPr/>
          </p:nvSpPr>
          <p:spPr>
            <a:xfrm>
              <a:off x="1828740" y="1975636"/>
              <a:ext cx="5165710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8000" b="1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互联网电商</a:t>
              </a:r>
              <a:endParaRPr lang="zh-CN" altLang="en-US" sz="80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1851600" y="3118159"/>
              <a:ext cx="502798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800" b="1" dirty="0" smtClean="0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扁平化推广计划书</a:t>
              </a:r>
              <a:endParaRPr lang="zh-CN" altLang="en-US" sz="48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4" name="文本框 63"/>
          <p:cNvSpPr txBox="1"/>
          <p:nvPr/>
        </p:nvSpPr>
        <p:spPr>
          <a:xfrm>
            <a:off x="5254304" y="5536158"/>
            <a:ext cx="5562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框架完整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扁平化呈现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绝对专业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超级吸睛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5266318" y="5185190"/>
            <a:ext cx="5550788" cy="3756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PROFESSIONAL BUSINESS TEMPLATE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50533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-9525" y="209550"/>
            <a:ext cx="142875" cy="495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227346" y="226367"/>
            <a:ext cx="30438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Shape 4096"/>
          <p:cNvSpPr/>
          <p:nvPr/>
        </p:nvSpPr>
        <p:spPr>
          <a:xfrm>
            <a:off x="4115545" y="2126531"/>
            <a:ext cx="1691499" cy="17289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rgbClr val="F2895C"/>
          </a:solidFill>
          <a:ln w="12700">
            <a:miter lim="400000"/>
          </a:ln>
        </p:spPr>
        <p:txBody>
          <a:bodyPr lIns="38097" tIns="38097" rIns="38097" bIns="38097" anchor="ctr"/>
          <a:lstStyle/>
          <a:p>
            <a:pPr defTabSz="609509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600" kern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Helvetica Light"/>
              <a:sym typeface="Arial" panose="020B0604020202020204" pitchFamily="34" charset="0"/>
            </a:endParaRPr>
          </a:p>
        </p:txBody>
      </p:sp>
      <p:sp>
        <p:nvSpPr>
          <p:cNvPr id="5" name="Shape 4113"/>
          <p:cNvSpPr/>
          <p:nvPr/>
        </p:nvSpPr>
        <p:spPr>
          <a:xfrm>
            <a:off x="1834971" y="2126531"/>
            <a:ext cx="1691499" cy="17289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rgbClr val="9AD3DC"/>
          </a:solidFill>
          <a:ln w="12700">
            <a:miter lim="400000"/>
          </a:ln>
        </p:spPr>
        <p:txBody>
          <a:bodyPr lIns="38097" tIns="38097" rIns="38097" bIns="38097" anchor="ctr"/>
          <a:lstStyle/>
          <a:p>
            <a:pPr defTabSz="609509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600" kern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Helvetica Light"/>
              <a:sym typeface="Arial" panose="020B0604020202020204" pitchFamily="34" charset="0"/>
            </a:endParaRPr>
          </a:p>
        </p:txBody>
      </p:sp>
      <p:sp>
        <p:nvSpPr>
          <p:cNvPr id="6" name="Shape 4114"/>
          <p:cNvSpPr/>
          <p:nvPr/>
        </p:nvSpPr>
        <p:spPr>
          <a:xfrm>
            <a:off x="8618340" y="2126531"/>
            <a:ext cx="1691499" cy="17289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rgbClr val="FADB63"/>
          </a:solidFill>
          <a:ln w="12700">
            <a:miter lim="400000"/>
          </a:ln>
        </p:spPr>
        <p:txBody>
          <a:bodyPr lIns="38097" tIns="38097" rIns="38097" bIns="38097" anchor="ctr"/>
          <a:lstStyle/>
          <a:p>
            <a:pPr defTabSz="609509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600" kern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Helvetica Light"/>
              <a:sym typeface="Arial" panose="020B0604020202020204" pitchFamily="34" charset="0"/>
            </a:endParaRPr>
          </a:p>
        </p:txBody>
      </p:sp>
      <p:sp>
        <p:nvSpPr>
          <p:cNvPr id="7" name="Shape 4115"/>
          <p:cNvSpPr/>
          <p:nvPr/>
        </p:nvSpPr>
        <p:spPr>
          <a:xfrm>
            <a:off x="6353370" y="2126531"/>
            <a:ext cx="1691499" cy="17289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rgbClr val="B6DB86"/>
          </a:solidFill>
          <a:ln w="12700">
            <a:miter lim="400000"/>
          </a:ln>
        </p:spPr>
        <p:txBody>
          <a:bodyPr lIns="38097" tIns="38097" rIns="38097" bIns="38097" anchor="ctr"/>
          <a:lstStyle/>
          <a:p>
            <a:pPr defTabSz="609509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600" kern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Helvetica Light"/>
              <a:sym typeface="Arial" panose="020B0604020202020204" pitchFamily="34" charset="0"/>
            </a:endParaRPr>
          </a:p>
        </p:txBody>
      </p:sp>
      <p:sp>
        <p:nvSpPr>
          <p:cNvPr id="8" name="TextBox 24"/>
          <p:cNvSpPr txBox="1"/>
          <p:nvPr/>
        </p:nvSpPr>
        <p:spPr>
          <a:xfrm>
            <a:off x="2229903" y="2545577"/>
            <a:ext cx="901700" cy="4307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609509"/>
            <a:r>
              <a:rPr lang="en-GB" sz="2799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Source Sans Pro"/>
                <a:sym typeface="Arial" panose="020B0604020202020204" pitchFamily="34" charset="0"/>
              </a:rPr>
              <a:t>1</a:t>
            </a:r>
          </a:p>
        </p:txBody>
      </p:sp>
      <p:sp>
        <p:nvSpPr>
          <p:cNvPr id="9" name="TextBox 25"/>
          <p:cNvSpPr txBox="1"/>
          <p:nvPr/>
        </p:nvSpPr>
        <p:spPr>
          <a:xfrm>
            <a:off x="4510443" y="2545577"/>
            <a:ext cx="901700" cy="4307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609509"/>
            <a:r>
              <a:rPr lang="en-US" sz="2799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Source Sans Pro"/>
                <a:sym typeface="Arial" panose="020B0604020202020204" pitchFamily="34" charset="0"/>
              </a:rPr>
              <a:t>2</a:t>
            </a:r>
            <a:endParaRPr lang="en-GB" sz="2799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Source Sans Pro"/>
              <a:sym typeface="Arial" panose="020B0604020202020204" pitchFamily="34" charset="0"/>
            </a:endParaRPr>
          </a:p>
        </p:txBody>
      </p:sp>
      <p:sp>
        <p:nvSpPr>
          <p:cNvPr id="10" name="TextBox 26"/>
          <p:cNvSpPr txBox="1"/>
          <p:nvPr/>
        </p:nvSpPr>
        <p:spPr>
          <a:xfrm>
            <a:off x="6740483" y="2545577"/>
            <a:ext cx="901700" cy="4307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609509"/>
            <a:r>
              <a:rPr lang="en-US" sz="2799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Source Sans Pro"/>
                <a:sym typeface="Arial" panose="020B0604020202020204" pitchFamily="34" charset="0"/>
              </a:rPr>
              <a:t>3</a:t>
            </a:r>
            <a:endParaRPr lang="en-GB" sz="2799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Source Sans Pro"/>
              <a:sym typeface="Arial" panose="020B0604020202020204" pitchFamily="34" charset="0"/>
            </a:endParaRPr>
          </a:p>
        </p:txBody>
      </p:sp>
      <p:sp>
        <p:nvSpPr>
          <p:cNvPr id="11" name="TextBox 27"/>
          <p:cNvSpPr txBox="1"/>
          <p:nvPr/>
        </p:nvSpPr>
        <p:spPr>
          <a:xfrm>
            <a:off x="9021024" y="2545577"/>
            <a:ext cx="901700" cy="4307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609509"/>
            <a:r>
              <a:rPr lang="en-GB" sz="2799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Source Sans Pro"/>
                <a:sym typeface="Arial" panose="020B0604020202020204" pitchFamily="34" charset="0"/>
              </a:rPr>
              <a:t>4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1511680" y="4163612"/>
            <a:ext cx="2338080" cy="903403"/>
            <a:chOff x="1284058" y="4491080"/>
            <a:chExt cx="2338080" cy="903403"/>
          </a:xfrm>
        </p:grpSpPr>
        <p:sp>
          <p:nvSpPr>
            <p:cNvPr id="13" name="TextBox 13@|17FFC:16777215|FBC:16777215|LFC:16777215|LBC:16777215"/>
            <p:cNvSpPr txBox="1"/>
            <p:nvPr/>
          </p:nvSpPr>
          <p:spPr>
            <a:xfrm>
              <a:off x="1284058" y="4491080"/>
              <a:ext cx="2338080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TextBox 13@|17FFC:16777215|FBC:16777215|LFC:16777215|LBC:16777215"/>
            <p:cNvSpPr txBox="1"/>
            <p:nvPr/>
          </p:nvSpPr>
          <p:spPr>
            <a:xfrm>
              <a:off x="1834239" y="4840485"/>
              <a:ext cx="1384263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792253" y="4163612"/>
            <a:ext cx="2338080" cy="903403"/>
            <a:chOff x="1284058" y="4491080"/>
            <a:chExt cx="2338080" cy="903403"/>
          </a:xfrm>
        </p:grpSpPr>
        <p:sp>
          <p:nvSpPr>
            <p:cNvPr id="16" name="TextBox 13@|17FFC:16777215|FBC:16777215|LFC:16777215|LBC:16777215"/>
            <p:cNvSpPr txBox="1"/>
            <p:nvPr/>
          </p:nvSpPr>
          <p:spPr>
            <a:xfrm>
              <a:off x="1284058" y="4491080"/>
              <a:ext cx="2338080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TextBox 13@|17FFC:16777215|FBC:16777215|LFC:16777215|LBC:16777215"/>
            <p:cNvSpPr txBox="1"/>
            <p:nvPr/>
          </p:nvSpPr>
          <p:spPr>
            <a:xfrm>
              <a:off x="1834239" y="4840485"/>
              <a:ext cx="1384263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022293" y="4163612"/>
            <a:ext cx="2338080" cy="903403"/>
            <a:chOff x="1284058" y="4491080"/>
            <a:chExt cx="2338080" cy="903403"/>
          </a:xfrm>
        </p:grpSpPr>
        <p:sp>
          <p:nvSpPr>
            <p:cNvPr id="19" name="TextBox 13@|17FFC:16777215|FBC:16777215|LFC:16777215|LBC:16777215"/>
            <p:cNvSpPr txBox="1"/>
            <p:nvPr/>
          </p:nvSpPr>
          <p:spPr>
            <a:xfrm>
              <a:off x="1284058" y="4491080"/>
              <a:ext cx="2338080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TextBox 13@|17FFC:16777215|FBC:16777215|LFC:16777215|LBC:16777215"/>
            <p:cNvSpPr txBox="1"/>
            <p:nvPr/>
          </p:nvSpPr>
          <p:spPr>
            <a:xfrm>
              <a:off x="1834239" y="4840485"/>
              <a:ext cx="1384263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302834" y="4163612"/>
            <a:ext cx="2338080" cy="903403"/>
            <a:chOff x="1284058" y="4491080"/>
            <a:chExt cx="2338080" cy="903403"/>
          </a:xfrm>
        </p:grpSpPr>
        <p:sp>
          <p:nvSpPr>
            <p:cNvPr id="22" name="TextBox 13@|17FFC:16777215|FBC:16777215|LFC:16777215|LBC:16777215"/>
            <p:cNvSpPr txBox="1"/>
            <p:nvPr/>
          </p:nvSpPr>
          <p:spPr>
            <a:xfrm>
              <a:off x="1284058" y="4491080"/>
              <a:ext cx="2338080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TextBox 13@|17FFC:16777215|FBC:16777215|LFC:16777215|LBC:16777215"/>
            <p:cNvSpPr txBox="1"/>
            <p:nvPr/>
          </p:nvSpPr>
          <p:spPr>
            <a:xfrm>
              <a:off x="1834239" y="4840485"/>
              <a:ext cx="1384263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76218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9163"/>
          <a:stretch/>
        </p:blipFill>
        <p:spPr>
          <a:xfrm>
            <a:off x="4332" y="1"/>
            <a:ext cx="12187667" cy="6858000"/>
          </a:xfrm>
          <a:prstGeom prst="rect">
            <a:avLst/>
          </a:prstGeom>
        </p:spPr>
      </p:pic>
      <p:sp>
        <p:nvSpPr>
          <p:cNvPr id="4" name="Rectangle 22"/>
          <p:cNvSpPr/>
          <p:nvPr/>
        </p:nvSpPr>
        <p:spPr>
          <a:xfrm>
            <a:off x="0" y="3131307"/>
            <a:ext cx="12179666" cy="2903233"/>
          </a:xfrm>
          <a:prstGeom prst="rect">
            <a:avLst/>
          </a:prstGeom>
          <a:solidFill>
            <a:schemeClr val="tx1">
              <a:alpha val="58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761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190" b="0" i="0" u="none" strike="noStrike" kern="0" cap="none" spc="0" normalizeH="0" baseline="0" noProof="0" dirty="0" smtClean="0">
              <a:ln>
                <a:noFill/>
              </a:ln>
              <a:solidFill>
                <a:srgbClr val="0076A3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Hexagon 43"/>
          <p:cNvSpPr/>
          <p:nvPr/>
        </p:nvSpPr>
        <p:spPr>
          <a:xfrm>
            <a:off x="619888" y="3575503"/>
            <a:ext cx="1318220" cy="1136397"/>
          </a:xfrm>
          <a:prstGeom prst="hexagon">
            <a:avLst/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  <p:txBody>
          <a:bodyPr rot="0" spcFirstLastPara="0" vertOverflow="overflow" horzOverflow="overflow" vert="horz" wrap="square" lIns="121682" tIns="60841" rIns="121682" bIns="6084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121761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19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Freeform 13"/>
          <p:cNvSpPr>
            <a:spLocks noEditPoints="1"/>
          </p:cNvSpPr>
          <p:nvPr/>
        </p:nvSpPr>
        <p:spPr bwMode="auto">
          <a:xfrm>
            <a:off x="927654" y="3918216"/>
            <a:ext cx="702689" cy="419998"/>
          </a:xfrm>
          <a:custGeom>
            <a:avLst/>
            <a:gdLst>
              <a:gd name="T0" fmla="*/ 226 w 256"/>
              <a:gd name="T1" fmla="*/ 131 h 154"/>
              <a:gd name="T2" fmla="*/ 226 w 256"/>
              <a:gd name="T3" fmla="*/ 130 h 154"/>
              <a:gd name="T4" fmla="*/ 226 w 256"/>
              <a:gd name="T5" fmla="*/ 10 h 154"/>
              <a:gd name="T6" fmla="*/ 217 w 256"/>
              <a:gd name="T7" fmla="*/ 0 h 154"/>
              <a:gd name="T8" fmla="*/ 38 w 256"/>
              <a:gd name="T9" fmla="*/ 0 h 154"/>
              <a:gd name="T10" fmla="*/ 29 w 256"/>
              <a:gd name="T11" fmla="*/ 10 h 154"/>
              <a:gd name="T12" fmla="*/ 29 w 256"/>
              <a:gd name="T13" fmla="*/ 130 h 154"/>
              <a:gd name="T14" fmla="*/ 29 w 256"/>
              <a:gd name="T15" fmla="*/ 131 h 154"/>
              <a:gd name="T16" fmla="*/ 0 w 256"/>
              <a:gd name="T17" fmla="*/ 138 h 154"/>
              <a:gd name="T18" fmla="*/ 3 w 256"/>
              <a:gd name="T19" fmla="*/ 154 h 154"/>
              <a:gd name="T20" fmla="*/ 253 w 256"/>
              <a:gd name="T21" fmla="*/ 154 h 154"/>
              <a:gd name="T22" fmla="*/ 256 w 256"/>
              <a:gd name="T23" fmla="*/ 138 h 154"/>
              <a:gd name="T24" fmla="*/ 226 w 256"/>
              <a:gd name="T25" fmla="*/ 131 h 154"/>
              <a:gd name="T26" fmla="*/ 207 w 256"/>
              <a:gd name="T27" fmla="*/ 119 h 154"/>
              <a:gd name="T28" fmla="*/ 48 w 256"/>
              <a:gd name="T29" fmla="*/ 119 h 154"/>
              <a:gd name="T30" fmla="*/ 48 w 256"/>
              <a:gd name="T31" fmla="*/ 20 h 154"/>
              <a:gd name="T32" fmla="*/ 207 w 256"/>
              <a:gd name="T33" fmla="*/ 20 h 154"/>
              <a:gd name="T34" fmla="*/ 207 w 256"/>
              <a:gd name="T35" fmla="*/ 119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56" h="154">
                <a:moveTo>
                  <a:pt x="226" y="131"/>
                </a:moveTo>
                <a:cubicBezTo>
                  <a:pt x="226" y="131"/>
                  <a:pt x="226" y="131"/>
                  <a:pt x="226" y="130"/>
                </a:cubicBezTo>
                <a:cubicBezTo>
                  <a:pt x="226" y="10"/>
                  <a:pt x="226" y="10"/>
                  <a:pt x="226" y="10"/>
                </a:cubicBezTo>
                <a:cubicBezTo>
                  <a:pt x="226" y="5"/>
                  <a:pt x="222" y="0"/>
                  <a:pt x="217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3" y="0"/>
                  <a:pt x="29" y="5"/>
                  <a:pt x="29" y="10"/>
                </a:cubicBezTo>
                <a:cubicBezTo>
                  <a:pt x="29" y="130"/>
                  <a:pt x="29" y="130"/>
                  <a:pt x="29" y="130"/>
                </a:cubicBezTo>
                <a:cubicBezTo>
                  <a:pt x="29" y="131"/>
                  <a:pt x="29" y="131"/>
                  <a:pt x="29" y="131"/>
                </a:cubicBezTo>
                <a:cubicBezTo>
                  <a:pt x="0" y="138"/>
                  <a:pt x="0" y="138"/>
                  <a:pt x="0" y="138"/>
                </a:cubicBezTo>
                <a:cubicBezTo>
                  <a:pt x="3" y="154"/>
                  <a:pt x="3" y="154"/>
                  <a:pt x="3" y="154"/>
                </a:cubicBezTo>
                <a:cubicBezTo>
                  <a:pt x="253" y="154"/>
                  <a:pt x="253" y="154"/>
                  <a:pt x="253" y="154"/>
                </a:cubicBezTo>
                <a:cubicBezTo>
                  <a:pt x="256" y="138"/>
                  <a:pt x="256" y="138"/>
                  <a:pt x="256" y="138"/>
                </a:cubicBezTo>
                <a:lnTo>
                  <a:pt x="226" y="131"/>
                </a:lnTo>
                <a:close/>
                <a:moveTo>
                  <a:pt x="207" y="119"/>
                </a:moveTo>
                <a:cubicBezTo>
                  <a:pt x="48" y="119"/>
                  <a:pt x="48" y="119"/>
                  <a:pt x="48" y="119"/>
                </a:cubicBezTo>
                <a:cubicBezTo>
                  <a:pt x="48" y="20"/>
                  <a:pt x="48" y="20"/>
                  <a:pt x="48" y="20"/>
                </a:cubicBezTo>
                <a:cubicBezTo>
                  <a:pt x="207" y="20"/>
                  <a:pt x="207" y="20"/>
                  <a:pt x="207" y="20"/>
                </a:cubicBezTo>
                <a:lnTo>
                  <a:pt x="207" y="11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21761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19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Hexagon 46"/>
          <p:cNvSpPr/>
          <p:nvPr/>
        </p:nvSpPr>
        <p:spPr>
          <a:xfrm>
            <a:off x="2984005" y="3575503"/>
            <a:ext cx="1318220" cy="1136397"/>
          </a:xfrm>
          <a:prstGeom prst="hexagon">
            <a:avLst/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  <p:txBody>
          <a:bodyPr rot="0" spcFirstLastPara="0" vertOverflow="overflow" horzOverflow="overflow" vert="horz" wrap="square" lIns="121682" tIns="60841" rIns="121682" bIns="6084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121761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19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Freeform 76"/>
          <p:cNvSpPr>
            <a:spLocks/>
          </p:cNvSpPr>
          <p:nvPr/>
        </p:nvSpPr>
        <p:spPr bwMode="auto">
          <a:xfrm>
            <a:off x="3446649" y="3812381"/>
            <a:ext cx="392931" cy="525833"/>
          </a:xfrm>
          <a:custGeom>
            <a:avLst/>
            <a:gdLst>
              <a:gd name="T0" fmla="*/ 166 w 199"/>
              <a:gd name="T1" fmla="*/ 135 h 268"/>
              <a:gd name="T2" fmla="*/ 166 w 199"/>
              <a:gd name="T3" fmla="*/ 65 h 268"/>
              <a:gd name="T4" fmla="*/ 99 w 199"/>
              <a:gd name="T5" fmla="*/ 0 h 268"/>
              <a:gd name="T6" fmla="*/ 32 w 199"/>
              <a:gd name="T7" fmla="*/ 65 h 268"/>
              <a:gd name="T8" fmla="*/ 32 w 199"/>
              <a:gd name="T9" fmla="*/ 108 h 268"/>
              <a:gd name="T10" fmla="*/ 60 w 199"/>
              <a:gd name="T11" fmla="*/ 108 h 268"/>
              <a:gd name="T12" fmla="*/ 60 w 199"/>
              <a:gd name="T13" fmla="*/ 65 h 268"/>
              <a:gd name="T14" fmla="*/ 99 w 199"/>
              <a:gd name="T15" fmla="*/ 28 h 268"/>
              <a:gd name="T16" fmla="*/ 138 w 199"/>
              <a:gd name="T17" fmla="*/ 65 h 268"/>
              <a:gd name="T18" fmla="*/ 138 w 199"/>
              <a:gd name="T19" fmla="*/ 135 h 268"/>
              <a:gd name="T20" fmla="*/ 0 w 199"/>
              <a:gd name="T21" fmla="*/ 135 h 268"/>
              <a:gd name="T22" fmla="*/ 0 w 199"/>
              <a:gd name="T23" fmla="*/ 268 h 268"/>
              <a:gd name="T24" fmla="*/ 199 w 199"/>
              <a:gd name="T25" fmla="*/ 268 h 268"/>
              <a:gd name="T26" fmla="*/ 199 w 199"/>
              <a:gd name="T27" fmla="*/ 135 h 268"/>
              <a:gd name="T28" fmla="*/ 166 w 199"/>
              <a:gd name="T29" fmla="*/ 135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9" h="268">
                <a:moveTo>
                  <a:pt x="166" y="135"/>
                </a:moveTo>
                <a:cubicBezTo>
                  <a:pt x="166" y="65"/>
                  <a:pt x="166" y="65"/>
                  <a:pt x="166" y="65"/>
                </a:cubicBezTo>
                <a:cubicBezTo>
                  <a:pt x="166" y="33"/>
                  <a:pt x="143" y="0"/>
                  <a:pt x="99" y="0"/>
                </a:cubicBezTo>
                <a:cubicBezTo>
                  <a:pt x="55" y="0"/>
                  <a:pt x="32" y="33"/>
                  <a:pt x="32" y="65"/>
                </a:cubicBezTo>
                <a:cubicBezTo>
                  <a:pt x="32" y="108"/>
                  <a:pt x="32" y="108"/>
                  <a:pt x="32" y="108"/>
                </a:cubicBezTo>
                <a:cubicBezTo>
                  <a:pt x="60" y="108"/>
                  <a:pt x="60" y="108"/>
                  <a:pt x="60" y="108"/>
                </a:cubicBezTo>
                <a:cubicBezTo>
                  <a:pt x="60" y="65"/>
                  <a:pt x="60" y="65"/>
                  <a:pt x="60" y="65"/>
                </a:cubicBezTo>
                <a:cubicBezTo>
                  <a:pt x="60" y="47"/>
                  <a:pt x="73" y="28"/>
                  <a:pt x="99" y="28"/>
                </a:cubicBezTo>
                <a:cubicBezTo>
                  <a:pt x="125" y="28"/>
                  <a:pt x="138" y="47"/>
                  <a:pt x="138" y="65"/>
                </a:cubicBezTo>
                <a:cubicBezTo>
                  <a:pt x="138" y="135"/>
                  <a:pt x="138" y="135"/>
                  <a:pt x="138" y="135"/>
                </a:cubicBezTo>
                <a:cubicBezTo>
                  <a:pt x="0" y="135"/>
                  <a:pt x="0" y="135"/>
                  <a:pt x="0" y="135"/>
                </a:cubicBezTo>
                <a:cubicBezTo>
                  <a:pt x="0" y="268"/>
                  <a:pt x="0" y="268"/>
                  <a:pt x="0" y="268"/>
                </a:cubicBezTo>
                <a:cubicBezTo>
                  <a:pt x="199" y="268"/>
                  <a:pt x="199" y="268"/>
                  <a:pt x="199" y="268"/>
                </a:cubicBezTo>
                <a:cubicBezTo>
                  <a:pt x="199" y="135"/>
                  <a:pt x="199" y="135"/>
                  <a:pt x="199" y="135"/>
                </a:cubicBezTo>
                <a:lnTo>
                  <a:pt x="166" y="13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21761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19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Hexagon 49"/>
          <p:cNvSpPr/>
          <p:nvPr/>
        </p:nvSpPr>
        <p:spPr>
          <a:xfrm>
            <a:off x="5348123" y="3575503"/>
            <a:ext cx="1318220" cy="1136397"/>
          </a:xfrm>
          <a:prstGeom prst="hexagon">
            <a:avLst/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  <p:txBody>
          <a:bodyPr rot="0" spcFirstLastPara="0" vertOverflow="overflow" horzOverflow="overflow" vert="horz" wrap="square" lIns="121682" tIns="60841" rIns="121682" bIns="6084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121761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19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Freeform 14"/>
          <p:cNvSpPr>
            <a:spLocks noEditPoints="1"/>
          </p:cNvSpPr>
          <p:nvPr/>
        </p:nvSpPr>
        <p:spPr bwMode="auto">
          <a:xfrm>
            <a:off x="5872797" y="3851117"/>
            <a:ext cx="302673" cy="585168"/>
          </a:xfrm>
          <a:custGeom>
            <a:avLst/>
            <a:gdLst>
              <a:gd name="T0" fmla="*/ 132 w 132"/>
              <a:gd name="T1" fmla="*/ 33 h 256"/>
              <a:gd name="T2" fmla="*/ 127 w 132"/>
              <a:gd name="T3" fmla="*/ 11 h 256"/>
              <a:gd name="T4" fmla="*/ 112 w 132"/>
              <a:gd name="T5" fmla="*/ 4 h 256"/>
              <a:gd name="T6" fmla="*/ 83 w 132"/>
              <a:gd name="T7" fmla="*/ 1 h 256"/>
              <a:gd name="T8" fmla="*/ 65 w 132"/>
              <a:gd name="T9" fmla="*/ 0 h 256"/>
              <a:gd name="T10" fmla="*/ 51 w 132"/>
              <a:gd name="T11" fmla="*/ 0 h 256"/>
              <a:gd name="T12" fmla="*/ 48 w 132"/>
              <a:gd name="T13" fmla="*/ 0 h 256"/>
              <a:gd name="T14" fmla="*/ 27 w 132"/>
              <a:gd name="T15" fmla="*/ 2 h 256"/>
              <a:gd name="T16" fmla="*/ 25 w 132"/>
              <a:gd name="T17" fmla="*/ 2 h 256"/>
              <a:gd name="T18" fmla="*/ 23 w 132"/>
              <a:gd name="T19" fmla="*/ 3 h 256"/>
              <a:gd name="T20" fmla="*/ 23 w 132"/>
              <a:gd name="T21" fmla="*/ 3 h 256"/>
              <a:gd name="T22" fmla="*/ 14 w 132"/>
              <a:gd name="T23" fmla="*/ 5 h 256"/>
              <a:gd name="T24" fmla="*/ 3 w 132"/>
              <a:gd name="T25" fmla="*/ 13 h 256"/>
              <a:gd name="T26" fmla="*/ 0 w 132"/>
              <a:gd name="T27" fmla="*/ 25 h 256"/>
              <a:gd name="T28" fmla="*/ 0 w 132"/>
              <a:gd name="T29" fmla="*/ 26 h 256"/>
              <a:gd name="T30" fmla="*/ 0 w 132"/>
              <a:gd name="T31" fmla="*/ 208 h 256"/>
              <a:gd name="T32" fmla="*/ 1 w 132"/>
              <a:gd name="T33" fmla="*/ 225 h 256"/>
              <a:gd name="T34" fmla="*/ 7 w 132"/>
              <a:gd name="T35" fmla="*/ 246 h 256"/>
              <a:gd name="T36" fmla="*/ 20 w 132"/>
              <a:gd name="T37" fmla="*/ 253 h 256"/>
              <a:gd name="T38" fmla="*/ 22 w 132"/>
              <a:gd name="T39" fmla="*/ 253 h 256"/>
              <a:gd name="T40" fmla="*/ 43 w 132"/>
              <a:gd name="T41" fmla="*/ 255 h 256"/>
              <a:gd name="T42" fmla="*/ 46 w 132"/>
              <a:gd name="T43" fmla="*/ 255 h 256"/>
              <a:gd name="T44" fmla="*/ 64 w 132"/>
              <a:gd name="T45" fmla="*/ 256 h 256"/>
              <a:gd name="T46" fmla="*/ 81 w 132"/>
              <a:gd name="T47" fmla="*/ 256 h 256"/>
              <a:gd name="T48" fmla="*/ 122 w 132"/>
              <a:gd name="T49" fmla="*/ 248 h 256"/>
              <a:gd name="T50" fmla="*/ 131 w 132"/>
              <a:gd name="T51" fmla="*/ 232 h 256"/>
              <a:gd name="T52" fmla="*/ 131 w 132"/>
              <a:gd name="T53" fmla="*/ 232 h 256"/>
              <a:gd name="T54" fmla="*/ 132 w 132"/>
              <a:gd name="T55" fmla="*/ 211 h 256"/>
              <a:gd name="T56" fmla="*/ 132 w 132"/>
              <a:gd name="T57" fmla="*/ 33 h 256"/>
              <a:gd name="T58" fmla="*/ 66 w 132"/>
              <a:gd name="T59" fmla="*/ 243 h 256"/>
              <a:gd name="T60" fmla="*/ 59 w 132"/>
              <a:gd name="T61" fmla="*/ 236 h 256"/>
              <a:gd name="T62" fmla="*/ 66 w 132"/>
              <a:gd name="T63" fmla="*/ 229 h 256"/>
              <a:gd name="T64" fmla="*/ 73 w 132"/>
              <a:gd name="T65" fmla="*/ 236 h 256"/>
              <a:gd name="T66" fmla="*/ 66 w 132"/>
              <a:gd name="T67" fmla="*/ 243 h 256"/>
              <a:gd name="T68" fmla="*/ 121 w 132"/>
              <a:gd name="T69" fmla="*/ 206 h 256"/>
              <a:gd name="T70" fmla="*/ 11 w 132"/>
              <a:gd name="T71" fmla="*/ 206 h 256"/>
              <a:gd name="T72" fmla="*/ 11 w 132"/>
              <a:gd name="T73" fmla="*/ 30 h 256"/>
              <a:gd name="T74" fmla="*/ 121 w 132"/>
              <a:gd name="T75" fmla="*/ 30 h 256"/>
              <a:gd name="T76" fmla="*/ 121 w 132"/>
              <a:gd name="T77" fmla="*/ 206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32" h="256">
                <a:moveTo>
                  <a:pt x="132" y="33"/>
                </a:moveTo>
                <a:cubicBezTo>
                  <a:pt x="132" y="33"/>
                  <a:pt x="131" y="16"/>
                  <a:pt x="127" y="11"/>
                </a:cubicBezTo>
                <a:cubicBezTo>
                  <a:pt x="122" y="6"/>
                  <a:pt x="116" y="5"/>
                  <a:pt x="112" y="4"/>
                </a:cubicBezTo>
                <a:cubicBezTo>
                  <a:pt x="107" y="3"/>
                  <a:pt x="98" y="1"/>
                  <a:pt x="83" y="1"/>
                </a:cubicBezTo>
                <a:cubicBezTo>
                  <a:pt x="76" y="0"/>
                  <a:pt x="71" y="0"/>
                  <a:pt x="65" y="0"/>
                </a:cubicBezTo>
                <a:cubicBezTo>
                  <a:pt x="61" y="0"/>
                  <a:pt x="56" y="0"/>
                  <a:pt x="5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38" y="1"/>
                  <a:pt x="30" y="1"/>
                  <a:pt x="27" y="2"/>
                </a:cubicBezTo>
                <a:cubicBezTo>
                  <a:pt x="26" y="2"/>
                  <a:pt x="25" y="2"/>
                  <a:pt x="25" y="2"/>
                </a:cubicBezTo>
                <a:cubicBezTo>
                  <a:pt x="25" y="2"/>
                  <a:pt x="24" y="2"/>
                  <a:pt x="23" y="3"/>
                </a:cubicBezTo>
                <a:cubicBezTo>
                  <a:pt x="23" y="3"/>
                  <a:pt x="23" y="3"/>
                  <a:pt x="23" y="3"/>
                </a:cubicBezTo>
                <a:cubicBezTo>
                  <a:pt x="22" y="3"/>
                  <a:pt x="17" y="4"/>
                  <a:pt x="14" y="5"/>
                </a:cubicBezTo>
                <a:cubicBezTo>
                  <a:pt x="9" y="7"/>
                  <a:pt x="6" y="9"/>
                  <a:pt x="3" y="13"/>
                </a:cubicBezTo>
                <a:cubicBezTo>
                  <a:pt x="1" y="17"/>
                  <a:pt x="1" y="23"/>
                  <a:pt x="0" y="25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08"/>
                  <a:pt x="0" y="208"/>
                  <a:pt x="0" y="208"/>
                </a:cubicBezTo>
                <a:cubicBezTo>
                  <a:pt x="1" y="225"/>
                  <a:pt x="1" y="225"/>
                  <a:pt x="1" y="225"/>
                </a:cubicBezTo>
                <a:cubicBezTo>
                  <a:pt x="1" y="225"/>
                  <a:pt x="4" y="242"/>
                  <a:pt x="7" y="246"/>
                </a:cubicBezTo>
                <a:cubicBezTo>
                  <a:pt x="10" y="249"/>
                  <a:pt x="14" y="251"/>
                  <a:pt x="20" y="253"/>
                </a:cubicBezTo>
                <a:cubicBezTo>
                  <a:pt x="21" y="253"/>
                  <a:pt x="22" y="253"/>
                  <a:pt x="22" y="253"/>
                </a:cubicBezTo>
                <a:cubicBezTo>
                  <a:pt x="27" y="254"/>
                  <a:pt x="30" y="255"/>
                  <a:pt x="43" y="255"/>
                </a:cubicBezTo>
                <a:cubicBezTo>
                  <a:pt x="44" y="255"/>
                  <a:pt x="45" y="255"/>
                  <a:pt x="46" y="255"/>
                </a:cubicBezTo>
                <a:cubicBezTo>
                  <a:pt x="52" y="256"/>
                  <a:pt x="57" y="256"/>
                  <a:pt x="64" y="256"/>
                </a:cubicBezTo>
                <a:cubicBezTo>
                  <a:pt x="69" y="256"/>
                  <a:pt x="75" y="256"/>
                  <a:pt x="81" y="256"/>
                </a:cubicBezTo>
                <a:cubicBezTo>
                  <a:pt x="104" y="254"/>
                  <a:pt x="115" y="253"/>
                  <a:pt x="122" y="248"/>
                </a:cubicBezTo>
                <a:cubicBezTo>
                  <a:pt x="128" y="244"/>
                  <a:pt x="130" y="237"/>
                  <a:pt x="131" y="232"/>
                </a:cubicBezTo>
                <a:cubicBezTo>
                  <a:pt x="131" y="232"/>
                  <a:pt x="131" y="232"/>
                  <a:pt x="131" y="232"/>
                </a:cubicBezTo>
                <a:cubicBezTo>
                  <a:pt x="132" y="226"/>
                  <a:pt x="132" y="211"/>
                  <a:pt x="132" y="211"/>
                </a:cubicBezTo>
                <a:lnTo>
                  <a:pt x="132" y="33"/>
                </a:lnTo>
                <a:close/>
                <a:moveTo>
                  <a:pt x="66" y="243"/>
                </a:moveTo>
                <a:cubicBezTo>
                  <a:pt x="62" y="243"/>
                  <a:pt x="59" y="240"/>
                  <a:pt x="59" y="236"/>
                </a:cubicBezTo>
                <a:cubicBezTo>
                  <a:pt x="59" y="232"/>
                  <a:pt x="62" y="229"/>
                  <a:pt x="66" y="229"/>
                </a:cubicBezTo>
                <a:cubicBezTo>
                  <a:pt x="70" y="229"/>
                  <a:pt x="73" y="232"/>
                  <a:pt x="73" y="236"/>
                </a:cubicBezTo>
                <a:cubicBezTo>
                  <a:pt x="73" y="240"/>
                  <a:pt x="70" y="243"/>
                  <a:pt x="66" y="243"/>
                </a:cubicBezTo>
                <a:close/>
                <a:moveTo>
                  <a:pt x="121" y="206"/>
                </a:moveTo>
                <a:cubicBezTo>
                  <a:pt x="11" y="206"/>
                  <a:pt x="11" y="206"/>
                  <a:pt x="11" y="206"/>
                </a:cubicBezTo>
                <a:cubicBezTo>
                  <a:pt x="11" y="30"/>
                  <a:pt x="11" y="30"/>
                  <a:pt x="11" y="30"/>
                </a:cubicBezTo>
                <a:cubicBezTo>
                  <a:pt x="121" y="30"/>
                  <a:pt x="121" y="30"/>
                  <a:pt x="121" y="30"/>
                </a:cubicBezTo>
                <a:lnTo>
                  <a:pt x="121" y="20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21761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19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Hexagon 50"/>
          <p:cNvSpPr/>
          <p:nvPr/>
        </p:nvSpPr>
        <p:spPr>
          <a:xfrm>
            <a:off x="7712240" y="3575503"/>
            <a:ext cx="1318220" cy="1136397"/>
          </a:xfrm>
          <a:prstGeom prst="hexagon">
            <a:avLst/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  <p:txBody>
          <a:bodyPr rot="0" spcFirstLastPara="0" vertOverflow="overflow" horzOverflow="overflow" vert="horz" wrap="square" lIns="121682" tIns="60841" rIns="121682" bIns="6084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121761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19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Freeform 84"/>
          <p:cNvSpPr>
            <a:spLocks/>
          </p:cNvSpPr>
          <p:nvPr/>
        </p:nvSpPr>
        <p:spPr bwMode="auto">
          <a:xfrm>
            <a:off x="8125367" y="3882232"/>
            <a:ext cx="491964" cy="491964"/>
          </a:xfrm>
          <a:custGeom>
            <a:avLst/>
            <a:gdLst>
              <a:gd name="T0" fmla="*/ 273 w 276"/>
              <a:gd name="T1" fmla="*/ 223 h 276"/>
              <a:gd name="T2" fmla="*/ 272 w 276"/>
              <a:gd name="T3" fmla="*/ 209 h 276"/>
              <a:gd name="T4" fmla="*/ 270 w 276"/>
              <a:gd name="T5" fmla="*/ 208 h 276"/>
              <a:gd name="T6" fmla="*/ 270 w 276"/>
              <a:gd name="T7" fmla="*/ 208 h 276"/>
              <a:gd name="T8" fmla="*/ 212 w 276"/>
              <a:gd name="T9" fmla="*/ 167 h 276"/>
              <a:gd name="T10" fmla="*/ 212 w 276"/>
              <a:gd name="T11" fmla="*/ 167 h 276"/>
              <a:gd name="T12" fmla="*/ 199 w 276"/>
              <a:gd name="T13" fmla="*/ 168 h 276"/>
              <a:gd name="T14" fmla="*/ 198 w 276"/>
              <a:gd name="T15" fmla="*/ 169 h 276"/>
              <a:gd name="T16" fmla="*/ 198 w 276"/>
              <a:gd name="T17" fmla="*/ 169 h 276"/>
              <a:gd name="T18" fmla="*/ 198 w 276"/>
              <a:gd name="T19" fmla="*/ 170 h 276"/>
              <a:gd name="T20" fmla="*/ 191 w 276"/>
              <a:gd name="T21" fmla="*/ 181 h 276"/>
              <a:gd name="T22" fmla="*/ 176 w 276"/>
              <a:gd name="T23" fmla="*/ 211 h 276"/>
              <a:gd name="T24" fmla="*/ 108 w 276"/>
              <a:gd name="T25" fmla="*/ 168 h 276"/>
              <a:gd name="T26" fmla="*/ 65 w 276"/>
              <a:gd name="T27" fmla="*/ 100 h 276"/>
              <a:gd name="T28" fmla="*/ 95 w 276"/>
              <a:gd name="T29" fmla="*/ 85 h 276"/>
              <a:gd name="T30" fmla="*/ 107 w 276"/>
              <a:gd name="T31" fmla="*/ 78 h 276"/>
              <a:gd name="T32" fmla="*/ 107 w 276"/>
              <a:gd name="T33" fmla="*/ 78 h 276"/>
              <a:gd name="T34" fmla="*/ 107 w 276"/>
              <a:gd name="T35" fmla="*/ 78 h 276"/>
              <a:gd name="T36" fmla="*/ 108 w 276"/>
              <a:gd name="T37" fmla="*/ 77 h 276"/>
              <a:gd name="T38" fmla="*/ 109 w 276"/>
              <a:gd name="T39" fmla="*/ 64 h 276"/>
              <a:gd name="T40" fmla="*/ 109 w 276"/>
              <a:gd name="T41" fmla="*/ 64 h 276"/>
              <a:gd name="T42" fmla="*/ 68 w 276"/>
              <a:gd name="T43" fmla="*/ 6 h 276"/>
              <a:gd name="T44" fmla="*/ 68 w 276"/>
              <a:gd name="T45" fmla="*/ 6 h 276"/>
              <a:gd name="T46" fmla="*/ 67 w 276"/>
              <a:gd name="T47" fmla="*/ 4 h 276"/>
              <a:gd name="T48" fmla="*/ 53 w 276"/>
              <a:gd name="T49" fmla="*/ 3 h 276"/>
              <a:gd name="T50" fmla="*/ 4 w 276"/>
              <a:gd name="T51" fmla="*/ 68 h 276"/>
              <a:gd name="T52" fmla="*/ 81 w 276"/>
              <a:gd name="T53" fmla="*/ 195 h 276"/>
              <a:gd name="T54" fmla="*/ 208 w 276"/>
              <a:gd name="T55" fmla="*/ 272 h 276"/>
              <a:gd name="T56" fmla="*/ 273 w 276"/>
              <a:gd name="T57" fmla="*/ 223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76" h="276">
                <a:moveTo>
                  <a:pt x="273" y="223"/>
                </a:moveTo>
                <a:cubicBezTo>
                  <a:pt x="276" y="219"/>
                  <a:pt x="275" y="213"/>
                  <a:pt x="272" y="209"/>
                </a:cubicBezTo>
                <a:cubicBezTo>
                  <a:pt x="271" y="209"/>
                  <a:pt x="271" y="209"/>
                  <a:pt x="270" y="208"/>
                </a:cubicBezTo>
                <a:cubicBezTo>
                  <a:pt x="270" y="208"/>
                  <a:pt x="270" y="208"/>
                  <a:pt x="270" y="208"/>
                </a:cubicBezTo>
                <a:cubicBezTo>
                  <a:pt x="212" y="167"/>
                  <a:pt x="212" y="167"/>
                  <a:pt x="212" y="167"/>
                </a:cubicBezTo>
                <a:cubicBezTo>
                  <a:pt x="212" y="167"/>
                  <a:pt x="212" y="167"/>
                  <a:pt x="212" y="167"/>
                </a:cubicBezTo>
                <a:cubicBezTo>
                  <a:pt x="208" y="164"/>
                  <a:pt x="203" y="164"/>
                  <a:pt x="199" y="168"/>
                </a:cubicBezTo>
                <a:cubicBezTo>
                  <a:pt x="199" y="168"/>
                  <a:pt x="199" y="168"/>
                  <a:pt x="198" y="169"/>
                </a:cubicBezTo>
                <a:cubicBezTo>
                  <a:pt x="198" y="169"/>
                  <a:pt x="198" y="169"/>
                  <a:pt x="198" y="169"/>
                </a:cubicBezTo>
                <a:cubicBezTo>
                  <a:pt x="198" y="169"/>
                  <a:pt x="198" y="169"/>
                  <a:pt x="198" y="170"/>
                </a:cubicBezTo>
                <a:cubicBezTo>
                  <a:pt x="194" y="175"/>
                  <a:pt x="194" y="176"/>
                  <a:pt x="191" y="181"/>
                </a:cubicBezTo>
                <a:cubicBezTo>
                  <a:pt x="186" y="188"/>
                  <a:pt x="181" y="199"/>
                  <a:pt x="176" y="211"/>
                </a:cubicBezTo>
                <a:cubicBezTo>
                  <a:pt x="160" y="208"/>
                  <a:pt x="135" y="194"/>
                  <a:pt x="108" y="168"/>
                </a:cubicBezTo>
                <a:cubicBezTo>
                  <a:pt x="82" y="141"/>
                  <a:pt x="68" y="116"/>
                  <a:pt x="65" y="100"/>
                </a:cubicBezTo>
                <a:cubicBezTo>
                  <a:pt x="77" y="95"/>
                  <a:pt x="88" y="90"/>
                  <a:pt x="95" y="85"/>
                </a:cubicBezTo>
                <a:cubicBezTo>
                  <a:pt x="100" y="82"/>
                  <a:pt x="101" y="82"/>
                  <a:pt x="107" y="78"/>
                </a:cubicBezTo>
                <a:cubicBezTo>
                  <a:pt x="107" y="78"/>
                  <a:pt x="107" y="78"/>
                  <a:pt x="107" y="78"/>
                </a:cubicBezTo>
                <a:cubicBezTo>
                  <a:pt x="107" y="78"/>
                  <a:pt x="107" y="78"/>
                  <a:pt x="107" y="78"/>
                </a:cubicBezTo>
                <a:cubicBezTo>
                  <a:pt x="108" y="77"/>
                  <a:pt x="108" y="77"/>
                  <a:pt x="108" y="77"/>
                </a:cubicBezTo>
                <a:cubicBezTo>
                  <a:pt x="112" y="73"/>
                  <a:pt x="112" y="68"/>
                  <a:pt x="109" y="64"/>
                </a:cubicBezTo>
                <a:cubicBezTo>
                  <a:pt x="109" y="64"/>
                  <a:pt x="109" y="64"/>
                  <a:pt x="109" y="64"/>
                </a:cubicBezTo>
                <a:cubicBezTo>
                  <a:pt x="68" y="6"/>
                  <a:pt x="68" y="6"/>
                  <a:pt x="68" y="6"/>
                </a:cubicBezTo>
                <a:cubicBezTo>
                  <a:pt x="68" y="6"/>
                  <a:pt x="68" y="6"/>
                  <a:pt x="68" y="6"/>
                </a:cubicBezTo>
                <a:cubicBezTo>
                  <a:pt x="67" y="5"/>
                  <a:pt x="67" y="5"/>
                  <a:pt x="67" y="4"/>
                </a:cubicBezTo>
                <a:cubicBezTo>
                  <a:pt x="63" y="1"/>
                  <a:pt x="57" y="0"/>
                  <a:pt x="53" y="3"/>
                </a:cubicBezTo>
                <a:cubicBezTo>
                  <a:pt x="26" y="23"/>
                  <a:pt x="0" y="44"/>
                  <a:pt x="4" y="68"/>
                </a:cubicBezTo>
                <a:cubicBezTo>
                  <a:pt x="7" y="95"/>
                  <a:pt x="39" y="154"/>
                  <a:pt x="81" y="195"/>
                </a:cubicBezTo>
                <a:cubicBezTo>
                  <a:pt x="122" y="237"/>
                  <a:pt x="181" y="269"/>
                  <a:pt x="208" y="272"/>
                </a:cubicBezTo>
                <a:cubicBezTo>
                  <a:pt x="233" y="276"/>
                  <a:pt x="254" y="250"/>
                  <a:pt x="273" y="223"/>
                </a:cubicBezTo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21761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19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Hexagon 51"/>
          <p:cNvSpPr/>
          <p:nvPr/>
        </p:nvSpPr>
        <p:spPr>
          <a:xfrm>
            <a:off x="10151635" y="3643249"/>
            <a:ext cx="1318220" cy="1136397"/>
          </a:xfrm>
          <a:prstGeom prst="hexagon">
            <a:avLst/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  <p:txBody>
          <a:bodyPr rot="0" spcFirstLastPara="0" vertOverflow="overflow" horzOverflow="overflow" vert="horz" wrap="square" lIns="121682" tIns="60841" rIns="121682" bIns="6084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121761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19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Freeform 229"/>
          <p:cNvSpPr>
            <a:spLocks/>
          </p:cNvSpPr>
          <p:nvPr/>
        </p:nvSpPr>
        <p:spPr bwMode="auto">
          <a:xfrm flipV="1">
            <a:off x="10602020" y="4005562"/>
            <a:ext cx="417450" cy="411770"/>
          </a:xfrm>
          <a:custGeom>
            <a:avLst/>
            <a:gdLst>
              <a:gd name="T0" fmla="*/ 207 w 215"/>
              <a:gd name="T1" fmla="*/ 24 h 213"/>
              <a:gd name="T2" fmla="*/ 157 w 215"/>
              <a:gd name="T3" fmla="*/ 20 h 213"/>
              <a:gd name="T4" fmla="*/ 97 w 215"/>
              <a:gd name="T5" fmla="*/ 5 h 213"/>
              <a:gd name="T6" fmla="*/ 40 w 215"/>
              <a:gd name="T7" fmla="*/ 4 h 213"/>
              <a:gd name="T8" fmla="*/ 39 w 215"/>
              <a:gd name="T9" fmla="*/ 5 h 213"/>
              <a:gd name="T10" fmla="*/ 28 w 215"/>
              <a:gd name="T11" fmla="*/ 17 h 213"/>
              <a:gd name="T12" fmla="*/ 31 w 215"/>
              <a:gd name="T13" fmla="*/ 29 h 213"/>
              <a:gd name="T14" fmla="*/ 28 w 215"/>
              <a:gd name="T15" fmla="*/ 30 h 213"/>
              <a:gd name="T16" fmla="*/ 12 w 215"/>
              <a:gd name="T17" fmla="*/ 46 h 213"/>
              <a:gd name="T18" fmla="*/ 18 w 215"/>
              <a:gd name="T19" fmla="*/ 61 h 213"/>
              <a:gd name="T20" fmla="*/ 1 w 215"/>
              <a:gd name="T21" fmla="*/ 76 h 213"/>
              <a:gd name="T22" fmla="*/ 15 w 215"/>
              <a:gd name="T23" fmla="*/ 94 h 213"/>
              <a:gd name="T24" fmla="*/ 1 w 215"/>
              <a:gd name="T25" fmla="*/ 110 h 213"/>
              <a:gd name="T26" fmla="*/ 19 w 215"/>
              <a:gd name="T27" fmla="*/ 129 h 213"/>
              <a:gd name="T28" fmla="*/ 19 w 215"/>
              <a:gd name="T29" fmla="*/ 128 h 213"/>
              <a:gd name="T30" fmla="*/ 66 w 215"/>
              <a:gd name="T31" fmla="*/ 132 h 213"/>
              <a:gd name="T32" fmla="*/ 64 w 215"/>
              <a:gd name="T33" fmla="*/ 151 h 213"/>
              <a:gd name="T34" fmla="*/ 48 w 215"/>
              <a:gd name="T35" fmla="*/ 195 h 213"/>
              <a:gd name="T36" fmla="*/ 59 w 215"/>
              <a:gd name="T37" fmla="*/ 212 h 213"/>
              <a:gd name="T38" fmla="*/ 75 w 215"/>
              <a:gd name="T39" fmla="*/ 198 h 213"/>
              <a:gd name="T40" fmla="*/ 90 w 215"/>
              <a:gd name="T41" fmla="*/ 173 h 213"/>
              <a:gd name="T42" fmla="*/ 123 w 215"/>
              <a:gd name="T43" fmla="*/ 141 h 213"/>
              <a:gd name="T44" fmla="*/ 169 w 215"/>
              <a:gd name="T45" fmla="*/ 114 h 213"/>
              <a:gd name="T46" fmla="*/ 207 w 215"/>
              <a:gd name="T47" fmla="*/ 111 h 213"/>
              <a:gd name="T48" fmla="*/ 215 w 215"/>
              <a:gd name="T49" fmla="*/ 68 h 213"/>
              <a:gd name="T50" fmla="*/ 207 w 215"/>
              <a:gd name="T51" fmla="*/ 24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15" h="213">
                <a:moveTo>
                  <a:pt x="207" y="24"/>
                </a:moveTo>
                <a:cubicBezTo>
                  <a:pt x="186" y="24"/>
                  <a:pt x="169" y="23"/>
                  <a:pt x="157" y="20"/>
                </a:cubicBezTo>
                <a:cubicBezTo>
                  <a:pt x="139" y="12"/>
                  <a:pt x="115" y="7"/>
                  <a:pt x="97" y="5"/>
                </a:cubicBezTo>
                <a:cubicBezTo>
                  <a:pt x="64" y="0"/>
                  <a:pt x="50" y="2"/>
                  <a:pt x="40" y="4"/>
                </a:cubicBezTo>
                <a:cubicBezTo>
                  <a:pt x="39" y="5"/>
                  <a:pt x="39" y="5"/>
                  <a:pt x="39" y="5"/>
                </a:cubicBezTo>
                <a:cubicBezTo>
                  <a:pt x="34" y="6"/>
                  <a:pt x="30" y="10"/>
                  <a:pt x="28" y="17"/>
                </a:cubicBezTo>
                <a:cubicBezTo>
                  <a:pt x="26" y="23"/>
                  <a:pt x="27" y="27"/>
                  <a:pt x="31" y="29"/>
                </a:cubicBezTo>
                <a:cubicBezTo>
                  <a:pt x="28" y="30"/>
                  <a:pt x="28" y="30"/>
                  <a:pt x="28" y="30"/>
                </a:cubicBezTo>
                <a:cubicBezTo>
                  <a:pt x="19" y="31"/>
                  <a:pt x="13" y="36"/>
                  <a:pt x="12" y="46"/>
                </a:cubicBezTo>
                <a:cubicBezTo>
                  <a:pt x="11" y="54"/>
                  <a:pt x="13" y="59"/>
                  <a:pt x="18" y="61"/>
                </a:cubicBezTo>
                <a:cubicBezTo>
                  <a:pt x="9" y="61"/>
                  <a:pt x="2" y="65"/>
                  <a:pt x="1" y="76"/>
                </a:cubicBezTo>
                <a:cubicBezTo>
                  <a:pt x="0" y="86"/>
                  <a:pt x="6" y="93"/>
                  <a:pt x="15" y="94"/>
                </a:cubicBezTo>
                <a:cubicBezTo>
                  <a:pt x="7" y="95"/>
                  <a:pt x="1" y="100"/>
                  <a:pt x="1" y="110"/>
                </a:cubicBezTo>
                <a:cubicBezTo>
                  <a:pt x="1" y="121"/>
                  <a:pt x="9" y="128"/>
                  <a:pt x="19" y="129"/>
                </a:cubicBezTo>
                <a:cubicBezTo>
                  <a:pt x="19" y="128"/>
                  <a:pt x="19" y="128"/>
                  <a:pt x="19" y="128"/>
                </a:cubicBezTo>
                <a:cubicBezTo>
                  <a:pt x="32" y="130"/>
                  <a:pt x="53" y="131"/>
                  <a:pt x="66" y="132"/>
                </a:cubicBezTo>
                <a:cubicBezTo>
                  <a:pt x="68" y="140"/>
                  <a:pt x="67" y="143"/>
                  <a:pt x="64" y="151"/>
                </a:cubicBezTo>
                <a:cubicBezTo>
                  <a:pt x="52" y="164"/>
                  <a:pt x="46" y="177"/>
                  <a:pt x="48" y="195"/>
                </a:cubicBezTo>
                <a:cubicBezTo>
                  <a:pt x="48" y="201"/>
                  <a:pt x="54" y="211"/>
                  <a:pt x="59" y="212"/>
                </a:cubicBezTo>
                <a:cubicBezTo>
                  <a:pt x="67" y="213"/>
                  <a:pt x="69" y="207"/>
                  <a:pt x="75" y="198"/>
                </a:cubicBezTo>
                <a:cubicBezTo>
                  <a:pt x="81" y="188"/>
                  <a:pt x="83" y="185"/>
                  <a:pt x="90" y="173"/>
                </a:cubicBezTo>
                <a:cubicBezTo>
                  <a:pt x="97" y="162"/>
                  <a:pt x="98" y="159"/>
                  <a:pt x="123" y="141"/>
                </a:cubicBezTo>
                <a:cubicBezTo>
                  <a:pt x="146" y="125"/>
                  <a:pt x="143" y="119"/>
                  <a:pt x="169" y="114"/>
                </a:cubicBezTo>
                <a:cubicBezTo>
                  <a:pt x="174" y="114"/>
                  <a:pt x="188" y="111"/>
                  <a:pt x="207" y="111"/>
                </a:cubicBezTo>
                <a:cubicBezTo>
                  <a:pt x="211" y="111"/>
                  <a:pt x="215" y="101"/>
                  <a:pt x="215" y="68"/>
                </a:cubicBezTo>
                <a:cubicBezTo>
                  <a:pt x="215" y="34"/>
                  <a:pt x="211" y="24"/>
                  <a:pt x="207" y="2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21761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19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109958" y="4960780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285182" y="5263843"/>
            <a:ext cx="1987633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3"/>
          <p:cNvSpPr txBox="1"/>
          <p:nvPr/>
        </p:nvSpPr>
        <p:spPr>
          <a:xfrm>
            <a:off x="2474074" y="4960780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3"/>
          <p:cNvSpPr txBox="1"/>
          <p:nvPr/>
        </p:nvSpPr>
        <p:spPr>
          <a:xfrm>
            <a:off x="2649298" y="5263843"/>
            <a:ext cx="1987633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4834358" y="4960780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9582" y="5263843"/>
            <a:ext cx="1987633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7198474" y="4960780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7373698" y="5263843"/>
            <a:ext cx="1987633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9641705" y="4960780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9816929" y="5263843"/>
            <a:ext cx="1987633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8621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矩形 29"/>
          <p:cNvSpPr/>
          <p:nvPr/>
        </p:nvSpPr>
        <p:spPr>
          <a:xfrm>
            <a:off x="-9525" y="209550"/>
            <a:ext cx="142875" cy="495300"/>
          </a:xfrm>
          <a:prstGeom prst="rect">
            <a:avLst/>
          </a:prstGeom>
          <a:solidFill>
            <a:srgbClr val="3620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227346" y="226367"/>
            <a:ext cx="30438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</a:t>
            </a:r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Content Placeholder 2"/>
          <p:cNvSpPr txBox="1">
            <a:spLocks/>
          </p:cNvSpPr>
          <p:nvPr/>
        </p:nvSpPr>
        <p:spPr>
          <a:xfrm>
            <a:off x="1026925" y="5334389"/>
            <a:ext cx="10145725" cy="676089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  <a:defRPr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</a:p>
        </p:txBody>
      </p:sp>
      <p:grpSp>
        <p:nvGrpSpPr>
          <p:cNvPr id="51" name="组合 50"/>
          <p:cNvGrpSpPr/>
          <p:nvPr/>
        </p:nvGrpSpPr>
        <p:grpSpPr>
          <a:xfrm>
            <a:off x="1005766" y="1695765"/>
            <a:ext cx="10089782" cy="3285583"/>
            <a:chOff x="1026086" y="2031045"/>
            <a:chExt cx="10089782" cy="3285583"/>
          </a:xfrm>
        </p:grpSpPr>
        <p:grpSp>
          <p:nvGrpSpPr>
            <p:cNvPr id="52" name="组合 51"/>
            <p:cNvGrpSpPr/>
            <p:nvPr/>
          </p:nvGrpSpPr>
          <p:grpSpPr>
            <a:xfrm>
              <a:off x="1134672" y="2031045"/>
              <a:ext cx="9858387" cy="1583117"/>
              <a:chOff x="1134672" y="2031045"/>
              <a:chExt cx="9858387" cy="1583117"/>
            </a:xfrm>
          </p:grpSpPr>
          <p:sp>
            <p:nvSpPr>
              <p:cNvPr id="77" name="任意多边形 76"/>
              <p:cNvSpPr/>
              <p:nvPr/>
            </p:nvSpPr>
            <p:spPr>
              <a:xfrm>
                <a:off x="1134672" y="2031045"/>
                <a:ext cx="1583117" cy="1583117"/>
              </a:xfrm>
              <a:custGeom>
                <a:avLst/>
                <a:gdLst>
                  <a:gd name="connsiteX0" fmla="*/ 0 w 1583117"/>
                  <a:gd name="connsiteY0" fmla="*/ 791559 h 1583117"/>
                  <a:gd name="connsiteX1" fmla="*/ 791559 w 1583117"/>
                  <a:gd name="connsiteY1" fmla="*/ 0 h 1583117"/>
                  <a:gd name="connsiteX2" fmla="*/ 1583118 w 1583117"/>
                  <a:gd name="connsiteY2" fmla="*/ 791559 h 1583117"/>
                  <a:gd name="connsiteX3" fmla="*/ 791559 w 1583117"/>
                  <a:gd name="connsiteY3" fmla="*/ 1583118 h 1583117"/>
                  <a:gd name="connsiteX4" fmla="*/ 0 w 1583117"/>
                  <a:gd name="connsiteY4" fmla="*/ 791559 h 15831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83117" h="1583117">
                    <a:moveTo>
                      <a:pt x="0" y="791559"/>
                    </a:moveTo>
                    <a:cubicBezTo>
                      <a:pt x="0" y="354393"/>
                      <a:pt x="354393" y="0"/>
                      <a:pt x="791559" y="0"/>
                    </a:cubicBezTo>
                    <a:cubicBezTo>
                      <a:pt x="1228725" y="0"/>
                      <a:pt x="1583118" y="354393"/>
                      <a:pt x="1583118" y="791559"/>
                    </a:cubicBezTo>
                    <a:cubicBezTo>
                      <a:pt x="1583118" y="1228725"/>
                      <a:pt x="1228725" y="1583118"/>
                      <a:pt x="791559" y="1583118"/>
                    </a:cubicBezTo>
                    <a:cubicBezTo>
                      <a:pt x="354393" y="1583118"/>
                      <a:pt x="0" y="1228725"/>
                      <a:pt x="0" y="791559"/>
                    </a:cubicBezTo>
                    <a:close/>
                  </a:path>
                </a:pathLst>
              </a:custGeom>
              <a:solidFill>
                <a:srgbClr val="9AD3DC"/>
              </a:solidFill>
              <a:ln w="25400" cap="flat" cmpd="sng" algn="ctr">
                <a:noFill/>
                <a:prstDash val="solid"/>
              </a:ln>
              <a:effectLst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253442" tIns="242002" rIns="242002" bIns="242002" numCol="1" spcCol="1270" anchor="ctr" anchorCtr="0">
                <a:noAutofit/>
              </a:bodyPr>
              <a:lstStyle/>
              <a:p>
                <a:pPr lvl="0" algn="ctr" defTabSz="3556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800" b="1" kern="1200" dirty="0" smtClea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+mn-ea"/>
                  <a:cs typeface="+mn-cs"/>
                </a:endParaRPr>
              </a:p>
            </p:txBody>
          </p:sp>
          <p:sp>
            <p:nvSpPr>
              <p:cNvPr id="78" name="任意多边形 77"/>
              <p:cNvSpPr/>
              <p:nvPr/>
            </p:nvSpPr>
            <p:spPr>
              <a:xfrm>
                <a:off x="2846338" y="2363500"/>
                <a:ext cx="918207" cy="918207"/>
              </a:xfrm>
              <a:custGeom>
                <a:avLst/>
                <a:gdLst>
                  <a:gd name="connsiteX0" fmla="*/ 121708 w 918207"/>
                  <a:gd name="connsiteY0" fmla="*/ 351122 h 918207"/>
                  <a:gd name="connsiteX1" fmla="*/ 351122 w 918207"/>
                  <a:gd name="connsiteY1" fmla="*/ 351122 h 918207"/>
                  <a:gd name="connsiteX2" fmla="*/ 351122 w 918207"/>
                  <a:gd name="connsiteY2" fmla="*/ 121708 h 918207"/>
                  <a:gd name="connsiteX3" fmla="*/ 567085 w 918207"/>
                  <a:gd name="connsiteY3" fmla="*/ 121708 h 918207"/>
                  <a:gd name="connsiteX4" fmla="*/ 567085 w 918207"/>
                  <a:gd name="connsiteY4" fmla="*/ 351122 h 918207"/>
                  <a:gd name="connsiteX5" fmla="*/ 796499 w 918207"/>
                  <a:gd name="connsiteY5" fmla="*/ 351122 h 918207"/>
                  <a:gd name="connsiteX6" fmla="*/ 796499 w 918207"/>
                  <a:gd name="connsiteY6" fmla="*/ 567085 h 918207"/>
                  <a:gd name="connsiteX7" fmla="*/ 567085 w 918207"/>
                  <a:gd name="connsiteY7" fmla="*/ 567085 h 918207"/>
                  <a:gd name="connsiteX8" fmla="*/ 567085 w 918207"/>
                  <a:gd name="connsiteY8" fmla="*/ 796499 h 918207"/>
                  <a:gd name="connsiteX9" fmla="*/ 351122 w 918207"/>
                  <a:gd name="connsiteY9" fmla="*/ 796499 h 918207"/>
                  <a:gd name="connsiteX10" fmla="*/ 351122 w 918207"/>
                  <a:gd name="connsiteY10" fmla="*/ 567085 h 918207"/>
                  <a:gd name="connsiteX11" fmla="*/ 121708 w 918207"/>
                  <a:gd name="connsiteY11" fmla="*/ 567085 h 918207"/>
                  <a:gd name="connsiteX12" fmla="*/ 121708 w 918207"/>
                  <a:gd name="connsiteY12" fmla="*/ 351122 h 9182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18207" h="918207">
                    <a:moveTo>
                      <a:pt x="121708" y="351122"/>
                    </a:moveTo>
                    <a:lnTo>
                      <a:pt x="351122" y="351122"/>
                    </a:lnTo>
                    <a:lnTo>
                      <a:pt x="351122" y="121708"/>
                    </a:lnTo>
                    <a:lnTo>
                      <a:pt x="567085" y="121708"/>
                    </a:lnTo>
                    <a:lnTo>
                      <a:pt x="567085" y="351122"/>
                    </a:lnTo>
                    <a:lnTo>
                      <a:pt x="796499" y="351122"/>
                    </a:lnTo>
                    <a:lnTo>
                      <a:pt x="796499" y="567085"/>
                    </a:lnTo>
                    <a:lnTo>
                      <a:pt x="567085" y="567085"/>
                    </a:lnTo>
                    <a:lnTo>
                      <a:pt x="567085" y="796499"/>
                    </a:lnTo>
                    <a:lnTo>
                      <a:pt x="351122" y="796499"/>
                    </a:lnTo>
                    <a:lnTo>
                      <a:pt x="351122" y="567085"/>
                    </a:lnTo>
                    <a:lnTo>
                      <a:pt x="121708" y="567085"/>
                    </a:lnTo>
                    <a:lnTo>
                      <a:pt x="121708" y="351122"/>
                    </a:lnTo>
                    <a:close/>
                  </a:path>
                </a:pathLst>
              </a:custGeom>
              <a:solidFill>
                <a:srgbClr val="84CBC5">
                  <a:hueOff val="0"/>
                  <a:satOff val="0"/>
                  <a:lumOff val="0"/>
                  <a:alphaOff val="0"/>
                </a:srgbClr>
              </a:solidFill>
              <a:ln>
                <a:noFill/>
              </a:ln>
              <a:effectLst/>
            </p:spPr>
            <p:style>
              <a:lnRef idx="0">
                <a:scrgbClr r="0" g="0" b="0"/>
              </a:lnRef>
              <a:fillRef idx="1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21708" tIns="351122" rIns="121708" bIns="351122" numCol="1" spcCol="1270" anchor="ctr" anchorCtr="0">
                <a:noAutofit/>
              </a:bodyPr>
              <a:lstStyle/>
              <a:p>
                <a:pPr lvl="0" algn="ctr" defTabSz="444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1000" kern="120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+mn-ea"/>
                  <a:cs typeface="+mn-cs"/>
                </a:endParaRPr>
              </a:p>
            </p:txBody>
          </p:sp>
          <p:sp>
            <p:nvSpPr>
              <p:cNvPr id="79" name="任意多边形 78"/>
              <p:cNvSpPr/>
              <p:nvPr/>
            </p:nvSpPr>
            <p:spPr>
              <a:xfrm>
                <a:off x="3893095" y="2031045"/>
                <a:ext cx="1583117" cy="1583117"/>
              </a:xfrm>
              <a:custGeom>
                <a:avLst/>
                <a:gdLst>
                  <a:gd name="connsiteX0" fmla="*/ 0 w 1583117"/>
                  <a:gd name="connsiteY0" fmla="*/ 791559 h 1583117"/>
                  <a:gd name="connsiteX1" fmla="*/ 791559 w 1583117"/>
                  <a:gd name="connsiteY1" fmla="*/ 0 h 1583117"/>
                  <a:gd name="connsiteX2" fmla="*/ 1583118 w 1583117"/>
                  <a:gd name="connsiteY2" fmla="*/ 791559 h 1583117"/>
                  <a:gd name="connsiteX3" fmla="*/ 791559 w 1583117"/>
                  <a:gd name="connsiteY3" fmla="*/ 1583118 h 1583117"/>
                  <a:gd name="connsiteX4" fmla="*/ 0 w 1583117"/>
                  <a:gd name="connsiteY4" fmla="*/ 791559 h 15831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83117" h="1583117">
                    <a:moveTo>
                      <a:pt x="0" y="791559"/>
                    </a:moveTo>
                    <a:cubicBezTo>
                      <a:pt x="0" y="354393"/>
                      <a:pt x="354393" y="0"/>
                      <a:pt x="791559" y="0"/>
                    </a:cubicBezTo>
                    <a:cubicBezTo>
                      <a:pt x="1228725" y="0"/>
                      <a:pt x="1583118" y="354393"/>
                      <a:pt x="1583118" y="791559"/>
                    </a:cubicBezTo>
                    <a:cubicBezTo>
                      <a:pt x="1583118" y="1228725"/>
                      <a:pt x="1228725" y="1583118"/>
                      <a:pt x="791559" y="1583118"/>
                    </a:cubicBezTo>
                    <a:cubicBezTo>
                      <a:pt x="354393" y="1583118"/>
                      <a:pt x="0" y="1228725"/>
                      <a:pt x="0" y="791559"/>
                    </a:cubicBezTo>
                    <a:close/>
                  </a:path>
                </a:pathLst>
              </a:custGeom>
              <a:solidFill>
                <a:srgbClr val="FADB63"/>
              </a:solidFill>
              <a:ln w="25400" cap="flat" cmpd="sng" algn="ctr">
                <a:noFill/>
                <a:prstDash val="solid"/>
              </a:ln>
              <a:effectLst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253442" tIns="242002" rIns="242002" bIns="242002" numCol="1" spcCol="1270" anchor="ctr" anchorCtr="0">
                <a:noAutofit/>
              </a:bodyPr>
              <a:lstStyle/>
              <a:p>
                <a:pPr lvl="0" algn="ctr" defTabSz="3556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800" b="1" kern="1200" dirty="0" smtClea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+mn-ea"/>
                  <a:cs typeface="+mn-cs"/>
                </a:endParaRPr>
              </a:p>
              <a:p>
                <a:pPr lvl="0" algn="ctr" defTabSz="3556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800" b="1" kern="1200" dirty="0" smtClea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+mn-ea"/>
                  <a:cs typeface="+mn-cs"/>
                </a:endParaRPr>
              </a:p>
            </p:txBody>
          </p:sp>
          <p:sp>
            <p:nvSpPr>
              <p:cNvPr id="80" name="任意多边形 79"/>
              <p:cNvSpPr/>
              <p:nvPr/>
            </p:nvSpPr>
            <p:spPr>
              <a:xfrm>
                <a:off x="5604762" y="2363500"/>
                <a:ext cx="918207" cy="918207"/>
              </a:xfrm>
              <a:custGeom>
                <a:avLst/>
                <a:gdLst>
                  <a:gd name="connsiteX0" fmla="*/ 121708 w 918207"/>
                  <a:gd name="connsiteY0" fmla="*/ 351122 h 918207"/>
                  <a:gd name="connsiteX1" fmla="*/ 351122 w 918207"/>
                  <a:gd name="connsiteY1" fmla="*/ 351122 h 918207"/>
                  <a:gd name="connsiteX2" fmla="*/ 351122 w 918207"/>
                  <a:gd name="connsiteY2" fmla="*/ 121708 h 918207"/>
                  <a:gd name="connsiteX3" fmla="*/ 567085 w 918207"/>
                  <a:gd name="connsiteY3" fmla="*/ 121708 h 918207"/>
                  <a:gd name="connsiteX4" fmla="*/ 567085 w 918207"/>
                  <a:gd name="connsiteY4" fmla="*/ 351122 h 918207"/>
                  <a:gd name="connsiteX5" fmla="*/ 796499 w 918207"/>
                  <a:gd name="connsiteY5" fmla="*/ 351122 h 918207"/>
                  <a:gd name="connsiteX6" fmla="*/ 796499 w 918207"/>
                  <a:gd name="connsiteY6" fmla="*/ 567085 h 918207"/>
                  <a:gd name="connsiteX7" fmla="*/ 567085 w 918207"/>
                  <a:gd name="connsiteY7" fmla="*/ 567085 h 918207"/>
                  <a:gd name="connsiteX8" fmla="*/ 567085 w 918207"/>
                  <a:gd name="connsiteY8" fmla="*/ 796499 h 918207"/>
                  <a:gd name="connsiteX9" fmla="*/ 351122 w 918207"/>
                  <a:gd name="connsiteY9" fmla="*/ 796499 h 918207"/>
                  <a:gd name="connsiteX10" fmla="*/ 351122 w 918207"/>
                  <a:gd name="connsiteY10" fmla="*/ 567085 h 918207"/>
                  <a:gd name="connsiteX11" fmla="*/ 121708 w 918207"/>
                  <a:gd name="connsiteY11" fmla="*/ 567085 h 918207"/>
                  <a:gd name="connsiteX12" fmla="*/ 121708 w 918207"/>
                  <a:gd name="connsiteY12" fmla="*/ 351122 h 9182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18207" h="918207">
                    <a:moveTo>
                      <a:pt x="121708" y="351122"/>
                    </a:moveTo>
                    <a:lnTo>
                      <a:pt x="351122" y="351122"/>
                    </a:lnTo>
                    <a:lnTo>
                      <a:pt x="351122" y="121708"/>
                    </a:lnTo>
                    <a:lnTo>
                      <a:pt x="567085" y="121708"/>
                    </a:lnTo>
                    <a:lnTo>
                      <a:pt x="567085" y="351122"/>
                    </a:lnTo>
                    <a:lnTo>
                      <a:pt x="796499" y="351122"/>
                    </a:lnTo>
                    <a:lnTo>
                      <a:pt x="796499" y="567085"/>
                    </a:lnTo>
                    <a:lnTo>
                      <a:pt x="567085" y="567085"/>
                    </a:lnTo>
                    <a:lnTo>
                      <a:pt x="567085" y="796499"/>
                    </a:lnTo>
                    <a:lnTo>
                      <a:pt x="351122" y="796499"/>
                    </a:lnTo>
                    <a:lnTo>
                      <a:pt x="351122" y="567085"/>
                    </a:lnTo>
                    <a:lnTo>
                      <a:pt x="121708" y="567085"/>
                    </a:lnTo>
                    <a:lnTo>
                      <a:pt x="121708" y="351122"/>
                    </a:lnTo>
                    <a:close/>
                  </a:path>
                </a:pathLst>
              </a:custGeom>
              <a:solidFill>
                <a:srgbClr val="F8D35E">
                  <a:hueOff val="0"/>
                  <a:satOff val="0"/>
                  <a:lumOff val="0"/>
                  <a:alphaOff val="0"/>
                </a:srgbClr>
              </a:solidFill>
              <a:ln>
                <a:noFill/>
              </a:ln>
              <a:effectLst/>
            </p:spPr>
            <p:style>
              <a:lnRef idx="0">
                <a:scrgbClr r="0" g="0" b="0"/>
              </a:lnRef>
              <a:fillRef idx="1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21708" tIns="351122" rIns="121708" bIns="351122" numCol="1" spcCol="1270" anchor="ctr" anchorCtr="0">
                <a:noAutofit/>
              </a:bodyPr>
              <a:lstStyle/>
              <a:p>
                <a:pPr lvl="0" algn="ctr" defTabSz="444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1000" kern="120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+mn-ea"/>
                  <a:cs typeface="+mn-cs"/>
                </a:endParaRPr>
              </a:p>
            </p:txBody>
          </p:sp>
          <p:sp>
            <p:nvSpPr>
              <p:cNvPr id="81" name="任意多边形 80"/>
              <p:cNvSpPr/>
              <p:nvPr/>
            </p:nvSpPr>
            <p:spPr>
              <a:xfrm>
                <a:off x="6651519" y="2031045"/>
                <a:ext cx="1583117" cy="1583117"/>
              </a:xfrm>
              <a:custGeom>
                <a:avLst/>
                <a:gdLst>
                  <a:gd name="connsiteX0" fmla="*/ 0 w 1583117"/>
                  <a:gd name="connsiteY0" fmla="*/ 791559 h 1583117"/>
                  <a:gd name="connsiteX1" fmla="*/ 791559 w 1583117"/>
                  <a:gd name="connsiteY1" fmla="*/ 0 h 1583117"/>
                  <a:gd name="connsiteX2" fmla="*/ 1583118 w 1583117"/>
                  <a:gd name="connsiteY2" fmla="*/ 791559 h 1583117"/>
                  <a:gd name="connsiteX3" fmla="*/ 791559 w 1583117"/>
                  <a:gd name="connsiteY3" fmla="*/ 1583118 h 1583117"/>
                  <a:gd name="connsiteX4" fmla="*/ 0 w 1583117"/>
                  <a:gd name="connsiteY4" fmla="*/ 791559 h 15831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83117" h="1583117">
                    <a:moveTo>
                      <a:pt x="0" y="791559"/>
                    </a:moveTo>
                    <a:cubicBezTo>
                      <a:pt x="0" y="354393"/>
                      <a:pt x="354393" y="0"/>
                      <a:pt x="791559" y="0"/>
                    </a:cubicBezTo>
                    <a:cubicBezTo>
                      <a:pt x="1228725" y="0"/>
                      <a:pt x="1583118" y="354393"/>
                      <a:pt x="1583118" y="791559"/>
                    </a:cubicBezTo>
                    <a:cubicBezTo>
                      <a:pt x="1583118" y="1228725"/>
                      <a:pt x="1228725" y="1583118"/>
                      <a:pt x="791559" y="1583118"/>
                    </a:cubicBezTo>
                    <a:cubicBezTo>
                      <a:pt x="354393" y="1583118"/>
                      <a:pt x="0" y="1228725"/>
                      <a:pt x="0" y="791559"/>
                    </a:cubicBezTo>
                    <a:close/>
                  </a:path>
                </a:pathLst>
              </a:custGeom>
              <a:solidFill>
                <a:srgbClr val="F2895C"/>
              </a:solidFill>
              <a:ln w="25400" cap="flat" cmpd="sng" algn="ctr">
                <a:noFill/>
                <a:prstDash val="solid"/>
              </a:ln>
              <a:effectLst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253442" tIns="242002" rIns="242002" bIns="242002" numCol="1" spcCol="1270" anchor="ctr" anchorCtr="0">
                <a:noAutofit/>
              </a:bodyPr>
              <a:lstStyle/>
              <a:p>
                <a:pPr lvl="0" algn="ctr" defTabSz="3556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800" b="1" kern="1200" dirty="0" smtClea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+mn-ea"/>
                  <a:cs typeface="+mn-cs"/>
                </a:endParaRPr>
              </a:p>
              <a:p>
                <a:pPr lvl="0" algn="ctr" defTabSz="3556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800" b="1" kern="1200" dirty="0" smtClea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+mn-ea"/>
                  <a:cs typeface="+mn-cs"/>
                </a:endParaRPr>
              </a:p>
            </p:txBody>
          </p:sp>
          <p:sp>
            <p:nvSpPr>
              <p:cNvPr id="82" name="任意多边形 81"/>
              <p:cNvSpPr/>
              <p:nvPr/>
            </p:nvSpPr>
            <p:spPr>
              <a:xfrm>
                <a:off x="8363185" y="2363500"/>
                <a:ext cx="918207" cy="918207"/>
              </a:xfrm>
              <a:custGeom>
                <a:avLst/>
                <a:gdLst>
                  <a:gd name="connsiteX0" fmla="*/ 121708 w 918207"/>
                  <a:gd name="connsiteY0" fmla="*/ 189151 h 918207"/>
                  <a:gd name="connsiteX1" fmla="*/ 796499 w 918207"/>
                  <a:gd name="connsiteY1" fmla="*/ 189151 h 918207"/>
                  <a:gd name="connsiteX2" fmla="*/ 796499 w 918207"/>
                  <a:gd name="connsiteY2" fmla="*/ 405113 h 918207"/>
                  <a:gd name="connsiteX3" fmla="*/ 121708 w 918207"/>
                  <a:gd name="connsiteY3" fmla="*/ 405113 h 918207"/>
                  <a:gd name="connsiteX4" fmla="*/ 121708 w 918207"/>
                  <a:gd name="connsiteY4" fmla="*/ 189151 h 918207"/>
                  <a:gd name="connsiteX5" fmla="*/ 121708 w 918207"/>
                  <a:gd name="connsiteY5" fmla="*/ 513094 h 918207"/>
                  <a:gd name="connsiteX6" fmla="*/ 796499 w 918207"/>
                  <a:gd name="connsiteY6" fmla="*/ 513094 h 918207"/>
                  <a:gd name="connsiteX7" fmla="*/ 796499 w 918207"/>
                  <a:gd name="connsiteY7" fmla="*/ 729056 h 918207"/>
                  <a:gd name="connsiteX8" fmla="*/ 121708 w 918207"/>
                  <a:gd name="connsiteY8" fmla="*/ 729056 h 918207"/>
                  <a:gd name="connsiteX9" fmla="*/ 121708 w 918207"/>
                  <a:gd name="connsiteY9" fmla="*/ 513094 h 9182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18207" h="918207">
                    <a:moveTo>
                      <a:pt x="121708" y="189151"/>
                    </a:moveTo>
                    <a:lnTo>
                      <a:pt x="796499" y="189151"/>
                    </a:lnTo>
                    <a:lnTo>
                      <a:pt x="796499" y="405113"/>
                    </a:lnTo>
                    <a:lnTo>
                      <a:pt x="121708" y="405113"/>
                    </a:lnTo>
                    <a:lnTo>
                      <a:pt x="121708" y="189151"/>
                    </a:lnTo>
                    <a:close/>
                    <a:moveTo>
                      <a:pt x="121708" y="513094"/>
                    </a:moveTo>
                    <a:lnTo>
                      <a:pt x="796499" y="513094"/>
                    </a:lnTo>
                    <a:lnTo>
                      <a:pt x="796499" y="729056"/>
                    </a:lnTo>
                    <a:lnTo>
                      <a:pt x="121708" y="729056"/>
                    </a:lnTo>
                    <a:lnTo>
                      <a:pt x="121708" y="513094"/>
                    </a:lnTo>
                    <a:close/>
                  </a:path>
                </a:pathLst>
              </a:custGeom>
              <a:solidFill>
                <a:srgbClr val="F2895C"/>
              </a:solidFill>
              <a:ln>
                <a:noFill/>
              </a:ln>
              <a:effectLst/>
            </p:spPr>
            <p:style>
              <a:lnRef idx="0">
                <a:scrgbClr r="0" g="0" b="0"/>
              </a:lnRef>
              <a:fillRef idx="1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21708" tIns="189151" rIns="121708" bIns="189151" numCol="1" spcCol="1270" anchor="ctr" anchorCtr="0">
                <a:noAutofit/>
              </a:bodyPr>
              <a:lstStyle/>
              <a:p>
                <a:pPr lvl="0" algn="ctr" defTabSz="11557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2600" kern="120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+mn-ea"/>
                  <a:cs typeface="+mn-cs"/>
                </a:endParaRPr>
              </a:p>
            </p:txBody>
          </p:sp>
          <p:sp>
            <p:nvSpPr>
              <p:cNvPr id="83" name="任意多边形 82"/>
              <p:cNvSpPr/>
              <p:nvPr/>
            </p:nvSpPr>
            <p:spPr>
              <a:xfrm>
                <a:off x="9409942" y="2031045"/>
                <a:ext cx="1583117" cy="1583117"/>
              </a:xfrm>
              <a:custGeom>
                <a:avLst/>
                <a:gdLst>
                  <a:gd name="connsiteX0" fmla="*/ 0 w 1583117"/>
                  <a:gd name="connsiteY0" fmla="*/ 791559 h 1583117"/>
                  <a:gd name="connsiteX1" fmla="*/ 791559 w 1583117"/>
                  <a:gd name="connsiteY1" fmla="*/ 0 h 1583117"/>
                  <a:gd name="connsiteX2" fmla="*/ 1583118 w 1583117"/>
                  <a:gd name="connsiteY2" fmla="*/ 791559 h 1583117"/>
                  <a:gd name="connsiteX3" fmla="*/ 791559 w 1583117"/>
                  <a:gd name="connsiteY3" fmla="*/ 1583118 h 1583117"/>
                  <a:gd name="connsiteX4" fmla="*/ 0 w 1583117"/>
                  <a:gd name="connsiteY4" fmla="*/ 791559 h 15831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83117" h="1583117">
                    <a:moveTo>
                      <a:pt x="0" y="791559"/>
                    </a:moveTo>
                    <a:cubicBezTo>
                      <a:pt x="0" y="354393"/>
                      <a:pt x="354393" y="0"/>
                      <a:pt x="791559" y="0"/>
                    </a:cubicBezTo>
                    <a:cubicBezTo>
                      <a:pt x="1228725" y="0"/>
                      <a:pt x="1583118" y="354393"/>
                      <a:pt x="1583118" y="791559"/>
                    </a:cubicBezTo>
                    <a:cubicBezTo>
                      <a:pt x="1583118" y="1228725"/>
                      <a:pt x="1228725" y="1583118"/>
                      <a:pt x="791559" y="1583118"/>
                    </a:cubicBezTo>
                    <a:cubicBezTo>
                      <a:pt x="354393" y="1583118"/>
                      <a:pt x="0" y="1228725"/>
                      <a:pt x="0" y="791559"/>
                    </a:cubicBezTo>
                    <a:close/>
                  </a:path>
                </a:pathLst>
              </a:custGeom>
              <a:solidFill>
                <a:srgbClr val="B6DB86"/>
              </a:solidFill>
              <a:ln w="25400" cap="flat" cmpd="sng" algn="ctr">
                <a:noFill/>
                <a:prstDash val="solid"/>
              </a:ln>
              <a:effectLst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253442" tIns="242002" rIns="242002" bIns="242002" numCol="1" spcCol="1270" anchor="ctr" anchorCtr="0">
                <a:noAutofit/>
              </a:bodyPr>
              <a:lstStyle/>
              <a:p>
                <a:pPr lvl="0" algn="ctr" defTabSz="3556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800" b="1" kern="1200" dirty="0" smtClea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+mn-ea"/>
                  <a:cs typeface="+mn-cs"/>
                </a:endParaRPr>
              </a:p>
              <a:p>
                <a:pPr lvl="0" algn="ctr" defTabSz="3556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800" b="1" kern="1200" dirty="0" smtClea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+mn-ea"/>
                  <a:cs typeface="+mn-cs"/>
                </a:endParaRPr>
              </a:p>
            </p:txBody>
          </p:sp>
        </p:grpSp>
        <p:sp>
          <p:nvSpPr>
            <p:cNvPr id="53" name="Freeform 6"/>
            <p:cNvSpPr>
              <a:spLocks noEditPoints="1"/>
            </p:cNvSpPr>
            <p:nvPr/>
          </p:nvSpPr>
          <p:spPr bwMode="auto">
            <a:xfrm>
              <a:off x="1729595" y="2475126"/>
              <a:ext cx="352743" cy="375757"/>
            </a:xfrm>
            <a:custGeom>
              <a:avLst/>
              <a:gdLst>
                <a:gd name="T0" fmla="*/ 67 w 376"/>
                <a:gd name="T1" fmla="*/ 3 h 401"/>
                <a:gd name="T2" fmla="*/ 62 w 376"/>
                <a:gd name="T3" fmla="*/ 3 h 401"/>
                <a:gd name="T4" fmla="*/ 0 w 376"/>
                <a:gd name="T5" fmla="*/ 159 h 401"/>
                <a:gd name="T6" fmla="*/ 65 w 376"/>
                <a:gd name="T7" fmla="*/ 223 h 401"/>
                <a:gd name="T8" fmla="*/ 129 w 376"/>
                <a:gd name="T9" fmla="*/ 159 h 401"/>
                <a:gd name="T10" fmla="*/ 67 w 376"/>
                <a:gd name="T11" fmla="*/ 3 h 401"/>
                <a:gd name="T12" fmla="*/ 313 w 376"/>
                <a:gd name="T13" fmla="*/ 3 h 401"/>
                <a:gd name="T14" fmla="*/ 309 w 376"/>
                <a:gd name="T15" fmla="*/ 3 h 401"/>
                <a:gd name="T16" fmla="*/ 246 w 376"/>
                <a:gd name="T17" fmla="*/ 159 h 401"/>
                <a:gd name="T18" fmla="*/ 311 w 376"/>
                <a:gd name="T19" fmla="*/ 223 h 401"/>
                <a:gd name="T20" fmla="*/ 376 w 376"/>
                <a:gd name="T21" fmla="*/ 159 h 401"/>
                <a:gd name="T22" fmla="*/ 313 w 376"/>
                <a:gd name="T23" fmla="*/ 3 h 401"/>
                <a:gd name="T24" fmla="*/ 185 w 376"/>
                <a:gd name="T25" fmla="*/ 180 h 401"/>
                <a:gd name="T26" fmla="*/ 123 w 376"/>
                <a:gd name="T27" fmla="*/ 337 h 401"/>
                <a:gd name="T28" fmla="*/ 188 w 376"/>
                <a:gd name="T29" fmla="*/ 401 h 401"/>
                <a:gd name="T30" fmla="*/ 253 w 376"/>
                <a:gd name="T31" fmla="*/ 337 h 401"/>
                <a:gd name="T32" fmla="*/ 190 w 376"/>
                <a:gd name="T33" fmla="*/ 180 h 401"/>
                <a:gd name="T34" fmla="*/ 185 w 376"/>
                <a:gd name="T35" fmla="*/ 18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6" h="401">
                  <a:moveTo>
                    <a:pt x="67" y="3"/>
                  </a:moveTo>
                  <a:cubicBezTo>
                    <a:pt x="67" y="0"/>
                    <a:pt x="62" y="0"/>
                    <a:pt x="62" y="3"/>
                  </a:cubicBezTo>
                  <a:cubicBezTo>
                    <a:pt x="52" y="85"/>
                    <a:pt x="0" y="102"/>
                    <a:pt x="0" y="159"/>
                  </a:cubicBezTo>
                  <a:cubicBezTo>
                    <a:pt x="0" y="195"/>
                    <a:pt x="29" y="223"/>
                    <a:pt x="65" y="223"/>
                  </a:cubicBezTo>
                  <a:cubicBezTo>
                    <a:pt x="100" y="223"/>
                    <a:pt x="129" y="195"/>
                    <a:pt x="129" y="159"/>
                  </a:cubicBezTo>
                  <a:cubicBezTo>
                    <a:pt x="129" y="102"/>
                    <a:pt x="77" y="85"/>
                    <a:pt x="67" y="3"/>
                  </a:cubicBezTo>
                  <a:close/>
                  <a:moveTo>
                    <a:pt x="313" y="3"/>
                  </a:moveTo>
                  <a:cubicBezTo>
                    <a:pt x="313" y="0"/>
                    <a:pt x="309" y="0"/>
                    <a:pt x="309" y="3"/>
                  </a:cubicBezTo>
                  <a:cubicBezTo>
                    <a:pt x="298" y="85"/>
                    <a:pt x="246" y="102"/>
                    <a:pt x="246" y="159"/>
                  </a:cubicBezTo>
                  <a:cubicBezTo>
                    <a:pt x="246" y="195"/>
                    <a:pt x="276" y="223"/>
                    <a:pt x="311" y="223"/>
                  </a:cubicBezTo>
                  <a:cubicBezTo>
                    <a:pt x="346" y="223"/>
                    <a:pt x="376" y="195"/>
                    <a:pt x="376" y="159"/>
                  </a:cubicBezTo>
                  <a:cubicBezTo>
                    <a:pt x="376" y="102"/>
                    <a:pt x="324" y="85"/>
                    <a:pt x="313" y="3"/>
                  </a:cubicBezTo>
                  <a:close/>
                  <a:moveTo>
                    <a:pt x="185" y="180"/>
                  </a:moveTo>
                  <a:cubicBezTo>
                    <a:pt x="175" y="263"/>
                    <a:pt x="123" y="280"/>
                    <a:pt x="123" y="337"/>
                  </a:cubicBezTo>
                  <a:cubicBezTo>
                    <a:pt x="123" y="372"/>
                    <a:pt x="153" y="401"/>
                    <a:pt x="188" y="401"/>
                  </a:cubicBezTo>
                  <a:cubicBezTo>
                    <a:pt x="223" y="401"/>
                    <a:pt x="253" y="372"/>
                    <a:pt x="253" y="337"/>
                  </a:cubicBezTo>
                  <a:cubicBezTo>
                    <a:pt x="253" y="280"/>
                    <a:pt x="200" y="263"/>
                    <a:pt x="190" y="180"/>
                  </a:cubicBezTo>
                  <a:cubicBezTo>
                    <a:pt x="190" y="178"/>
                    <a:pt x="186" y="178"/>
                    <a:pt x="185" y="180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121682" tIns="60841" rIns="121682" bIns="60841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761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190" b="0" i="0" u="none" strike="noStrike" kern="0" cap="none" spc="0" normalizeH="0" baseline="0" noProof="0" dirty="0" smtClean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54" name="Freeform 11"/>
            <p:cNvSpPr>
              <a:spLocks noEditPoints="1"/>
            </p:cNvSpPr>
            <p:nvPr/>
          </p:nvSpPr>
          <p:spPr bwMode="auto">
            <a:xfrm>
              <a:off x="4459089" y="2399719"/>
              <a:ext cx="454624" cy="455105"/>
            </a:xfrm>
            <a:custGeom>
              <a:avLst/>
              <a:gdLst>
                <a:gd name="T0" fmla="*/ 360 w 400"/>
                <a:gd name="T1" fmla="*/ 184 h 400"/>
                <a:gd name="T2" fmla="*/ 360 w 400"/>
                <a:gd name="T3" fmla="*/ 216 h 400"/>
                <a:gd name="T4" fmla="*/ 400 w 400"/>
                <a:gd name="T5" fmla="*/ 200 h 400"/>
                <a:gd name="T6" fmla="*/ 200 w 400"/>
                <a:gd name="T7" fmla="*/ 90 h 400"/>
                <a:gd name="T8" fmla="*/ 200 w 400"/>
                <a:gd name="T9" fmla="*/ 310 h 400"/>
                <a:gd name="T10" fmla="*/ 200 w 400"/>
                <a:gd name="T11" fmla="*/ 90 h 400"/>
                <a:gd name="T12" fmla="*/ 120 w 400"/>
                <a:gd name="T13" fmla="*/ 200 h 400"/>
                <a:gd name="T14" fmla="*/ 280 w 400"/>
                <a:gd name="T15" fmla="*/ 200 h 400"/>
                <a:gd name="T16" fmla="*/ 59 w 400"/>
                <a:gd name="T17" fmla="*/ 200 h 400"/>
                <a:gd name="T18" fmla="*/ 20 w 400"/>
                <a:gd name="T19" fmla="*/ 184 h 400"/>
                <a:gd name="T20" fmla="*/ 20 w 400"/>
                <a:gd name="T21" fmla="*/ 216 h 400"/>
                <a:gd name="T22" fmla="*/ 59 w 400"/>
                <a:gd name="T23" fmla="*/ 200 h 400"/>
                <a:gd name="T24" fmla="*/ 216 w 400"/>
                <a:gd name="T25" fmla="*/ 40 h 400"/>
                <a:gd name="T26" fmla="*/ 200 w 400"/>
                <a:gd name="T27" fmla="*/ 0 h 400"/>
                <a:gd name="T28" fmla="*/ 184 w 400"/>
                <a:gd name="T29" fmla="*/ 40 h 400"/>
                <a:gd name="T30" fmla="*/ 200 w 400"/>
                <a:gd name="T31" fmla="*/ 340 h 400"/>
                <a:gd name="T32" fmla="*/ 184 w 400"/>
                <a:gd name="T33" fmla="*/ 380 h 400"/>
                <a:gd name="T34" fmla="*/ 216 w 400"/>
                <a:gd name="T35" fmla="*/ 380 h 400"/>
                <a:gd name="T36" fmla="*/ 200 w 400"/>
                <a:gd name="T37" fmla="*/ 340 h 400"/>
                <a:gd name="T38" fmla="*/ 350 w 400"/>
                <a:gd name="T39" fmla="*/ 50 h 400"/>
                <a:gd name="T40" fmla="*/ 310 w 400"/>
                <a:gd name="T41" fmla="*/ 67 h 400"/>
                <a:gd name="T42" fmla="*/ 333 w 400"/>
                <a:gd name="T43" fmla="*/ 89 h 400"/>
                <a:gd name="T44" fmla="*/ 66 w 400"/>
                <a:gd name="T45" fmla="*/ 311 h 400"/>
                <a:gd name="T46" fmla="*/ 50 w 400"/>
                <a:gd name="T47" fmla="*/ 350 h 400"/>
                <a:gd name="T48" fmla="*/ 89 w 400"/>
                <a:gd name="T49" fmla="*/ 333 h 400"/>
                <a:gd name="T50" fmla="*/ 66 w 400"/>
                <a:gd name="T51" fmla="*/ 311 h 400"/>
                <a:gd name="T52" fmla="*/ 50 w 400"/>
                <a:gd name="T53" fmla="*/ 50 h 400"/>
                <a:gd name="T54" fmla="*/ 66 w 400"/>
                <a:gd name="T55" fmla="*/ 89 h 400"/>
                <a:gd name="T56" fmla="*/ 89 w 400"/>
                <a:gd name="T57" fmla="*/ 67 h 400"/>
                <a:gd name="T58" fmla="*/ 310 w 400"/>
                <a:gd name="T59" fmla="*/ 333 h 400"/>
                <a:gd name="T60" fmla="*/ 350 w 400"/>
                <a:gd name="T61" fmla="*/ 350 h 400"/>
                <a:gd name="T62" fmla="*/ 333 w 400"/>
                <a:gd name="T63" fmla="*/ 311 h 400"/>
                <a:gd name="T64" fmla="*/ 310 w 400"/>
                <a:gd name="T65" fmla="*/ 333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0" h="400">
                  <a:moveTo>
                    <a:pt x="380" y="184"/>
                  </a:moveTo>
                  <a:cubicBezTo>
                    <a:pt x="376" y="184"/>
                    <a:pt x="364" y="184"/>
                    <a:pt x="360" y="184"/>
                  </a:cubicBezTo>
                  <a:cubicBezTo>
                    <a:pt x="349" y="184"/>
                    <a:pt x="340" y="191"/>
                    <a:pt x="340" y="200"/>
                  </a:cubicBezTo>
                  <a:cubicBezTo>
                    <a:pt x="340" y="209"/>
                    <a:pt x="349" y="216"/>
                    <a:pt x="360" y="216"/>
                  </a:cubicBezTo>
                  <a:cubicBezTo>
                    <a:pt x="364" y="216"/>
                    <a:pt x="376" y="216"/>
                    <a:pt x="380" y="216"/>
                  </a:cubicBezTo>
                  <a:cubicBezTo>
                    <a:pt x="391" y="216"/>
                    <a:pt x="400" y="209"/>
                    <a:pt x="400" y="200"/>
                  </a:cubicBezTo>
                  <a:cubicBezTo>
                    <a:pt x="400" y="191"/>
                    <a:pt x="391" y="184"/>
                    <a:pt x="380" y="184"/>
                  </a:cubicBezTo>
                  <a:close/>
                  <a:moveTo>
                    <a:pt x="200" y="90"/>
                  </a:moveTo>
                  <a:cubicBezTo>
                    <a:pt x="139" y="90"/>
                    <a:pt x="90" y="139"/>
                    <a:pt x="90" y="200"/>
                  </a:cubicBezTo>
                  <a:cubicBezTo>
                    <a:pt x="90" y="261"/>
                    <a:pt x="139" y="310"/>
                    <a:pt x="200" y="310"/>
                  </a:cubicBezTo>
                  <a:cubicBezTo>
                    <a:pt x="261" y="310"/>
                    <a:pt x="310" y="261"/>
                    <a:pt x="310" y="200"/>
                  </a:cubicBezTo>
                  <a:cubicBezTo>
                    <a:pt x="310" y="139"/>
                    <a:pt x="261" y="90"/>
                    <a:pt x="200" y="90"/>
                  </a:cubicBezTo>
                  <a:close/>
                  <a:moveTo>
                    <a:pt x="200" y="280"/>
                  </a:moveTo>
                  <a:cubicBezTo>
                    <a:pt x="156" y="280"/>
                    <a:pt x="120" y="244"/>
                    <a:pt x="120" y="200"/>
                  </a:cubicBezTo>
                  <a:cubicBezTo>
                    <a:pt x="120" y="156"/>
                    <a:pt x="156" y="120"/>
                    <a:pt x="200" y="120"/>
                  </a:cubicBezTo>
                  <a:cubicBezTo>
                    <a:pt x="244" y="120"/>
                    <a:pt x="280" y="156"/>
                    <a:pt x="280" y="200"/>
                  </a:cubicBezTo>
                  <a:cubicBezTo>
                    <a:pt x="280" y="244"/>
                    <a:pt x="244" y="280"/>
                    <a:pt x="200" y="280"/>
                  </a:cubicBezTo>
                  <a:close/>
                  <a:moveTo>
                    <a:pt x="59" y="200"/>
                  </a:moveTo>
                  <a:cubicBezTo>
                    <a:pt x="59" y="191"/>
                    <a:pt x="51" y="184"/>
                    <a:pt x="40" y="184"/>
                  </a:cubicBezTo>
                  <a:cubicBezTo>
                    <a:pt x="36" y="184"/>
                    <a:pt x="23" y="184"/>
                    <a:pt x="20" y="184"/>
                  </a:cubicBezTo>
                  <a:cubicBezTo>
                    <a:pt x="9" y="184"/>
                    <a:pt x="0" y="191"/>
                    <a:pt x="0" y="200"/>
                  </a:cubicBezTo>
                  <a:cubicBezTo>
                    <a:pt x="0" y="209"/>
                    <a:pt x="9" y="216"/>
                    <a:pt x="20" y="216"/>
                  </a:cubicBezTo>
                  <a:cubicBezTo>
                    <a:pt x="23" y="216"/>
                    <a:pt x="36" y="216"/>
                    <a:pt x="40" y="216"/>
                  </a:cubicBezTo>
                  <a:cubicBezTo>
                    <a:pt x="51" y="216"/>
                    <a:pt x="59" y="209"/>
                    <a:pt x="59" y="200"/>
                  </a:cubicBezTo>
                  <a:close/>
                  <a:moveTo>
                    <a:pt x="200" y="60"/>
                  </a:moveTo>
                  <a:cubicBezTo>
                    <a:pt x="209" y="60"/>
                    <a:pt x="216" y="51"/>
                    <a:pt x="216" y="40"/>
                  </a:cubicBezTo>
                  <a:cubicBezTo>
                    <a:pt x="216" y="36"/>
                    <a:pt x="216" y="24"/>
                    <a:pt x="216" y="20"/>
                  </a:cubicBezTo>
                  <a:cubicBezTo>
                    <a:pt x="216" y="9"/>
                    <a:pt x="209" y="0"/>
                    <a:pt x="200" y="0"/>
                  </a:cubicBezTo>
                  <a:cubicBezTo>
                    <a:pt x="191" y="0"/>
                    <a:pt x="184" y="9"/>
                    <a:pt x="184" y="20"/>
                  </a:cubicBezTo>
                  <a:cubicBezTo>
                    <a:pt x="184" y="24"/>
                    <a:pt x="184" y="36"/>
                    <a:pt x="184" y="40"/>
                  </a:cubicBezTo>
                  <a:cubicBezTo>
                    <a:pt x="184" y="51"/>
                    <a:pt x="191" y="60"/>
                    <a:pt x="200" y="60"/>
                  </a:cubicBezTo>
                  <a:close/>
                  <a:moveTo>
                    <a:pt x="200" y="340"/>
                  </a:moveTo>
                  <a:cubicBezTo>
                    <a:pt x="191" y="340"/>
                    <a:pt x="184" y="349"/>
                    <a:pt x="184" y="360"/>
                  </a:cubicBezTo>
                  <a:cubicBezTo>
                    <a:pt x="184" y="364"/>
                    <a:pt x="184" y="376"/>
                    <a:pt x="184" y="380"/>
                  </a:cubicBezTo>
                  <a:cubicBezTo>
                    <a:pt x="184" y="391"/>
                    <a:pt x="191" y="400"/>
                    <a:pt x="200" y="400"/>
                  </a:cubicBezTo>
                  <a:cubicBezTo>
                    <a:pt x="209" y="400"/>
                    <a:pt x="216" y="391"/>
                    <a:pt x="216" y="380"/>
                  </a:cubicBezTo>
                  <a:cubicBezTo>
                    <a:pt x="216" y="376"/>
                    <a:pt x="216" y="364"/>
                    <a:pt x="216" y="360"/>
                  </a:cubicBezTo>
                  <a:cubicBezTo>
                    <a:pt x="216" y="349"/>
                    <a:pt x="209" y="340"/>
                    <a:pt x="200" y="340"/>
                  </a:cubicBezTo>
                  <a:close/>
                  <a:moveTo>
                    <a:pt x="347" y="75"/>
                  </a:moveTo>
                  <a:cubicBezTo>
                    <a:pt x="355" y="67"/>
                    <a:pt x="356" y="56"/>
                    <a:pt x="350" y="50"/>
                  </a:cubicBezTo>
                  <a:cubicBezTo>
                    <a:pt x="344" y="44"/>
                    <a:pt x="332" y="45"/>
                    <a:pt x="324" y="53"/>
                  </a:cubicBezTo>
                  <a:cubicBezTo>
                    <a:pt x="322" y="55"/>
                    <a:pt x="313" y="64"/>
                    <a:pt x="310" y="67"/>
                  </a:cubicBezTo>
                  <a:cubicBezTo>
                    <a:pt x="303" y="74"/>
                    <a:pt x="301" y="86"/>
                    <a:pt x="308" y="92"/>
                  </a:cubicBezTo>
                  <a:cubicBezTo>
                    <a:pt x="314" y="98"/>
                    <a:pt x="325" y="97"/>
                    <a:pt x="333" y="89"/>
                  </a:cubicBezTo>
                  <a:cubicBezTo>
                    <a:pt x="335" y="87"/>
                    <a:pt x="345" y="77"/>
                    <a:pt x="347" y="75"/>
                  </a:cubicBezTo>
                  <a:close/>
                  <a:moveTo>
                    <a:pt x="66" y="311"/>
                  </a:moveTo>
                  <a:cubicBezTo>
                    <a:pt x="64" y="313"/>
                    <a:pt x="55" y="322"/>
                    <a:pt x="52" y="325"/>
                  </a:cubicBezTo>
                  <a:cubicBezTo>
                    <a:pt x="45" y="332"/>
                    <a:pt x="43" y="344"/>
                    <a:pt x="50" y="350"/>
                  </a:cubicBezTo>
                  <a:cubicBezTo>
                    <a:pt x="56" y="356"/>
                    <a:pt x="67" y="355"/>
                    <a:pt x="75" y="347"/>
                  </a:cubicBezTo>
                  <a:cubicBezTo>
                    <a:pt x="77" y="345"/>
                    <a:pt x="87" y="335"/>
                    <a:pt x="89" y="333"/>
                  </a:cubicBezTo>
                  <a:cubicBezTo>
                    <a:pt x="97" y="325"/>
                    <a:pt x="98" y="314"/>
                    <a:pt x="92" y="308"/>
                  </a:cubicBezTo>
                  <a:cubicBezTo>
                    <a:pt x="86" y="302"/>
                    <a:pt x="74" y="303"/>
                    <a:pt x="66" y="311"/>
                  </a:cubicBezTo>
                  <a:close/>
                  <a:moveTo>
                    <a:pt x="75" y="53"/>
                  </a:moveTo>
                  <a:cubicBezTo>
                    <a:pt x="67" y="45"/>
                    <a:pt x="56" y="44"/>
                    <a:pt x="50" y="50"/>
                  </a:cubicBezTo>
                  <a:cubicBezTo>
                    <a:pt x="43" y="56"/>
                    <a:pt x="45" y="67"/>
                    <a:pt x="52" y="75"/>
                  </a:cubicBezTo>
                  <a:cubicBezTo>
                    <a:pt x="55" y="77"/>
                    <a:pt x="64" y="87"/>
                    <a:pt x="66" y="89"/>
                  </a:cubicBezTo>
                  <a:cubicBezTo>
                    <a:pt x="74" y="97"/>
                    <a:pt x="86" y="98"/>
                    <a:pt x="92" y="92"/>
                  </a:cubicBezTo>
                  <a:cubicBezTo>
                    <a:pt x="98" y="86"/>
                    <a:pt x="97" y="74"/>
                    <a:pt x="89" y="67"/>
                  </a:cubicBezTo>
                  <a:cubicBezTo>
                    <a:pt x="87" y="64"/>
                    <a:pt x="77" y="55"/>
                    <a:pt x="75" y="53"/>
                  </a:cubicBezTo>
                  <a:close/>
                  <a:moveTo>
                    <a:pt x="310" y="333"/>
                  </a:moveTo>
                  <a:cubicBezTo>
                    <a:pt x="313" y="335"/>
                    <a:pt x="322" y="345"/>
                    <a:pt x="324" y="347"/>
                  </a:cubicBezTo>
                  <a:cubicBezTo>
                    <a:pt x="332" y="355"/>
                    <a:pt x="344" y="356"/>
                    <a:pt x="350" y="350"/>
                  </a:cubicBezTo>
                  <a:cubicBezTo>
                    <a:pt x="356" y="344"/>
                    <a:pt x="355" y="332"/>
                    <a:pt x="347" y="325"/>
                  </a:cubicBezTo>
                  <a:cubicBezTo>
                    <a:pt x="345" y="322"/>
                    <a:pt x="335" y="313"/>
                    <a:pt x="333" y="311"/>
                  </a:cubicBezTo>
                  <a:cubicBezTo>
                    <a:pt x="325" y="303"/>
                    <a:pt x="314" y="302"/>
                    <a:pt x="308" y="308"/>
                  </a:cubicBezTo>
                  <a:cubicBezTo>
                    <a:pt x="301" y="314"/>
                    <a:pt x="303" y="325"/>
                    <a:pt x="310" y="333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121682" tIns="60841" rIns="121682" bIns="60841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761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190" b="0" i="0" u="none" strike="noStrike" kern="0" cap="none" spc="0" normalizeH="0" baseline="0" noProof="0" dirty="0" smtClean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55" name="Freeform 21"/>
            <p:cNvSpPr>
              <a:spLocks noEditPoints="1"/>
            </p:cNvSpPr>
            <p:nvPr/>
          </p:nvSpPr>
          <p:spPr bwMode="auto">
            <a:xfrm>
              <a:off x="7214607" y="2413595"/>
              <a:ext cx="426009" cy="427354"/>
            </a:xfrm>
            <a:custGeom>
              <a:avLst/>
              <a:gdLst>
                <a:gd name="T0" fmla="*/ 390 w 403"/>
                <a:gd name="T1" fmla="*/ 150 h 404"/>
                <a:gd name="T2" fmla="*/ 241 w 403"/>
                <a:gd name="T3" fmla="*/ 110 h 404"/>
                <a:gd name="T4" fmla="*/ 215 w 403"/>
                <a:gd name="T5" fmla="*/ 13 h 404"/>
                <a:gd name="T6" fmla="*/ 195 w 403"/>
                <a:gd name="T7" fmla="*/ 2 h 404"/>
                <a:gd name="T8" fmla="*/ 14 w 403"/>
                <a:gd name="T9" fmla="*/ 51 h 404"/>
                <a:gd name="T10" fmla="*/ 2 w 403"/>
                <a:gd name="T11" fmla="*/ 70 h 404"/>
                <a:gd name="T12" fmla="*/ 67 w 403"/>
                <a:gd name="T13" fmla="*/ 311 h 404"/>
                <a:gd name="T14" fmla="*/ 86 w 403"/>
                <a:gd name="T15" fmla="*/ 322 h 404"/>
                <a:gd name="T16" fmla="*/ 159 w 403"/>
                <a:gd name="T17" fmla="*/ 302 h 404"/>
                <a:gd name="T18" fmla="*/ 149 w 403"/>
                <a:gd name="T19" fmla="*/ 339 h 404"/>
                <a:gd name="T20" fmla="*/ 160 w 403"/>
                <a:gd name="T21" fmla="*/ 358 h 404"/>
                <a:gd name="T22" fmla="*/ 322 w 403"/>
                <a:gd name="T23" fmla="*/ 401 h 404"/>
                <a:gd name="T24" fmla="*/ 342 w 403"/>
                <a:gd name="T25" fmla="*/ 391 h 404"/>
                <a:gd name="T26" fmla="*/ 401 w 403"/>
                <a:gd name="T27" fmla="*/ 169 h 404"/>
                <a:gd name="T28" fmla="*/ 390 w 403"/>
                <a:gd name="T29" fmla="*/ 150 h 404"/>
                <a:gd name="T30" fmla="*/ 34 w 403"/>
                <a:gd name="T31" fmla="*/ 75 h 404"/>
                <a:gd name="T32" fmla="*/ 191 w 403"/>
                <a:gd name="T33" fmla="*/ 33 h 404"/>
                <a:gd name="T34" fmla="*/ 249 w 403"/>
                <a:gd name="T35" fmla="*/ 249 h 404"/>
                <a:gd name="T36" fmla="*/ 92 w 403"/>
                <a:gd name="T37" fmla="*/ 291 h 404"/>
                <a:gd name="T38" fmla="*/ 34 w 403"/>
                <a:gd name="T39" fmla="*/ 75 h 404"/>
                <a:gd name="T40" fmla="*/ 315 w 403"/>
                <a:gd name="T41" fmla="*/ 371 h 404"/>
                <a:gd name="T42" fmla="*/ 179 w 403"/>
                <a:gd name="T43" fmla="*/ 334 h 404"/>
                <a:gd name="T44" fmla="*/ 190 w 403"/>
                <a:gd name="T45" fmla="*/ 294 h 404"/>
                <a:gd name="T46" fmla="*/ 268 w 403"/>
                <a:gd name="T47" fmla="*/ 273 h 404"/>
                <a:gd name="T48" fmla="*/ 279 w 403"/>
                <a:gd name="T49" fmla="*/ 254 h 404"/>
                <a:gd name="T50" fmla="*/ 249 w 403"/>
                <a:gd name="T51" fmla="*/ 142 h 404"/>
                <a:gd name="T52" fmla="*/ 368 w 403"/>
                <a:gd name="T53" fmla="*/ 174 h 404"/>
                <a:gd name="T54" fmla="*/ 315 w 403"/>
                <a:gd name="T55" fmla="*/ 371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03" h="404">
                  <a:moveTo>
                    <a:pt x="390" y="150"/>
                  </a:moveTo>
                  <a:cubicBezTo>
                    <a:pt x="241" y="110"/>
                    <a:pt x="241" y="110"/>
                    <a:pt x="241" y="110"/>
                  </a:cubicBezTo>
                  <a:cubicBezTo>
                    <a:pt x="215" y="13"/>
                    <a:pt x="215" y="13"/>
                    <a:pt x="215" y="13"/>
                  </a:cubicBezTo>
                  <a:cubicBezTo>
                    <a:pt x="213" y="5"/>
                    <a:pt x="204" y="0"/>
                    <a:pt x="195" y="2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5" y="53"/>
                    <a:pt x="0" y="62"/>
                    <a:pt x="2" y="70"/>
                  </a:cubicBezTo>
                  <a:cubicBezTo>
                    <a:pt x="67" y="311"/>
                    <a:pt x="67" y="311"/>
                    <a:pt x="67" y="311"/>
                  </a:cubicBezTo>
                  <a:cubicBezTo>
                    <a:pt x="69" y="319"/>
                    <a:pt x="78" y="324"/>
                    <a:pt x="86" y="322"/>
                  </a:cubicBezTo>
                  <a:cubicBezTo>
                    <a:pt x="159" y="302"/>
                    <a:pt x="159" y="302"/>
                    <a:pt x="159" y="302"/>
                  </a:cubicBezTo>
                  <a:cubicBezTo>
                    <a:pt x="149" y="339"/>
                    <a:pt x="149" y="339"/>
                    <a:pt x="149" y="339"/>
                  </a:cubicBezTo>
                  <a:cubicBezTo>
                    <a:pt x="147" y="347"/>
                    <a:pt x="152" y="356"/>
                    <a:pt x="160" y="358"/>
                  </a:cubicBezTo>
                  <a:cubicBezTo>
                    <a:pt x="322" y="401"/>
                    <a:pt x="322" y="401"/>
                    <a:pt x="322" y="401"/>
                  </a:cubicBezTo>
                  <a:cubicBezTo>
                    <a:pt x="331" y="404"/>
                    <a:pt x="340" y="399"/>
                    <a:pt x="342" y="391"/>
                  </a:cubicBezTo>
                  <a:cubicBezTo>
                    <a:pt x="401" y="169"/>
                    <a:pt x="401" y="169"/>
                    <a:pt x="401" y="169"/>
                  </a:cubicBezTo>
                  <a:cubicBezTo>
                    <a:pt x="403" y="161"/>
                    <a:pt x="398" y="152"/>
                    <a:pt x="390" y="150"/>
                  </a:cubicBezTo>
                  <a:close/>
                  <a:moveTo>
                    <a:pt x="34" y="75"/>
                  </a:moveTo>
                  <a:cubicBezTo>
                    <a:pt x="191" y="33"/>
                    <a:pt x="191" y="33"/>
                    <a:pt x="191" y="33"/>
                  </a:cubicBezTo>
                  <a:cubicBezTo>
                    <a:pt x="249" y="249"/>
                    <a:pt x="249" y="249"/>
                    <a:pt x="249" y="249"/>
                  </a:cubicBezTo>
                  <a:cubicBezTo>
                    <a:pt x="92" y="291"/>
                    <a:pt x="92" y="291"/>
                    <a:pt x="92" y="291"/>
                  </a:cubicBezTo>
                  <a:lnTo>
                    <a:pt x="34" y="75"/>
                  </a:lnTo>
                  <a:close/>
                  <a:moveTo>
                    <a:pt x="315" y="371"/>
                  </a:moveTo>
                  <a:cubicBezTo>
                    <a:pt x="179" y="334"/>
                    <a:pt x="179" y="334"/>
                    <a:pt x="179" y="334"/>
                  </a:cubicBezTo>
                  <a:cubicBezTo>
                    <a:pt x="190" y="294"/>
                    <a:pt x="190" y="294"/>
                    <a:pt x="190" y="294"/>
                  </a:cubicBezTo>
                  <a:cubicBezTo>
                    <a:pt x="268" y="273"/>
                    <a:pt x="268" y="273"/>
                    <a:pt x="268" y="273"/>
                  </a:cubicBezTo>
                  <a:cubicBezTo>
                    <a:pt x="276" y="271"/>
                    <a:pt x="282" y="262"/>
                    <a:pt x="279" y="254"/>
                  </a:cubicBezTo>
                  <a:cubicBezTo>
                    <a:pt x="249" y="142"/>
                    <a:pt x="249" y="142"/>
                    <a:pt x="249" y="142"/>
                  </a:cubicBezTo>
                  <a:cubicBezTo>
                    <a:pt x="368" y="174"/>
                    <a:pt x="368" y="174"/>
                    <a:pt x="368" y="174"/>
                  </a:cubicBezTo>
                  <a:lnTo>
                    <a:pt x="315" y="371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121682" tIns="60841" rIns="121682" bIns="60841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761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190" b="0" i="0" u="none" strike="noStrike" kern="0" cap="none" spc="0" normalizeH="0" baseline="0" noProof="0" dirty="0" smtClean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56" name="Freeform 26"/>
            <p:cNvSpPr>
              <a:spLocks/>
            </p:cNvSpPr>
            <p:nvPr/>
          </p:nvSpPr>
          <p:spPr bwMode="auto">
            <a:xfrm>
              <a:off x="10045702" y="2497683"/>
              <a:ext cx="318812" cy="330640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121682" tIns="60841" rIns="121682" bIns="60841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761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190" b="0" i="0" u="none" strike="noStrike" kern="0" cap="none" spc="0" normalizeH="0" baseline="0" noProof="0" dirty="0" smtClean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57" name="Content Placeholder 2"/>
            <p:cNvSpPr txBox="1">
              <a:spLocks/>
            </p:cNvSpPr>
            <p:nvPr/>
          </p:nvSpPr>
          <p:spPr>
            <a:xfrm>
              <a:off x="1026086" y="3749790"/>
              <a:ext cx="1821522" cy="610402"/>
            </a:xfrm>
            <a:prstGeom prst="rect">
              <a:avLst/>
            </a:prstGeom>
          </p:spPr>
          <p:txBody>
            <a:bodyPr vert="horz" lIns="121682" tIns="60841" rIns="121682" bIns="60841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2661" b="0" i="0" u="none" strike="noStrike" kern="1200" cap="none" spc="0" normalizeH="0" baseline="0" noProof="0" dirty="0">
                  <a:ln>
                    <a:noFill/>
                  </a:ln>
                  <a:solidFill>
                    <a:srgbClr val="84CBC5"/>
                  </a:solidFill>
                  <a:effectLst/>
                  <a:uLnTx/>
                  <a:uFillTx/>
                  <a:latin typeface="Source Sans Pro Black" pitchFamily="34" charset="0"/>
                  <a:ea typeface="+mn-ea"/>
                  <a:cs typeface="+mn-cs"/>
                </a:rPr>
                <a:t>$96,453</a:t>
              </a:r>
            </a:p>
          </p:txBody>
        </p:sp>
        <p:sp>
          <p:nvSpPr>
            <p:cNvPr id="58" name="Content Placeholder 2"/>
            <p:cNvSpPr txBox="1">
              <a:spLocks/>
            </p:cNvSpPr>
            <p:nvPr/>
          </p:nvSpPr>
          <p:spPr>
            <a:xfrm>
              <a:off x="3775639" y="3749790"/>
              <a:ext cx="1821522" cy="610402"/>
            </a:xfrm>
            <a:prstGeom prst="rect">
              <a:avLst/>
            </a:prstGeom>
          </p:spPr>
          <p:txBody>
            <a:bodyPr vert="horz" lIns="121682" tIns="60841" rIns="121682" bIns="60841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2661" b="0" i="0" u="none" strike="noStrike" kern="1200" cap="none" spc="0" normalizeH="0" baseline="0" noProof="0" dirty="0">
                  <a:ln>
                    <a:noFill/>
                  </a:ln>
                  <a:solidFill>
                    <a:srgbClr val="F8D35E"/>
                  </a:solidFill>
                  <a:effectLst/>
                  <a:uLnTx/>
                  <a:uFillTx/>
                  <a:latin typeface="Source Sans Pro Black" pitchFamily="34" charset="0"/>
                  <a:ea typeface="+mn-ea"/>
                  <a:cs typeface="+mn-cs"/>
                </a:rPr>
                <a:t>$96,453</a:t>
              </a:r>
            </a:p>
          </p:txBody>
        </p:sp>
        <p:sp>
          <p:nvSpPr>
            <p:cNvPr id="59" name="Content Placeholder 2"/>
            <p:cNvSpPr txBox="1">
              <a:spLocks/>
            </p:cNvSpPr>
            <p:nvPr/>
          </p:nvSpPr>
          <p:spPr>
            <a:xfrm>
              <a:off x="6561177" y="3749790"/>
              <a:ext cx="1821522" cy="610402"/>
            </a:xfrm>
            <a:prstGeom prst="rect">
              <a:avLst/>
            </a:prstGeom>
          </p:spPr>
          <p:txBody>
            <a:bodyPr vert="horz" lIns="121682" tIns="60841" rIns="121682" bIns="60841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2661" b="0" i="0" u="none" strike="noStrike" kern="1200" cap="none" spc="0" normalizeH="0" baseline="0" noProof="0" dirty="0">
                  <a:ln>
                    <a:noFill/>
                  </a:ln>
                  <a:solidFill>
                    <a:srgbClr val="F47264"/>
                  </a:solidFill>
                  <a:effectLst/>
                  <a:uLnTx/>
                  <a:uFillTx/>
                  <a:latin typeface="Source Sans Pro Black" pitchFamily="34" charset="0"/>
                  <a:ea typeface="+mn-ea"/>
                  <a:cs typeface="+mn-cs"/>
                </a:rPr>
                <a:t>$30,000</a:t>
              </a:r>
            </a:p>
          </p:txBody>
        </p:sp>
        <p:sp>
          <p:nvSpPr>
            <p:cNvPr id="60" name="Content Placeholder 2"/>
            <p:cNvSpPr txBox="1">
              <a:spLocks/>
            </p:cNvSpPr>
            <p:nvPr/>
          </p:nvSpPr>
          <p:spPr>
            <a:xfrm>
              <a:off x="9294346" y="3749790"/>
              <a:ext cx="1821522" cy="610402"/>
            </a:xfrm>
            <a:prstGeom prst="rect">
              <a:avLst/>
            </a:prstGeom>
          </p:spPr>
          <p:txBody>
            <a:bodyPr vert="horz" lIns="121682" tIns="60841" rIns="121682" bIns="60841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2661" b="0" i="0" u="none" strike="noStrike" kern="1200" cap="none" spc="0" normalizeH="0" baseline="0" noProof="0" dirty="0">
                  <a:ln>
                    <a:noFill/>
                  </a:ln>
                  <a:solidFill>
                    <a:srgbClr val="B6DB86"/>
                  </a:solidFill>
                  <a:effectLst/>
                  <a:uLnTx/>
                  <a:uFillTx/>
                  <a:latin typeface="Source Sans Pro Black" pitchFamily="34" charset="0"/>
                  <a:ea typeface="+mn-ea"/>
                  <a:cs typeface="+mn-cs"/>
                </a:rPr>
                <a:t>$100,000</a:t>
              </a: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1436425" y="2998467"/>
              <a:ext cx="100084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前期筹划</a:t>
              </a:r>
              <a:endPara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4184231" y="2998466"/>
              <a:ext cx="100084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活动执行</a:t>
              </a:r>
              <a:endPara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6971516" y="2998465"/>
              <a:ext cx="100084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效果评估</a:t>
              </a:r>
              <a:endPara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9701078" y="2998465"/>
              <a:ext cx="100084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客户评价</a:t>
              </a:r>
              <a:endPara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65" name="组合 64"/>
            <p:cNvGrpSpPr/>
            <p:nvPr/>
          </p:nvGrpSpPr>
          <p:grpSpPr>
            <a:xfrm>
              <a:off x="1395785" y="4424076"/>
              <a:ext cx="1097386" cy="892552"/>
              <a:chOff x="1395785" y="4424076"/>
              <a:chExt cx="1097386" cy="892552"/>
            </a:xfrm>
          </p:grpSpPr>
          <p:sp>
            <p:nvSpPr>
              <p:cNvPr id="75" name="文本框 74"/>
              <p:cNvSpPr txBox="1"/>
              <p:nvPr/>
            </p:nvSpPr>
            <p:spPr>
              <a:xfrm>
                <a:off x="1463390" y="4424076"/>
                <a:ext cx="94691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关键词</a:t>
                </a:r>
                <a:endPara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6" name="文本框 75"/>
              <p:cNvSpPr txBox="1"/>
              <p:nvPr/>
            </p:nvSpPr>
            <p:spPr>
              <a:xfrm>
                <a:off x="1395785" y="4793408"/>
                <a:ext cx="109738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单击此处添加简要描述</a:t>
                </a:r>
                <a:endPara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6" name="组合 65"/>
            <p:cNvGrpSpPr/>
            <p:nvPr/>
          </p:nvGrpSpPr>
          <p:grpSpPr>
            <a:xfrm>
              <a:off x="4135959" y="4424076"/>
              <a:ext cx="1097386" cy="892552"/>
              <a:chOff x="1395785" y="4424076"/>
              <a:chExt cx="1097386" cy="892552"/>
            </a:xfrm>
          </p:grpSpPr>
          <p:sp>
            <p:nvSpPr>
              <p:cNvPr id="73" name="文本框 72"/>
              <p:cNvSpPr txBox="1"/>
              <p:nvPr/>
            </p:nvSpPr>
            <p:spPr>
              <a:xfrm>
                <a:off x="1463390" y="4424076"/>
                <a:ext cx="94691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关键词</a:t>
                </a:r>
                <a:endPara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4" name="文本框 73"/>
              <p:cNvSpPr txBox="1"/>
              <p:nvPr/>
            </p:nvSpPr>
            <p:spPr>
              <a:xfrm>
                <a:off x="1395785" y="4793408"/>
                <a:ext cx="109738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单击此处添加简要描述</a:t>
                </a:r>
                <a:endPara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7" name="组合 66"/>
            <p:cNvGrpSpPr/>
            <p:nvPr/>
          </p:nvGrpSpPr>
          <p:grpSpPr>
            <a:xfrm>
              <a:off x="6971516" y="4424076"/>
              <a:ext cx="1097386" cy="892552"/>
              <a:chOff x="1395785" y="4424076"/>
              <a:chExt cx="1097386" cy="892552"/>
            </a:xfrm>
          </p:grpSpPr>
          <p:sp>
            <p:nvSpPr>
              <p:cNvPr id="71" name="文本框 70"/>
              <p:cNvSpPr txBox="1"/>
              <p:nvPr/>
            </p:nvSpPr>
            <p:spPr>
              <a:xfrm>
                <a:off x="1463390" y="4424076"/>
                <a:ext cx="94691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关键词</a:t>
                </a:r>
                <a:endPara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2" name="文本框 71"/>
              <p:cNvSpPr txBox="1"/>
              <p:nvPr/>
            </p:nvSpPr>
            <p:spPr>
              <a:xfrm>
                <a:off x="1395785" y="4793408"/>
                <a:ext cx="109738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单击此处添加简要描述</a:t>
                </a:r>
                <a:endPara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8" name="组合 67"/>
            <p:cNvGrpSpPr/>
            <p:nvPr/>
          </p:nvGrpSpPr>
          <p:grpSpPr>
            <a:xfrm>
              <a:off x="9711690" y="4424076"/>
              <a:ext cx="1097386" cy="892552"/>
              <a:chOff x="1395785" y="4424076"/>
              <a:chExt cx="1097386" cy="892552"/>
            </a:xfrm>
          </p:grpSpPr>
          <p:sp>
            <p:nvSpPr>
              <p:cNvPr id="69" name="文本框 68"/>
              <p:cNvSpPr txBox="1"/>
              <p:nvPr/>
            </p:nvSpPr>
            <p:spPr>
              <a:xfrm>
                <a:off x="1463390" y="4424076"/>
                <a:ext cx="94691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关键词</a:t>
                </a:r>
                <a:endPara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文本框 69"/>
              <p:cNvSpPr txBox="1"/>
              <p:nvPr/>
            </p:nvSpPr>
            <p:spPr>
              <a:xfrm>
                <a:off x="1395785" y="4793408"/>
                <a:ext cx="109738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单击此处添加简要描述</a:t>
                </a:r>
                <a:endPara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37677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637867" y="2250018"/>
            <a:ext cx="5554133" cy="2582333"/>
          </a:xfrm>
          <a:prstGeom prst="rect">
            <a:avLst/>
          </a:prstGeom>
          <a:solidFill>
            <a:srgbClr val="DCE4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6824134" y="2648289"/>
            <a:ext cx="5654040" cy="1944318"/>
            <a:chOff x="6637867" y="2193205"/>
            <a:chExt cx="5654040" cy="1944318"/>
          </a:xfrm>
        </p:grpSpPr>
        <p:sp>
          <p:nvSpPr>
            <p:cNvPr id="9" name="文本框 8"/>
            <p:cNvSpPr txBox="1"/>
            <p:nvPr/>
          </p:nvSpPr>
          <p:spPr>
            <a:xfrm>
              <a:off x="6637867" y="2193205"/>
              <a:ext cx="565404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b="1" dirty="0">
                  <a:solidFill>
                    <a:srgbClr val="3620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优秀案例剖析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6637867" y="3214193"/>
              <a:ext cx="540988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</a:t>
              </a: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本</a:t>
              </a: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章节的简要介绍或者有煽动力的文字。本模板的主要风格是时下最流行的扁平化，所有素材均可自由编辑替换。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6729623" y="3112958"/>
              <a:ext cx="5039044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2162" y="2276875"/>
            <a:ext cx="3350448" cy="2582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766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-10160"/>
            <a:ext cx="12192000" cy="686816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0 h 6858000"/>
              <a:gd name="connsiteX0" fmla="*/ 0 w 12192000"/>
              <a:gd name="connsiteY0" fmla="*/ 10160 h 6868160"/>
              <a:gd name="connsiteX1" fmla="*/ 3931920 w 12192000"/>
              <a:gd name="connsiteY1" fmla="*/ 0 h 6868160"/>
              <a:gd name="connsiteX2" fmla="*/ 12192000 w 12192000"/>
              <a:gd name="connsiteY2" fmla="*/ 6868160 h 6868160"/>
              <a:gd name="connsiteX3" fmla="*/ 0 w 12192000"/>
              <a:gd name="connsiteY3" fmla="*/ 6868160 h 6868160"/>
              <a:gd name="connsiteX4" fmla="*/ 0 w 12192000"/>
              <a:gd name="connsiteY4" fmla="*/ 10160 h 6868160"/>
              <a:gd name="connsiteX0" fmla="*/ 0 w 12192000"/>
              <a:gd name="connsiteY0" fmla="*/ 10160 h 6868160"/>
              <a:gd name="connsiteX1" fmla="*/ 3931920 w 12192000"/>
              <a:gd name="connsiteY1" fmla="*/ 0 h 6868160"/>
              <a:gd name="connsiteX2" fmla="*/ 11490960 w 12192000"/>
              <a:gd name="connsiteY2" fmla="*/ 6278880 h 6868160"/>
              <a:gd name="connsiteX3" fmla="*/ 12192000 w 12192000"/>
              <a:gd name="connsiteY3" fmla="*/ 6868160 h 6868160"/>
              <a:gd name="connsiteX4" fmla="*/ 0 w 12192000"/>
              <a:gd name="connsiteY4" fmla="*/ 6868160 h 6868160"/>
              <a:gd name="connsiteX5" fmla="*/ 0 w 12192000"/>
              <a:gd name="connsiteY5" fmla="*/ 10160 h 6868160"/>
              <a:gd name="connsiteX0" fmla="*/ 0 w 12192000"/>
              <a:gd name="connsiteY0" fmla="*/ 10160 h 6868160"/>
              <a:gd name="connsiteX1" fmla="*/ 3931920 w 12192000"/>
              <a:gd name="connsiteY1" fmla="*/ 0 h 6868160"/>
              <a:gd name="connsiteX2" fmla="*/ 12181840 w 12192000"/>
              <a:gd name="connsiteY2" fmla="*/ 6410960 h 6868160"/>
              <a:gd name="connsiteX3" fmla="*/ 12192000 w 12192000"/>
              <a:gd name="connsiteY3" fmla="*/ 6868160 h 6868160"/>
              <a:gd name="connsiteX4" fmla="*/ 0 w 12192000"/>
              <a:gd name="connsiteY4" fmla="*/ 6868160 h 6868160"/>
              <a:gd name="connsiteX5" fmla="*/ 0 w 12192000"/>
              <a:gd name="connsiteY5" fmla="*/ 10160 h 6868160"/>
              <a:gd name="connsiteX0" fmla="*/ 0 w 12192000"/>
              <a:gd name="connsiteY0" fmla="*/ 10160 h 6868160"/>
              <a:gd name="connsiteX1" fmla="*/ 3931920 w 12192000"/>
              <a:gd name="connsiteY1" fmla="*/ 0 h 6868160"/>
              <a:gd name="connsiteX2" fmla="*/ 12181840 w 12192000"/>
              <a:gd name="connsiteY2" fmla="*/ 6410960 h 6868160"/>
              <a:gd name="connsiteX3" fmla="*/ 12192000 w 12192000"/>
              <a:gd name="connsiteY3" fmla="*/ 6868160 h 6868160"/>
              <a:gd name="connsiteX4" fmla="*/ 0 w 12192000"/>
              <a:gd name="connsiteY4" fmla="*/ 6868160 h 6868160"/>
              <a:gd name="connsiteX5" fmla="*/ 0 w 12192000"/>
              <a:gd name="connsiteY5" fmla="*/ 10160 h 6868160"/>
              <a:gd name="connsiteX0" fmla="*/ 0 w 12192000"/>
              <a:gd name="connsiteY0" fmla="*/ 10160 h 6868160"/>
              <a:gd name="connsiteX1" fmla="*/ 3931920 w 12192000"/>
              <a:gd name="connsiteY1" fmla="*/ 0 h 6868160"/>
              <a:gd name="connsiteX2" fmla="*/ 12181840 w 12192000"/>
              <a:gd name="connsiteY2" fmla="*/ 6410960 h 6868160"/>
              <a:gd name="connsiteX3" fmla="*/ 12192000 w 12192000"/>
              <a:gd name="connsiteY3" fmla="*/ 6868160 h 6868160"/>
              <a:gd name="connsiteX4" fmla="*/ 0 w 12192000"/>
              <a:gd name="connsiteY4" fmla="*/ 6868160 h 6868160"/>
              <a:gd name="connsiteX5" fmla="*/ 0 w 12192000"/>
              <a:gd name="connsiteY5" fmla="*/ 10160 h 6868160"/>
              <a:gd name="connsiteX0" fmla="*/ 0 w 12192000"/>
              <a:gd name="connsiteY0" fmla="*/ 0 h 6858000"/>
              <a:gd name="connsiteX1" fmla="*/ 2733040 w 12192000"/>
              <a:gd name="connsiteY1" fmla="*/ 0 h 6858000"/>
              <a:gd name="connsiteX2" fmla="*/ 12181840 w 12192000"/>
              <a:gd name="connsiteY2" fmla="*/ 6400800 h 6858000"/>
              <a:gd name="connsiteX3" fmla="*/ 12192000 w 12192000"/>
              <a:gd name="connsiteY3" fmla="*/ 6858000 h 6858000"/>
              <a:gd name="connsiteX4" fmla="*/ 0 w 12192000"/>
              <a:gd name="connsiteY4" fmla="*/ 6858000 h 6858000"/>
              <a:gd name="connsiteX5" fmla="*/ 0 w 12192000"/>
              <a:gd name="connsiteY5" fmla="*/ 0 h 6858000"/>
              <a:gd name="connsiteX0" fmla="*/ 0 w 12192000"/>
              <a:gd name="connsiteY0" fmla="*/ 10160 h 6868160"/>
              <a:gd name="connsiteX1" fmla="*/ 1737360 w 12192000"/>
              <a:gd name="connsiteY1" fmla="*/ 0 h 6868160"/>
              <a:gd name="connsiteX2" fmla="*/ 12181840 w 12192000"/>
              <a:gd name="connsiteY2" fmla="*/ 6410960 h 6868160"/>
              <a:gd name="connsiteX3" fmla="*/ 12192000 w 12192000"/>
              <a:gd name="connsiteY3" fmla="*/ 6868160 h 6868160"/>
              <a:gd name="connsiteX4" fmla="*/ 0 w 12192000"/>
              <a:gd name="connsiteY4" fmla="*/ 6868160 h 6868160"/>
              <a:gd name="connsiteX5" fmla="*/ 0 w 12192000"/>
              <a:gd name="connsiteY5" fmla="*/ 10160 h 6868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68160">
                <a:moveTo>
                  <a:pt x="0" y="10160"/>
                </a:moveTo>
                <a:lnTo>
                  <a:pt x="1737360" y="0"/>
                </a:lnTo>
                <a:cubicBezTo>
                  <a:pt x="2089573" y="4565227"/>
                  <a:pt x="9655387" y="6712373"/>
                  <a:pt x="12181840" y="6410960"/>
                </a:cubicBezTo>
                <a:lnTo>
                  <a:pt x="12192000" y="6868160"/>
                </a:lnTo>
                <a:lnTo>
                  <a:pt x="0" y="6868160"/>
                </a:lnTo>
                <a:lnTo>
                  <a:pt x="0" y="10160"/>
                </a:lnTo>
                <a:close/>
              </a:path>
            </a:pathLst>
          </a:custGeom>
          <a:solidFill>
            <a:srgbClr val="9AD3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495578" y="1954315"/>
            <a:ext cx="4920634" cy="2051282"/>
            <a:chOff x="6295234" y="1469933"/>
            <a:chExt cx="4920634" cy="2051282"/>
          </a:xfrm>
        </p:grpSpPr>
        <p:sp>
          <p:nvSpPr>
            <p:cNvPr id="7" name="矩形 6"/>
            <p:cNvSpPr/>
            <p:nvPr/>
          </p:nvSpPr>
          <p:spPr>
            <a:xfrm>
              <a:off x="6295234" y="2443997"/>
              <a:ext cx="4920634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6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6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6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6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6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让您的每一次亮相都信心澎湃。</a:t>
              </a:r>
              <a:endParaRPr lang="en-US" altLang="zh-CN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6390669" y="2269260"/>
              <a:ext cx="4640004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26685" y="1469933"/>
              <a:ext cx="624591" cy="624591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009665" y="1469933"/>
              <a:ext cx="624591" cy="624591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818175" y="1469933"/>
              <a:ext cx="624591" cy="624591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201154" y="1469933"/>
              <a:ext cx="632749" cy="632749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1097084" y="1603785"/>
            <a:ext cx="5527041" cy="4724400"/>
            <a:chOff x="1253923" y="1729515"/>
            <a:chExt cx="5527041" cy="4724400"/>
          </a:xfrm>
        </p:grpSpPr>
        <p:grpSp>
          <p:nvGrpSpPr>
            <p:cNvPr id="14" name="组合 13"/>
            <p:cNvGrpSpPr/>
            <p:nvPr/>
          </p:nvGrpSpPr>
          <p:grpSpPr>
            <a:xfrm>
              <a:off x="1253923" y="1729515"/>
              <a:ext cx="5527041" cy="4724400"/>
              <a:chOff x="1219199" y="1544320"/>
              <a:chExt cx="5527041" cy="4724400"/>
            </a:xfrm>
          </p:grpSpPr>
          <p:pic>
            <p:nvPicPr>
              <p:cNvPr id="16" name="图片 15"/>
              <p:cNvPicPr>
                <a:picLocks noChangeAspect="1"/>
              </p:cNvPicPr>
              <p:nvPr/>
            </p:nvPicPr>
            <p:blipFill rotWithShape="1"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219199" y="1544320"/>
                <a:ext cx="5527041" cy="4724400"/>
              </a:xfrm>
              <a:prstGeom prst="rect">
                <a:avLst/>
              </a:prstGeom>
            </p:spPr>
          </p:pic>
          <p:sp>
            <p:nvSpPr>
              <p:cNvPr id="17" name="直角三角形 6"/>
              <p:cNvSpPr/>
              <p:nvPr/>
            </p:nvSpPr>
            <p:spPr>
              <a:xfrm rot="3083666">
                <a:off x="1773663" y="2485570"/>
                <a:ext cx="3513968" cy="2018838"/>
              </a:xfrm>
              <a:custGeom>
                <a:avLst/>
                <a:gdLst>
                  <a:gd name="connsiteX0" fmla="*/ 0 w 2976880"/>
                  <a:gd name="connsiteY0" fmla="*/ 2052320 h 2052320"/>
                  <a:gd name="connsiteX1" fmla="*/ 0 w 2976880"/>
                  <a:gd name="connsiteY1" fmla="*/ 0 h 2052320"/>
                  <a:gd name="connsiteX2" fmla="*/ 2976880 w 2976880"/>
                  <a:gd name="connsiteY2" fmla="*/ 2052320 h 2052320"/>
                  <a:gd name="connsiteX3" fmla="*/ 0 w 2976880"/>
                  <a:gd name="connsiteY3" fmla="*/ 2052320 h 2052320"/>
                  <a:gd name="connsiteX0" fmla="*/ 0 w 3449749"/>
                  <a:gd name="connsiteY0" fmla="*/ 2025793 h 2052320"/>
                  <a:gd name="connsiteX1" fmla="*/ 472869 w 3449749"/>
                  <a:gd name="connsiteY1" fmla="*/ 0 h 2052320"/>
                  <a:gd name="connsiteX2" fmla="*/ 3449749 w 3449749"/>
                  <a:gd name="connsiteY2" fmla="*/ 2052320 h 2052320"/>
                  <a:gd name="connsiteX3" fmla="*/ 0 w 3449749"/>
                  <a:gd name="connsiteY3" fmla="*/ 2025793 h 2052320"/>
                  <a:gd name="connsiteX0" fmla="*/ 0 w 3465628"/>
                  <a:gd name="connsiteY0" fmla="*/ 2013114 h 2052320"/>
                  <a:gd name="connsiteX1" fmla="*/ 488748 w 3465628"/>
                  <a:gd name="connsiteY1" fmla="*/ 0 h 2052320"/>
                  <a:gd name="connsiteX2" fmla="*/ 3465628 w 3465628"/>
                  <a:gd name="connsiteY2" fmla="*/ 2052320 h 2052320"/>
                  <a:gd name="connsiteX3" fmla="*/ 0 w 3465628"/>
                  <a:gd name="connsiteY3" fmla="*/ 2013114 h 2052320"/>
                  <a:gd name="connsiteX0" fmla="*/ 0 w 3528259"/>
                  <a:gd name="connsiteY0" fmla="*/ 2013114 h 2013114"/>
                  <a:gd name="connsiteX1" fmla="*/ 488748 w 3528259"/>
                  <a:gd name="connsiteY1" fmla="*/ 0 h 2013114"/>
                  <a:gd name="connsiteX2" fmla="*/ 3528259 w 3528259"/>
                  <a:gd name="connsiteY2" fmla="*/ 1837100 h 2013114"/>
                  <a:gd name="connsiteX3" fmla="*/ 0 w 3528259"/>
                  <a:gd name="connsiteY3" fmla="*/ 2013114 h 2013114"/>
                  <a:gd name="connsiteX0" fmla="*/ 0 w 3501597"/>
                  <a:gd name="connsiteY0" fmla="*/ 2013114 h 2013114"/>
                  <a:gd name="connsiteX1" fmla="*/ 488748 w 3501597"/>
                  <a:gd name="connsiteY1" fmla="*/ 0 h 2013114"/>
                  <a:gd name="connsiteX2" fmla="*/ 3501597 w 3501597"/>
                  <a:gd name="connsiteY2" fmla="*/ 1831413 h 2013114"/>
                  <a:gd name="connsiteX3" fmla="*/ 0 w 3501597"/>
                  <a:gd name="connsiteY3" fmla="*/ 2013114 h 2013114"/>
                  <a:gd name="connsiteX0" fmla="*/ 0 w 3513968"/>
                  <a:gd name="connsiteY0" fmla="*/ 2018838 h 2018838"/>
                  <a:gd name="connsiteX1" fmla="*/ 501119 w 3513968"/>
                  <a:gd name="connsiteY1" fmla="*/ 0 h 2018838"/>
                  <a:gd name="connsiteX2" fmla="*/ 3513968 w 3513968"/>
                  <a:gd name="connsiteY2" fmla="*/ 1831413 h 2018838"/>
                  <a:gd name="connsiteX3" fmla="*/ 0 w 3513968"/>
                  <a:gd name="connsiteY3" fmla="*/ 2018838 h 2018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13968" h="2018838">
                    <a:moveTo>
                      <a:pt x="0" y="2018838"/>
                    </a:moveTo>
                    <a:lnTo>
                      <a:pt x="501119" y="0"/>
                    </a:lnTo>
                    <a:lnTo>
                      <a:pt x="3513968" y="1831413"/>
                    </a:lnTo>
                    <a:lnTo>
                      <a:pt x="0" y="2018838"/>
                    </a:lnTo>
                    <a:close/>
                  </a:path>
                </a:pathLst>
              </a:custGeom>
              <a:solidFill>
                <a:srgbClr val="9AD3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直角三角形 6"/>
              <p:cNvSpPr/>
              <p:nvPr/>
            </p:nvSpPr>
            <p:spPr>
              <a:xfrm rot="13783135">
                <a:off x="2347587" y="2512115"/>
                <a:ext cx="3398982" cy="2318397"/>
              </a:xfrm>
              <a:custGeom>
                <a:avLst/>
                <a:gdLst>
                  <a:gd name="connsiteX0" fmla="*/ 0 w 2976880"/>
                  <a:gd name="connsiteY0" fmla="*/ 2052320 h 2052320"/>
                  <a:gd name="connsiteX1" fmla="*/ 0 w 2976880"/>
                  <a:gd name="connsiteY1" fmla="*/ 0 h 2052320"/>
                  <a:gd name="connsiteX2" fmla="*/ 2976880 w 2976880"/>
                  <a:gd name="connsiteY2" fmla="*/ 2052320 h 2052320"/>
                  <a:gd name="connsiteX3" fmla="*/ 0 w 2976880"/>
                  <a:gd name="connsiteY3" fmla="*/ 2052320 h 2052320"/>
                  <a:gd name="connsiteX0" fmla="*/ 0 w 3449749"/>
                  <a:gd name="connsiteY0" fmla="*/ 2025793 h 2052320"/>
                  <a:gd name="connsiteX1" fmla="*/ 472869 w 3449749"/>
                  <a:gd name="connsiteY1" fmla="*/ 0 h 2052320"/>
                  <a:gd name="connsiteX2" fmla="*/ 3449749 w 3449749"/>
                  <a:gd name="connsiteY2" fmla="*/ 2052320 h 2052320"/>
                  <a:gd name="connsiteX3" fmla="*/ 0 w 3449749"/>
                  <a:gd name="connsiteY3" fmla="*/ 2025793 h 2052320"/>
                  <a:gd name="connsiteX0" fmla="*/ 0 w 3465628"/>
                  <a:gd name="connsiteY0" fmla="*/ 2013114 h 2052320"/>
                  <a:gd name="connsiteX1" fmla="*/ 488748 w 3465628"/>
                  <a:gd name="connsiteY1" fmla="*/ 0 h 2052320"/>
                  <a:gd name="connsiteX2" fmla="*/ 3465628 w 3465628"/>
                  <a:gd name="connsiteY2" fmla="*/ 2052320 h 2052320"/>
                  <a:gd name="connsiteX3" fmla="*/ 0 w 3465628"/>
                  <a:gd name="connsiteY3" fmla="*/ 2013114 h 2052320"/>
                  <a:gd name="connsiteX0" fmla="*/ 0 w 3528259"/>
                  <a:gd name="connsiteY0" fmla="*/ 2013114 h 2013114"/>
                  <a:gd name="connsiteX1" fmla="*/ 488748 w 3528259"/>
                  <a:gd name="connsiteY1" fmla="*/ 0 h 2013114"/>
                  <a:gd name="connsiteX2" fmla="*/ 3528259 w 3528259"/>
                  <a:gd name="connsiteY2" fmla="*/ 1837100 h 2013114"/>
                  <a:gd name="connsiteX3" fmla="*/ 0 w 3528259"/>
                  <a:gd name="connsiteY3" fmla="*/ 2013114 h 2013114"/>
                  <a:gd name="connsiteX0" fmla="*/ 0 w 3501597"/>
                  <a:gd name="connsiteY0" fmla="*/ 2013114 h 2013114"/>
                  <a:gd name="connsiteX1" fmla="*/ 488748 w 3501597"/>
                  <a:gd name="connsiteY1" fmla="*/ 0 h 2013114"/>
                  <a:gd name="connsiteX2" fmla="*/ 3501597 w 3501597"/>
                  <a:gd name="connsiteY2" fmla="*/ 1831413 h 2013114"/>
                  <a:gd name="connsiteX3" fmla="*/ 0 w 3501597"/>
                  <a:gd name="connsiteY3" fmla="*/ 2013114 h 2013114"/>
                  <a:gd name="connsiteX0" fmla="*/ 0 w 3513968"/>
                  <a:gd name="connsiteY0" fmla="*/ 2018838 h 2018838"/>
                  <a:gd name="connsiteX1" fmla="*/ 501119 w 3513968"/>
                  <a:gd name="connsiteY1" fmla="*/ 0 h 2018838"/>
                  <a:gd name="connsiteX2" fmla="*/ 3513968 w 3513968"/>
                  <a:gd name="connsiteY2" fmla="*/ 1831413 h 2018838"/>
                  <a:gd name="connsiteX3" fmla="*/ 0 w 3513968"/>
                  <a:gd name="connsiteY3" fmla="*/ 2018838 h 2018838"/>
                  <a:gd name="connsiteX0" fmla="*/ 0 w 3699047"/>
                  <a:gd name="connsiteY0" fmla="*/ 2018838 h 2018838"/>
                  <a:gd name="connsiteX1" fmla="*/ 501119 w 3699047"/>
                  <a:gd name="connsiteY1" fmla="*/ 0 h 2018838"/>
                  <a:gd name="connsiteX2" fmla="*/ 3699047 w 3699047"/>
                  <a:gd name="connsiteY2" fmla="*/ 1820460 h 2018838"/>
                  <a:gd name="connsiteX3" fmla="*/ 0 w 3699047"/>
                  <a:gd name="connsiteY3" fmla="*/ 2018838 h 2018838"/>
                  <a:gd name="connsiteX0" fmla="*/ 0 w 3385253"/>
                  <a:gd name="connsiteY0" fmla="*/ 2204869 h 2204869"/>
                  <a:gd name="connsiteX1" fmla="*/ 187325 w 3385253"/>
                  <a:gd name="connsiteY1" fmla="*/ 0 h 2204869"/>
                  <a:gd name="connsiteX2" fmla="*/ 3385253 w 3385253"/>
                  <a:gd name="connsiteY2" fmla="*/ 1820460 h 2204869"/>
                  <a:gd name="connsiteX3" fmla="*/ 0 w 3385253"/>
                  <a:gd name="connsiteY3" fmla="*/ 2204869 h 2204869"/>
                  <a:gd name="connsiteX0" fmla="*/ 0 w 3385253"/>
                  <a:gd name="connsiteY0" fmla="*/ 2305995 h 2305995"/>
                  <a:gd name="connsiteX1" fmla="*/ 416862 w 3385253"/>
                  <a:gd name="connsiteY1" fmla="*/ 0 h 2305995"/>
                  <a:gd name="connsiteX2" fmla="*/ 3385253 w 3385253"/>
                  <a:gd name="connsiteY2" fmla="*/ 1921586 h 2305995"/>
                  <a:gd name="connsiteX3" fmla="*/ 0 w 3385253"/>
                  <a:gd name="connsiteY3" fmla="*/ 2305995 h 2305995"/>
                  <a:gd name="connsiteX0" fmla="*/ 0 w 3385253"/>
                  <a:gd name="connsiteY0" fmla="*/ 2310646 h 2310646"/>
                  <a:gd name="connsiteX1" fmla="*/ 420803 w 3385253"/>
                  <a:gd name="connsiteY1" fmla="*/ 0 h 2310646"/>
                  <a:gd name="connsiteX2" fmla="*/ 3385253 w 3385253"/>
                  <a:gd name="connsiteY2" fmla="*/ 1926237 h 2310646"/>
                  <a:gd name="connsiteX3" fmla="*/ 0 w 3385253"/>
                  <a:gd name="connsiteY3" fmla="*/ 2310646 h 2310646"/>
                  <a:gd name="connsiteX0" fmla="*/ 0 w 3385253"/>
                  <a:gd name="connsiteY0" fmla="*/ 2310646 h 2310646"/>
                  <a:gd name="connsiteX1" fmla="*/ 420803 w 3385253"/>
                  <a:gd name="connsiteY1" fmla="*/ 0 h 2310646"/>
                  <a:gd name="connsiteX2" fmla="*/ 3385253 w 3385253"/>
                  <a:gd name="connsiteY2" fmla="*/ 1926237 h 2310646"/>
                  <a:gd name="connsiteX3" fmla="*/ 0 w 3385253"/>
                  <a:gd name="connsiteY3" fmla="*/ 2310646 h 2310646"/>
                  <a:gd name="connsiteX0" fmla="*/ 0 w 3386895"/>
                  <a:gd name="connsiteY0" fmla="*/ 2310646 h 2310646"/>
                  <a:gd name="connsiteX1" fmla="*/ 420803 w 3386895"/>
                  <a:gd name="connsiteY1" fmla="*/ 0 h 2310646"/>
                  <a:gd name="connsiteX2" fmla="*/ 3386895 w 3386895"/>
                  <a:gd name="connsiteY2" fmla="*/ 1924299 h 2310646"/>
                  <a:gd name="connsiteX3" fmla="*/ 0 w 3386895"/>
                  <a:gd name="connsiteY3" fmla="*/ 2310646 h 2310646"/>
                  <a:gd name="connsiteX0" fmla="*/ 0 w 3392413"/>
                  <a:gd name="connsiteY0" fmla="*/ 2310646 h 2310646"/>
                  <a:gd name="connsiteX1" fmla="*/ 420803 w 3392413"/>
                  <a:gd name="connsiteY1" fmla="*/ 0 h 2310646"/>
                  <a:gd name="connsiteX2" fmla="*/ 3392413 w 3392413"/>
                  <a:gd name="connsiteY2" fmla="*/ 1925644 h 2310646"/>
                  <a:gd name="connsiteX3" fmla="*/ 0 w 3392413"/>
                  <a:gd name="connsiteY3" fmla="*/ 2310646 h 2310646"/>
                  <a:gd name="connsiteX0" fmla="*/ 0 w 3398982"/>
                  <a:gd name="connsiteY0" fmla="*/ 2318397 h 2318397"/>
                  <a:gd name="connsiteX1" fmla="*/ 427372 w 3398982"/>
                  <a:gd name="connsiteY1" fmla="*/ 0 h 2318397"/>
                  <a:gd name="connsiteX2" fmla="*/ 3398982 w 3398982"/>
                  <a:gd name="connsiteY2" fmla="*/ 1925644 h 2318397"/>
                  <a:gd name="connsiteX3" fmla="*/ 0 w 3398982"/>
                  <a:gd name="connsiteY3" fmla="*/ 2318397 h 2318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98982" h="2318397">
                    <a:moveTo>
                      <a:pt x="0" y="2318397"/>
                    </a:moveTo>
                    <a:lnTo>
                      <a:pt x="427372" y="0"/>
                    </a:lnTo>
                    <a:lnTo>
                      <a:pt x="3398982" y="1925644"/>
                    </a:lnTo>
                    <a:lnTo>
                      <a:pt x="0" y="2318397"/>
                    </a:lnTo>
                    <a:close/>
                  </a:path>
                </a:pathLst>
              </a:custGeom>
              <a:solidFill>
                <a:srgbClr val="B6DB8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00630" y="3229041"/>
              <a:ext cx="1030313" cy="90228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51717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-9525" y="209550"/>
            <a:ext cx="142875" cy="495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227346" y="226367"/>
            <a:ext cx="30438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Oval 9"/>
          <p:cNvSpPr/>
          <p:nvPr/>
        </p:nvSpPr>
        <p:spPr>
          <a:xfrm>
            <a:off x="6357257" y="1945768"/>
            <a:ext cx="3759899" cy="3759899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5" name="Oval 10"/>
          <p:cNvSpPr/>
          <p:nvPr/>
        </p:nvSpPr>
        <p:spPr>
          <a:xfrm>
            <a:off x="8592457" y="3431931"/>
            <a:ext cx="2742501" cy="2742501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6" name="Oval 15"/>
          <p:cNvSpPr/>
          <p:nvPr/>
        </p:nvSpPr>
        <p:spPr>
          <a:xfrm>
            <a:off x="6357257" y="1945768"/>
            <a:ext cx="3759899" cy="3759899"/>
          </a:xfrm>
          <a:prstGeom prst="ellipse">
            <a:avLst/>
          </a:prstGeom>
          <a:solidFill>
            <a:srgbClr val="B6DB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7" name="Oval 16"/>
          <p:cNvSpPr/>
          <p:nvPr/>
        </p:nvSpPr>
        <p:spPr>
          <a:xfrm>
            <a:off x="8592457" y="3431931"/>
            <a:ext cx="2742501" cy="2742501"/>
          </a:xfrm>
          <a:prstGeom prst="ellipse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8" name="Oval 17"/>
          <p:cNvSpPr/>
          <p:nvPr/>
        </p:nvSpPr>
        <p:spPr>
          <a:xfrm>
            <a:off x="10043936" y="2004687"/>
            <a:ext cx="1394904" cy="1394904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9" name="Oval 18"/>
          <p:cNvSpPr/>
          <p:nvPr/>
        </p:nvSpPr>
        <p:spPr>
          <a:xfrm>
            <a:off x="6989986" y="5126968"/>
            <a:ext cx="865696" cy="865696"/>
          </a:xfrm>
          <a:prstGeom prst="ellipse">
            <a:avLst/>
          </a:pr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10" name="Oval 19"/>
          <p:cNvSpPr/>
          <p:nvPr/>
        </p:nvSpPr>
        <p:spPr>
          <a:xfrm>
            <a:off x="5658932" y="688032"/>
            <a:ext cx="2996851" cy="2996851"/>
          </a:xfrm>
          <a:prstGeom prst="ellipse">
            <a:avLst/>
          </a:pr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310405" y="2469207"/>
            <a:ext cx="1469736" cy="1469736"/>
          </a:xfrm>
          <a:prstGeom prst="ellipse">
            <a:avLst/>
          </a:prstGeom>
          <a:solidFill>
            <a:srgbClr val="F289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1646324" y="2854606"/>
            <a:ext cx="797897" cy="698937"/>
            <a:chOff x="6113463" y="3119438"/>
            <a:chExt cx="204787" cy="179388"/>
          </a:xfrm>
          <a:solidFill>
            <a:schemeClr val="bg1"/>
          </a:solidFill>
        </p:grpSpPr>
        <p:sp>
          <p:nvSpPr>
            <p:cNvPr id="13" name="Freeform 299"/>
            <p:cNvSpPr>
              <a:spLocks/>
            </p:cNvSpPr>
            <p:nvPr/>
          </p:nvSpPr>
          <p:spPr bwMode="auto">
            <a:xfrm>
              <a:off x="6113463" y="3152776"/>
              <a:ext cx="146050" cy="146050"/>
            </a:xfrm>
            <a:custGeom>
              <a:avLst/>
              <a:gdLst>
                <a:gd name="T0" fmla="*/ 181 w 206"/>
                <a:gd name="T1" fmla="*/ 172 h 206"/>
                <a:gd name="T2" fmla="*/ 172 w 206"/>
                <a:gd name="T3" fmla="*/ 180 h 206"/>
                <a:gd name="T4" fmla="*/ 35 w 206"/>
                <a:gd name="T5" fmla="*/ 180 h 206"/>
                <a:gd name="T6" fmla="*/ 26 w 206"/>
                <a:gd name="T7" fmla="*/ 172 h 206"/>
                <a:gd name="T8" fmla="*/ 26 w 206"/>
                <a:gd name="T9" fmla="*/ 34 h 206"/>
                <a:gd name="T10" fmla="*/ 35 w 206"/>
                <a:gd name="T11" fmla="*/ 25 h 206"/>
                <a:gd name="T12" fmla="*/ 154 w 206"/>
                <a:gd name="T13" fmla="*/ 25 h 206"/>
                <a:gd name="T14" fmla="*/ 179 w 206"/>
                <a:gd name="T15" fmla="*/ 0 h 206"/>
                <a:gd name="T16" fmla="*/ 172 w 206"/>
                <a:gd name="T17" fmla="*/ 0 h 206"/>
                <a:gd name="T18" fmla="*/ 35 w 206"/>
                <a:gd name="T19" fmla="*/ 0 h 206"/>
                <a:gd name="T20" fmla="*/ 0 w 206"/>
                <a:gd name="T21" fmla="*/ 34 h 206"/>
                <a:gd name="T22" fmla="*/ 0 w 206"/>
                <a:gd name="T23" fmla="*/ 172 h 206"/>
                <a:gd name="T24" fmla="*/ 35 w 206"/>
                <a:gd name="T25" fmla="*/ 206 h 206"/>
                <a:gd name="T26" fmla="*/ 172 w 206"/>
                <a:gd name="T27" fmla="*/ 206 h 206"/>
                <a:gd name="T28" fmla="*/ 206 w 206"/>
                <a:gd name="T29" fmla="*/ 172 h 206"/>
                <a:gd name="T30" fmla="*/ 206 w 206"/>
                <a:gd name="T31" fmla="*/ 95 h 206"/>
                <a:gd name="T32" fmla="*/ 181 w 206"/>
                <a:gd name="T33" fmla="*/ 121 h 206"/>
                <a:gd name="T34" fmla="*/ 181 w 206"/>
                <a:gd name="T35" fmla="*/ 172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6" h="206">
                  <a:moveTo>
                    <a:pt x="181" y="172"/>
                  </a:moveTo>
                  <a:cubicBezTo>
                    <a:pt x="181" y="176"/>
                    <a:pt x="177" y="180"/>
                    <a:pt x="172" y="180"/>
                  </a:cubicBezTo>
                  <a:cubicBezTo>
                    <a:pt x="35" y="180"/>
                    <a:pt x="35" y="180"/>
                    <a:pt x="35" y="180"/>
                  </a:cubicBezTo>
                  <a:cubicBezTo>
                    <a:pt x="30" y="180"/>
                    <a:pt x="26" y="176"/>
                    <a:pt x="26" y="172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29"/>
                    <a:pt x="30" y="25"/>
                    <a:pt x="35" y="25"/>
                  </a:cubicBezTo>
                  <a:cubicBezTo>
                    <a:pt x="154" y="25"/>
                    <a:pt x="154" y="25"/>
                    <a:pt x="154" y="25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177" y="0"/>
                    <a:pt x="174" y="0"/>
                    <a:pt x="172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16" y="0"/>
                    <a:pt x="0" y="15"/>
                    <a:pt x="0" y="34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0" y="190"/>
                    <a:pt x="16" y="206"/>
                    <a:pt x="35" y="206"/>
                  </a:cubicBezTo>
                  <a:cubicBezTo>
                    <a:pt x="172" y="206"/>
                    <a:pt x="172" y="206"/>
                    <a:pt x="172" y="206"/>
                  </a:cubicBezTo>
                  <a:cubicBezTo>
                    <a:pt x="191" y="206"/>
                    <a:pt x="206" y="190"/>
                    <a:pt x="206" y="172"/>
                  </a:cubicBezTo>
                  <a:cubicBezTo>
                    <a:pt x="206" y="95"/>
                    <a:pt x="206" y="95"/>
                    <a:pt x="206" y="95"/>
                  </a:cubicBezTo>
                  <a:cubicBezTo>
                    <a:pt x="181" y="121"/>
                    <a:pt x="181" y="121"/>
                    <a:pt x="181" y="121"/>
                  </a:cubicBezTo>
                  <a:lnTo>
                    <a:pt x="181" y="1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300"/>
            <p:cNvSpPr>
              <a:spLocks noEditPoints="1"/>
            </p:cNvSpPr>
            <p:nvPr/>
          </p:nvSpPr>
          <p:spPr bwMode="auto">
            <a:xfrm>
              <a:off x="6175375" y="3144838"/>
              <a:ext cx="117475" cy="117475"/>
            </a:xfrm>
            <a:custGeom>
              <a:avLst/>
              <a:gdLst>
                <a:gd name="T0" fmla="*/ 74 w 74"/>
                <a:gd name="T1" fmla="*/ 17 h 74"/>
                <a:gd name="T2" fmla="*/ 57 w 74"/>
                <a:gd name="T3" fmla="*/ 0 h 74"/>
                <a:gd name="T4" fmla="*/ 8 w 74"/>
                <a:gd name="T5" fmla="*/ 50 h 74"/>
                <a:gd name="T6" fmla="*/ 8 w 74"/>
                <a:gd name="T7" fmla="*/ 50 h 74"/>
                <a:gd name="T8" fmla="*/ 8 w 74"/>
                <a:gd name="T9" fmla="*/ 50 h 74"/>
                <a:gd name="T10" fmla="*/ 8 w 74"/>
                <a:gd name="T11" fmla="*/ 50 h 74"/>
                <a:gd name="T12" fmla="*/ 8 w 74"/>
                <a:gd name="T13" fmla="*/ 50 h 74"/>
                <a:gd name="T14" fmla="*/ 0 w 74"/>
                <a:gd name="T15" fmla="*/ 74 h 74"/>
                <a:gd name="T16" fmla="*/ 24 w 74"/>
                <a:gd name="T17" fmla="*/ 66 h 74"/>
                <a:gd name="T18" fmla="*/ 24 w 74"/>
                <a:gd name="T19" fmla="*/ 66 h 74"/>
                <a:gd name="T20" fmla="*/ 24 w 74"/>
                <a:gd name="T21" fmla="*/ 66 h 74"/>
                <a:gd name="T22" fmla="*/ 24 w 74"/>
                <a:gd name="T23" fmla="*/ 66 h 74"/>
                <a:gd name="T24" fmla="*/ 24 w 74"/>
                <a:gd name="T25" fmla="*/ 66 h 74"/>
                <a:gd name="T26" fmla="*/ 74 w 74"/>
                <a:gd name="T27" fmla="*/ 17 h 74"/>
                <a:gd name="T28" fmla="*/ 19 w 74"/>
                <a:gd name="T29" fmla="*/ 52 h 74"/>
                <a:gd name="T30" fmla="*/ 17 w 74"/>
                <a:gd name="T31" fmla="*/ 50 h 74"/>
                <a:gd name="T32" fmla="*/ 57 w 74"/>
                <a:gd name="T33" fmla="*/ 9 h 74"/>
                <a:gd name="T34" fmla="*/ 60 w 74"/>
                <a:gd name="T35" fmla="*/ 11 h 74"/>
                <a:gd name="T36" fmla="*/ 19 w 74"/>
                <a:gd name="T37" fmla="*/ 5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74">
                  <a:moveTo>
                    <a:pt x="74" y="17"/>
                  </a:moveTo>
                  <a:lnTo>
                    <a:pt x="57" y="0"/>
                  </a:lnTo>
                  <a:lnTo>
                    <a:pt x="8" y="50"/>
                  </a:lnTo>
                  <a:lnTo>
                    <a:pt x="8" y="50"/>
                  </a:lnTo>
                  <a:lnTo>
                    <a:pt x="8" y="50"/>
                  </a:lnTo>
                  <a:lnTo>
                    <a:pt x="8" y="50"/>
                  </a:lnTo>
                  <a:lnTo>
                    <a:pt x="8" y="50"/>
                  </a:lnTo>
                  <a:lnTo>
                    <a:pt x="0" y="74"/>
                  </a:lnTo>
                  <a:lnTo>
                    <a:pt x="24" y="66"/>
                  </a:lnTo>
                  <a:lnTo>
                    <a:pt x="24" y="66"/>
                  </a:lnTo>
                  <a:lnTo>
                    <a:pt x="24" y="66"/>
                  </a:lnTo>
                  <a:lnTo>
                    <a:pt x="24" y="66"/>
                  </a:lnTo>
                  <a:lnTo>
                    <a:pt x="24" y="66"/>
                  </a:lnTo>
                  <a:lnTo>
                    <a:pt x="74" y="17"/>
                  </a:lnTo>
                  <a:close/>
                  <a:moveTo>
                    <a:pt x="19" y="52"/>
                  </a:moveTo>
                  <a:lnTo>
                    <a:pt x="17" y="50"/>
                  </a:lnTo>
                  <a:lnTo>
                    <a:pt x="57" y="9"/>
                  </a:lnTo>
                  <a:lnTo>
                    <a:pt x="60" y="11"/>
                  </a:lnTo>
                  <a:lnTo>
                    <a:pt x="19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301"/>
            <p:cNvSpPr>
              <a:spLocks/>
            </p:cNvSpPr>
            <p:nvPr/>
          </p:nvSpPr>
          <p:spPr bwMode="auto">
            <a:xfrm>
              <a:off x="6275388" y="3119438"/>
              <a:ext cx="42862" cy="42863"/>
            </a:xfrm>
            <a:custGeom>
              <a:avLst/>
              <a:gdLst>
                <a:gd name="T0" fmla="*/ 0 w 27"/>
                <a:gd name="T1" fmla="*/ 11 h 27"/>
                <a:gd name="T2" fmla="*/ 16 w 27"/>
                <a:gd name="T3" fmla="*/ 27 h 27"/>
                <a:gd name="T4" fmla="*/ 27 w 27"/>
                <a:gd name="T5" fmla="*/ 16 h 27"/>
                <a:gd name="T6" fmla="*/ 11 w 27"/>
                <a:gd name="T7" fmla="*/ 0 h 27"/>
                <a:gd name="T8" fmla="*/ 0 w 27"/>
                <a:gd name="T9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0" y="11"/>
                  </a:moveTo>
                  <a:lnTo>
                    <a:pt x="16" y="27"/>
                  </a:lnTo>
                  <a:lnTo>
                    <a:pt x="27" y="16"/>
                  </a:lnTo>
                  <a:lnTo>
                    <a:pt x="11" y="0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6" name="矩形 15"/>
          <p:cNvSpPr/>
          <p:nvPr/>
        </p:nvSpPr>
        <p:spPr>
          <a:xfrm>
            <a:off x="1495622" y="4745256"/>
            <a:ext cx="3643833" cy="103412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3"/>
          <p:cNvSpPr txBox="1"/>
          <p:nvPr/>
        </p:nvSpPr>
        <p:spPr>
          <a:xfrm>
            <a:off x="1495622" y="4423306"/>
            <a:ext cx="275287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7008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矩形 29"/>
          <p:cNvSpPr/>
          <p:nvPr/>
        </p:nvSpPr>
        <p:spPr>
          <a:xfrm>
            <a:off x="-9525" y="209550"/>
            <a:ext cx="142875" cy="495300"/>
          </a:xfrm>
          <a:prstGeom prst="rect">
            <a:avLst/>
          </a:prstGeom>
          <a:solidFill>
            <a:srgbClr val="3620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227346" y="226367"/>
            <a:ext cx="30438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</a:t>
            </a:r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Picture 6" descr="Laptop Mask 1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4944" y="2269892"/>
            <a:ext cx="5056632" cy="3084058"/>
          </a:xfrm>
          <a:prstGeom prst="rect">
            <a:avLst/>
          </a:prstGeom>
        </p:spPr>
      </p:pic>
      <p:sp>
        <p:nvSpPr>
          <p:cNvPr id="6" name="直角三角形 5"/>
          <p:cNvSpPr/>
          <p:nvPr/>
        </p:nvSpPr>
        <p:spPr>
          <a:xfrm>
            <a:off x="1308296" y="2446537"/>
            <a:ext cx="3843674" cy="2453409"/>
          </a:xfrm>
          <a:prstGeom prst="rtTriangle">
            <a:avLst/>
          </a:prstGeom>
          <a:solidFill>
            <a:srgbClr val="9AD3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/>
        </p:nvSpPr>
        <p:spPr>
          <a:xfrm flipH="1" flipV="1">
            <a:off x="1300118" y="2438359"/>
            <a:ext cx="3843674" cy="2453409"/>
          </a:xfrm>
          <a:prstGeom prst="rtTriangle">
            <a:avLst/>
          </a:prstGeom>
          <a:solidFill>
            <a:srgbClr val="B6DB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2698561" y="3084423"/>
            <a:ext cx="1046788" cy="1046788"/>
            <a:chOff x="1764792" y="2734056"/>
            <a:chExt cx="1170432" cy="1170432"/>
          </a:xfrm>
        </p:grpSpPr>
        <p:grpSp>
          <p:nvGrpSpPr>
            <p:cNvPr id="9" name="组合 8"/>
            <p:cNvGrpSpPr/>
            <p:nvPr/>
          </p:nvGrpSpPr>
          <p:grpSpPr>
            <a:xfrm>
              <a:off x="2003329" y="3103456"/>
              <a:ext cx="675069" cy="543157"/>
              <a:chOff x="3836988" y="3163888"/>
              <a:chExt cx="276225" cy="222249"/>
            </a:xfrm>
            <a:solidFill>
              <a:schemeClr val="bg1"/>
            </a:solidFill>
          </p:grpSpPr>
          <p:sp>
            <p:nvSpPr>
              <p:cNvPr id="11" name="Oval 298"/>
              <p:cNvSpPr>
                <a:spLocks noChangeArrowheads="1"/>
              </p:cNvSpPr>
              <p:nvPr/>
            </p:nvSpPr>
            <p:spPr bwMode="auto">
              <a:xfrm>
                <a:off x="3944938" y="3346450"/>
                <a:ext cx="39688" cy="396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Oval 299"/>
              <p:cNvSpPr>
                <a:spLocks noChangeArrowheads="1"/>
              </p:cNvSpPr>
              <p:nvPr/>
            </p:nvSpPr>
            <p:spPr bwMode="auto">
              <a:xfrm>
                <a:off x="4038601" y="3346450"/>
                <a:ext cx="39688" cy="396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300"/>
              <p:cNvSpPr>
                <a:spLocks/>
              </p:cNvSpPr>
              <p:nvPr/>
            </p:nvSpPr>
            <p:spPr bwMode="auto">
              <a:xfrm>
                <a:off x="3836988" y="3163888"/>
                <a:ext cx="254000" cy="166687"/>
              </a:xfrm>
              <a:custGeom>
                <a:avLst/>
                <a:gdLst>
                  <a:gd name="T0" fmla="*/ 256 w 266"/>
                  <a:gd name="T1" fmla="*/ 153 h 174"/>
                  <a:gd name="T2" fmla="*/ 113 w 266"/>
                  <a:gd name="T3" fmla="*/ 153 h 174"/>
                  <a:gd name="T4" fmla="*/ 64 w 266"/>
                  <a:gd name="T5" fmla="*/ 7 h 174"/>
                  <a:gd name="T6" fmla="*/ 54 w 266"/>
                  <a:gd name="T7" fmla="*/ 0 h 174"/>
                  <a:gd name="T8" fmla="*/ 11 w 266"/>
                  <a:gd name="T9" fmla="*/ 0 h 174"/>
                  <a:gd name="T10" fmla="*/ 0 w 266"/>
                  <a:gd name="T11" fmla="*/ 10 h 174"/>
                  <a:gd name="T12" fmla="*/ 11 w 266"/>
                  <a:gd name="T13" fmla="*/ 21 h 174"/>
                  <a:gd name="T14" fmla="*/ 47 w 266"/>
                  <a:gd name="T15" fmla="*/ 21 h 174"/>
                  <a:gd name="T16" fmla="*/ 96 w 266"/>
                  <a:gd name="T17" fmla="*/ 167 h 174"/>
                  <a:gd name="T18" fmla="*/ 106 w 266"/>
                  <a:gd name="T19" fmla="*/ 174 h 174"/>
                  <a:gd name="T20" fmla="*/ 256 w 266"/>
                  <a:gd name="T21" fmla="*/ 174 h 174"/>
                  <a:gd name="T22" fmla="*/ 266 w 266"/>
                  <a:gd name="T23" fmla="*/ 164 h 174"/>
                  <a:gd name="T24" fmla="*/ 256 w 266"/>
                  <a:gd name="T25" fmla="*/ 153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6" h="174">
                    <a:moveTo>
                      <a:pt x="256" y="153"/>
                    </a:moveTo>
                    <a:cubicBezTo>
                      <a:pt x="113" y="153"/>
                      <a:pt x="113" y="153"/>
                      <a:pt x="113" y="153"/>
                    </a:cubicBezTo>
                    <a:cubicBezTo>
                      <a:pt x="64" y="7"/>
                      <a:pt x="64" y="7"/>
                      <a:pt x="64" y="7"/>
                    </a:cubicBezTo>
                    <a:cubicBezTo>
                      <a:pt x="63" y="3"/>
                      <a:pt x="59" y="0"/>
                      <a:pt x="54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16"/>
                      <a:pt x="5" y="21"/>
                      <a:pt x="11" y="21"/>
                    </a:cubicBezTo>
                    <a:cubicBezTo>
                      <a:pt x="47" y="21"/>
                      <a:pt x="47" y="21"/>
                      <a:pt x="47" y="21"/>
                    </a:cubicBezTo>
                    <a:cubicBezTo>
                      <a:pt x="96" y="167"/>
                      <a:pt x="96" y="167"/>
                      <a:pt x="96" y="167"/>
                    </a:cubicBezTo>
                    <a:cubicBezTo>
                      <a:pt x="97" y="171"/>
                      <a:pt x="101" y="174"/>
                      <a:pt x="106" y="174"/>
                    </a:cubicBezTo>
                    <a:cubicBezTo>
                      <a:pt x="256" y="174"/>
                      <a:pt x="256" y="174"/>
                      <a:pt x="256" y="174"/>
                    </a:cubicBezTo>
                    <a:cubicBezTo>
                      <a:pt x="262" y="174"/>
                      <a:pt x="266" y="169"/>
                      <a:pt x="266" y="164"/>
                    </a:cubicBezTo>
                    <a:cubicBezTo>
                      <a:pt x="266" y="158"/>
                      <a:pt x="262" y="153"/>
                      <a:pt x="256" y="1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301"/>
              <p:cNvSpPr>
                <a:spLocks noEditPoints="1"/>
              </p:cNvSpPr>
              <p:nvPr/>
            </p:nvSpPr>
            <p:spPr bwMode="auto">
              <a:xfrm>
                <a:off x="3925888" y="3187700"/>
                <a:ext cx="187325" cy="106362"/>
              </a:xfrm>
              <a:custGeom>
                <a:avLst/>
                <a:gdLst>
                  <a:gd name="T0" fmla="*/ 185 w 195"/>
                  <a:gd name="T1" fmla="*/ 16 h 111"/>
                  <a:gd name="T2" fmla="*/ 9 w 195"/>
                  <a:gd name="T3" fmla="*/ 0 h 111"/>
                  <a:gd name="T4" fmla="*/ 1 w 195"/>
                  <a:gd name="T5" fmla="*/ 9 h 111"/>
                  <a:gd name="T6" fmla="*/ 32 w 195"/>
                  <a:gd name="T7" fmla="*/ 101 h 111"/>
                  <a:gd name="T8" fmla="*/ 46 w 195"/>
                  <a:gd name="T9" fmla="*/ 111 h 111"/>
                  <a:gd name="T10" fmla="*/ 175 w 195"/>
                  <a:gd name="T11" fmla="*/ 111 h 111"/>
                  <a:gd name="T12" fmla="*/ 187 w 195"/>
                  <a:gd name="T13" fmla="*/ 100 h 111"/>
                  <a:gd name="T14" fmla="*/ 195 w 195"/>
                  <a:gd name="T15" fmla="*/ 27 h 111"/>
                  <a:gd name="T16" fmla="*/ 185 w 195"/>
                  <a:gd name="T17" fmla="*/ 16 h 111"/>
                  <a:gd name="T18" fmla="*/ 96 w 195"/>
                  <a:gd name="T19" fmla="*/ 76 h 111"/>
                  <a:gd name="T20" fmla="*/ 59 w 195"/>
                  <a:gd name="T21" fmla="*/ 76 h 111"/>
                  <a:gd name="T22" fmla="*/ 54 w 195"/>
                  <a:gd name="T23" fmla="*/ 73 h 111"/>
                  <a:gd name="T24" fmla="*/ 43 w 195"/>
                  <a:gd name="T25" fmla="*/ 41 h 111"/>
                  <a:gd name="T26" fmla="*/ 46 w 195"/>
                  <a:gd name="T27" fmla="*/ 38 h 111"/>
                  <a:gd name="T28" fmla="*/ 86 w 195"/>
                  <a:gd name="T29" fmla="*/ 41 h 111"/>
                  <a:gd name="T30" fmla="*/ 90 w 195"/>
                  <a:gd name="T31" fmla="*/ 45 h 111"/>
                  <a:gd name="T32" fmla="*/ 99 w 195"/>
                  <a:gd name="T33" fmla="*/ 73 h 111"/>
                  <a:gd name="T34" fmla="*/ 96 w 195"/>
                  <a:gd name="T35" fmla="*/ 76 h 111"/>
                  <a:gd name="T36" fmla="*/ 162 w 195"/>
                  <a:gd name="T37" fmla="*/ 73 h 111"/>
                  <a:gd name="T38" fmla="*/ 158 w 195"/>
                  <a:gd name="T39" fmla="*/ 76 h 111"/>
                  <a:gd name="T40" fmla="*/ 135 w 195"/>
                  <a:gd name="T41" fmla="*/ 76 h 111"/>
                  <a:gd name="T42" fmla="*/ 131 w 195"/>
                  <a:gd name="T43" fmla="*/ 73 h 111"/>
                  <a:gd name="T44" fmla="*/ 122 w 195"/>
                  <a:gd name="T45" fmla="*/ 48 h 111"/>
                  <a:gd name="T46" fmla="*/ 125 w 195"/>
                  <a:gd name="T47" fmla="*/ 45 h 111"/>
                  <a:gd name="T48" fmla="*/ 161 w 195"/>
                  <a:gd name="T49" fmla="*/ 48 h 111"/>
                  <a:gd name="T50" fmla="*/ 164 w 195"/>
                  <a:gd name="T51" fmla="*/ 51 h 111"/>
                  <a:gd name="T52" fmla="*/ 162 w 195"/>
                  <a:gd name="T53" fmla="*/ 73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95" h="111">
                    <a:moveTo>
                      <a:pt x="185" y="16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3" y="0"/>
                      <a:pt x="0" y="4"/>
                      <a:pt x="1" y="9"/>
                    </a:cubicBezTo>
                    <a:cubicBezTo>
                      <a:pt x="32" y="101"/>
                      <a:pt x="32" y="101"/>
                      <a:pt x="32" y="101"/>
                    </a:cubicBezTo>
                    <a:cubicBezTo>
                      <a:pt x="34" y="106"/>
                      <a:pt x="40" y="111"/>
                      <a:pt x="46" y="111"/>
                    </a:cubicBezTo>
                    <a:cubicBezTo>
                      <a:pt x="175" y="111"/>
                      <a:pt x="175" y="111"/>
                      <a:pt x="175" y="111"/>
                    </a:cubicBezTo>
                    <a:cubicBezTo>
                      <a:pt x="181" y="111"/>
                      <a:pt x="186" y="106"/>
                      <a:pt x="187" y="100"/>
                    </a:cubicBezTo>
                    <a:cubicBezTo>
                      <a:pt x="195" y="27"/>
                      <a:pt x="195" y="27"/>
                      <a:pt x="195" y="27"/>
                    </a:cubicBezTo>
                    <a:cubicBezTo>
                      <a:pt x="195" y="21"/>
                      <a:pt x="191" y="16"/>
                      <a:pt x="185" y="16"/>
                    </a:cubicBezTo>
                    <a:close/>
                    <a:moveTo>
                      <a:pt x="96" y="76"/>
                    </a:moveTo>
                    <a:cubicBezTo>
                      <a:pt x="59" y="76"/>
                      <a:pt x="59" y="76"/>
                      <a:pt x="59" y="76"/>
                    </a:cubicBezTo>
                    <a:cubicBezTo>
                      <a:pt x="57" y="76"/>
                      <a:pt x="55" y="75"/>
                      <a:pt x="54" y="73"/>
                    </a:cubicBezTo>
                    <a:cubicBezTo>
                      <a:pt x="43" y="41"/>
                      <a:pt x="43" y="41"/>
                      <a:pt x="43" y="41"/>
                    </a:cubicBezTo>
                    <a:cubicBezTo>
                      <a:pt x="43" y="39"/>
                      <a:pt x="44" y="38"/>
                      <a:pt x="46" y="38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88" y="42"/>
                      <a:pt x="90" y="43"/>
                      <a:pt x="90" y="45"/>
                    </a:cubicBezTo>
                    <a:cubicBezTo>
                      <a:pt x="99" y="73"/>
                      <a:pt x="99" y="73"/>
                      <a:pt x="99" y="73"/>
                    </a:cubicBezTo>
                    <a:cubicBezTo>
                      <a:pt x="99" y="75"/>
                      <a:pt x="98" y="76"/>
                      <a:pt x="96" y="76"/>
                    </a:cubicBezTo>
                    <a:close/>
                    <a:moveTo>
                      <a:pt x="162" y="73"/>
                    </a:moveTo>
                    <a:cubicBezTo>
                      <a:pt x="161" y="75"/>
                      <a:pt x="160" y="76"/>
                      <a:pt x="158" y="76"/>
                    </a:cubicBezTo>
                    <a:cubicBezTo>
                      <a:pt x="135" y="76"/>
                      <a:pt x="135" y="76"/>
                      <a:pt x="135" y="76"/>
                    </a:cubicBezTo>
                    <a:cubicBezTo>
                      <a:pt x="133" y="76"/>
                      <a:pt x="131" y="75"/>
                      <a:pt x="131" y="73"/>
                    </a:cubicBezTo>
                    <a:cubicBezTo>
                      <a:pt x="122" y="48"/>
                      <a:pt x="122" y="48"/>
                      <a:pt x="122" y="48"/>
                    </a:cubicBezTo>
                    <a:cubicBezTo>
                      <a:pt x="122" y="46"/>
                      <a:pt x="123" y="45"/>
                      <a:pt x="125" y="45"/>
                    </a:cubicBezTo>
                    <a:cubicBezTo>
                      <a:pt x="161" y="48"/>
                      <a:pt x="161" y="48"/>
                      <a:pt x="161" y="48"/>
                    </a:cubicBezTo>
                    <a:cubicBezTo>
                      <a:pt x="163" y="48"/>
                      <a:pt x="164" y="50"/>
                      <a:pt x="164" y="51"/>
                    </a:cubicBezTo>
                    <a:lnTo>
                      <a:pt x="162" y="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0" name="椭圆 9"/>
            <p:cNvSpPr/>
            <p:nvPr/>
          </p:nvSpPr>
          <p:spPr>
            <a:xfrm>
              <a:off x="1764792" y="2734056"/>
              <a:ext cx="1170432" cy="1170432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6362855" y="3683760"/>
            <a:ext cx="5041184" cy="8460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222A3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rgbClr val="222A3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0"/>
          <p:cNvSpPr txBox="1"/>
          <p:nvPr/>
        </p:nvSpPr>
        <p:spPr>
          <a:xfrm>
            <a:off x="6356750" y="3094080"/>
            <a:ext cx="20286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6453063" y="3619752"/>
            <a:ext cx="4736592" cy="0"/>
          </a:xfrm>
          <a:prstGeom prst="line">
            <a:avLst/>
          </a:prstGeom>
          <a:ln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53154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-9525" y="209550"/>
            <a:ext cx="142875" cy="495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227346" y="226367"/>
            <a:ext cx="30438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Oval 6"/>
          <p:cNvSpPr/>
          <p:nvPr/>
        </p:nvSpPr>
        <p:spPr bwMode="auto">
          <a:xfrm>
            <a:off x="1804294" y="1897209"/>
            <a:ext cx="1378738" cy="1378739"/>
          </a:xfrm>
          <a:prstGeom prst="ellipse">
            <a:avLst/>
          </a:prstGeom>
          <a:solidFill>
            <a:srgbClr val="9AD3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8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Oval 30"/>
          <p:cNvSpPr/>
          <p:nvPr/>
        </p:nvSpPr>
        <p:spPr bwMode="auto">
          <a:xfrm>
            <a:off x="1813312" y="4156245"/>
            <a:ext cx="1375061" cy="1376658"/>
          </a:xfrm>
          <a:prstGeom prst="ellipse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cs typeface="Roboto Regular"/>
              <a:sym typeface="Arial" panose="020B0604020202020204" pitchFamily="34" charset="0"/>
            </a:endParaRPr>
          </a:p>
        </p:txBody>
      </p:sp>
      <p:cxnSp>
        <p:nvCxnSpPr>
          <p:cNvPr id="32" name="Straight Connector 38"/>
          <p:cNvCxnSpPr/>
          <p:nvPr/>
        </p:nvCxnSpPr>
        <p:spPr bwMode="auto">
          <a:xfrm>
            <a:off x="1813312" y="3692082"/>
            <a:ext cx="8829181" cy="0"/>
          </a:xfrm>
          <a:prstGeom prst="line">
            <a:avLst/>
          </a:prstGeom>
          <a:ln w="12700">
            <a:solidFill>
              <a:srgbClr val="ADBAC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Freeform 171"/>
          <p:cNvSpPr>
            <a:spLocks/>
          </p:cNvSpPr>
          <p:nvPr/>
        </p:nvSpPr>
        <p:spPr bwMode="auto">
          <a:xfrm>
            <a:off x="2244701" y="2339684"/>
            <a:ext cx="497924" cy="478006"/>
          </a:xfrm>
          <a:custGeom>
            <a:avLst/>
            <a:gdLst>
              <a:gd name="T0" fmla="*/ 228 w 308"/>
              <a:gd name="T1" fmla="*/ 218 h 296"/>
              <a:gd name="T2" fmla="*/ 224 w 308"/>
              <a:gd name="T3" fmla="*/ 215 h 296"/>
              <a:gd name="T4" fmla="*/ 228 w 308"/>
              <a:gd name="T5" fmla="*/ 212 h 296"/>
              <a:gd name="T6" fmla="*/ 230 w 308"/>
              <a:gd name="T7" fmla="*/ 212 h 296"/>
              <a:gd name="T8" fmla="*/ 278 w 308"/>
              <a:gd name="T9" fmla="*/ 209 h 296"/>
              <a:gd name="T10" fmla="*/ 288 w 308"/>
              <a:gd name="T11" fmla="*/ 176 h 296"/>
              <a:gd name="T12" fmla="*/ 284 w 308"/>
              <a:gd name="T13" fmla="*/ 176 h 296"/>
              <a:gd name="T14" fmla="*/ 283 w 308"/>
              <a:gd name="T15" fmla="*/ 176 h 296"/>
              <a:gd name="T16" fmla="*/ 283 w 308"/>
              <a:gd name="T17" fmla="*/ 176 h 296"/>
              <a:gd name="T18" fmla="*/ 229 w 308"/>
              <a:gd name="T19" fmla="*/ 174 h 296"/>
              <a:gd name="T20" fmla="*/ 226 w 308"/>
              <a:gd name="T21" fmla="*/ 174 h 296"/>
              <a:gd name="T22" fmla="*/ 222 w 308"/>
              <a:gd name="T23" fmla="*/ 171 h 296"/>
              <a:gd name="T24" fmla="*/ 226 w 308"/>
              <a:gd name="T25" fmla="*/ 168 h 296"/>
              <a:gd name="T26" fmla="*/ 228 w 308"/>
              <a:gd name="T27" fmla="*/ 168 h 296"/>
              <a:gd name="T28" fmla="*/ 284 w 308"/>
              <a:gd name="T29" fmla="*/ 164 h 296"/>
              <a:gd name="T30" fmla="*/ 292 w 308"/>
              <a:gd name="T31" fmla="*/ 164 h 296"/>
              <a:gd name="T32" fmla="*/ 292 w 308"/>
              <a:gd name="T33" fmla="*/ 164 h 296"/>
              <a:gd name="T34" fmla="*/ 296 w 308"/>
              <a:gd name="T35" fmla="*/ 133 h 296"/>
              <a:gd name="T36" fmla="*/ 214 w 308"/>
              <a:gd name="T37" fmla="*/ 124 h 296"/>
              <a:gd name="T38" fmla="*/ 213 w 308"/>
              <a:gd name="T39" fmla="*/ 124 h 296"/>
              <a:gd name="T40" fmla="*/ 212 w 308"/>
              <a:gd name="T41" fmla="*/ 124 h 296"/>
              <a:gd name="T42" fmla="*/ 217 w 308"/>
              <a:gd name="T43" fmla="*/ 124 h 296"/>
              <a:gd name="T44" fmla="*/ 206 w 308"/>
              <a:gd name="T45" fmla="*/ 124 h 296"/>
              <a:gd name="T46" fmla="*/ 165 w 308"/>
              <a:gd name="T47" fmla="*/ 123 h 296"/>
              <a:gd name="T48" fmla="*/ 165 w 308"/>
              <a:gd name="T49" fmla="*/ 123 h 296"/>
              <a:gd name="T50" fmla="*/ 160 w 308"/>
              <a:gd name="T51" fmla="*/ 121 h 296"/>
              <a:gd name="T52" fmla="*/ 165 w 308"/>
              <a:gd name="T53" fmla="*/ 120 h 296"/>
              <a:gd name="T54" fmla="*/ 165 w 308"/>
              <a:gd name="T55" fmla="*/ 120 h 296"/>
              <a:gd name="T56" fmla="*/ 179 w 308"/>
              <a:gd name="T57" fmla="*/ 119 h 296"/>
              <a:gd name="T58" fmla="*/ 192 w 308"/>
              <a:gd name="T59" fmla="*/ 58 h 296"/>
              <a:gd name="T60" fmla="*/ 178 w 308"/>
              <a:gd name="T61" fmla="*/ 0 h 296"/>
              <a:gd name="T62" fmla="*/ 101 w 308"/>
              <a:gd name="T63" fmla="*/ 126 h 296"/>
              <a:gd name="T64" fmla="*/ 58 w 308"/>
              <a:gd name="T65" fmla="*/ 146 h 296"/>
              <a:gd name="T66" fmla="*/ 53 w 308"/>
              <a:gd name="T67" fmla="*/ 275 h 296"/>
              <a:gd name="T68" fmla="*/ 99 w 308"/>
              <a:gd name="T69" fmla="*/ 275 h 296"/>
              <a:gd name="T70" fmla="*/ 232 w 308"/>
              <a:gd name="T71" fmla="*/ 286 h 296"/>
              <a:gd name="T72" fmla="*/ 255 w 308"/>
              <a:gd name="T73" fmla="*/ 256 h 296"/>
              <a:gd name="T74" fmla="*/ 227 w 308"/>
              <a:gd name="T75" fmla="*/ 255 h 296"/>
              <a:gd name="T76" fmla="*/ 225 w 308"/>
              <a:gd name="T77" fmla="*/ 255 h 296"/>
              <a:gd name="T78" fmla="*/ 221 w 308"/>
              <a:gd name="T79" fmla="*/ 252 h 296"/>
              <a:gd name="T80" fmla="*/ 225 w 308"/>
              <a:gd name="T81" fmla="*/ 249 h 296"/>
              <a:gd name="T82" fmla="*/ 227 w 308"/>
              <a:gd name="T83" fmla="*/ 249 h 296"/>
              <a:gd name="T84" fmla="*/ 262 w 308"/>
              <a:gd name="T85" fmla="*/ 247 h 296"/>
              <a:gd name="T86" fmla="*/ 269 w 308"/>
              <a:gd name="T87" fmla="*/ 220 h 296"/>
              <a:gd name="T88" fmla="*/ 230 w 308"/>
              <a:gd name="T89" fmla="*/ 218 h 296"/>
              <a:gd name="T90" fmla="*/ 228 w 308"/>
              <a:gd name="T91" fmla="*/ 218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08" h="296">
                <a:moveTo>
                  <a:pt x="228" y="218"/>
                </a:moveTo>
                <a:cubicBezTo>
                  <a:pt x="224" y="215"/>
                  <a:pt x="224" y="215"/>
                  <a:pt x="224" y="215"/>
                </a:cubicBezTo>
                <a:cubicBezTo>
                  <a:pt x="228" y="212"/>
                  <a:pt x="228" y="212"/>
                  <a:pt x="228" y="212"/>
                </a:cubicBezTo>
                <a:cubicBezTo>
                  <a:pt x="230" y="212"/>
                  <a:pt x="230" y="212"/>
                  <a:pt x="230" y="212"/>
                </a:cubicBezTo>
                <a:cubicBezTo>
                  <a:pt x="232" y="212"/>
                  <a:pt x="263" y="210"/>
                  <a:pt x="278" y="209"/>
                </a:cubicBezTo>
                <a:cubicBezTo>
                  <a:pt x="295" y="197"/>
                  <a:pt x="292" y="183"/>
                  <a:pt x="288" y="176"/>
                </a:cubicBezTo>
                <a:cubicBezTo>
                  <a:pt x="287" y="176"/>
                  <a:pt x="285" y="176"/>
                  <a:pt x="284" y="176"/>
                </a:cubicBezTo>
                <a:cubicBezTo>
                  <a:pt x="283" y="176"/>
                  <a:pt x="283" y="176"/>
                  <a:pt x="283" y="176"/>
                </a:cubicBezTo>
                <a:cubicBezTo>
                  <a:pt x="283" y="176"/>
                  <a:pt x="283" y="176"/>
                  <a:pt x="283" y="176"/>
                </a:cubicBezTo>
                <a:cubicBezTo>
                  <a:pt x="278" y="176"/>
                  <a:pt x="231" y="174"/>
                  <a:pt x="229" y="174"/>
                </a:cubicBezTo>
                <a:cubicBezTo>
                  <a:pt x="226" y="174"/>
                  <a:pt x="226" y="174"/>
                  <a:pt x="226" y="174"/>
                </a:cubicBezTo>
                <a:cubicBezTo>
                  <a:pt x="222" y="171"/>
                  <a:pt x="222" y="171"/>
                  <a:pt x="222" y="171"/>
                </a:cubicBezTo>
                <a:cubicBezTo>
                  <a:pt x="226" y="168"/>
                  <a:pt x="226" y="168"/>
                  <a:pt x="226" y="168"/>
                </a:cubicBezTo>
                <a:cubicBezTo>
                  <a:pt x="228" y="168"/>
                  <a:pt x="228" y="168"/>
                  <a:pt x="228" y="168"/>
                </a:cubicBezTo>
                <a:cubicBezTo>
                  <a:pt x="231" y="168"/>
                  <a:pt x="280" y="164"/>
                  <a:pt x="284" y="164"/>
                </a:cubicBezTo>
                <a:cubicBezTo>
                  <a:pt x="290" y="164"/>
                  <a:pt x="292" y="164"/>
                  <a:pt x="292" y="164"/>
                </a:cubicBezTo>
                <a:cubicBezTo>
                  <a:pt x="292" y="164"/>
                  <a:pt x="292" y="164"/>
                  <a:pt x="292" y="164"/>
                </a:cubicBezTo>
                <a:cubicBezTo>
                  <a:pt x="302" y="155"/>
                  <a:pt x="308" y="144"/>
                  <a:pt x="296" y="133"/>
                </a:cubicBezTo>
                <a:cubicBezTo>
                  <a:pt x="285" y="123"/>
                  <a:pt x="243" y="125"/>
                  <a:pt x="214" y="124"/>
                </a:cubicBezTo>
                <a:cubicBezTo>
                  <a:pt x="213" y="124"/>
                  <a:pt x="213" y="124"/>
                  <a:pt x="213" y="124"/>
                </a:cubicBezTo>
                <a:cubicBezTo>
                  <a:pt x="212" y="124"/>
                  <a:pt x="212" y="124"/>
                  <a:pt x="212" y="124"/>
                </a:cubicBezTo>
                <a:cubicBezTo>
                  <a:pt x="212" y="124"/>
                  <a:pt x="219" y="124"/>
                  <a:pt x="217" y="124"/>
                </a:cubicBezTo>
                <a:cubicBezTo>
                  <a:pt x="213" y="124"/>
                  <a:pt x="209" y="124"/>
                  <a:pt x="206" y="124"/>
                </a:cubicBezTo>
                <a:cubicBezTo>
                  <a:pt x="192" y="123"/>
                  <a:pt x="167" y="123"/>
                  <a:pt x="165" y="123"/>
                </a:cubicBezTo>
                <a:cubicBezTo>
                  <a:pt x="165" y="123"/>
                  <a:pt x="165" y="123"/>
                  <a:pt x="165" y="123"/>
                </a:cubicBezTo>
                <a:cubicBezTo>
                  <a:pt x="160" y="121"/>
                  <a:pt x="160" y="121"/>
                  <a:pt x="160" y="121"/>
                </a:cubicBezTo>
                <a:cubicBezTo>
                  <a:pt x="165" y="120"/>
                  <a:pt x="165" y="120"/>
                  <a:pt x="165" y="120"/>
                </a:cubicBezTo>
                <a:cubicBezTo>
                  <a:pt x="165" y="120"/>
                  <a:pt x="165" y="120"/>
                  <a:pt x="165" y="120"/>
                </a:cubicBezTo>
                <a:cubicBezTo>
                  <a:pt x="166" y="120"/>
                  <a:pt x="169" y="120"/>
                  <a:pt x="179" y="119"/>
                </a:cubicBezTo>
                <a:cubicBezTo>
                  <a:pt x="165" y="90"/>
                  <a:pt x="188" y="73"/>
                  <a:pt x="192" y="58"/>
                </a:cubicBezTo>
                <a:cubicBezTo>
                  <a:pt x="206" y="5"/>
                  <a:pt x="178" y="0"/>
                  <a:pt x="178" y="0"/>
                </a:cubicBezTo>
                <a:cubicBezTo>
                  <a:pt x="178" y="0"/>
                  <a:pt x="108" y="96"/>
                  <a:pt x="101" y="126"/>
                </a:cubicBezTo>
                <a:cubicBezTo>
                  <a:pt x="96" y="148"/>
                  <a:pt x="67" y="146"/>
                  <a:pt x="58" y="146"/>
                </a:cubicBezTo>
                <a:cubicBezTo>
                  <a:pt x="10" y="144"/>
                  <a:pt x="0" y="264"/>
                  <a:pt x="53" y="275"/>
                </a:cubicBezTo>
                <a:cubicBezTo>
                  <a:pt x="64" y="277"/>
                  <a:pt x="76" y="265"/>
                  <a:pt x="99" y="275"/>
                </a:cubicBezTo>
                <a:cubicBezTo>
                  <a:pt x="149" y="296"/>
                  <a:pt x="192" y="287"/>
                  <a:pt x="232" y="286"/>
                </a:cubicBezTo>
                <a:cubicBezTo>
                  <a:pt x="259" y="285"/>
                  <a:pt x="257" y="266"/>
                  <a:pt x="255" y="256"/>
                </a:cubicBezTo>
                <a:cubicBezTo>
                  <a:pt x="242" y="256"/>
                  <a:pt x="229" y="255"/>
                  <a:pt x="227" y="255"/>
                </a:cubicBezTo>
                <a:cubicBezTo>
                  <a:pt x="225" y="255"/>
                  <a:pt x="225" y="255"/>
                  <a:pt x="225" y="255"/>
                </a:cubicBezTo>
                <a:cubicBezTo>
                  <a:pt x="221" y="252"/>
                  <a:pt x="221" y="252"/>
                  <a:pt x="221" y="252"/>
                </a:cubicBezTo>
                <a:cubicBezTo>
                  <a:pt x="225" y="249"/>
                  <a:pt x="225" y="249"/>
                  <a:pt x="225" y="249"/>
                </a:cubicBezTo>
                <a:cubicBezTo>
                  <a:pt x="227" y="249"/>
                  <a:pt x="227" y="249"/>
                  <a:pt x="227" y="249"/>
                </a:cubicBezTo>
                <a:cubicBezTo>
                  <a:pt x="229" y="249"/>
                  <a:pt x="247" y="248"/>
                  <a:pt x="262" y="247"/>
                </a:cubicBezTo>
                <a:cubicBezTo>
                  <a:pt x="275" y="237"/>
                  <a:pt x="272" y="227"/>
                  <a:pt x="269" y="220"/>
                </a:cubicBezTo>
                <a:cubicBezTo>
                  <a:pt x="253" y="219"/>
                  <a:pt x="232" y="218"/>
                  <a:pt x="230" y="218"/>
                </a:cubicBezTo>
                <a:lnTo>
                  <a:pt x="228" y="2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Freeform 173"/>
          <p:cNvSpPr>
            <a:spLocks/>
          </p:cNvSpPr>
          <p:nvPr/>
        </p:nvSpPr>
        <p:spPr bwMode="auto">
          <a:xfrm>
            <a:off x="2251880" y="4605571"/>
            <a:ext cx="497924" cy="478006"/>
          </a:xfrm>
          <a:custGeom>
            <a:avLst/>
            <a:gdLst>
              <a:gd name="T0" fmla="*/ 80 w 308"/>
              <a:gd name="T1" fmla="*/ 78 h 296"/>
              <a:gd name="T2" fmla="*/ 84 w 308"/>
              <a:gd name="T3" fmla="*/ 81 h 296"/>
              <a:gd name="T4" fmla="*/ 80 w 308"/>
              <a:gd name="T5" fmla="*/ 84 h 296"/>
              <a:gd name="T6" fmla="*/ 78 w 308"/>
              <a:gd name="T7" fmla="*/ 84 h 296"/>
              <a:gd name="T8" fmla="*/ 30 w 308"/>
              <a:gd name="T9" fmla="*/ 87 h 296"/>
              <a:gd name="T10" fmla="*/ 20 w 308"/>
              <a:gd name="T11" fmla="*/ 120 h 296"/>
              <a:gd name="T12" fmla="*/ 24 w 308"/>
              <a:gd name="T13" fmla="*/ 120 h 296"/>
              <a:gd name="T14" fmla="*/ 24 w 308"/>
              <a:gd name="T15" fmla="*/ 120 h 296"/>
              <a:gd name="T16" fmla="*/ 24 w 308"/>
              <a:gd name="T17" fmla="*/ 120 h 296"/>
              <a:gd name="T18" fmla="*/ 79 w 308"/>
              <a:gd name="T19" fmla="*/ 122 h 296"/>
              <a:gd name="T20" fmla="*/ 81 w 308"/>
              <a:gd name="T21" fmla="*/ 122 h 296"/>
              <a:gd name="T22" fmla="*/ 86 w 308"/>
              <a:gd name="T23" fmla="*/ 125 h 296"/>
              <a:gd name="T24" fmla="*/ 82 w 308"/>
              <a:gd name="T25" fmla="*/ 128 h 296"/>
              <a:gd name="T26" fmla="*/ 79 w 308"/>
              <a:gd name="T27" fmla="*/ 128 h 296"/>
              <a:gd name="T28" fmla="*/ 24 w 308"/>
              <a:gd name="T29" fmla="*/ 132 h 296"/>
              <a:gd name="T30" fmla="*/ 15 w 308"/>
              <a:gd name="T31" fmla="*/ 132 h 296"/>
              <a:gd name="T32" fmla="*/ 15 w 308"/>
              <a:gd name="T33" fmla="*/ 132 h 296"/>
              <a:gd name="T34" fmla="*/ 12 w 308"/>
              <a:gd name="T35" fmla="*/ 163 h 296"/>
              <a:gd name="T36" fmla="*/ 94 w 308"/>
              <a:gd name="T37" fmla="*/ 172 h 296"/>
              <a:gd name="T38" fmla="*/ 95 w 308"/>
              <a:gd name="T39" fmla="*/ 172 h 296"/>
              <a:gd name="T40" fmla="*/ 95 w 308"/>
              <a:gd name="T41" fmla="*/ 172 h 296"/>
              <a:gd name="T42" fmla="*/ 91 w 308"/>
              <a:gd name="T43" fmla="*/ 172 h 296"/>
              <a:gd name="T44" fmla="*/ 102 w 308"/>
              <a:gd name="T45" fmla="*/ 172 h 296"/>
              <a:gd name="T46" fmla="*/ 142 w 308"/>
              <a:gd name="T47" fmla="*/ 173 h 296"/>
              <a:gd name="T48" fmla="*/ 143 w 308"/>
              <a:gd name="T49" fmla="*/ 173 h 296"/>
              <a:gd name="T50" fmla="*/ 148 w 308"/>
              <a:gd name="T51" fmla="*/ 175 h 296"/>
              <a:gd name="T52" fmla="*/ 143 w 308"/>
              <a:gd name="T53" fmla="*/ 176 h 296"/>
              <a:gd name="T54" fmla="*/ 142 w 308"/>
              <a:gd name="T55" fmla="*/ 176 h 296"/>
              <a:gd name="T56" fmla="*/ 129 w 308"/>
              <a:gd name="T57" fmla="*/ 177 h 296"/>
              <a:gd name="T58" fmla="*/ 115 w 308"/>
              <a:gd name="T59" fmla="*/ 238 h 296"/>
              <a:gd name="T60" fmla="*/ 129 w 308"/>
              <a:gd name="T61" fmla="*/ 296 h 296"/>
              <a:gd name="T62" fmla="*/ 207 w 308"/>
              <a:gd name="T63" fmla="*/ 169 h 296"/>
              <a:gd name="T64" fmla="*/ 250 w 308"/>
              <a:gd name="T65" fmla="*/ 150 h 296"/>
              <a:gd name="T66" fmla="*/ 255 w 308"/>
              <a:gd name="T67" fmla="*/ 21 h 296"/>
              <a:gd name="T68" fmla="*/ 209 w 308"/>
              <a:gd name="T69" fmla="*/ 21 h 296"/>
              <a:gd name="T70" fmla="*/ 76 w 308"/>
              <a:gd name="T71" fmla="*/ 10 h 296"/>
              <a:gd name="T72" fmla="*/ 53 w 308"/>
              <a:gd name="T73" fmla="*/ 40 h 296"/>
              <a:gd name="T74" fmla="*/ 80 w 308"/>
              <a:gd name="T75" fmla="*/ 41 h 296"/>
              <a:gd name="T76" fmla="*/ 83 w 308"/>
              <a:gd name="T77" fmla="*/ 41 h 296"/>
              <a:gd name="T78" fmla="*/ 87 w 308"/>
              <a:gd name="T79" fmla="*/ 44 h 296"/>
              <a:gd name="T80" fmla="*/ 83 w 308"/>
              <a:gd name="T81" fmla="*/ 47 h 296"/>
              <a:gd name="T82" fmla="*/ 81 w 308"/>
              <a:gd name="T83" fmla="*/ 47 h 296"/>
              <a:gd name="T84" fmla="*/ 46 w 308"/>
              <a:gd name="T85" fmla="*/ 49 h 296"/>
              <a:gd name="T86" fmla="*/ 39 w 308"/>
              <a:gd name="T87" fmla="*/ 76 h 296"/>
              <a:gd name="T88" fmla="*/ 77 w 308"/>
              <a:gd name="T89" fmla="*/ 78 h 296"/>
              <a:gd name="T90" fmla="*/ 80 w 308"/>
              <a:gd name="T91" fmla="*/ 78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08" h="296">
                <a:moveTo>
                  <a:pt x="80" y="78"/>
                </a:moveTo>
                <a:cubicBezTo>
                  <a:pt x="84" y="81"/>
                  <a:pt x="84" y="81"/>
                  <a:pt x="84" y="81"/>
                </a:cubicBezTo>
                <a:cubicBezTo>
                  <a:pt x="80" y="84"/>
                  <a:pt x="80" y="84"/>
                  <a:pt x="80" y="84"/>
                </a:cubicBezTo>
                <a:cubicBezTo>
                  <a:pt x="78" y="84"/>
                  <a:pt x="78" y="84"/>
                  <a:pt x="78" y="84"/>
                </a:cubicBezTo>
                <a:cubicBezTo>
                  <a:pt x="76" y="84"/>
                  <a:pt x="45" y="86"/>
                  <a:pt x="30" y="87"/>
                </a:cubicBezTo>
                <a:cubicBezTo>
                  <a:pt x="12" y="99"/>
                  <a:pt x="16" y="112"/>
                  <a:pt x="20" y="120"/>
                </a:cubicBezTo>
                <a:cubicBezTo>
                  <a:pt x="21" y="120"/>
                  <a:pt x="23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30" y="120"/>
                  <a:pt x="77" y="122"/>
                  <a:pt x="79" y="122"/>
                </a:cubicBezTo>
                <a:cubicBezTo>
                  <a:pt x="81" y="122"/>
                  <a:pt x="81" y="122"/>
                  <a:pt x="81" y="122"/>
                </a:cubicBezTo>
                <a:cubicBezTo>
                  <a:pt x="86" y="125"/>
                  <a:pt x="86" y="125"/>
                  <a:pt x="86" y="125"/>
                </a:cubicBezTo>
                <a:cubicBezTo>
                  <a:pt x="82" y="128"/>
                  <a:pt x="82" y="128"/>
                  <a:pt x="82" y="128"/>
                </a:cubicBezTo>
                <a:cubicBezTo>
                  <a:pt x="79" y="128"/>
                  <a:pt x="79" y="128"/>
                  <a:pt x="79" y="128"/>
                </a:cubicBezTo>
                <a:cubicBezTo>
                  <a:pt x="77" y="128"/>
                  <a:pt x="28" y="132"/>
                  <a:pt x="24" y="132"/>
                </a:cubicBezTo>
                <a:cubicBezTo>
                  <a:pt x="18" y="132"/>
                  <a:pt x="16" y="132"/>
                  <a:pt x="15" y="132"/>
                </a:cubicBezTo>
                <a:cubicBezTo>
                  <a:pt x="15" y="132"/>
                  <a:pt x="15" y="132"/>
                  <a:pt x="15" y="132"/>
                </a:cubicBezTo>
                <a:cubicBezTo>
                  <a:pt x="6" y="141"/>
                  <a:pt x="0" y="152"/>
                  <a:pt x="12" y="163"/>
                </a:cubicBezTo>
                <a:cubicBezTo>
                  <a:pt x="23" y="173"/>
                  <a:pt x="65" y="171"/>
                  <a:pt x="94" y="172"/>
                </a:cubicBezTo>
                <a:cubicBezTo>
                  <a:pt x="95" y="172"/>
                  <a:pt x="95" y="172"/>
                  <a:pt x="95" y="172"/>
                </a:cubicBezTo>
                <a:cubicBezTo>
                  <a:pt x="95" y="172"/>
                  <a:pt x="95" y="172"/>
                  <a:pt x="95" y="172"/>
                </a:cubicBezTo>
                <a:cubicBezTo>
                  <a:pt x="96" y="172"/>
                  <a:pt x="89" y="172"/>
                  <a:pt x="91" y="172"/>
                </a:cubicBezTo>
                <a:cubicBezTo>
                  <a:pt x="95" y="172"/>
                  <a:pt x="99" y="172"/>
                  <a:pt x="102" y="172"/>
                </a:cubicBezTo>
                <a:cubicBezTo>
                  <a:pt x="116" y="173"/>
                  <a:pt x="141" y="173"/>
                  <a:pt x="142" y="173"/>
                </a:cubicBezTo>
                <a:cubicBezTo>
                  <a:pt x="143" y="173"/>
                  <a:pt x="143" y="173"/>
                  <a:pt x="143" y="173"/>
                </a:cubicBezTo>
                <a:cubicBezTo>
                  <a:pt x="148" y="175"/>
                  <a:pt x="148" y="175"/>
                  <a:pt x="148" y="175"/>
                </a:cubicBezTo>
                <a:cubicBezTo>
                  <a:pt x="143" y="176"/>
                  <a:pt x="143" y="176"/>
                  <a:pt x="143" y="176"/>
                </a:cubicBezTo>
                <a:cubicBezTo>
                  <a:pt x="142" y="176"/>
                  <a:pt x="142" y="176"/>
                  <a:pt x="142" y="176"/>
                </a:cubicBezTo>
                <a:cubicBezTo>
                  <a:pt x="142" y="176"/>
                  <a:pt x="139" y="176"/>
                  <a:pt x="129" y="177"/>
                </a:cubicBezTo>
                <a:cubicBezTo>
                  <a:pt x="143" y="206"/>
                  <a:pt x="119" y="223"/>
                  <a:pt x="115" y="238"/>
                </a:cubicBezTo>
                <a:cubicBezTo>
                  <a:pt x="101" y="291"/>
                  <a:pt x="129" y="296"/>
                  <a:pt x="129" y="296"/>
                </a:cubicBezTo>
                <a:cubicBezTo>
                  <a:pt x="129" y="296"/>
                  <a:pt x="200" y="200"/>
                  <a:pt x="207" y="169"/>
                </a:cubicBezTo>
                <a:cubicBezTo>
                  <a:pt x="212" y="148"/>
                  <a:pt x="240" y="150"/>
                  <a:pt x="250" y="150"/>
                </a:cubicBezTo>
                <a:cubicBezTo>
                  <a:pt x="298" y="152"/>
                  <a:pt x="308" y="31"/>
                  <a:pt x="255" y="21"/>
                </a:cubicBezTo>
                <a:cubicBezTo>
                  <a:pt x="244" y="19"/>
                  <a:pt x="232" y="31"/>
                  <a:pt x="209" y="21"/>
                </a:cubicBezTo>
                <a:cubicBezTo>
                  <a:pt x="159" y="0"/>
                  <a:pt x="116" y="9"/>
                  <a:pt x="76" y="10"/>
                </a:cubicBezTo>
                <a:cubicBezTo>
                  <a:pt x="49" y="11"/>
                  <a:pt x="51" y="30"/>
                  <a:pt x="53" y="40"/>
                </a:cubicBezTo>
                <a:cubicBezTo>
                  <a:pt x="66" y="40"/>
                  <a:pt x="79" y="41"/>
                  <a:pt x="80" y="41"/>
                </a:cubicBezTo>
                <a:cubicBezTo>
                  <a:pt x="83" y="41"/>
                  <a:pt x="83" y="41"/>
                  <a:pt x="83" y="41"/>
                </a:cubicBezTo>
                <a:cubicBezTo>
                  <a:pt x="87" y="44"/>
                  <a:pt x="87" y="44"/>
                  <a:pt x="87" y="44"/>
                </a:cubicBezTo>
                <a:cubicBezTo>
                  <a:pt x="83" y="47"/>
                  <a:pt x="83" y="47"/>
                  <a:pt x="83" y="47"/>
                </a:cubicBezTo>
                <a:cubicBezTo>
                  <a:pt x="81" y="47"/>
                  <a:pt x="81" y="47"/>
                  <a:pt x="81" y="47"/>
                </a:cubicBezTo>
                <a:cubicBezTo>
                  <a:pt x="79" y="47"/>
                  <a:pt x="61" y="48"/>
                  <a:pt x="46" y="49"/>
                </a:cubicBezTo>
                <a:cubicBezTo>
                  <a:pt x="32" y="59"/>
                  <a:pt x="36" y="69"/>
                  <a:pt x="39" y="76"/>
                </a:cubicBezTo>
                <a:cubicBezTo>
                  <a:pt x="55" y="77"/>
                  <a:pt x="76" y="78"/>
                  <a:pt x="77" y="78"/>
                </a:cubicBezTo>
                <a:lnTo>
                  <a:pt x="80" y="7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493091" y="2428363"/>
            <a:ext cx="7390333" cy="49475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13"/>
          <p:cNvSpPr txBox="1"/>
          <p:nvPr/>
        </p:nvSpPr>
        <p:spPr>
          <a:xfrm>
            <a:off x="3493091" y="2149571"/>
            <a:ext cx="1294333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493091" y="4717529"/>
            <a:ext cx="7390333" cy="49475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Box 13"/>
          <p:cNvSpPr txBox="1"/>
          <p:nvPr/>
        </p:nvSpPr>
        <p:spPr>
          <a:xfrm>
            <a:off x="3493091" y="4438737"/>
            <a:ext cx="1294333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0697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矩形 29"/>
          <p:cNvSpPr/>
          <p:nvPr/>
        </p:nvSpPr>
        <p:spPr>
          <a:xfrm>
            <a:off x="-9525" y="209550"/>
            <a:ext cx="142875" cy="495300"/>
          </a:xfrm>
          <a:prstGeom prst="rect">
            <a:avLst/>
          </a:prstGeom>
          <a:solidFill>
            <a:srgbClr val="3620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227346" y="226367"/>
            <a:ext cx="30438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</a:t>
            </a:r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964820" y="1872550"/>
            <a:ext cx="4928637" cy="4169573"/>
            <a:chOff x="2032001" y="2662647"/>
            <a:chExt cx="4462106" cy="3475685"/>
          </a:xfrm>
        </p:grpSpPr>
        <p:sp>
          <p:nvSpPr>
            <p:cNvPr id="5" name="任意多边形 4"/>
            <p:cNvSpPr/>
            <p:nvPr/>
          </p:nvSpPr>
          <p:spPr>
            <a:xfrm>
              <a:off x="3705290" y="2662647"/>
              <a:ext cx="1115526" cy="868921"/>
            </a:xfrm>
            <a:custGeom>
              <a:avLst/>
              <a:gdLst>
                <a:gd name="connsiteX0" fmla="*/ 0 w 1115526"/>
                <a:gd name="connsiteY0" fmla="*/ 868921 h 868921"/>
                <a:gd name="connsiteX1" fmla="*/ 557760 w 1115526"/>
                <a:gd name="connsiteY1" fmla="*/ 0 h 868921"/>
                <a:gd name="connsiteX2" fmla="*/ 557766 w 1115526"/>
                <a:gd name="connsiteY2" fmla="*/ 0 h 868921"/>
                <a:gd name="connsiteX3" fmla="*/ 1115526 w 1115526"/>
                <a:gd name="connsiteY3" fmla="*/ 868921 h 868921"/>
                <a:gd name="connsiteX4" fmla="*/ 0 w 1115526"/>
                <a:gd name="connsiteY4" fmla="*/ 868921 h 868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5526" h="868921">
                  <a:moveTo>
                    <a:pt x="0" y="868921"/>
                  </a:moveTo>
                  <a:lnTo>
                    <a:pt x="557760" y="0"/>
                  </a:lnTo>
                  <a:lnTo>
                    <a:pt x="557766" y="0"/>
                  </a:lnTo>
                  <a:lnTo>
                    <a:pt x="1115526" y="868921"/>
                  </a:lnTo>
                  <a:lnTo>
                    <a:pt x="0" y="868921"/>
                  </a:lnTo>
                  <a:close/>
                </a:path>
              </a:pathLst>
            </a:custGeom>
            <a:solidFill>
              <a:srgbClr val="F2895C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4450" tIns="44450" rIns="44450" bIns="44450" numCol="1" spcCol="1270" anchor="ctr" anchorCtr="0">
              <a:noAutofit/>
            </a:bodyPr>
            <a:lstStyle/>
            <a:p>
              <a:pPr lvl="0" algn="ctr" defTabSz="1555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500" kern="1200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147527" y="3531568"/>
              <a:ext cx="2231053" cy="868921"/>
            </a:xfrm>
            <a:custGeom>
              <a:avLst/>
              <a:gdLst>
                <a:gd name="connsiteX0" fmla="*/ 0 w 2231053"/>
                <a:gd name="connsiteY0" fmla="*/ 868921 h 868921"/>
                <a:gd name="connsiteX1" fmla="*/ 557760 w 2231053"/>
                <a:gd name="connsiteY1" fmla="*/ 0 h 868921"/>
                <a:gd name="connsiteX2" fmla="*/ 1673293 w 2231053"/>
                <a:gd name="connsiteY2" fmla="*/ 0 h 868921"/>
                <a:gd name="connsiteX3" fmla="*/ 2231053 w 2231053"/>
                <a:gd name="connsiteY3" fmla="*/ 868921 h 868921"/>
                <a:gd name="connsiteX4" fmla="*/ 0 w 2231053"/>
                <a:gd name="connsiteY4" fmla="*/ 868921 h 868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31053" h="868921">
                  <a:moveTo>
                    <a:pt x="0" y="868921"/>
                  </a:moveTo>
                  <a:lnTo>
                    <a:pt x="557760" y="0"/>
                  </a:lnTo>
                  <a:lnTo>
                    <a:pt x="1673293" y="0"/>
                  </a:lnTo>
                  <a:lnTo>
                    <a:pt x="2231053" y="868921"/>
                  </a:lnTo>
                  <a:lnTo>
                    <a:pt x="0" y="868921"/>
                  </a:lnTo>
                  <a:close/>
                </a:path>
              </a:pathLst>
            </a:custGeom>
            <a:solidFill>
              <a:srgbClr val="B6DB86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47584" tIns="57150" rIns="447585" bIns="57150" numCol="1" spcCol="1270" anchor="ctr" anchorCtr="0">
              <a:noAutofit/>
            </a:bodyPr>
            <a:lstStyle/>
            <a:p>
              <a:pPr lvl="0" algn="ctr" defTabSz="2000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500" kern="1200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2589764" y="4400490"/>
              <a:ext cx="3346579" cy="868921"/>
            </a:xfrm>
            <a:custGeom>
              <a:avLst/>
              <a:gdLst>
                <a:gd name="connsiteX0" fmla="*/ 0 w 3346579"/>
                <a:gd name="connsiteY0" fmla="*/ 868921 h 868921"/>
                <a:gd name="connsiteX1" fmla="*/ 557760 w 3346579"/>
                <a:gd name="connsiteY1" fmla="*/ 0 h 868921"/>
                <a:gd name="connsiteX2" fmla="*/ 2788819 w 3346579"/>
                <a:gd name="connsiteY2" fmla="*/ 0 h 868921"/>
                <a:gd name="connsiteX3" fmla="*/ 3346579 w 3346579"/>
                <a:gd name="connsiteY3" fmla="*/ 868921 h 868921"/>
                <a:gd name="connsiteX4" fmla="*/ 0 w 3346579"/>
                <a:gd name="connsiteY4" fmla="*/ 868921 h 868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46579" h="868921">
                  <a:moveTo>
                    <a:pt x="0" y="868921"/>
                  </a:moveTo>
                  <a:lnTo>
                    <a:pt x="557760" y="0"/>
                  </a:lnTo>
                  <a:lnTo>
                    <a:pt x="2788819" y="0"/>
                  </a:lnTo>
                  <a:lnTo>
                    <a:pt x="3346579" y="868921"/>
                  </a:lnTo>
                  <a:lnTo>
                    <a:pt x="0" y="868921"/>
                  </a:lnTo>
                  <a:close/>
                </a:path>
              </a:pathLst>
            </a:custGeom>
            <a:solidFill>
              <a:srgbClr val="FADB63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47881" tIns="62230" rIns="647882" bIns="62230" numCol="1" spcCol="1270" anchor="ctr" anchorCtr="0">
              <a:noAutofit/>
            </a:bodyPr>
            <a:lstStyle/>
            <a:p>
              <a:pPr lvl="0" algn="ctr" defTabSz="2178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900" kern="1200" dirty="0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2032001" y="5269411"/>
              <a:ext cx="4462106" cy="868921"/>
            </a:xfrm>
            <a:custGeom>
              <a:avLst/>
              <a:gdLst>
                <a:gd name="connsiteX0" fmla="*/ 0 w 4462106"/>
                <a:gd name="connsiteY0" fmla="*/ 868921 h 868921"/>
                <a:gd name="connsiteX1" fmla="*/ 557760 w 4462106"/>
                <a:gd name="connsiteY1" fmla="*/ 0 h 868921"/>
                <a:gd name="connsiteX2" fmla="*/ 3904346 w 4462106"/>
                <a:gd name="connsiteY2" fmla="*/ 0 h 868921"/>
                <a:gd name="connsiteX3" fmla="*/ 4462106 w 4462106"/>
                <a:gd name="connsiteY3" fmla="*/ 868921 h 868921"/>
                <a:gd name="connsiteX4" fmla="*/ 0 w 4462106"/>
                <a:gd name="connsiteY4" fmla="*/ 868921 h 868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62106" h="868921">
                  <a:moveTo>
                    <a:pt x="0" y="868921"/>
                  </a:moveTo>
                  <a:lnTo>
                    <a:pt x="557760" y="0"/>
                  </a:lnTo>
                  <a:lnTo>
                    <a:pt x="3904346" y="0"/>
                  </a:lnTo>
                  <a:lnTo>
                    <a:pt x="4462106" y="868921"/>
                  </a:lnTo>
                  <a:lnTo>
                    <a:pt x="0" y="868921"/>
                  </a:lnTo>
                  <a:close/>
                </a:path>
              </a:pathLst>
            </a:custGeom>
            <a:solidFill>
              <a:srgbClr val="9AD3DC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846908" tIns="66040" rIns="846910" bIns="66040" numCol="1" spcCol="1270" anchor="ctr" anchorCtr="0">
              <a:noAutofit/>
            </a:bodyPr>
            <a:lstStyle/>
            <a:p>
              <a:pPr lvl="0" algn="ctr" defTabSz="2311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5200" kern="1200" dirty="0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042031" y="1881881"/>
            <a:ext cx="4373354" cy="1033253"/>
            <a:chOff x="4081219" y="1604865"/>
            <a:chExt cx="4373354" cy="1033253"/>
          </a:xfrm>
        </p:grpSpPr>
        <p:grpSp>
          <p:nvGrpSpPr>
            <p:cNvPr id="10" name="组合 9"/>
            <p:cNvGrpSpPr/>
            <p:nvPr/>
          </p:nvGrpSpPr>
          <p:grpSpPr>
            <a:xfrm>
              <a:off x="4468322" y="1604865"/>
              <a:ext cx="3986251" cy="1033253"/>
              <a:chOff x="3311326" y="1716833"/>
              <a:chExt cx="3986251" cy="1033253"/>
            </a:xfrm>
          </p:grpSpPr>
          <p:cxnSp>
            <p:nvCxnSpPr>
              <p:cNvPr id="12" name="直接连接符 11"/>
              <p:cNvCxnSpPr/>
              <p:nvPr/>
            </p:nvCxnSpPr>
            <p:spPr>
              <a:xfrm>
                <a:off x="3311326" y="1716833"/>
                <a:ext cx="2464323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>
                <a:off x="3927406" y="2740373"/>
                <a:ext cx="2464323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文本框 13"/>
              <p:cNvSpPr txBox="1"/>
              <p:nvPr/>
            </p:nvSpPr>
            <p:spPr>
              <a:xfrm>
                <a:off x="4149008" y="1861960"/>
                <a:ext cx="2015412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01</a:t>
                </a:r>
              </a:p>
              <a:p>
                <a:r>
                  <a:rPr lang="zh-CN" altLang="en-US" sz="1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单击此处添加标题</a:t>
                </a:r>
              </a:p>
            </p:txBody>
          </p:sp>
          <p:grpSp>
            <p:nvGrpSpPr>
              <p:cNvPr id="15" name="组合 14"/>
              <p:cNvGrpSpPr/>
              <p:nvPr/>
            </p:nvGrpSpPr>
            <p:grpSpPr>
              <a:xfrm>
                <a:off x="5775649" y="1716833"/>
                <a:ext cx="1521928" cy="1033253"/>
                <a:chOff x="5775649" y="1716833"/>
                <a:chExt cx="1521928" cy="1033253"/>
              </a:xfrm>
            </p:grpSpPr>
            <p:sp>
              <p:nvSpPr>
                <p:cNvPr id="16" name="平行四边形 15"/>
                <p:cNvSpPr/>
                <p:nvPr/>
              </p:nvSpPr>
              <p:spPr>
                <a:xfrm flipH="1">
                  <a:off x="5775649" y="1716833"/>
                  <a:ext cx="1521928" cy="1033253"/>
                </a:xfrm>
                <a:prstGeom prst="parallelogram">
                  <a:avLst>
                    <a:gd name="adj" fmla="val 59014"/>
                  </a:avLst>
                </a:prstGeom>
                <a:solidFill>
                  <a:srgbClr val="F2895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7" name="Group 13"/>
                <p:cNvGrpSpPr>
                  <a:grpSpLocks noChangeAspect="1"/>
                </p:cNvGrpSpPr>
                <p:nvPr/>
              </p:nvGrpSpPr>
              <p:grpSpPr bwMode="auto">
                <a:xfrm>
                  <a:off x="6449983" y="1980470"/>
                  <a:ext cx="255698" cy="499804"/>
                  <a:chOff x="1" y="2"/>
                  <a:chExt cx="397" cy="776"/>
                </a:xfrm>
                <a:solidFill>
                  <a:schemeClr val="bg1"/>
                </a:solidFill>
              </p:grpSpPr>
              <p:sp>
                <p:nvSpPr>
                  <p:cNvPr id="18" name="Oval 14"/>
                  <p:cNvSpPr>
                    <a:spLocks noChangeArrowheads="1"/>
                  </p:cNvSpPr>
                  <p:nvPr/>
                </p:nvSpPr>
                <p:spPr bwMode="auto">
                  <a:xfrm>
                    <a:off x="174" y="673"/>
                    <a:ext cx="48" cy="50"/>
                  </a:xfrm>
                  <a:prstGeom prst="ellipse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9" name="Freeform 15"/>
                  <p:cNvSpPr>
                    <a:spLocks noEditPoints="1"/>
                  </p:cNvSpPr>
                  <p:nvPr/>
                </p:nvSpPr>
                <p:spPr bwMode="auto">
                  <a:xfrm>
                    <a:off x="1" y="2"/>
                    <a:ext cx="397" cy="776"/>
                  </a:xfrm>
                  <a:custGeom>
                    <a:avLst/>
                    <a:gdLst>
                      <a:gd name="T0" fmla="*/ 140 w 165"/>
                      <a:gd name="T1" fmla="*/ 0 h 325"/>
                      <a:gd name="T2" fmla="*/ 25 w 165"/>
                      <a:gd name="T3" fmla="*/ 0 h 325"/>
                      <a:gd name="T4" fmla="*/ 0 w 165"/>
                      <a:gd name="T5" fmla="*/ 25 h 325"/>
                      <a:gd name="T6" fmla="*/ 0 w 165"/>
                      <a:gd name="T7" fmla="*/ 299 h 325"/>
                      <a:gd name="T8" fmla="*/ 25 w 165"/>
                      <a:gd name="T9" fmla="*/ 325 h 325"/>
                      <a:gd name="T10" fmla="*/ 140 w 165"/>
                      <a:gd name="T11" fmla="*/ 325 h 325"/>
                      <a:gd name="T12" fmla="*/ 165 w 165"/>
                      <a:gd name="T13" fmla="*/ 299 h 325"/>
                      <a:gd name="T14" fmla="*/ 165 w 165"/>
                      <a:gd name="T15" fmla="*/ 25 h 325"/>
                      <a:gd name="T16" fmla="*/ 140 w 165"/>
                      <a:gd name="T17" fmla="*/ 0 h 325"/>
                      <a:gd name="T18" fmla="*/ 61 w 165"/>
                      <a:gd name="T19" fmla="*/ 20 h 325"/>
                      <a:gd name="T20" fmla="*/ 104 w 165"/>
                      <a:gd name="T21" fmla="*/ 20 h 325"/>
                      <a:gd name="T22" fmla="*/ 106 w 165"/>
                      <a:gd name="T23" fmla="*/ 22 h 325"/>
                      <a:gd name="T24" fmla="*/ 104 w 165"/>
                      <a:gd name="T25" fmla="*/ 24 h 325"/>
                      <a:gd name="T26" fmla="*/ 61 w 165"/>
                      <a:gd name="T27" fmla="*/ 24 h 325"/>
                      <a:gd name="T28" fmla="*/ 58 w 165"/>
                      <a:gd name="T29" fmla="*/ 22 h 325"/>
                      <a:gd name="T30" fmla="*/ 61 w 165"/>
                      <a:gd name="T31" fmla="*/ 20 h 325"/>
                      <a:gd name="T32" fmla="*/ 82 w 165"/>
                      <a:gd name="T33" fmla="*/ 306 h 325"/>
                      <a:gd name="T34" fmla="*/ 68 w 165"/>
                      <a:gd name="T35" fmla="*/ 292 h 325"/>
                      <a:gd name="T36" fmla="*/ 82 w 165"/>
                      <a:gd name="T37" fmla="*/ 277 h 325"/>
                      <a:gd name="T38" fmla="*/ 97 w 165"/>
                      <a:gd name="T39" fmla="*/ 292 h 325"/>
                      <a:gd name="T40" fmla="*/ 82 w 165"/>
                      <a:gd name="T41" fmla="*/ 306 h 325"/>
                      <a:gd name="T42" fmla="*/ 154 w 165"/>
                      <a:gd name="T43" fmla="*/ 261 h 325"/>
                      <a:gd name="T44" fmla="*/ 11 w 165"/>
                      <a:gd name="T45" fmla="*/ 261 h 325"/>
                      <a:gd name="T46" fmla="*/ 11 w 165"/>
                      <a:gd name="T47" fmla="*/ 50 h 325"/>
                      <a:gd name="T48" fmla="*/ 154 w 165"/>
                      <a:gd name="T49" fmla="*/ 50 h 325"/>
                      <a:gd name="T50" fmla="*/ 154 w 165"/>
                      <a:gd name="T51" fmla="*/ 261 h 3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</a:cxnLst>
                    <a:rect l="0" t="0" r="r" b="b"/>
                    <a:pathLst>
                      <a:path w="165" h="325">
                        <a:moveTo>
                          <a:pt x="140" y="0"/>
                        </a:moveTo>
                        <a:cubicBezTo>
                          <a:pt x="25" y="0"/>
                          <a:pt x="25" y="0"/>
                          <a:pt x="25" y="0"/>
                        </a:cubicBezTo>
                        <a:cubicBezTo>
                          <a:pt x="11" y="0"/>
                          <a:pt x="0" y="11"/>
                          <a:pt x="0" y="25"/>
                        </a:cubicBezTo>
                        <a:cubicBezTo>
                          <a:pt x="0" y="299"/>
                          <a:pt x="0" y="299"/>
                          <a:pt x="0" y="299"/>
                        </a:cubicBezTo>
                        <a:cubicBezTo>
                          <a:pt x="0" y="313"/>
                          <a:pt x="11" y="325"/>
                          <a:pt x="25" y="325"/>
                        </a:cubicBezTo>
                        <a:cubicBezTo>
                          <a:pt x="140" y="325"/>
                          <a:pt x="140" y="325"/>
                          <a:pt x="140" y="325"/>
                        </a:cubicBezTo>
                        <a:cubicBezTo>
                          <a:pt x="153" y="325"/>
                          <a:pt x="165" y="313"/>
                          <a:pt x="165" y="299"/>
                        </a:cubicBezTo>
                        <a:cubicBezTo>
                          <a:pt x="165" y="25"/>
                          <a:pt x="165" y="25"/>
                          <a:pt x="165" y="25"/>
                        </a:cubicBezTo>
                        <a:cubicBezTo>
                          <a:pt x="165" y="11"/>
                          <a:pt x="153" y="0"/>
                          <a:pt x="140" y="0"/>
                        </a:cubicBezTo>
                        <a:close/>
                        <a:moveTo>
                          <a:pt x="61" y="20"/>
                        </a:moveTo>
                        <a:cubicBezTo>
                          <a:pt x="104" y="20"/>
                          <a:pt x="104" y="20"/>
                          <a:pt x="104" y="20"/>
                        </a:cubicBezTo>
                        <a:cubicBezTo>
                          <a:pt x="105" y="20"/>
                          <a:pt x="106" y="21"/>
                          <a:pt x="106" y="22"/>
                        </a:cubicBezTo>
                        <a:cubicBezTo>
                          <a:pt x="106" y="23"/>
                          <a:pt x="105" y="24"/>
                          <a:pt x="104" y="24"/>
                        </a:cubicBezTo>
                        <a:cubicBezTo>
                          <a:pt x="61" y="24"/>
                          <a:pt x="61" y="24"/>
                          <a:pt x="61" y="24"/>
                        </a:cubicBezTo>
                        <a:cubicBezTo>
                          <a:pt x="59" y="24"/>
                          <a:pt x="58" y="23"/>
                          <a:pt x="58" y="22"/>
                        </a:cubicBezTo>
                        <a:cubicBezTo>
                          <a:pt x="58" y="21"/>
                          <a:pt x="59" y="20"/>
                          <a:pt x="61" y="20"/>
                        </a:cubicBezTo>
                        <a:close/>
                        <a:moveTo>
                          <a:pt x="82" y="306"/>
                        </a:moveTo>
                        <a:cubicBezTo>
                          <a:pt x="74" y="306"/>
                          <a:pt x="68" y="300"/>
                          <a:pt x="68" y="292"/>
                        </a:cubicBezTo>
                        <a:cubicBezTo>
                          <a:pt x="68" y="284"/>
                          <a:pt x="74" y="277"/>
                          <a:pt x="82" y="277"/>
                        </a:cubicBezTo>
                        <a:cubicBezTo>
                          <a:pt x="90" y="277"/>
                          <a:pt x="97" y="284"/>
                          <a:pt x="97" y="292"/>
                        </a:cubicBezTo>
                        <a:cubicBezTo>
                          <a:pt x="97" y="300"/>
                          <a:pt x="90" y="306"/>
                          <a:pt x="82" y="306"/>
                        </a:cubicBezTo>
                        <a:close/>
                        <a:moveTo>
                          <a:pt x="154" y="261"/>
                        </a:moveTo>
                        <a:cubicBezTo>
                          <a:pt x="11" y="261"/>
                          <a:pt x="11" y="261"/>
                          <a:pt x="11" y="261"/>
                        </a:cubicBezTo>
                        <a:cubicBezTo>
                          <a:pt x="11" y="50"/>
                          <a:pt x="11" y="50"/>
                          <a:pt x="11" y="50"/>
                        </a:cubicBezTo>
                        <a:cubicBezTo>
                          <a:pt x="154" y="50"/>
                          <a:pt x="154" y="50"/>
                          <a:pt x="154" y="50"/>
                        </a:cubicBezTo>
                        <a:lnTo>
                          <a:pt x="154" y="26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</p:grpSp>
        </p:grpSp>
        <p:sp>
          <p:nvSpPr>
            <p:cNvPr id="11" name="文本框 10"/>
            <p:cNvSpPr txBox="1"/>
            <p:nvPr/>
          </p:nvSpPr>
          <p:spPr>
            <a:xfrm>
              <a:off x="4081219" y="2210434"/>
              <a:ext cx="82668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387436" y="2914752"/>
            <a:ext cx="5646879" cy="1043060"/>
            <a:chOff x="3426624" y="2637736"/>
            <a:chExt cx="5646879" cy="1043060"/>
          </a:xfrm>
        </p:grpSpPr>
        <p:grpSp>
          <p:nvGrpSpPr>
            <p:cNvPr id="21" name="组合 20"/>
            <p:cNvGrpSpPr/>
            <p:nvPr/>
          </p:nvGrpSpPr>
          <p:grpSpPr>
            <a:xfrm>
              <a:off x="5697630" y="2637736"/>
              <a:ext cx="3375873" cy="1043060"/>
              <a:chOff x="4540634" y="2749704"/>
              <a:chExt cx="3375873" cy="1043060"/>
            </a:xfrm>
          </p:grpSpPr>
          <p:cxnSp>
            <p:nvCxnSpPr>
              <p:cNvPr id="23" name="直接连接符 22"/>
              <p:cNvCxnSpPr/>
              <p:nvPr/>
            </p:nvCxnSpPr>
            <p:spPr>
              <a:xfrm>
                <a:off x="4540634" y="3792764"/>
                <a:ext cx="2464323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文本框 23"/>
              <p:cNvSpPr txBox="1"/>
              <p:nvPr/>
            </p:nvSpPr>
            <p:spPr>
              <a:xfrm>
                <a:off x="4690269" y="2901050"/>
                <a:ext cx="2015412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</a:t>
                </a:r>
              </a:p>
              <a:p>
                <a:r>
                  <a:rPr lang="zh-CN" altLang="en-US" sz="1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单击此处添加标题</a:t>
                </a:r>
              </a:p>
            </p:txBody>
          </p:sp>
          <p:grpSp>
            <p:nvGrpSpPr>
              <p:cNvPr id="25" name="组合 24"/>
              <p:cNvGrpSpPr/>
              <p:nvPr/>
            </p:nvGrpSpPr>
            <p:grpSpPr>
              <a:xfrm>
                <a:off x="6394579" y="2749704"/>
                <a:ext cx="1521928" cy="1033253"/>
                <a:chOff x="6394579" y="2749704"/>
                <a:chExt cx="1521928" cy="1033253"/>
              </a:xfrm>
            </p:grpSpPr>
            <p:sp>
              <p:nvSpPr>
                <p:cNvPr id="26" name="平行四边形 25"/>
                <p:cNvSpPr/>
                <p:nvPr/>
              </p:nvSpPr>
              <p:spPr>
                <a:xfrm flipH="1">
                  <a:off x="6394579" y="2749704"/>
                  <a:ext cx="1521928" cy="1033253"/>
                </a:xfrm>
                <a:prstGeom prst="parallelogram">
                  <a:avLst>
                    <a:gd name="adj" fmla="val 59014"/>
                  </a:avLst>
                </a:prstGeom>
                <a:solidFill>
                  <a:srgbClr val="B6DB8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27" name="Group 4"/>
                <p:cNvGrpSpPr>
                  <a:grpSpLocks noChangeAspect="1"/>
                </p:cNvGrpSpPr>
                <p:nvPr/>
              </p:nvGrpSpPr>
              <p:grpSpPr bwMode="auto">
                <a:xfrm>
                  <a:off x="6937074" y="3131161"/>
                  <a:ext cx="436938" cy="271484"/>
                  <a:chOff x="1" y="2957"/>
                  <a:chExt cx="1125" cy="699"/>
                </a:xfrm>
                <a:solidFill>
                  <a:schemeClr val="bg1"/>
                </a:solidFill>
              </p:grpSpPr>
              <p:sp>
                <p:nvSpPr>
                  <p:cNvPr id="28" name="Freeform 5"/>
                  <p:cNvSpPr>
                    <a:spLocks noEditPoints="1"/>
                  </p:cNvSpPr>
                  <p:nvPr/>
                </p:nvSpPr>
                <p:spPr bwMode="auto">
                  <a:xfrm>
                    <a:off x="89" y="2957"/>
                    <a:ext cx="949" cy="598"/>
                  </a:xfrm>
                  <a:custGeom>
                    <a:avLst/>
                    <a:gdLst>
                      <a:gd name="T0" fmla="*/ 10 w 399"/>
                      <a:gd name="T1" fmla="*/ 251 h 251"/>
                      <a:gd name="T2" fmla="*/ 389 w 399"/>
                      <a:gd name="T3" fmla="*/ 251 h 251"/>
                      <a:gd name="T4" fmla="*/ 399 w 399"/>
                      <a:gd name="T5" fmla="*/ 241 h 251"/>
                      <a:gd name="T6" fmla="*/ 399 w 399"/>
                      <a:gd name="T7" fmla="*/ 9 h 251"/>
                      <a:gd name="T8" fmla="*/ 389 w 399"/>
                      <a:gd name="T9" fmla="*/ 0 h 251"/>
                      <a:gd name="T10" fmla="*/ 10 w 399"/>
                      <a:gd name="T11" fmla="*/ 0 h 251"/>
                      <a:gd name="T12" fmla="*/ 0 w 399"/>
                      <a:gd name="T13" fmla="*/ 9 h 251"/>
                      <a:gd name="T14" fmla="*/ 0 w 399"/>
                      <a:gd name="T15" fmla="*/ 241 h 251"/>
                      <a:gd name="T16" fmla="*/ 10 w 399"/>
                      <a:gd name="T17" fmla="*/ 251 h 251"/>
                      <a:gd name="T18" fmla="*/ 199 w 399"/>
                      <a:gd name="T19" fmla="*/ 6 h 251"/>
                      <a:gd name="T20" fmla="*/ 206 w 399"/>
                      <a:gd name="T21" fmla="*/ 12 h 251"/>
                      <a:gd name="T22" fmla="*/ 199 w 399"/>
                      <a:gd name="T23" fmla="*/ 18 h 251"/>
                      <a:gd name="T24" fmla="*/ 193 w 399"/>
                      <a:gd name="T25" fmla="*/ 12 h 251"/>
                      <a:gd name="T26" fmla="*/ 199 w 399"/>
                      <a:gd name="T27" fmla="*/ 6 h 251"/>
                      <a:gd name="T28" fmla="*/ 24 w 399"/>
                      <a:gd name="T29" fmla="*/ 23 h 251"/>
                      <a:gd name="T30" fmla="*/ 374 w 399"/>
                      <a:gd name="T31" fmla="*/ 23 h 251"/>
                      <a:gd name="T32" fmla="*/ 374 w 399"/>
                      <a:gd name="T33" fmla="*/ 226 h 251"/>
                      <a:gd name="T34" fmla="*/ 24 w 399"/>
                      <a:gd name="T35" fmla="*/ 226 h 251"/>
                      <a:gd name="T36" fmla="*/ 24 w 399"/>
                      <a:gd name="T37" fmla="*/ 23 h 25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399" h="251">
                        <a:moveTo>
                          <a:pt x="10" y="251"/>
                        </a:moveTo>
                        <a:cubicBezTo>
                          <a:pt x="389" y="251"/>
                          <a:pt x="389" y="251"/>
                          <a:pt x="389" y="251"/>
                        </a:cubicBezTo>
                        <a:cubicBezTo>
                          <a:pt x="395" y="251"/>
                          <a:pt x="399" y="246"/>
                          <a:pt x="399" y="241"/>
                        </a:cubicBezTo>
                        <a:cubicBezTo>
                          <a:pt x="399" y="9"/>
                          <a:pt x="399" y="9"/>
                          <a:pt x="399" y="9"/>
                        </a:cubicBezTo>
                        <a:cubicBezTo>
                          <a:pt x="399" y="4"/>
                          <a:pt x="395" y="0"/>
                          <a:pt x="389" y="0"/>
                        </a:cubicBezTo>
                        <a:cubicBezTo>
                          <a:pt x="10" y="0"/>
                          <a:pt x="10" y="0"/>
                          <a:pt x="10" y="0"/>
                        </a:cubicBezTo>
                        <a:cubicBezTo>
                          <a:pt x="4" y="0"/>
                          <a:pt x="0" y="4"/>
                          <a:pt x="0" y="9"/>
                        </a:cubicBezTo>
                        <a:cubicBezTo>
                          <a:pt x="0" y="241"/>
                          <a:pt x="0" y="241"/>
                          <a:pt x="0" y="241"/>
                        </a:cubicBezTo>
                        <a:cubicBezTo>
                          <a:pt x="0" y="246"/>
                          <a:pt x="4" y="251"/>
                          <a:pt x="10" y="251"/>
                        </a:cubicBezTo>
                        <a:close/>
                        <a:moveTo>
                          <a:pt x="199" y="6"/>
                        </a:moveTo>
                        <a:cubicBezTo>
                          <a:pt x="203" y="6"/>
                          <a:pt x="206" y="8"/>
                          <a:pt x="206" y="12"/>
                        </a:cubicBezTo>
                        <a:cubicBezTo>
                          <a:pt x="206" y="15"/>
                          <a:pt x="203" y="18"/>
                          <a:pt x="199" y="18"/>
                        </a:cubicBezTo>
                        <a:cubicBezTo>
                          <a:pt x="196" y="18"/>
                          <a:pt x="193" y="15"/>
                          <a:pt x="193" y="12"/>
                        </a:cubicBezTo>
                        <a:cubicBezTo>
                          <a:pt x="193" y="8"/>
                          <a:pt x="196" y="6"/>
                          <a:pt x="199" y="6"/>
                        </a:cubicBezTo>
                        <a:close/>
                        <a:moveTo>
                          <a:pt x="24" y="23"/>
                        </a:moveTo>
                        <a:cubicBezTo>
                          <a:pt x="374" y="23"/>
                          <a:pt x="374" y="23"/>
                          <a:pt x="374" y="23"/>
                        </a:cubicBezTo>
                        <a:cubicBezTo>
                          <a:pt x="374" y="226"/>
                          <a:pt x="374" y="226"/>
                          <a:pt x="374" y="226"/>
                        </a:cubicBezTo>
                        <a:cubicBezTo>
                          <a:pt x="24" y="226"/>
                          <a:pt x="24" y="226"/>
                          <a:pt x="24" y="226"/>
                        </a:cubicBezTo>
                        <a:lnTo>
                          <a:pt x="24" y="23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9" name="Freeform 6"/>
                  <p:cNvSpPr>
                    <a:spLocks/>
                  </p:cNvSpPr>
                  <p:nvPr/>
                </p:nvSpPr>
                <p:spPr bwMode="auto">
                  <a:xfrm>
                    <a:off x="1" y="3582"/>
                    <a:ext cx="1125" cy="74"/>
                  </a:xfrm>
                  <a:custGeom>
                    <a:avLst/>
                    <a:gdLst>
                      <a:gd name="T0" fmla="*/ 473 w 473"/>
                      <a:gd name="T1" fmla="*/ 0 h 31"/>
                      <a:gd name="T2" fmla="*/ 309 w 473"/>
                      <a:gd name="T3" fmla="*/ 0 h 31"/>
                      <a:gd name="T4" fmla="*/ 303 w 473"/>
                      <a:gd name="T5" fmla="*/ 5 h 31"/>
                      <a:gd name="T6" fmla="*/ 170 w 473"/>
                      <a:gd name="T7" fmla="*/ 5 h 31"/>
                      <a:gd name="T8" fmla="*/ 164 w 473"/>
                      <a:gd name="T9" fmla="*/ 0 h 31"/>
                      <a:gd name="T10" fmla="*/ 0 w 473"/>
                      <a:gd name="T11" fmla="*/ 0 h 31"/>
                      <a:gd name="T12" fmla="*/ 0 w 473"/>
                      <a:gd name="T13" fmla="*/ 2 h 31"/>
                      <a:gd name="T14" fmla="*/ 0 w 473"/>
                      <a:gd name="T15" fmla="*/ 9 h 31"/>
                      <a:gd name="T16" fmla="*/ 21 w 473"/>
                      <a:gd name="T17" fmla="*/ 31 h 31"/>
                      <a:gd name="T18" fmla="*/ 452 w 473"/>
                      <a:gd name="T19" fmla="*/ 31 h 31"/>
                      <a:gd name="T20" fmla="*/ 473 w 473"/>
                      <a:gd name="T21" fmla="*/ 9 h 31"/>
                      <a:gd name="T22" fmla="*/ 473 w 473"/>
                      <a:gd name="T23" fmla="*/ 2 h 31"/>
                      <a:gd name="T24" fmla="*/ 473 w 473"/>
                      <a:gd name="T25" fmla="*/ 0 h 3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473" h="31">
                        <a:moveTo>
                          <a:pt x="473" y="0"/>
                        </a:moveTo>
                        <a:cubicBezTo>
                          <a:pt x="309" y="0"/>
                          <a:pt x="309" y="0"/>
                          <a:pt x="309" y="0"/>
                        </a:cubicBezTo>
                        <a:cubicBezTo>
                          <a:pt x="309" y="3"/>
                          <a:pt x="306" y="5"/>
                          <a:pt x="303" y="5"/>
                        </a:cubicBezTo>
                        <a:cubicBezTo>
                          <a:pt x="170" y="5"/>
                          <a:pt x="170" y="5"/>
                          <a:pt x="170" y="5"/>
                        </a:cubicBezTo>
                        <a:cubicBezTo>
                          <a:pt x="167" y="5"/>
                          <a:pt x="164" y="3"/>
                          <a:pt x="164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2"/>
                        </a:cubicBezTo>
                        <a:cubicBezTo>
                          <a:pt x="0" y="9"/>
                          <a:pt x="0" y="9"/>
                          <a:pt x="0" y="9"/>
                        </a:cubicBezTo>
                        <a:cubicBezTo>
                          <a:pt x="0" y="21"/>
                          <a:pt x="9" y="31"/>
                          <a:pt x="21" y="31"/>
                        </a:cubicBezTo>
                        <a:cubicBezTo>
                          <a:pt x="452" y="31"/>
                          <a:pt x="452" y="31"/>
                          <a:pt x="452" y="31"/>
                        </a:cubicBezTo>
                        <a:cubicBezTo>
                          <a:pt x="464" y="31"/>
                          <a:pt x="473" y="21"/>
                          <a:pt x="473" y="9"/>
                        </a:cubicBezTo>
                        <a:cubicBezTo>
                          <a:pt x="473" y="2"/>
                          <a:pt x="473" y="2"/>
                          <a:pt x="473" y="2"/>
                        </a:cubicBezTo>
                        <a:cubicBezTo>
                          <a:pt x="473" y="1"/>
                          <a:pt x="473" y="0"/>
                          <a:pt x="47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</p:grpSp>
        </p:grpSp>
        <p:sp>
          <p:nvSpPr>
            <p:cNvPr id="22" name="Content Placeholder 2"/>
            <p:cNvSpPr txBox="1">
              <a:spLocks/>
            </p:cNvSpPr>
            <p:nvPr/>
          </p:nvSpPr>
          <p:spPr>
            <a:xfrm>
              <a:off x="3426624" y="3060060"/>
              <a:ext cx="2083396" cy="530845"/>
            </a:xfrm>
            <a:prstGeom prst="rect">
              <a:avLst/>
            </a:prstGeom>
          </p:spPr>
          <p:txBody>
            <a:bodyPr vert="horz" lIns="121682" tIns="60841" rIns="121682" bIns="60841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ctr">
                <a:buNone/>
                <a:defRPr/>
              </a:pP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发布</a:t>
              </a:r>
            </a:p>
            <a:p>
              <a:pPr marL="0" lvl="0" indent="0" algn="ctr">
                <a:buNone/>
                <a:defRPr/>
              </a:pP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306748" y="3944051"/>
            <a:ext cx="6340796" cy="1046348"/>
            <a:chOff x="3345936" y="3667035"/>
            <a:chExt cx="6340796" cy="1046348"/>
          </a:xfrm>
        </p:grpSpPr>
        <p:grpSp>
          <p:nvGrpSpPr>
            <p:cNvPr id="33" name="组合 32"/>
            <p:cNvGrpSpPr/>
            <p:nvPr/>
          </p:nvGrpSpPr>
          <p:grpSpPr>
            <a:xfrm>
              <a:off x="6313710" y="3667035"/>
              <a:ext cx="3373022" cy="1046348"/>
              <a:chOff x="5156714" y="3779003"/>
              <a:chExt cx="3373022" cy="1046348"/>
            </a:xfrm>
          </p:grpSpPr>
          <p:cxnSp>
            <p:nvCxnSpPr>
              <p:cNvPr id="35" name="直接连接符 34"/>
              <p:cNvCxnSpPr/>
              <p:nvPr/>
            </p:nvCxnSpPr>
            <p:spPr>
              <a:xfrm>
                <a:off x="5156714" y="4825351"/>
                <a:ext cx="2464323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文本框 35"/>
              <p:cNvSpPr txBox="1"/>
              <p:nvPr/>
            </p:nvSpPr>
            <p:spPr>
              <a:xfrm>
                <a:off x="5381091" y="3911270"/>
                <a:ext cx="2015412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03</a:t>
                </a:r>
              </a:p>
              <a:p>
                <a:r>
                  <a:rPr lang="zh-CN" altLang="en-US" sz="1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单击此处添加标题</a:t>
                </a:r>
              </a:p>
            </p:txBody>
          </p:sp>
          <p:grpSp>
            <p:nvGrpSpPr>
              <p:cNvPr id="37" name="组合 36"/>
              <p:cNvGrpSpPr/>
              <p:nvPr/>
            </p:nvGrpSpPr>
            <p:grpSpPr>
              <a:xfrm>
                <a:off x="7007808" y="3779003"/>
                <a:ext cx="1521928" cy="1033253"/>
                <a:chOff x="7007808" y="3779003"/>
                <a:chExt cx="1521928" cy="1033253"/>
              </a:xfrm>
            </p:grpSpPr>
            <p:sp>
              <p:nvSpPr>
                <p:cNvPr id="38" name="平行四边形 37"/>
                <p:cNvSpPr/>
                <p:nvPr/>
              </p:nvSpPr>
              <p:spPr>
                <a:xfrm flipH="1">
                  <a:off x="7007808" y="3779003"/>
                  <a:ext cx="1521928" cy="1033253"/>
                </a:xfrm>
                <a:prstGeom prst="parallelogram">
                  <a:avLst>
                    <a:gd name="adj" fmla="val 59014"/>
                  </a:avLst>
                </a:prstGeom>
                <a:solidFill>
                  <a:srgbClr val="FADB6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39" name="Group 9"/>
                <p:cNvGrpSpPr>
                  <a:grpSpLocks noChangeAspect="1"/>
                </p:cNvGrpSpPr>
                <p:nvPr/>
              </p:nvGrpSpPr>
              <p:grpSpPr bwMode="auto">
                <a:xfrm>
                  <a:off x="7651324" y="4121000"/>
                  <a:ext cx="355736" cy="356980"/>
                  <a:chOff x="1585" y="2812"/>
                  <a:chExt cx="858" cy="861"/>
                </a:xfrm>
                <a:solidFill>
                  <a:schemeClr val="bg1"/>
                </a:solidFill>
              </p:grpSpPr>
              <p:sp>
                <p:nvSpPr>
                  <p:cNvPr id="40" name="Freeform 10"/>
                  <p:cNvSpPr>
                    <a:spLocks noEditPoints="1"/>
                  </p:cNvSpPr>
                  <p:nvPr/>
                </p:nvSpPr>
                <p:spPr bwMode="auto">
                  <a:xfrm>
                    <a:off x="1585" y="2939"/>
                    <a:ext cx="858" cy="734"/>
                  </a:xfrm>
                  <a:custGeom>
                    <a:avLst/>
                    <a:gdLst>
                      <a:gd name="T0" fmla="*/ 349 w 360"/>
                      <a:gd name="T1" fmla="*/ 0 h 308"/>
                      <a:gd name="T2" fmla="*/ 10 w 360"/>
                      <a:gd name="T3" fmla="*/ 0 h 308"/>
                      <a:gd name="T4" fmla="*/ 0 w 360"/>
                      <a:gd name="T5" fmla="*/ 11 h 308"/>
                      <a:gd name="T6" fmla="*/ 0 w 360"/>
                      <a:gd name="T7" fmla="*/ 297 h 308"/>
                      <a:gd name="T8" fmla="*/ 10 w 360"/>
                      <a:gd name="T9" fmla="*/ 308 h 308"/>
                      <a:gd name="T10" fmla="*/ 349 w 360"/>
                      <a:gd name="T11" fmla="*/ 308 h 308"/>
                      <a:gd name="T12" fmla="*/ 360 w 360"/>
                      <a:gd name="T13" fmla="*/ 297 h 308"/>
                      <a:gd name="T14" fmla="*/ 360 w 360"/>
                      <a:gd name="T15" fmla="*/ 11 h 308"/>
                      <a:gd name="T16" fmla="*/ 349 w 360"/>
                      <a:gd name="T17" fmla="*/ 0 h 308"/>
                      <a:gd name="T18" fmla="*/ 226 w 360"/>
                      <a:gd name="T19" fmla="*/ 279 h 308"/>
                      <a:gd name="T20" fmla="*/ 226 w 360"/>
                      <a:gd name="T21" fmla="*/ 279 h 308"/>
                      <a:gd name="T22" fmla="*/ 133 w 360"/>
                      <a:gd name="T23" fmla="*/ 279 h 308"/>
                      <a:gd name="T24" fmla="*/ 133 w 360"/>
                      <a:gd name="T25" fmla="*/ 279 h 308"/>
                      <a:gd name="T26" fmla="*/ 133 w 360"/>
                      <a:gd name="T27" fmla="*/ 277 h 308"/>
                      <a:gd name="T28" fmla="*/ 138 w 360"/>
                      <a:gd name="T29" fmla="*/ 273 h 308"/>
                      <a:gd name="T30" fmla="*/ 222 w 360"/>
                      <a:gd name="T31" fmla="*/ 273 h 308"/>
                      <a:gd name="T32" fmla="*/ 226 w 360"/>
                      <a:gd name="T33" fmla="*/ 277 h 308"/>
                      <a:gd name="T34" fmla="*/ 226 w 360"/>
                      <a:gd name="T35" fmla="*/ 279 h 308"/>
                      <a:gd name="T36" fmla="*/ 324 w 360"/>
                      <a:gd name="T37" fmla="*/ 286 h 308"/>
                      <a:gd name="T38" fmla="*/ 315 w 360"/>
                      <a:gd name="T39" fmla="*/ 277 h 308"/>
                      <a:gd name="T40" fmla="*/ 324 w 360"/>
                      <a:gd name="T41" fmla="*/ 268 h 308"/>
                      <a:gd name="T42" fmla="*/ 333 w 360"/>
                      <a:gd name="T43" fmla="*/ 277 h 308"/>
                      <a:gd name="T44" fmla="*/ 324 w 360"/>
                      <a:gd name="T45" fmla="*/ 286 h 308"/>
                      <a:gd name="T46" fmla="*/ 333 w 360"/>
                      <a:gd name="T47" fmla="*/ 247 h 308"/>
                      <a:gd name="T48" fmla="*/ 27 w 360"/>
                      <a:gd name="T49" fmla="*/ 247 h 308"/>
                      <a:gd name="T50" fmla="*/ 27 w 360"/>
                      <a:gd name="T51" fmla="*/ 26 h 308"/>
                      <a:gd name="T52" fmla="*/ 333 w 360"/>
                      <a:gd name="T53" fmla="*/ 26 h 308"/>
                      <a:gd name="T54" fmla="*/ 333 w 360"/>
                      <a:gd name="T55" fmla="*/ 247 h 30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</a:cxnLst>
                    <a:rect l="0" t="0" r="r" b="b"/>
                    <a:pathLst>
                      <a:path w="360" h="308">
                        <a:moveTo>
                          <a:pt x="349" y="0"/>
                        </a:moveTo>
                        <a:cubicBezTo>
                          <a:pt x="10" y="0"/>
                          <a:pt x="10" y="0"/>
                          <a:pt x="10" y="0"/>
                        </a:cubicBezTo>
                        <a:cubicBezTo>
                          <a:pt x="4" y="0"/>
                          <a:pt x="0" y="5"/>
                          <a:pt x="0" y="11"/>
                        </a:cubicBezTo>
                        <a:cubicBezTo>
                          <a:pt x="0" y="297"/>
                          <a:pt x="0" y="297"/>
                          <a:pt x="0" y="297"/>
                        </a:cubicBezTo>
                        <a:cubicBezTo>
                          <a:pt x="0" y="303"/>
                          <a:pt x="4" y="308"/>
                          <a:pt x="10" y="308"/>
                        </a:cubicBezTo>
                        <a:cubicBezTo>
                          <a:pt x="349" y="308"/>
                          <a:pt x="349" y="308"/>
                          <a:pt x="349" y="308"/>
                        </a:cubicBezTo>
                        <a:cubicBezTo>
                          <a:pt x="355" y="308"/>
                          <a:pt x="360" y="303"/>
                          <a:pt x="360" y="297"/>
                        </a:cubicBezTo>
                        <a:cubicBezTo>
                          <a:pt x="360" y="11"/>
                          <a:pt x="360" y="11"/>
                          <a:pt x="360" y="11"/>
                        </a:cubicBezTo>
                        <a:cubicBezTo>
                          <a:pt x="360" y="5"/>
                          <a:pt x="355" y="0"/>
                          <a:pt x="349" y="0"/>
                        </a:cubicBezTo>
                        <a:close/>
                        <a:moveTo>
                          <a:pt x="226" y="279"/>
                        </a:moveTo>
                        <a:cubicBezTo>
                          <a:pt x="226" y="279"/>
                          <a:pt x="226" y="279"/>
                          <a:pt x="226" y="279"/>
                        </a:cubicBezTo>
                        <a:cubicBezTo>
                          <a:pt x="133" y="279"/>
                          <a:pt x="133" y="279"/>
                          <a:pt x="133" y="279"/>
                        </a:cubicBezTo>
                        <a:cubicBezTo>
                          <a:pt x="133" y="279"/>
                          <a:pt x="133" y="279"/>
                          <a:pt x="133" y="279"/>
                        </a:cubicBezTo>
                        <a:cubicBezTo>
                          <a:pt x="133" y="277"/>
                          <a:pt x="133" y="277"/>
                          <a:pt x="133" y="277"/>
                        </a:cubicBezTo>
                        <a:cubicBezTo>
                          <a:pt x="133" y="275"/>
                          <a:pt x="135" y="273"/>
                          <a:pt x="138" y="273"/>
                        </a:cubicBezTo>
                        <a:cubicBezTo>
                          <a:pt x="222" y="273"/>
                          <a:pt x="222" y="273"/>
                          <a:pt x="222" y="273"/>
                        </a:cubicBezTo>
                        <a:cubicBezTo>
                          <a:pt x="224" y="273"/>
                          <a:pt x="226" y="275"/>
                          <a:pt x="226" y="277"/>
                        </a:cubicBezTo>
                        <a:lnTo>
                          <a:pt x="226" y="279"/>
                        </a:lnTo>
                        <a:close/>
                        <a:moveTo>
                          <a:pt x="324" y="286"/>
                        </a:moveTo>
                        <a:cubicBezTo>
                          <a:pt x="319" y="286"/>
                          <a:pt x="315" y="282"/>
                          <a:pt x="315" y="277"/>
                        </a:cubicBezTo>
                        <a:cubicBezTo>
                          <a:pt x="315" y="272"/>
                          <a:pt x="319" y="268"/>
                          <a:pt x="324" y="268"/>
                        </a:cubicBezTo>
                        <a:cubicBezTo>
                          <a:pt x="329" y="268"/>
                          <a:pt x="333" y="272"/>
                          <a:pt x="333" y="277"/>
                        </a:cubicBezTo>
                        <a:cubicBezTo>
                          <a:pt x="333" y="282"/>
                          <a:pt x="329" y="286"/>
                          <a:pt x="324" y="286"/>
                        </a:cubicBezTo>
                        <a:close/>
                        <a:moveTo>
                          <a:pt x="333" y="247"/>
                        </a:moveTo>
                        <a:cubicBezTo>
                          <a:pt x="27" y="247"/>
                          <a:pt x="27" y="247"/>
                          <a:pt x="27" y="247"/>
                        </a:cubicBezTo>
                        <a:cubicBezTo>
                          <a:pt x="27" y="26"/>
                          <a:pt x="27" y="26"/>
                          <a:pt x="27" y="26"/>
                        </a:cubicBezTo>
                        <a:cubicBezTo>
                          <a:pt x="333" y="26"/>
                          <a:pt x="333" y="26"/>
                          <a:pt x="333" y="26"/>
                        </a:cubicBezTo>
                        <a:lnTo>
                          <a:pt x="333" y="247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1" name="Freeform 11"/>
                  <p:cNvSpPr>
                    <a:spLocks/>
                  </p:cNvSpPr>
                  <p:nvPr/>
                </p:nvSpPr>
                <p:spPr bwMode="auto">
                  <a:xfrm>
                    <a:off x="1873" y="2812"/>
                    <a:ext cx="279" cy="119"/>
                  </a:xfrm>
                  <a:custGeom>
                    <a:avLst/>
                    <a:gdLst>
                      <a:gd name="T0" fmla="*/ 54 w 117"/>
                      <a:gd name="T1" fmla="*/ 49 h 50"/>
                      <a:gd name="T2" fmla="*/ 59 w 117"/>
                      <a:gd name="T3" fmla="*/ 50 h 50"/>
                      <a:gd name="T4" fmla="*/ 64 w 117"/>
                      <a:gd name="T5" fmla="*/ 49 h 50"/>
                      <a:gd name="T6" fmla="*/ 115 w 117"/>
                      <a:gd name="T7" fmla="*/ 10 h 50"/>
                      <a:gd name="T8" fmla="*/ 115 w 117"/>
                      <a:gd name="T9" fmla="*/ 2 h 50"/>
                      <a:gd name="T10" fmla="*/ 105 w 117"/>
                      <a:gd name="T11" fmla="*/ 2 h 50"/>
                      <a:gd name="T12" fmla="*/ 59 w 117"/>
                      <a:gd name="T13" fmla="*/ 38 h 50"/>
                      <a:gd name="T14" fmla="*/ 12 w 117"/>
                      <a:gd name="T15" fmla="*/ 2 h 50"/>
                      <a:gd name="T16" fmla="*/ 3 w 117"/>
                      <a:gd name="T17" fmla="*/ 2 h 50"/>
                      <a:gd name="T18" fmla="*/ 3 w 117"/>
                      <a:gd name="T19" fmla="*/ 10 h 50"/>
                      <a:gd name="T20" fmla="*/ 54 w 117"/>
                      <a:gd name="T21" fmla="*/ 49 h 5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17" h="50">
                        <a:moveTo>
                          <a:pt x="54" y="49"/>
                        </a:moveTo>
                        <a:cubicBezTo>
                          <a:pt x="55" y="50"/>
                          <a:pt x="57" y="50"/>
                          <a:pt x="59" y="50"/>
                        </a:cubicBezTo>
                        <a:cubicBezTo>
                          <a:pt x="61" y="50"/>
                          <a:pt x="62" y="50"/>
                          <a:pt x="64" y="49"/>
                        </a:cubicBezTo>
                        <a:cubicBezTo>
                          <a:pt x="115" y="10"/>
                          <a:pt x="115" y="10"/>
                          <a:pt x="115" y="10"/>
                        </a:cubicBezTo>
                        <a:cubicBezTo>
                          <a:pt x="117" y="8"/>
                          <a:pt x="117" y="4"/>
                          <a:pt x="115" y="2"/>
                        </a:cubicBezTo>
                        <a:cubicBezTo>
                          <a:pt x="112" y="0"/>
                          <a:pt x="108" y="0"/>
                          <a:pt x="105" y="2"/>
                        </a:cubicBezTo>
                        <a:cubicBezTo>
                          <a:pt x="59" y="38"/>
                          <a:pt x="59" y="38"/>
                          <a:pt x="59" y="38"/>
                        </a:cubicBezTo>
                        <a:cubicBezTo>
                          <a:pt x="12" y="2"/>
                          <a:pt x="12" y="2"/>
                          <a:pt x="12" y="2"/>
                        </a:cubicBezTo>
                        <a:cubicBezTo>
                          <a:pt x="10" y="0"/>
                          <a:pt x="5" y="0"/>
                          <a:pt x="3" y="2"/>
                        </a:cubicBezTo>
                        <a:cubicBezTo>
                          <a:pt x="0" y="4"/>
                          <a:pt x="0" y="8"/>
                          <a:pt x="3" y="10"/>
                        </a:cubicBezTo>
                        <a:lnTo>
                          <a:pt x="54" y="49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</p:grpSp>
        </p:grpSp>
        <p:sp>
          <p:nvSpPr>
            <p:cNvPr id="34" name="Content Placeholder 2"/>
            <p:cNvSpPr txBox="1">
              <a:spLocks/>
            </p:cNvSpPr>
            <p:nvPr/>
          </p:nvSpPr>
          <p:spPr>
            <a:xfrm>
              <a:off x="3345936" y="3948427"/>
              <a:ext cx="2083396" cy="530845"/>
            </a:xfrm>
            <a:prstGeom prst="rect">
              <a:avLst/>
            </a:prstGeom>
          </p:spPr>
          <p:txBody>
            <a:bodyPr vert="horz" lIns="121682" tIns="60841" rIns="121682" bIns="60841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ctr">
                <a:buNone/>
                <a:defRPr/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发布</a:t>
              </a:r>
            </a:p>
            <a:p>
              <a:pPr marL="0" lvl="0" indent="0" algn="ctr">
                <a:buNone/>
                <a:defRPr/>
              </a:pP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387436" y="4976922"/>
            <a:ext cx="6883703" cy="1065201"/>
            <a:chOff x="3426624" y="4699906"/>
            <a:chExt cx="6883703" cy="1065201"/>
          </a:xfrm>
        </p:grpSpPr>
        <p:grpSp>
          <p:nvGrpSpPr>
            <p:cNvPr id="43" name="组合 42"/>
            <p:cNvGrpSpPr/>
            <p:nvPr/>
          </p:nvGrpSpPr>
          <p:grpSpPr>
            <a:xfrm>
              <a:off x="6929791" y="4699906"/>
              <a:ext cx="3380536" cy="1065201"/>
              <a:chOff x="5772795" y="4811874"/>
              <a:chExt cx="3380536" cy="1065201"/>
            </a:xfrm>
          </p:grpSpPr>
          <p:cxnSp>
            <p:nvCxnSpPr>
              <p:cNvPr id="45" name="直接连接符 44"/>
              <p:cNvCxnSpPr/>
              <p:nvPr/>
            </p:nvCxnSpPr>
            <p:spPr>
              <a:xfrm>
                <a:off x="5772795" y="5877075"/>
                <a:ext cx="2464323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6" name="文本框 45"/>
              <p:cNvSpPr txBox="1"/>
              <p:nvPr/>
            </p:nvSpPr>
            <p:spPr>
              <a:xfrm>
                <a:off x="5997250" y="4977226"/>
                <a:ext cx="2015412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04</a:t>
                </a:r>
              </a:p>
              <a:p>
                <a:r>
                  <a:rPr lang="zh-CN" altLang="en-US" sz="1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单击此处添加标题</a:t>
                </a:r>
              </a:p>
            </p:txBody>
          </p:sp>
          <p:grpSp>
            <p:nvGrpSpPr>
              <p:cNvPr id="47" name="组合 46"/>
              <p:cNvGrpSpPr/>
              <p:nvPr/>
            </p:nvGrpSpPr>
            <p:grpSpPr>
              <a:xfrm>
                <a:off x="7621037" y="4811874"/>
                <a:ext cx="1532294" cy="1065201"/>
                <a:chOff x="7621037" y="4811874"/>
                <a:chExt cx="1532294" cy="1065201"/>
              </a:xfrm>
            </p:grpSpPr>
            <p:sp>
              <p:nvSpPr>
                <p:cNvPr id="48" name="平行四边形 47"/>
                <p:cNvSpPr/>
                <p:nvPr/>
              </p:nvSpPr>
              <p:spPr>
                <a:xfrm flipH="1">
                  <a:off x="7621037" y="4811874"/>
                  <a:ext cx="1532294" cy="1065201"/>
                </a:xfrm>
                <a:prstGeom prst="parallelogram">
                  <a:avLst>
                    <a:gd name="adj" fmla="val 59014"/>
                  </a:avLst>
                </a:prstGeom>
                <a:solidFill>
                  <a:srgbClr val="9AD3D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9" name="Freeform 10"/>
                <p:cNvSpPr>
                  <a:spLocks noEditPoints="1"/>
                </p:cNvSpPr>
                <p:nvPr/>
              </p:nvSpPr>
              <p:spPr bwMode="auto">
                <a:xfrm>
                  <a:off x="8286147" y="5200675"/>
                  <a:ext cx="312087" cy="397691"/>
                </a:xfrm>
                <a:custGeom>
                  <a:avLst/>
                  <a:gdLst>
                    <a:gd name="T0" fmla="*/ 250 w 267"/>
                    <a:gd name="T1" fmla="*/ 0 h 341"/>
                    <a:gd name="T2" fmla="*/ 17 w 267"/>
                    <a:gd name="T3" fmla="*/ 0 h 341"/>
                    <a:gd name="T4" fmla="*/ 0 w 267"/>
                    <a:gd name="T5" fmla="*/ 17 h 341"/>
                    <a:gd name="T6" fmla="*/ 0 w 267"/>
                    <a:gd name="T7" fmla="*/ 324 h 341"/>
                    <a:gd name="T8" fmla="*/ 17 w 267"/>
                    <a:gd name="T9" fmla="*/ 341 h 341"/>
                    <a:gd name="T10" fmla="*/ 250 w 267"/>
                    <a:gd name="T11" fmla="*/ 341 h 341"/>
                    <a:gd name="T12" fmla="*/ 267 w 267"/>
                    <a:gd name="T13" fmla="*/ 324 h 341"/>
                    <a:gd name="T14" fmla="*/ 267 w 267"/>
                    <a:gd name="T15" fmla="*/ 17 h 341"/>
                    <a:gd name="T16" fmla="*/ 250 w 267"/>
                    <a:gd name="T17" fmla="*/ 0 h 341"/>
                    <a:gd name="T18" fmla="*/ 134 w 267"/>
                    <a:gd name="T19" fmla="*/ 333 h 341"/>
                    <a:gd name="T20" fmla="*/ 127 w 267"/>
                    <a:gd name="T21" fmla="*/ 326 h 341"/>
                    <a:gd name="T22" fmla="*/ 134 w 267"/>
                    <a:gd name="T23" fmla="*/ 319 h 341"/>
                    <a:gd name="T24" fmla="*/ 140 w 267"/>
                    <a:gd name="T25" fmla="*/ 326 h 341"/>
                    <a:gd name="T26" fmla="*/ 134 w 267"/>
                    <a:gd name="T27" fmla="*/ 333 h 341"/>
                    <a:gd name="T28" fmla="*/ 237 w 267"/>
                    <a:gd name="T29" fmla="*/ 308 h 341"/>
                    <a:gd name="T30" fmla="*/ 30 w 267"/>
                    <a:gd name="T31" fmla="*/ 308 h 341"/>
                    <a:gd name="T32" fmla="*/ 30 w 267"/>
                    <a:gd name="T33" fmla="*/ 33 h 341"/>
                    <a:gd name="T34" fmla="*/ 237 w 267"/>
                    <a:gd name="T35" fmla="*/ 33 h 341"/>
                    <a:gd name="T36" fmla="*/ 237 w 267"/>
                    <a:gd name="T37" fmla="*/ 308 h 3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67" h="341">
                      <a:moveTo>
                        <a:pt x="250" y="0"/>
                      </a:move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7" y="0"/>
                        <a:pt x="0" y="8"/>
                        <a:pt x="0" y="17"/>
                      </a:cubicBezTo>
                      <a:cubicBezTo>
                        <a:pt x="0" y="324"/>
                        <a:pt x="0" y="324"/>
                        <a:pt x="0" y="324"/>
                      </a:cubicBezTo>
                      <a:cubicBezTo>
                        <a:pt x="0" y="334"/>
                        <a:pt x="7" y="341"/>
                        <a:pt x="17" y="341"/>
                      </a:cubicBezTo>
                      <a:cubicBezTo>
                        <a:pt x="250" y="341"/>
                        <a:pt x="250" y="341"/>
                        <a:pt x="250" y="341"/>
                      </a:cubicBezTo>
                      <a:cubicBezTo>
                        <a:pt x="260" y="341"/>
                        <a:pt x="267" y="334"/>
                        <a:pt x="267" y="324"/>
                      </a:cubicBezTo>
                      <a:cubicBezTo>
                        <a:pt x="267" y="17"/>
                        <a:pt x="267" y="17"/>
                        <a:pt x="267" y="17"/>
                      </a:cubicBezTo>
                      <a:cubicBezTo>
                        <a:pt x="267" y="8"/>
                        <a:pt x="260" y="0"/>
                        <a:pt x="250" y="0"/>
                      </a:cubicBezTo>
                      <a:close/>
                      <a:moveTo>
                        <a:pt x="134" y="333"/>
                      </a:moveTo>
                      <a:cubicBezTo>
                        <a:pt x="130" y="333"/>
                        <a:pt x="127" y="330"/>
                        <a:pt x="127" y="326"/>
                      </a:cubicBezTo>
                      <a:cubicBezTo>
                        <a:pt x="127" y="322"/>
                        <a:pt x="130" y="319"/>
                        <a:pt x="134" y="319"/>
                      </a:cubicBezTo>
                      <a:cubicBezTo>
                        <a:pt x="137" y="319"/>
                        <a:pt x="140" y="322"/>
                        <a:pt x="140" y="326"/>
                      </a:cubicBezTo>
                      <a:cubicBezTo>
                        <a:pt x="140" y="330"/>
                        <a:pt x="137" y="333"/>
                        <a:pt x="134" y="333"/>
                      </a:cubicBezTo>
                      <a:close/>
                      <a:moveTo>
                        <a:pt x="237" y="308"/>
                      </a:moveTo>
                      <a:cubicBezTo>
                        <a:pt x="30" y="308"/>
                        <a:pt x="30" y="308"/>
                        <a:pt x="30" y="308"/>
                      </a:cubicBezTo>
                      <a:cubicBezTo>
                        <a:pt x="30" y="33"/>
                        <a:pt x="30" y="33"/>
                        <a:pt x="30" y="33"/>
                      </a:cubicBezTo>
                      <a:cubicBezTo>
                        <a:pt x="237" y="33"/>
                        <a:pt x="237" y="33"/>
                        <a:pt x="237" y="33"/>
                      </a:cubicBezTo>
                      <a:lnTo>
                        <a:pt x="237" y="308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44" name="Content Placeholder 2"/>
            <p:cNvSpPr txBox="1">
              <a:spLocks/>
            </p:cNvSpPr>
            <p:nvPr/>
          </p:nvSpPr>
          <p:spPr>
            <a:xfrm>
              <a:off x="3426624" y="4950285"/>
              <a:ext cx="2083396" cy="530845"/>
            </a:xfrm>
            <a:prstGeom prst="rect">
              <a:avLst/>
            </a:prstGeom>
          </p:spPr>
          <p:txBody>
            <a:bodyPr vert="horz" lIns="121682" tIns="60841" rIns="121682" bIns="60841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ctr">
                <a:buNone/>
                <a:defRPr/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发布</a:t>
              </a:r>
            </a:p>
            <a:p>
              <a:pPr marL="0" lvl="0" indent="0" algn="ctr">
                <a:buNone/>
                <a:defRPr/>
              </a:pP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60581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-9525" y="209550"/>
            <a:ext cx="142875" cy="495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227346" y="226367"/>
            <a:ext cx="30438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Arc 43"/>
          <p:cNvSpPr/>
          <p:nvPr/>
        </p:nvSpPr>
        <p:spPr>
          <a:xfrm>
            <a:off x="5268388" y="2305258"/>
            <a:ext cx="691942" cy="691942"/>
          </a:xfrm>
          <a:prstGeom prst="arc">
            <a:avLst/>
          </a:prstGeom>
          <a:noFill/>
          <a:ln w="63500" cap="flat" cmpd="sng" algn="ctr">
            <a:solidFill>
              <a:srgbClr val="B6DB86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5" name="Straight Connector 48"/>
          <p:cNvCxnSpPr>
            <a:stCxn id="4" idx="2"/>
          </p:cNvCxnSpPr>
          <p:nvPr/>
        </p:nvCxnSpPr>
        <p:spPr>
          <a:xfrm>
            <a:off x="5960330" y="2651229"/>
            <a:ext cx="0" cy="4206771"/>
          </a:xfrm>
          <a:prstGeom prst="line">
            <a:avLst/>
          </a:prstGeom>
          <a:noFill/>
          <a:ln w="63500" cap="flat" cmpd="sng" algn="ctr">
            <a:solidFill>
              <a:srgbClr val="B6DB86"/>
            </a:solidFill>
            <a:prstDash val="solid"/>
            <a:miter lim="800000"/>
          </a:ln>
          <a:effectLst/>
        </p:spPr>
      </p:cxnSp>
      <p:cxnSp>
        <p:nvCxnSpPr>
          <p:cNvPr id="6" name="Straight Connector 69"/>
          <p:cNvCxnSpPr/>
          <p:nvPr/>
        </p:nvCxnSpPr>
        <p:spPr>
          <a:xfrm flipH="1">
            <a:off x="4618227" y="2305258"/>
            <a:ext cx="1011122" cy="0"/>
          </a:xfrm>
          <a:prstGeom prst="line">
            <a:avLst/>
          </a:prstGeom>
          <a:noFill/>
          <a:ln w="63500" cap="flat" cmpd="sng" algn="ctr">
            <a:solidFill>
              <a:srgbClr val="B6DB86"/>
            </a:solidFill>
            <a:prstDash val="solid"/>
            <a:miter lim="800000"/>
          </a:ln>
          <a:effectLst/>
        </p:spPr>
      </p:cxnSp>
      <p:sp>
        <p:nvSpPr>
          <p:cNvPr id="7" name="Arc 71"/>
          <p:cNvSpPr/>
          <p:nvPr/>
        </p:nvSpPr>
        <p:spPr>
          <a:xfrm flipH="1">
            <a:off x="6200535" y="1870546"/>
            <a:ext cx="691942" cy="691942"/>
          </a:xfrm>
          <a:prstGeom prst="arc">
            <a:avLst/>
          </a:prstGeom>
          <a:noFill/>
          <a:ln w="63500" cap="flat" cmpd="sng" algn="ctr">
            <a:solidFill>
              <a:srgbClr val="9AD3DC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8" name="Straight Connector 72"/>
          <p:cNvCxnSpPr>
            <a:stCxn id="7" idx="2"/>
          </p:cNvCxnSpPr>
          <p:nvPr/>
        </p:nvCxnSpPr>
        <p:spPr>
          <a:xfrm>
            <a:off x="6200535" y="2216517"/>
            <a:ext cx="0" cy="4641483"/>
          </a:xfrm>
          <a:prstGeom prst="line">
            <a:avLst/>
          </a:prstGeom>
          <a:noFill/>
          <a:ln w="63500" cap="flat" cmpd="sng" algn="ctr">
            <a:solidFill>
              <a:srgbClr val="9AD3DC"/>
            </a:solidFill>
            <a:prstDash val="solid"/>
            <a:miter lim="800000"/>
          </a:ln>
          <a:effectLst/>
        </p:spPr>
      </p:cxnSp>
      <p:cxnSp>
        <p:nvCxnSpPr>
          <p:cNvPr id="9" name="Straight Connector 73"/>
          <p:cNvCxnSpPr/>
          <p:nvPr/>
        </p:nvCxnSpPr>
        <p:spPr>
          <a:xfrm>
            <a:off x="6531516" y="1870546"/>
            <a:ext cx="1536801" cy="0"/>
          </a:xfrm>
          <a:prstGeom prst="line">
            <a:avLst/>
          </a:prstGeom>
          <a:noFill/>
          <a:ln w="63500" cap="flat" cmpd="sng" algn="ctr">
            <a:solidFill>
              <a:srgbClr val="9AD3DC"/>
            </a:solidFill>
            <a:prstDash val="solid"/>
            <a:miter lim="800000"/>
          </a:ln>
          <a:effectLst/>
        </p:spPr>
      </p:cxnSp>
      <p:sp>
        <p:nvSpPr>
          <p:cNvPr id="10" name="Arc 75"/>
          <p:cNvSpPr/>
          <p:nvPr/>
        </p:nvSpPr>
        <p:spPr>
          <a:xfrm>
            <a:off x="5400405" y="3654663"/>
            <a:ext cx="691942" cy="691942"/>
          </a:xfrm>
          <a:prstGeom prst="arc">
            <a:avLst/>
          </a:prstGeom>
          <a:noFill/>
          <a:ln w="63500" cap="flat" cmpd="sng" algn="ctr">
            <a:solidFill>
              <a:srgbClr val="F2895C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1" name="Straight Connector 76"/>
          <p:cNvCxnSpPr>
            <a:stCxn id="10" idx="2"/>
          </p:cNvCxnSpPr>
          <p:nvPr/>
        </p:nvCxnSpPr>
        <p:spPr>
          <a:xfrm>
            <a:off x="6092347" y="4000634"/>
            <a:ext cx="0" cy="2857366"/>
          </a:xfrm>
          <a:prstGeom prst="line">
            <a:avLst/>
          </a:prstGeom>
          <a:noFill/>
          <a:ln w="63500" cap="flat" cmpd="sng" algn="ctr">
            <a:solidFill>
              <a:srgbClr val="F2895C"/>
            </a:solidFill>
            <a:prstDash val="solid"/>
            <a:miter lim="800000"/>
          </a:ln>
          <a:effectLst/>
        </p:spPr>
      </p:cxnSp>
      <p:cxnSp>
        <p:nvCxnSpPr>
          <p:cNvPr id="12" name="Straight Connector 77"/>
          <p:cNvCxnSpPr/>
          <p:nvPr/>
        </p:nvCxnSpPr>
        <p:spPr>
          <a:xfrm flipH="1">
            <a:off x="3538617" y="3654663"/>
            <a:ext cx="2222749" cy="0"/>
          </a:xfrm>
          <a:prstGeom prst="line">
            <a:avLst/>
          </a:prstGeom>
          <a:noFill/>
          <a:ln w="63500" cap="flat" cmpd="sng" algn="ctr">
            <a:solidFill>
              <a:srgbClr val="F2895C"/>
            </a:solidFill>
            <a:prstDash val="solid"/>
            <a:miter lim="800000"/>
          </a:ln>
          <a:effectLst/>
        </p:spPr>
      </p:cxnSp>
      <p:sp>
        <p:nvSpPr>
          <p:cNvPr id="13" name="Arc 79"/>
          <p:cNvSpPr/>
          <p:nvPr/>
        </p:nvSpPr>
        <p:spPr>
          <a:xfrm flipH="1">
            <a:off x="6333282" y="4987560"/>
            <a:ext cx="691942" cy="691942"/>
          </a:xfrm>
          <a:prstGeom prst="arc">
            <a:avLst/>
          </a:prstGeom>
          <a:noFill/>
          <a:ln w="63500" cap="flat" cmpd="sng" algn="ctr">
            <a:solidFill>
              <a:srgbClr val="FCC725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4" name="Straight Connector 80"/>
          <p:cNvCxnSpPr>
            <a:stCxn id="13" idx="2"/>
          </p:cNvCxnSpPr>
          <p:nvPr/>
        </p:nvCxnSpPr>
        <p:spPr>
          <a:xfrm>
            <a:off x="6333282" y="5333531"/>
            <a:ext cx="0" cy="1524469"/>
          </a:xfrm>
          <a:prstGeom prst="line">
            <a:avLst/>
          </a:prstGeom>
          <a:noFill/>
          <a:ln w="63500" cap="flat" cmpd="sng" algn="ctr">
            <a:solidFill>
              <a:srgbClr val="FCC725"/>
            </a:solidFill>
            <a:prstDash val="solid"/>
            <a:miter lim="800000"/>
          </a:ln>
          <a:effectLst/>
        </p:spPr>
      </p:cxnSp>
      <p:cxnSp>
        <p:nvCxnSpPr>
          <p:cNvPr id="15" name="Straight Connector 81"/>
          <p:cNvCxnSpPr/>
          <p:nvPr/>
        </p:nvCxnSpPr>
        <p:spPr>
          <a:xfrm>
            <a:off x="6664263" y="4987560"/>
            <a:ext cx="1011122" cy="0"/>
          </a:xfrm>
          <a:prstGeom prst="line">
            <a:avLst/>
          </a:prstGeom>
          <a:noFill/>
          <a:ln w="63500" cap="flat" cmpd="sng" algn="ctr">
            <a:solidFill>
              <a:srgbClr val="FCC725"/>
            </a:solidFill>
            <a:prstDash val="solid"/>
            <a:miter lim="800000"/>
          </a:ln>
          <a:effectLst/>
        </p:spPr>
      </p:cxnSp>
      <p:sp>
        <p:nvSpPr>
          <p:cNvPr id="16" name="Arc 83"/>
          <p:cNvSpPr/>
          <p:nvPr/>
        </p:nvSpPr>
        <p:spPr>
          <a:xfrm flipH="1">
            <a:off x="6442383" y="3496093"/>
            <a:ext cx="691942" cy="691942"/>
          </a:xfrm>
          <a:prstGeom prst="arc">
            <a:avLst/>
          </a:prstGeom>
          <a:noFill/>
          <a:ln w="63500" cap="flat" cmpd="sng" algn="ctr">
            <a:solidFill>
              <a:srgbClr val="F2895C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7" name="Straight Connector 84"/>
          <p:cNvCxnSpPr>
            <a:stCxn id="16" idx="2"/>
          </p:cNvCxnSpPr>
          <p:nvPr/>
        </p:nvCxnSpPr>
        <p:spPr>
          <a:xfrm>
            <a:off x="6442383" y="3842064"/>
            <a:ext cx="0" cy="3015936"/>
          </a:xfrm>
          <a:prstGeom prst="line">
            <a:avLst/>
          </a:prstGeom>
          <a:noFill/>
          <a:ln w="63500" cap="flat" cmpd="sng" algn="ctr">
            <a:solidFill>
              <a:srgbClr val="F2895C"/>
            </a:solidFill>
            <a:prstDash val="solid"/>
            <a:miter lim="800000"/>
          </a:ln>
          <a:effectLst/>
        </p:spPr>
      </p:cxnSp>
      <p:cxnSp>
        <p:nvCxnSpPr>
          <p:cNvPr id="18" name="Straight Connector 85"/>
          <p:cNvCxnSpPr/>
          <p:nvPr/>
        </p:nvCxnSpPr>
        <p:spPr>
          <a:xfrm>
            <a:off x="6773364" y="3496093"/>
            <a:ext cx="1771029" cy="0"/>
          </a:xfrm>
          <a:prstGeom prst="line">
            <a:avLst/>
          </a:prstGeom>
          <a:noFill/>
          <a:ln w="63500" cap="flat" cmpd="sng" algn="ctr">
            <a:solidFill>
              <a:srgbClr val="F2895C"/>
            </a:solidFill>
            <a:prstDash val="solid"/>
            <a:miter lim="800000"/>
          </a:ln>
          <a:effectLst/>
        </p:spPr>
      </p:cxnSp>
      <p:sp>
        <p:nvSpPr>
          <p:cNvPr id="19" name="Arc 87"/>
          <p:cNvSpPr/>
          <p:nvPr/>
        </p:nvSpPr>
        <p:spPr>
          <a:xfrm>
            <a:off x="5159815" y="4960447"/>
            <a:ext cx="691942" cy="691942"/>
          </a:xfrm>
          <a:prstGeom prst="arc">
            <a:avLst/>
          </a:prstGeom>
          <a:noFill/>
          <a:ln w="63500" cap="flat" cmpd="sng" algn="ctr">
            <a:solidFill>
              <a:srgbClr val="FADB6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20" name="Straight Connector 88"/>
          <p:cNvCxnSpPr>
            <a:stCxn id="19" idx="2"/>
          </p:cNvCxnSpPr>
          <p:nvPr/>
        </p:nvCxnSpPr>
        <p:spPr>
          <a:xfrm>
            <a:off x="5851757" y="5306418"/>
            <a:ext cx="0" cy="1551582"/>
          </a:xfrm>
          <a:prstGeom prst="line">
            <a:avLst/>
          </a:prstGeom>
          <a:noFill/>
          <a:ln w="63500" cap="flat" cmpd="sng" algn="ctr">
            <a:solidFill>
              <a:srgbClr val="FADB63"/>
            </a:solidFill>
            <a:prstDash val="solid"/>
            <a:miter lim="800000"/>
          </a:ln>
          <a:effectLst/>
        </p:spPr>
      </p:cxnSp>
      <p:cxnSp>
        <p:nvCxnSpPr>
          <p:cNvPr id="21" name="Straight Connector 89"/>
          <p:cNvCxnSpPr/>
          <p:nvPr/>
        </p:nvCxnSpPr>
        <p:spPr>
          <a:xfrm flipH="1">
            <a:off x="4738147" y="4960447"/>
            <a:ext cx="782630" cy="0"/>
          </a:xfrm>
          <a:prstGeom prst="line">
            <a:avLst/>
          </a:prstGeom>
          <a:noFill/>
          <a:ln w="63500" cap="flat" cmpd="sng" algn="ctr">
            <a:solidFill>
              <a:srgbClr val="FADB63"/>
            </a:solidFill>
            <a:prstDash val="solid"/>
            <a:miter lim="800000"/>
          </a:ln>
          <a:effectLst/>
        </p:spPr>
      </p:cxnSp>
      <p:sp>
        <p:nvSpPr>
          <p:cNvPr id="22" name="Rounded Rectangle 90"/>
          <p:cNvSpPr/>
          <p:nvPr/>
        </p:nvSpPr>
        <p:spPr>
          <a:xfrm>
            <a:off x="7411370" y="1432292"/>
            <a:ext cx="876514" cy="876510"/>
          </a:xfrm>
          <a:prstGeom prst="roundRect">
            <a:avLst>
              <a:gd name="adj" fmla="val 16554"/>
            </a:avLst>
          </a:prstGeom>
          <a:solidFill>
            <a:srgbClr val="9AD3D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0" tIns="0" rIns="0" bIns="0" rtlCol="0" anchor="ctr"/>
          <a:lstStyle/>
          <a:p>
            <a:pPr marL="0" marR="0" lvl="0" indent="0" algn="ctr" defTabSz="9143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Rounded Rectangle 91"/>
          <p:cNvSpPr/>
          <p:nvPr/>
        </p:nvSpPr>
        <p:spPr>
          <a:xfrm>
            <a:off x="8114836" y="3036529"/>
            <a:ext cx="876514" cy="876510"/>
          </a:xfrm>
          <a:prstGeom prst="roundRect">
            <a:avLst>
              <a:gd name="adj" fmla="val 16554"/>
            </a:avLst>
          </a:prstGeom>
          <a:solidFill>
            <a:srgbClr val="F2895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0" tIns="0" rIns="0" bIns="0" rtlCol="0" anchor="ctr"/>
          <a:lstStyle/>
          <a:p>
            <a:pPr marL="0" marR="0" lvl="0" indent="0" algn="ctr" defTabSz="9143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28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Rounded Rectangle 92"/>
          <p:cNvSpPr/>
          <p:nvPr/>
        </p:nvSpPr>
        <p:spPr>
          <a:xfrm>
            <a:off x="7342703" y="4565816"/>
            <a:ext cx="876514" cy="876510"/>
          </a:xfrm>
          <a:prstGeom prst="roundRect">
            <a:avLst>
              <a:gd name="adj" fmla="val 16554"/>
            </a:avLst>
          </a:prstGeom>
          <a:solidFill>
            <a:srgbClr val="FCC72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0" tIns="0" rIns="0" bIns="0" rtlCol="0" anchor="ctr"/>
          <a:lstStyle/>
          <a:p>
            <a:pPr marL="0" marR="0" lvl="0" indent="0" algn="ctr" defTabSz="9143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Rounded Rectangle 93"/>
          <p:cNvSpPr/>
          <p:nvPr/>
        </p:nvSpPr>
        <p:spPr>
          <a:xfrm flipH="1">
            <a:off x="3952573" y="1867003"/>
            <a:ext cx="876512" cy="876512"/>
          </a:xfrm>
          <a:prstGeom prst="roundRect">
            <a:avLst>
              <a:gd name="adj" fmla="val 16554"/>
            </a:avLst>
          </a:prstGeom>
          <a:solidFill>
            <a:srgbClr val="B6DB8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0" tIns="0" rIns="0" bIns="0" rtlCol="0" anchor="ctr"/>
          <a:lstStyle/>
          <a:p>
            <a:pPr marL="0" marR="0" lvl="0" indent="0" algn="ctr" defTabSz="9143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Rounded Rectangle 94"/>
          <p:cNvSpPr/>
          <p:nvPr/>
        </p:nvSpPr>
        <p:spPr>
          <a:xfrm flipH="1">
            <a:off x="3403343" y="3216408"/>
            <a:ext cx="876512" cy="876512"/>
          </a:xfrm>
          <a:prstGeom prst="roundRect">
            <a:avLst>
              <a:gd name="adj" fmla="val 16554"/>
            </a:avLst>
          </a:prstGeom>
          <a:solidFill>
            <a:srgbClr val="F2895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0" tIns="0" rIns="0" bIns="0" rtlCol="0" anchor="ctr"/>
          <a:lstStyle/>
          <a:p>
            <a:pPr marL="0" marR="0" lvl="0" indent="0" algn="ctr" defTabSz="9143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Rounded Rectangle 95"/>
          <p:cNvSpPr/>
          <p:nvPr/>
        </p:nvSpPr>
        <p:spPr>
          <a:xfrm flipH="1">
            <a:off x="4199456" y="4565815"/>
            <a:ext cx="876512" cy="876512"/>
          </a:xfrm>
          <a:prstGeom prst="roundRect">
            <a:avLst>
              <a:gd name="adj" fmla="val 16554"/>
            </a:avLst>
          </a:prstGeom>
          <a:solidFill>
            <a:srgbClr val="FADB6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0" tIns="0" rIns="0" bIns="0" rtlCol="0" anchor="ctr"/>
          <a:lstStyle/>
          <a:p>
            <a:pPr marL="0" marR="0" lvl="0" indent="0" algn="ctr" defTabSz="9143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Arc 112"/>
          <p:cNvSpPr/>
          <p:nvPr/>
        </p:nvSpPr>
        <p:spPr>
          <a:xfrm flipH="1">
            <a:off x="6561650" y="6082209"/>
            <a:ext cx="691942" cy="691942"/>
          </a:xfrm>
          <a:prstGeom prst="arc">
            <a:avLst/>
          </a:prstGeom>
          <a:noFill/>
          <a:ln w="63500" cap="flat" cmpd="sng" algn="ctr">
            <a:solidFill>
              <a:srgbClr val="ADBAC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29" name="Straight Connector 113"/>
          <p:cNvCxnSpPr>
            <a:stCxn id="28" idx="2"/>
          </p:cNvCxnSpPr>
          <p:nvPr/>
        </p:nvCxnSpPr>
        <p:spPr>
          <a:xfrm>
            <a:off x="6561650" y="6428180"/>
            <a:ext cx="0" cy="429820"/>
          </a:xfrm>
          <a:prstGeom prst="line">
            <a:avLst/>
          </a:prstGeom>
          <a:noFill/>
          <a:ln w="63500" cap="flat" cmpd="sng" algn="ctr">
            <a:solidFill>
              <a:srgbClr val="ADBACA"/>
            </a:solidFill>
            <a:prstDash val="solid"/>
            <a:miter lim="800000"/>
          </a:ln>
          <a:effectLst/>
        </p:spPr>
      </p:cxnSp>
      <p:cxnSp>
        <p:nvCxnSpPr>
          <p:cNvPr id="32" name="Straight Connector 114"/>
          <p:cNvCxnSpPr/>
          <p:nvPr/>
        </p:nvCxnSpPr>
        <p:spPr>
          <a:xfrm>
            <a:off x="6892631" y="6082209"/>
            <a:ext cx="360961" cy="0"/>
          </a:xfrm>
          <a:prstGeom prst="line">
            <a:avLst/>
          </a:prstGeom>
          <a:noFill/>
          <a:ln w="63500" cap="flat" cmpd="sng" algn="ctr">
            <a:solidFill>
              <a:srgbClr val="ADBACA"/>
            </a:solidFill>
            <a:prstDash val="solid"/>
            <a:miter lim="800000"/>
          </a:ln>
          <a:effectLst/>
        </p:spPr>
      </p:cxnSp>
      <p:sp>
        <p:nvSpPr>
          <p:cNvPr id="33" name="Oval 111"/>
          <p:cNvSpPr/>
          <p:nvPr/>
        </p:nvSpPr>
        <p:spPr>
          <a:xfrm>
            <a:off x="7154912" y="5973235"/>
            <a:ext cx="217946" cy="217946"/>
          </a:xfrm>
          <a:prstGeom prst="ellipse">
            <a:avLst/>
          </a:prstGeom>
          <a:solidFill>
            <a:srgbClr val="ADBAC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4" name="Group 116"/>
          <p:cNvGrpSpPr/>
          <p:nvPr/>
        </p:nvGrpSpPr>
        <p:grpSpPr>
          <a:xfrm>
            <a:off x="5056521" y="6232109"/>
            <a:ext cx="691942" cy="691942"/>
            <a:chOff x="5147210" y="2305258"/>
            <a:chExt cx="691942" cy="691942"/>
          </a:xfrm>
        </p:grpSpPr>
        <p:sp>
          <p:nvSpPr>
            <p:cNvPr id="35" name="Arc 118"/>
            <p:cNvSpPr/>
            <p:nvPr/>
          </p:nvSpPr>
          <p:spPr>
            <a:xfrm>
              <a:off x="5147210" y="2305258"/>
              <a:ext cx="691942" cy="691942"/>
            </a:xfrm>
            <a:prstGeom prst="arc">
              <a:avLst/>
            </a:prstGeom>
            <a:noFill/>
            <a:ln w="63500" cap="flat" cmpd="sng" algn="ctr">
              <a:solidFill>
                <a:srgbClr val="ADBACA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36" name="Straight Connector 119"/>
            <p:cNvCxnSpPr>
              <a:stCxn id="35" idx="2"/>
            </p:cNvCxnSpPr>
            <p:nvPr/>
          </p:nvCxnSpPr>
          <p:spPr>
            <a:xfrm>
              <a:off x="5839152" y="2651229"/>
              <a:ext cx="0" cy="279920"/>
            </a:xfrm>
            <a:prstGeom prst="line">
              <a:avLst/>
            </a:prstGeom>
            <a:noFill/>
            <a:ln w="63500" cap="flat" cmpd="sng" algn="ctr">
              <a:solidFill>
                <a:srgbClr val="ADBACA"/>
              </a:solidFill>
              <a:prstDash val="solid"/>
              <a:miter lim="800000"/>
            </a:ln>
            <a:effectLst/>
          </p:spPr>
        </p:cxnSp>
        <p:cxnSp>
          <p:nvCxnSpPr>
            <p:cNvPr id="37" name="Straight Connector 120"/>
            <p:cNvCxnSpPr/>
            <p:nvPr/>
          </p:nvCxnSpPr>
          <p:spPr>
            <a:xfrm flipH="1">
              <a:off x="5147210" y="2305258"/>
              <a:ext cx="360961" cy="0"/>
            </a:xfrm>
            <a:prstGeom prst="line">
              <a:avLst/>
            </a:prstGeom>
            <a:noFill/>
            <a:ln w="63500" cap="flat" cmpd="sng" algn="ctr">
              <a:solidFill>
                <a:srgbClr val="ADBACA"/>
              </a:solidFill>
              <a:prstDash val="solid"/>
              <a:miter lim="800000"/>
            </a:ln>
            <a:effectLst/>
          </p:spPr>
        </p:cxnSp>
      </p:grpSp>
      <p:sp>
        <p:nvSpPr>
          <p:cNvPr id="38" name="Oval 117"/>
          <p:cNvSpPr/>
          <p:nvPr/>
        </p:nvSpPr>
        <p:spPr>
          <a:xfrm flipH="1">
            <a:off x="4937255" y="6123135"/>
            <a:ext cx="217946" cy="217946"/>
          </a:xfrm>
          <a:prstGeom prst="ellipse">
            <a:avLst/>
          </a:prstGeom>
          <a:solidFill>
            <a:srgbClr val="ADBAC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Freeform 155"/>
          <p:cNvSpPr>
            <a:spLocks noEditPoints="1"/>
          </p:cNvSpPr>
          <p:nvPr/>
        </p:nvSpPr>
        <p:spPr bwMode="auto">
          <a:xfrm>
            <a:off x="4171658" y="2081477"/>
            <a:ext cx="352081" cy="447560"/>
          </a:xfrm>
          <a:custGeom>
            <a:avLst/>
            <a:gdLst>
              <a:gd name="T0" fmla="*/ 18 w 78"/>
              <a:gd name="T1" fmla="*/ 70 h 99"/>
              <a:gd name="T2" fmla="*/ 23 w 78"/>
              <a:gd name="T3" fmla="*/ 69 h 99"/>
              <a:gd name="T4" fmla="*/ 25 w 78"/>
              <a:gd name="T5" fmla="*/ 73 h 99"/>
              <a:gd name="T6" fmla="*/ 23 w 78"/>
              <a:gd name="T7" fmla="*/ 82 h 99"/>
              <a:gd name="T8" fmla="*/ 17 w 78"/>
              <a:gd name="T9" fmla="*/ 88 h 99"/>
              <a:gd name="T10" fmla="*/ 12 w 78"/>
              <a:gd name="T11" fmla="*/ 89 h 99"/>
              <a:gd name="T12" fmla="*/ 10 w 78"/>
              <a:gd name="T13" fmla="*/ 85 h 99"/>
              <a:gd name="T14" fmla="*/ 12 w 78"/>
              <a:gd name="T15" fmla="*/ 76 h 99"/>
              <a:gd name="T16" fmla="*/ 18 w 78"/>
              <a:gd name="T17" fmla="*/ 70 h 99"/>
              <a:gd name="T18" fmla="*/ 23 w 78"/>
              <a:gd name="T19" fmla="*/ 0 h 99"/>
              <a:gd name="T20" fmla="*/ 16 w 78"/>
              <a:gd name="T21" fmla="*/ 30 h 99"/>
              <a:gd name="T22" fmla="*/ 48 w 78"/>
              <a:gd name="T23" fmla="*/ 85 h 99"/>
              <a:gd name="T24" fmla="*/ 48 w 78"/>
              <a:gd name="T25" fmla="*/ 87 h 99"/>
              <a:gd name="T26" fmla="*/ 49 w 78"/>
              <a:gd name="T27" fmla="*/ 88 h 99"/>
              <a:gd name="T28" fmla="*/ 49 w 78"/>
              <a:gd name="T29" fmla="*/ 88 h 99"/>
              <a:gd name="T30" fmla="*/ 58 w 78"/>
              <a:gd name="T31" fmla="*/ 96 h 99"/>
              <a:gd name="T32" fmla="*/ 71 w 78"/>
              <a:gd name="T33" fmla="*/ 96 h 99"/>
              <a:gd name="T34" fmla="*/ 78 w 78"/>
              <a:gd name="T35" fmla="*/ 85 h 99"/>
              <a:gd name="T36" fmla="*/ 75 w 78"/>
              <a:gd name="T37" fmla="*/ 71 h 99"/>
              <a:gd name="T38" fmla="*/ 65 w 78"/>
              <a:gd name="T39" fmla="*/ 60 h 99"/>
              <a:gd name="T40" fmla="*/ 52 w 78"/>
              <a:gd name="T41" fmla="*/ 60 h 99"/>
              <a:gd name="T42" fmla="*/ 47 w 78"/>
              <a:gd name="T43" fmla="*/ 65 h 99"/>
              <a:gd name="T44" fmla="*/ 42 w 78"/>
              <a:gd name="T45" fmla="*/ 55 h 99"/>
              <a:gd name="T46" fmla="*/ 46 w 78"/>
              <a:gd name="T47" fmla="*/ 44 h 99"/>
              <a:gd name="T48" fmla="*/ 23 w 78"/>
              <a:gd name="T49" fmla="*/ 0 h 99"/>
              <a:gd name="T50" fmla="*/ 37 w 78"/>
              <a:gd name="T51" fmla="*/ 44 h 99"/>
              <a:gd name="T52" fmla="*/ 40 w 78"/>
              <a:gd name="T53" fmla="*/ 48 h 99"/>
              <a:gd name="T54" fmla="*/ 37 w 78"/>
              <a:gd name="T55" fmla="*/ 52 h 99"/>
              <a:gd name="T56" fmla="*/ 33 w 78"/>
              <a:gd name="T57" fmla="*/ 48 h 99"/>
              <a:gd name="T58" fmla="*/ 37 w 78"/>
              <a:gd name="T59" fmla="*/ 44 h 99"/>
              <a:gd name="T60" fmla="*/ 61 w 78"/>
              <a:gd name="T61" fmla="*/ 69 h 99"/>
              <a:gd name="T62" fmla="*/ 67 w 78"/>
              <a:gd name="T63" fmla="*/ 75 h 99"/>
              <a:gd name="T64" fmla="*/ 69 w 78"/>
              <a:gd name="T65" fmla="*/ 84 h 99"/>
              <a:gd name="T66" fmla="*/ 66 w 78"/>
              <a:gd name="T67" fmla="*/ 88 h 99"/>
              <a:gd name="T68" fmla="*/ 62 w 78"/>
              <a:gd name="T69" fmla="*/ 87 h 99"/>
              <a:gd name="T70" fmla="*/ 56 w 78"/>
              <a:gd name="T71" fmla="*/ 81 h 99"/>
              <a:gd name="T72" fmla="*/ 54 w 78"/>
              <a:gd name="T73" fmla="*/ 72 h 99"/>
              <a:gd name="T74" fmla="*/ 56 w 78"/>
              <a:gd name="T75" fmla="*/ 68 h 99"/>
              <a:gd name="T76" fmla="*/ 61 w 78"/>
              <a:gd name="T77" fmla="*/ 69 h 99"/>
              <a:gd name="T78" fmla="*/ 58 w 78"/>
              <a:gd name="T79" fmla="*/ 0 h 99"/>
              <a:gd name="T80" fmla="*/ 66 w 78"/>
              <a:gd name="T81" fmla="*/ 30 h 99"/>
              <a:gd name="T82" fmla="*/ 50 w 78"/>
              <a:gd name="T83" fmla="*/ 57 h 99"/>
              <a:gd name="T84" fmla="*/ 50 w 78"/>
              <a:gd name="T85" fmla="*/ 57 h 99"/>
              <a:gd name="T86" fmla="*/ 49 w 78"/>
              <a:gd name="T87" fmla="*/ 55 h 99"/>
              <a:gd name="T88" fmla="*/ 52 w 78"/>
              <a:gd name="T89" fmla="*/ 45 h 99"/>
              <a:gd name="T90" fmla="*/ 53 w 78"/>
              <a:gd name="T91" fmla="*/ 44 h 99"/>
              <a:gd name="T92" fmla="*/ 52 w 78"/>
              <a:gd name="T93" fmla="*/ 42 h 99"/>
              <a:gd name="T94" fmla="*/ 44 w 78"/>
              <a:gd name="T95" fmla="*/ 26 h 99"/>
              <a:gd name="T96" fmla="*/ 58 w 78"/>
              <a:gd name="T97" fmla="*/ 0 h 99"/>
              <a:gd name="T98" fmla="*/ 27 w 78"/>
              <a:gd name="T99" fmla="*/ 61 h 99"/>
              <a:gd name="T100" fmla="*/ 27 w 78"/>
              <a:gd name="T101" fmla="*/ 61 h 99"/>
              <a:gd name="T102" fmla="*/ 14 w 78"/>
              <a:gd name="T103" fmla="*/ 61 h 99"/>
              <a:gd name="T104" fmla="*/ 4 w 78"/>
              <a:gd name="T105" fmla="*/ 72 h 99"/>
              <a:gd name="T106" fmla="*/ 1 w 78"/>
              <a:gd name="T107" fmla="*/ 86 h 99"/>
              <a:gd name="T108" fmla="*/ 8 w 78"/>
              <a:gd name="T109" fmla="*/ 97 h 99"/>
              <a:gd name="T110" fmla="*/ 21 w 78"/>
              <a:gd name="T111" fmla="*/ 97 h 99"/>
              <a:gd name="T112" fmla="*/ 30 w 78"/>
              <a:gd name="T113" fmla="*/ 89 h 99"/>
              <a:gd name="T114" fmla="*/ 30 w 78"/>
              <a:gd name="T115" fmla="*/ 89 h 99"/>
              <a:gd name="T116" fmla="*/ 30 w 78"/>
              <a:gd name="T117" fmla="*/ 88 h 99"/>
              <a:gd name="T118" fmla="*/ 31 w 78"/>
              <a:gd name="T119" fmla="*/ 86 h 99"/>
              <a:gd name="T120" fmla="*/ 37 w 78"/>
              <a:gd name="T121" fmla="*/ 77 h 99"/>
              <a:gd name="T122" fmla="*/ 27 w 78"/>
              <a:gd name="T123" fmla="*/ 61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8" h="99">
                <a:moveTo>
                  <a:pt x="18" y="70"/>
                </a:moveTo>
                <a:cubicBezTo>
                  <a:pt x="20" y="69"/>
                  <a:pt x="22" y="69"/>
                  <a:pt x="23" y="69"/>
                </a:cubicBezTo>
                <a:cubicBezTo>
                  <a:pt x="24" y="70"/>
                  <a:pt x="25" y="71"/>
                  <a:pt x="25" y="73"/>
                </a:cubicBezTo>
                <a:cubicBezTo>
                  <a:pt x="25" y="76"/>
                  <a:pt x="25" y="79"/>
                  <a:pt x="23" y="82"/>
                </a:cubicBezTo>
                <a:cubicBezTo>
                  <a:pt x="21" y="85"/>
                  <a:pt x="19" y="87"/>
                  <a:pt x="17" y="88"/>
                </a:cubicBezTo>
                <a:cubicBezTo>
                  <a:pt x="15" y="89"/>
                  <a:pt x="14" y="89"/>
                  <a:pt x="12" y="89"/>
                </a:cubicBezTo>
                <a:cubicBezTo>
                  <a:pt x="11" y="88"/>
                  <a:pt x="10" y="86"/>
                  <a:pt x="10" y="85"/>
                </a:cubicBezTo>
                <a:cubicBezTo>
                  <a:pt x="10" y="82"/>
                  <a:pt x="10" y="79"/>
                  <a:pt x="12" y="76"/>
                </a:cubicBezTo>
                <a:cubicBezTo>
                  <a:pt x="14" y="73"/>
                  <a:pt x="16" y="71"/>
                  <a:pt x="18" y="70"/>
                </a:cubicBezTo>
                <a:close/>
                <a:moveTo>
                  <a:pt x="23" y="0"/>
                </a:moveTo>
                <a:cubicBezTo>
                  <a:pt x="16" y="6"/>
                  <a:pt x="10" y="15"/>
                  <a:pt x="16" y="30"/>
                </a:cubicBezTo>
                <a:cubicBezTo>
                  <a:pt x="48" y="85"/>
                  <a:pt x="48" y="85"/>
                  <a:pt x="48" y="85"/>
                </a:cubicBezTo>
                <a:cubicBezTo>
                  <a:pt x="48" y="86"/>
                  <a:pt x="48" y="86"/>
                  <a:pt x="48" y="87"/>
                </a:cubicBezTo>
                <a:cubicBezTo>
                  <a:pt x="49" y="88"/>
                  <a:pt x="49" y="88"/>
                  <a:pt x="49" y="88"/>
                </a:cubicBezTo>
                <a:cubicBezTo>
                  <a:pt x="49" y="88"/>
                  <a:pt x="49" y="88"/>
                  <a:pt x="49" y="88"/>
                </a:cubicBezTo>
                <a:cubicBezTo>
                  <a:pt x="51" y="91"/>
                  <a:pt x="54" y="94"/>
                  <a:pt x="58" y="96"/>
                </a:cubicBezTo>
                <a:cubicBezTo>
                  <a:pt x="62" y="98"/>
                  <a:pt x="67" y="98"/>
                  <a:pt x="71" y="96"/>
                </a:cubicBezTo>
                <a:cubicBezTo>
                  <a:pt x="75" y="94"/>
                  <a:pt x="77" y="90"/>
                  <a:pt x="78" y="85"/>
                </a:cubicBezTo>
                <a:cubicBezTo>
                  <a:pt x="78" y="80"/>
                  <a:pt x="77" y="75"/>
                  <a:pt x="75" y="71"/>
                </a:cubicBezTo>
                <a:cubicBezTo>
                  <a:pt x="72" y="66"/>
                  <a:pt x="69" y="62"/>
                  <a:pt x="65" y="60"/>
                </a:cubicBezTo>
                <a:cubicBezTo>
                  <a:pt x="60" y="58"/>
                  <a:pt x="56" y="58"/>
                  <a:pt x="52" y="60"/>
                </a:cubicBezTo>
                <a:cubicBezTo>
                  <a:pt x="50" y="61"/>
                  <a:pt x="48" y="63"/>
                  <a:pt x="47" y="65"/>
                </a:cubicBezTo>
                <a:cubicBezTo>
                  <a:pt x="45" y="61"/>
                  <a:pt x="43" y="57"/>
                  <a:pt x="42" y="55"/>
                </a:cubicBezTo>
                <a:cubicBezTo>
                  <a:pt x="44" y="51"/>
                  <a:pt x="44" y="48"/>
                  <a:pt x="46" y="44"/>
                </a:cubicBezTo>
                <a:cubicBezTo>
                  <a:pt x="39" y="29"/>
                  <a:pt x="31" y="14"/>
                  <a:pt x="23" y="0"/>
                </a:cubicBezTo>
                <a:close/>
                <a:moveTo>
                  <a:pt x="37" y="44"/>
                </a:moveTo>
                <a:cubicBezTo>
                  <a:pt x="39" y="44"/>
                  <a:pt x="40" y="46"/>
                  <a:pt x="40" y="48"/>
                </a:cubicBezTo>
                <a:cubicBezTo>
                  <a:pt x="40" y="50"/>
                  <a:pt x="39" y="52"/>
                  <a:pt x="37" y="52"/>
                </a:cubicBezTo>
                <a:cubicBezTo>
                  <a:pt x="34" y="52"/>
                  <a:pt x="33" y="50"/>
                  <a:pt x="33" y="48"/>
                </a:cubicBezTo>
                <a:cubicBezTo>
                  <a:pt x="33" y="46"/>
                  <a:pt x="34" y="44"/>
                  <a:pt x="37" y="44"/>
                </a:cubicBezTo>
                <a:close/>
                <a:moveTo>
                  <a:pt x="61" y="69"/>
                </a:moveTo>
                <a:cubicBezTo>
                  <a:pt x="63" y="70"/>
                  <a:pt x="65" y="72"/>
                  <a:pt x="67" y="75"/>
                </a:cubicBezTo>
                <a:cubicBezTo>
                  <a:pt x="68" y="78"/>
                  <a:pt x="69" y="81"/>
                  <a:pt x="69" y="84"/>
                </a:cubicBezTo>
                <a:cubicBezTo>
                  <a:pt x="68" y="86"/>
                  <a:pt x="68" y="87"/>
                  <a:pt x="66" y="88"/>
                </a:cubicBezTo>
                <a:cubicBezTo>
                  <a:pt x="65" y="88"/>
                  <a:pt x="64" y="88"/>
                  <a:pt x="62" y="87"/>
                </a:cubicBezTo>
                <a:cubicBezTo>
                  <a:pt x="60" y="86"/>
                  <a:pt x="57" y="84"/>
                  <a:pt x="56" y="81"/>
                </a:cubicBezTo>
                <a:cubicBezTo>
                  <a:pt x="54" y="78"/>
                  <a:pt x="54" y="75"/>
                  <a:pt x="54" y="72"/>
                </a:cubicBezTo>
                <a:cubicBezTo>
                  <a:pt x="54" y="71"/>
                  <a:pt x="55" y="69"/>
                  <a:pt x="56" y="68"/>
                </a:cubicBezTo>
                <a:cubicBezTo>
                  <a:pt x="57" y="68"/>
                  <a:pt x="59" y="68"/>
                  <a:pt x="61" y="69"/>
                </a:cubicBezTo>
                <a:close/>
                <a:moveTo>
                  <a:pt x="58" y="0"/>
                </a:moveTo>
                <a:cubicBezTo>
                  <a:pt x="65" y="6"/>
                  <a:pt x="71" y="15"/>
                  <a:pt x="66" y="30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7"/>
                  <a:pt x="50" y="57"/>
                  <a:pt x="50" y="57"/>
                </a:cubicBezTo>
                <a:cubicBezTo>
                  <a:pt x="49" y="56"/>
                  <a:pt x="49" y="56"/>
                  <a:pt x="49" y="55"/>
                </a:cubicBezTo>
                <a:cubicBezTo>
                  <a:pt x="50" y="52"/>
                  <a:pt x="51" y="49"/>
                  <a:pt x="52" y="45"/>
                </a:cubicBezTo>
                <a:cubicBezTo>
                  <a:pt x="53" y="44"/>
                  <a:pt x="53" y="44"/>
                  <a:pt x="53" y="44"/>
                </a:cubicBezTo>
                <a:cubicBezTo>
                  <a:pt x="52" y="42"/>
                  <a:pt x="52" y="42"/>
                  <a:pt x="52" y="42"/>
                </a:cubicBezTo>
                <a:cubicBezTo>
                  <a:pt x="44" y="26"/>
                  <a:pt x="44" y="26"/>
                  <a:pt x="44" y="26"/>
                </a:cubicBezTo>
                <a:cubicBezTo>
                  <a:pt x="58" y="0"/>
                  <a:pt x="58" y="0"/>
                  <a:pt x="58" y="0"/>
                </a:cubicBezTo>
                <a:close/>
                <a:moveTo>
                  <a:pt x="27" y="61"/>
                </a:moveTo>
                <a:cubicBezTo>
                  <a:pt x="27" y="61"/>
                  <a:pt x="27" y="61"/>
                  <a:pt x="27" y="61"/>
                </a:cubicBezTo>
                <a:cubicBezTo>
                  <a:pt x="23" y="59"/>
                  <a:pt x="18" y="59"/>
                  <a:pt x="14" y="61"/>
                </a:cubicBezTo>
                <a:cubicBezTo>
                  <a:pt x="10" y="63"/>
                  <a:pt x="6" y="67"/>
                  <a:pt x="4" y="72"/>
                </a:cubicBezTo>
                <a:cubicBezTo>
                  <a:pt x="1" y="76"/>
                  <a:pt x="0" y="81"/>
                  <a:pt x="1" y="86"/>
                </a:cubicBezTo>
                <a:cubicBezTo>
                  <a:pt x="1" y="90"/>
                  <a:pt x="4" y="95"/>
                  <a:pt x="8" y="97"/>
                </a:cubicBezTo>
                <a:cubicBezTo>
                  <a:pt x="12" y="99"/>
                  <a:pt x="17" y="99"/>
                  <a:pt x="21" y="97"/>
                </a:cubicBezTo>
                <a:cubicBezTo>
                  <a:pt x="24" y="95"/>
                  <a:pt x="28" y="92"/>
                  <a:pt x="30" y="89"/>
                </a:cubicBezTo>
                <a:cubicBezTo>
                  <a:pt x="30" y="89"/>
                  <a:pt x="30" y="89"/>
                  <a:pt x="30" y="89"/>
                </a:cubicBezTo>
                <a:cubicBezTo>
                  <a:pt x="30" y="88"/>
                  <a:pt x="30" y="88"/>
                  <a:pt x="30" y="88"/>
                </a:cubicBezTo>
                <a:cubicBezTo>
                  <a:pt x="31" y="87"/>
                  <a:pt x="31" y="87"/>
                  <a:pt x="31" y="86"/>
                </a:cubicBezTo>
                <a:cubicBezTo>
                  <a:pt x="37" y="77"/>
                  <a:pt x="37" y="77"/>
                  <a:pt x="37" y="77"/>
                </a:cubicBezTo>
                <a:lnTo>
                  <a:pt x="27" y="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58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Freeform 156"/>
          <p:cNvSpPr>
            <a:spLocks noEditPoints="1"/>
          </p:cNvSpPr>
          <p:nvPr/>
        </p:nvSpPr>
        <p:spPr bwMode="auto">
          <a:xfrm>
            <a:off x="7628831" y="1665611"/>
            <a:ext cx="441592" cy="441592"/>
          </a:xfrm>
          <a:custGeom>
            <a:avLst/>
            <a:gdLst>
              <a:gd name="T0" fmla="*/ 49 w 98"/>
              <a:gd name="T1" fmla="*/ 0 h 98"/>
              <a:gd name="T2" fmla="*/ 83 w 98"/>
              <a:gd name="T3" fmla="*/ 15 h 98"/>
              <a:gd name="T4" fmla="*/ 98 w 98"/>
              <a:gd name="T5" fmla="*/ 49 h 98"/>
              <a:gd name="T6" fmla="*/ 83 w 98"/>
              <a:gd name="T7" fmla="*/ 83 h 98"/>
              <a:gd name="T8" fmla="*/ 49 w 98"/>
              <a:gd name="T9" fmla="*/ 98 h 98"/>
              <a:gd name="T10" fmla="*/ 15 w 98"/>
              <a:gd name="T11" fmla="*/ 83 h 98"/>
              <a:gd name="T12" fmla="*/ 0 w 98"/>
              <a:gd name="T13" fmla="*/ 49 h 98"/>
              <a:gd name="T14" fmla="*/ 15 w 98"/>
              <a:gd name="T15" fmla="*/ 15 h 98"/>
              <a:gd name="T16" fmla="*/ 49 w 98"/>
              <a:gd name="T17" fmla="*/ 0 h 98"/>
              <a:gd name="T18" fmla="*/ 55 w 98"/>
              <a:gd name="T19" fmla="*/ 47 h 98"/>
              <a:gd name="T20" fmla="*/ 54 w 98"/>
              <a:gd name="T21" fmla="*/ 45 h 98"/>
              <a:gd name="T22" fmla="*/ 69 w 98"/>
              <a:gd name="T23" fmla="*/ 24 h 98"/>
              <a:gd name="T24" fmla="*/ 65 w 98"/>
              <a:gd name="T25" fmla="*/ 22 h 98"/>
              <a:gd name="T26" fmla="*/ 50 w 98"/>
              <a:gd name="T27" fmla="*/ 43 h 98"/>
              <a:gd name="T28" fmla="*/ 46 w 98"/>
              <a:gd name="T29" fmla="*/ 44 h 98"/>
              <a:gd name="T30" fmla="*/ 42 w 98"/>
              <a:gd name="T31" fmla="*/ 53 h 98"/>
              <a:gd name="T32" fmla="*/ 51 w 98"/>
              <a:gd name="T33" fmla="*/ 57 h 98"/>
              <a:gd name="T34" fmla="*/ 53 w 98"/>
              <a:gd name="T35" fmla="*/ 56 h 98"/>
              <a:gd name="T36" fmla="*/ 70 w 98"/>
              <a:gd name="T37" fmla="*/ 61 h 98"/>
              <a:gd name="T38" fmla="*/ 71 w 98"/>
              <a:gd name="T39" fmla="*/ 57 h 98"/>
              <a:gd name="T40" fmla="*/ 56 w 98"/>
              <a:gd name="T41" fmla="*/ 50 h 98"/>
              <a:gd name="T42" fmla="*/ 55 w 98"/>
              <a:gd name="T43" fmla="*/ 47 h 98"/>
              <a:gd name="T44" fmla="*/ 74 w 98"/>
              <a:gd name="T45" fmla="*/ 24 h 98"/>
              <a:gd name="T46" fmla="*/ 49 w 98"/>
              <a:gd name="T47" fmla="*/ 14 h 98"/>
              <a:gd name="T48" fmla="*/ 24 w 98"/>
              <a:gd name="T49" fmla="*/ 24 h 98"/>
              <a:gd name="T50" fmla="*/ 13 w 98"/>
              <a:gd name="T51" fmla="*/ 49 h 98"/>
              <a:gd name="T52" fmla="*/ 24 w 98"/>
              <a:gd name="T53" fmla="*/ 74 h 98"/>
              <a:gd name="T54" fmla="*/ 49 w 98"/>
              <a:gd name="T55" fmla="*/ 85 h 98"/>
              <a:gd name="T56" fmla="*/ 74 w 98"/>
              <a:gd name="T57" fmla="*/ 74 h 98"/>
              <a:gd name="T58" fmla="*/ 84 w 98"/>
              <a:gd name="T59" fmla="*/ 49 h 98"/>
              <a:gd name="T60" fmla="*/ 74 w 98"/>
              <a:gd name="T61" fmla="*/ 24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8" h="98">
                <a:moveTo>
                  <a:pt x="49" y="0"/>
                </a:moveTo>
                <a:cubicBezTo>
                  <a:pt x="62" y="0"/>
                  <a:pt x="75" y="6"/>
                  <a:pt x="83" y="15"/>
                </a:cubicBezTo>
                <a:cubicBezTo>
                  <a:pt x="92" y="23"/>
                  <a:pt x="98" y="36"/>
                  <a:pt x="98" y="49"/>
                </a:cubicBezTo>
                <a:cubicBezTo>
                  <a:pt x="98" y="62"/>
                  <a:pt x="92" y="75"/>
                  <a:pt x="83" y="83"/>
                </a:cubicBezTo>
                <a:cubicBezTo>
                  <a:pt x="75" y="92"/>
                  <a:pt x="62" y="98"/>
                  <a:pt x="49" y="98"/>
                </a:cubicBezTo>
                <a:cubicBezTo>
                  <a:pt x="36" y="98"/>
                  <a:pt x="23" y="92"/>
                  <a:pt x="15" y="83"/>
                </a:cubicBezTo>
                <a:cubicBezTo>
                  <a:pt x="6" y="75"/>
                  <a:pt x="0" y="62"/>
                  <a:pt x="0" y="49"/>
                </a:cubicBezTo>
                <a:cubicBezTo>
                  <a:pt x="0" y="36"/>
                  <a:pt x="6" y="23"/>
                  <a:pt x="15" y="15"/>
                </a:cubicBezTo>
                <a:cubicBezTo>
                  <a:pt x="23" y="6"/>
                  <a:pt x="36" y="0"/>
                  <a:pt x="49" y="0"/>
                </a:cubicBezTo>
                <a:close/>
                <a:moveTo>
                  <a:pt x="55" y="47"/>
                </a:moveTo>
                <a:cubicBezTo>
                  <a:pt x="55" y="46"/>
                  <a:pt x="54" y="46"/>
                  <a:pt x="54" y="45"/>
                </a:cubicBezTo>
                <a:cubicBezTo>
                  <a:pt x="59" y="39"/>
                  <a:pt x="64" y="32"/>
                  <a:pt x="69" y="24"/>
                </a:cubicBezTo>
                <a:cubicBezTo>
                  <a:pt x="68" y="23"/>
                  <a:pt x="67" y="22"/>
                  <a:pt x="65" y="22"/>
                </a:cubicBezTo>
                <a:cubicBezTo>
                  <a:pt x="59" y="28"/>
                  <a:pt x="54" y="35"/>
                  <a:pt x="50" y="43"/>
                </a:cubicBezTo>
                <a:cubicBezTo>
                  <a:pt x="49" y="43"/>
                  <a:pt x="47" y="43"/>
                  <a:pt x="46" y="44"/>
                </a:cubicBezTo>
                <a:cubicBezTo>
                  <a:pt x="42" y="45"/>
                  <a:pt x="41" y="49"/>
                  <a:pt x="42" y="53"/>
                </a:cubicBezTo>
                <a:cubicBezTo>
                  <a:pt x="44" y="56"/>
                  <a:pt x="48" y="58"/>
                  <a:pt x="51" y="57"/>
                </a:cubicBezTo>
                <a:cubicBezTo>
                  <a:pt x="52" y="56"/>
                  <a:pt x="52" y="56"/>
                  <a:pt x="53" y="56"/>
                </a:cubicBezTo>
                <a:cubicBezTo>
                  <a:pt x="58" y="58"/>
                  <a:pt x="64" y="60"/>
                  <a:pt x="70" y="61"/>
                </a:cubicBezTo>
                <a:cubicBezTo>
                  <a:pt x="70" y="60"/>
                  <a:pt x="71" y="58"/>
                  <a:pt x="71" y="57"/>
                </a:cubicBezTo>
                <a:cubicBezTo>
                  <a:pt x="66" y="54"/>
                  <a:pt x="61" y="52"/>
                  <a:pt x="56" y="50"/>
                </a:cubicBezTo>
                <a:cubicBezTo>
                  <a:pt x="56" y="49"/>
                  <a:pt x="56" y="48"/>
                  <a:pt x="55" y="47"/>
                </a:cubicBezTo>
                <a:close/>
                <a:moveTo>
                  <a:pt x="74" y="24"/>
                </a:moveTo>
                <a:cubicBezTo>
                  <a:pt x="68" y="18"/>
                  <a:pt x="59" y="14"/>
                  <a:pt x="49" y="14"/>
                </a:cubicBezTo>
                <a:cubicBezTo>
                  <a:pt x="39" y="14"/>
                  <a:pt x="30" y="18"/>
                  <a:pt x="24" y="24"/>
                </a:cubicBezTo>
                <a:cubicBezTo>
                  <a:pt x="17" y="30"/>
                  <a:pt x="13" y="39"/>
                  <a:pt x="13" y="49"/>
                </a:cubicBezTo>
                <a:cubicBezTo>
                  <a:pt x="13" y="59"/>
                  <a:pt x="17" y="68"/>
                  <a:pt x="24" y="74"/>
                </a:cubicBezTo>
                <a:cubicBezTo>
                  <a:pt x="30" y="81"/>
                  <a:pt x="39" y="85"/>
                  <a:pt x="49" y="85"/>
                </a:cubicBezTo>
                <a:cubicBezTo>
                  <a:pt x="59" y="85"/>
                  <a:pt x="68" y="81"/>
                  <a:pt x="74" y="74"/>
                </a:cubicBezTo>
                <a:cubicBezTo>
                  <a:pt x="80" y="68"/>
                  <a:pt x="84" y="59"/>
                  <a:pt x="84" y="49"/>
                </a:cubicBezTo>
                <a:cubicBezTo>
                  <a:pt x="84" y="39"/>
                  <a:pt x="80" y="30"/>
                  <a:pt x="74" y="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58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Freeform 229"/>
          <p:cNvSpPr>
            <a:spLocks noEditPoints="1"/>
          </p:cNvSpPr>
          <p:nvPr/>
        </p:nvSpPr>
        <p:spPr bwMode="auto">
          <a:xfrm>
            <a:off x="8385214" y="3200576"/>
            <a:ext cx="407777" cy="513201"/>
          </a:xfrm>
          <a:custGeom>
            <a:avLst/>
            <a:gdLst>
              <a:gd name="T0" fmla="*/ 228 w 228"/>
              <a:gd name="T1" fmla="*/ 76 h 286"/>
              <a:gd name="T2" fmla="*/ 186 w 228"/>
              <a:gd name="T3" fmla="*/ 103 h 286"/>
              <a:gd name="T4" fmla="*/ 0 w 228"/>
              <a:gd name="T5" fmla="*/ 76 h 286"/>
              <a:gd name="T6" fmla="*/ 65 w 228"/>
              <a:gd name="T7" fmla="*/ 278 h 286"/>
              <a:gd name="T8" fmla="*/ 72 w 228"/>
              <a:gd name="T9" fmla="*/ 282 h 286"/>
              <a:gd name="T10" fmla="*/ 153 w 228"/>
              <a:gd name="T11" fmla="*/ 282 h 286"/>
              <a:gd name="T12" fmla="*/ 160 w 228"/>
              <a:gd name="T13" fmla="*/ 278 h 286"/>
              <a:gd name="T14" fmla="*/ 212 w 228"/>
              <a:gd name="T15" fmla="*/ 147 h 286"/>
              <a:gd name="T16" fmla="*/ 165 w 228"/>
              <a:gd name="T17" fmla="*/ 169 h 286"/>
              <a:gd name="T18" fmla="*/ 176 w 228"/>
              <a:gd name="T19" fmla="*/ 174 h 286"/>
              <a:gd name="T20" fmla="*/ 180 w 228"/>
              <a:gd name="T21" fmla="*/ 191 h 286"/>
              <a:gd name="T22" fmla="*/ 176 w 228"/>
              <a:gd name="T23" fmla="*/ 201 h 286"/>
              <a:gd name="T24" fmla="*/ 148 w 228"/>
              <a:gd name="T25" fmla="*/ 206 h 286"/>
              <a:gd name="T26" fmla="*/ 137 w 228"/>
              <a:gd name="T27" fmla="*/ 201 h 286"/>
              <a:gd name="T28" fmla="*/ 133 w 228"/>
              <a:gd name="T29" fmla="*/ 184 h 286"/>
              <a:gd name="T30" fmla="*/ 137 w 228"/>
              <a:gd name="T31" fmla="*/ 174 h 286"/>
              <a:gd name="T32" fmla="*/ 165 w 228"/>
              <a:gd name="T33" fmla="*/ 178 h 286"/>
              <a:gd name="T34" fmla="*/ 172 w 228"/>
              <a:gd name="T35" fmla="*/ 184 h 286"/>
              <a:gd name="T36" fmla="*/ 170 w 228"/>
              <a:gd name="T37" fmla="*/ 195 h 286"/>
              <a:gd name="T38" fmla="*/ 165 w 228"/>
              <a:gd name="T39" fmla="*/ 197 h 286"/>
              <a:gd name="T40" fmla="*/ 143 w 228"/>
              <a:gd name="T41" fmla="*/ 195 h 286"/>
              <a:gd name="T42" fmla="*/ 141 w 228"/>
              <a:gd name="T43" fmla="*/ 191 h 286"/>
              <a:gd name="T44" fmla="*/ 143 w 228"/>
              <a:gd name="T45" fmla="*/ 180 h 286"/>
              <a:gd name="T46" fmla="*/ 148 w 228"/>
              <a:gd name="T47" fmla="*/ 178 h 286"/>
              <a:gd name="T48" fmla="*/ 60 w 228"/>
              <a:gd name="T49" fmla="*/ 170 h 286"/>
              <a:gd name="T50" fmla="*/ 96 w 228"/>
              <a:gd name="T51" fmla="*/ 183 h 286"/>
              <a:gd name="T52" fmla="*/ 82 w 228"/>
              <a:gd name="T53" fmla="*/ 205 h 286"/>
              <a:gd name="T54" fmla="*/ 46 w 228"/>
              <a:gd name="T55" fmla="*/ 192 h 286"/>
              <a:gd name="T56" fmla="*/ 60 w 228"/>
              <a:gd name="T57" fmla="*/ 170 h 286"/>
              <a:gd name="T58" fmla="*/ 39 w 228"/>
              <a:gd name="T59" fmla="*/ 139 h 286"/>
              <a:gd name="T60" fmla="*/ 120 w 228"/>
              <a:gd name="T61" fmla="*/ 157 h 286"/>
              <a:gd name="T62" fmla="*/ 114 w 228"/>
              <a:gd name="T63" fmla="*/ 158 h 286"/>
              <a:gd name="T64" fmla="*/ 139 w 228"/>
              <a:gd name="T65" fmla="*/ 158 h 286"/>
              <a:gd name="T66" fmla="*/ 186 w 228"/>
              <a:gd name="T67" fmla="*/ 140 h 286"/>
              <a:gd name="T68" fmla="*/ 139 w 228"/>
              <a:gd name="T69" fmla="*/ 158 h 286"/>
              <a:gd name="T70" fmla="*/ 145 w 228"/>
              <a:gd name="T71" fmla="*/ 257 h 286"/>
              <a:gd name="T72" fmla="*/ 119 w 228"/>
              <a:gd name="T73" fmla="*/ 258 h 286"/>
              <a:gd name="T74" fmla="*/ 97 w 228"/>
              <a:gd name="T75" fmla="*/ 258 h 286"/>
              <a:gd name="T76" fmla="*/ 80 w 228"/>
              <a:gd name="T77" fmla="*/ 256 h 286"/>
              <a:gd name="T78" fmla="*/ 97 w 228"/>
              <a:gd name="T79" fmla="*/ 217 h 286"/>
              <a:gd name="T80" fmla="*/ 100 w 228"/>
              <a:gd name="T81" fmla="*/ 215 h 286"/>
              <a:gd name="T82" fmla="*/ 119 w 228"/>
              <a:gd name="T83" fmla="*/ 199 h 286"/>
              <a:gd name="T84" fmla="*/ 129 w 228"/>
              <a:gd name="T85" fmla="*/ 217 h 286"/>
              <a:gd name="T86" fmla="*/ 169 w 228"/>
              <a:gd name="T87" fmla="*/ 217 h 286"/>
              <a:gd name="T88" fmla="*/ 187 w 228"/>
              <a:gd name="T89" fmla="*/ 166 h 286"/>
              <a:gd name="T90" fmla="*/ 134 w 228"/>
              <a:gd name="T91" fmla="*/ 209 h 286"/>
              <a:gd name="T92" fmla="*/ 124 w 228"/>
              <a:gd name="T93" fmla="*/ 191 h 286"/>
              <a:gd name="T94" fmla="*/ 107 w 228"/>
              <a:gd name="T95" fmla="*/ 191 h 286"/>
              <a:gd name="T96" fmla="*/ 103 w 228"/>
              <a:gd name="T97" fmla="*/ 193 h 286"/>
              <a:gd name="T98" fmla="*/ 41 w 228"/>
              <a:gd name="T99" fmla="*/ 209 h 286"/>
              <a:gd name="T100" fmla="*/ 114 w 228"/>
              <a:gd name="T101" fmla="*/ 166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28" h="286">
                <a:moveTo>
                  <a:pt x="212" y="147"/>
                </a:moveTo>
                <a:cubicBezTo>
                  <a:pt x="228" y="76"/>
                  <a:pt x="228" y="76"/>
                  <a:pt x="228" y="76"/>
                </a:cubicBezTo>
                <a:cubicBezTo>
                  <a:pt x="221" y="77"/>
                  <a:pt x="213" y="78"/>
                  <a:pt x="206" y="77"/>
                </a:cubicBezTo>
                <a:cubicBezTo>
                  <a:pt x="186" y="103"/>
                  <a:pt x="186" y="103"/>
                  <a:pt x="186" y="103"/>
                </a:cubicBezTo>
                <a:cubicBezTo>
                  <a:pt x="184" y="74"/>
                  <a:pt x="184" y="74"/>
                  <a:pt x="184" y="74"/>
                </a:cubicBezTo>
                <a:cubicBezTo>
                  <a:pt x="123" y="57"/>
                  <a:pt x="64" y="0"/>
                  <a:pt x="0" y="76"/>
                </a:cubicBezTo>
                <a:cubicBezTo>
                  <a:pt x="5" y="102"/>
                  <a:pt x="19" y="187"/>
                  <a:pt x="27" y="211"/>
                </a:cubicBezTo>
                <a:cubicBezTo>
                  <a:pt x="35" y="238"/>
                  <a:pt x="48" y="260"/>
                  <a:pt x="65" y="278"/>
                </a:cubicBezTo>
                <a:cubicBezTo>
                  <a:pt x="68" y="281"/>
                  <a:pt x="68" y="281"/>
                  <a:pt x="68" y="281"/>
                </a:cubicBezTo>
                <a:cubicBezTo>
                  <a:pt x="72" y="282"/>
                  <a:pt x="72" y="282"/>
                  <a:pt x="72" y="282"/>
                </a:cubicBezTo>
                <a:cubicBezTo>
                  <a:pt x="80" y="283"/>
                  <a:pt x="87" y="284"/>
                  <a:pt x="95" y="284"/>
                </a:cubicBezTo>
                <a:cubicBezTo>
                  <a:pt x="114" y="286"/>
                  <a:pt x="132" y="285"/>
                  <a:pt x="153" y="282"/>
                </a:cubicBezTo>
                <a:cubicBezTo>
                  <a:pt x="158" y="281"/>
                  <a:pt x="158" y="281"/>
                  <a:pt x="158" y="281"/>
                </a:cubicBezTo>
                <a:cubicBezTo>
                  <a:pt x="160" y="278"/>
                  <a:pt x="160" y="278"/>
                  <a:pt x="160" y="278"/>
                </a:cubicBezTo>
                <a:cubicBezTo>
                  <a:pt x="177" y="261"/>
                  <a:pt x="190" y="238"/>
                  <a:pt x="199" y="211"/>
                </a:cubicBezTo>
                <a:cubicBezTo>
                  <a:pt x="206" y="192"/>
                  <a:pt x="210" y="170"/>
                  <a:pt x="212" y="147"/>
                </a:cubicBezTo>
                <a:close/>
                <a:moveTo>
                  <a:pt x="148" y="169"/>
                </a:moveTo>
                <a:cubicBezTo>
                  <a:pt x="165" y="169"/>
                  <a:pt x="165" y="169"/>
                  <a:pt x="165" y="169"/>
                </a:cubicBezTo>
                <a:cubicBezTo>
                  <a:pt x="169" y="169"/>
                  <a:pt x="173" y="171"/>
                  <a:pt x="176" y="174"/>
                </a:cubicBezTo>
                <a:cubicBezTo>
                  <a:pt x="176" y="174"/>
                  <a:pt x="176" y="174"/>
                  <a:pt x="176" y="174"/>
                </a:cubicBezTo>
                <a:cubicBezTo>
                  <a:pt x="179" y="177"/>
                  <a:pt x="180" y="180"/>
                  <a:pt x="180" y="184"/>
                </a:cubicBezTo>
                <a:cubicBezTo>
                  <a:pt x="180" y="191"/>
                  <a:pt x="180" y="191"/>
                  <a:pt x="180" y="191"/>
                </a:cubicBezTo>
                <a:cubicBezTo>
                  <a:pt x="180" y="195"/>
                  <a:pt x="179" y="199"/>
                  <a:pt x="176" y="201"/>
                </a:cubicBezTo>
                <a:cubicBezTo>
                  <a:pt x="176" y="201"/>
                  <a:pt x="176" y="201"/>
                  <a:pt x="176" y="201"/>
                </a:cubicBezTo>
                <a:cubicBezTo>
                  <a:pt x="173" y="204"/>
                  <a:pt x="169" y="206"/>
                  <a:pt x="165" y="206"/>
                </a:cubicBezTo>
                <a:cubicBezTo>
                  <a:pt x="148" y="206"/>
                  <a:pt x="148" y="206"/>
                  <a:pt x="148" y="206"/>
                </a:cubicBezTo>
                <a:cubicBezTo>
                  <a:pt x="144" y="206"/>
                  <a:pt x="140" y="204"/>
                  <a:pt x="137" y="201"/>
                </a:cubicBezTo>
                <a:cubicBezTo>
                  <a:pt x="137" y="201"/>
                  <a:pt x="137" y="201"/>
                  <a:pt x="137" y="201"/>
                </a:cubicBezTo>
                <a:cubicBezTo>
                  <a:pt x="135" y="198"/>
                  <a:pt x="133" y="195"/>
                  <a:pt x="133" y="191"/>
                </a:cubicBezTo>
                <a:cubicBezTo>
                  <a:pt x="133" y="184"/>
                  <a:pt x="133" y="184"/>
                  <a:pt x="133" y="184"/>
                </a:cubicBezTo>
                <a:cubicBezTo>
                  <a:pt x="133" y="180"/>
                  <a:pt x="135" y="177"/>
                  <a:pt x="137" y="174"/>
                </a:cubicBezTo>
                <a:cubicBezTo>
                  <a:pt x="137" y="174"/>
                  <a:pt x="137" y="174"/>
                  <a:pt x="137" y="174"/>
                </a:cubicBezTo>
                <a:cubicBezTo>
                  <a:pt x="140" y="171"/>
                  <a:pt x="144" y="169"/>
                  <a:pt x="148" y="169"/>
                </a:cubicBezTo>
                <a:close/>
                <a:moveTo>
                  <a:pt x="165" y="178"/>
                </a:moveTo>
                <a:cubicBezTo>
                  <a:pt x="167" y="178"/>
                  <a:pt x="169" y="179"/>
                  <a:pt x="170" y="180"/>
                </a:cubicBezTo>
                <a:cubicBezTo>
                  <a:pt x="171" y="181"/>
                  <a:pt x="172" y="183"/>
                  <a:pt x="172" y="184"/>
                </a:cubicBezTo>
                <a:cubicBezTo>
                  <a:pt x="172" y="191"/>
                  <a:pt x="172" y="191"/>
                  <a:pt x="172" y="191"/>
                </a:cubicBezTo>
                <a:cubicBezTo>
                  <a:pt x="172" y="192"/>
                  <a:pt x="171" y="194"/>
                  <a:pt x="170" y="195"/>
                </a:cubicBezTo>
                <a:cubicBezTo>
                  <a:pt x="170" y="195"/>
                  <a:pt x="170" y="195"/>
                  <a:pt x="170" y="195"/>
                </a:cubicBezTo>
                <a:cubicBezTo>
                  <a:pt x="169" y="196"/>
                  <a:pt x="167" y="197"/>
                  <a:pt x="165" y="197"/>
                </a:cubicBezTo>
                <a:cubicBezTo>
                  <a:pt x="148" y="197"/>
                  <a:pt x="148" y="197"/>
                  <a:pt x="148" y="197"/>
                </a:cubicBezTo>
                <a:cubicBezTo>
                  <a:pt x="146" y="197"/>
                  <a:pt x="144" y="196"/>
                  <a:pt x="143" y="195"/>
                </a:cubicBezTo>
                <a:cubicBezTo>
                  <a:pt x="143" y="195"/>
                  <a:pt x="143" y="195"/>
                  <a:pt x="143" y="195"/>
                </a:cubicBezTo>
                <a:cubicBezTo>
                  <a:pt x="142" y="194"/>
                  <a:pt x="141" y="192"/>
                  <a:pt x="141" y="191"/>
                </a:cubicBezTo>
                <a:cubicBezTo>
                  <a:pt x="141" y="184"/>
                  <a:pt x="141" y="184"/>
                  <a:pt x="141" y="184"/>
                </a:cubicBezTo>
                <a:cubicBezTo>
                  <a:pt x="141" y="183"/>
                  <a:pt x="142" y="181"/>
                  <a:pt x="143" y="180"/>
                </a:cubicBezTo>
                <a:cubicBezTo>
                  <a:pt x="143" y="180"/>
                  <a:pt x="143" y="180"/>
                  <a:pt x="143" y="180"/>
                </a:cubicBezTo>
                <a:cubicBezTo>
                  <a:pt x="144" y="179"/>
                  <a:pt x="146" y="178"/>
                  <a:pt x="148" y="178"/>
                </a:cubicBezTo>
                <a:cubicBezTo>
                  <a:pt x="165" y="178"/>
                  <a:pt x="165" y="178"/>
                  <a:pt x="165" y="178"/>
                </a:cubicBezTo>
                <a:close/>
                <a:moveTo>
                  <a:pt x="60" y="170"/>
                </a:moveTo>
                <a:cubicBezTo>
                  <a:pt x="82" y="170"/>
                  <a:pt x="82" y="170"/>
                  <a:pt x="82" y="170"/>
                </a:cubicBezTo>
                <a:cubicBezTo>
                  <a:pt x="90" y="170"/>
                  <a:pt x="96" y="176"/>
                  <a:pt x="96" y="183"/>
                </a:cubicBezTo>
                <a:cubicBezTo>
                  <a:pt x="96" y="192"/>
                  <a:pt x="96" y="192"/>
                  <a:pt x="96" y="192"/>
                </a:cubicBezTo>
                <a:cubicBezTo>
                  <a:pt x="96" y="199"/>
                  <a:pt x="90" y="205"/>
                  <a:pt x="82" y="205"/>
                </a:cubicBezTo>
                <a:cubicBezTo>
                  <a:pt x="60" y="205"/>
                  <a:pt x="60" y="205"/>
                  <a:pt x="60" y="205"/>
                </a:cubicBezTo>
                <a:cubicBezTo>
                  <a:pt x="52" y="205"/>
                  <a:pt x="46" y="199"/>
                  <a:pt x="46" y="192"/>
                </a:cubicBezTo>
                <a:cubicBezTo>
                  <a:pt x="46" y="183"/>
                  <a:pt x="46" y="183"/>
                  <a:pt x="46" y="183"/>
                </a:cubicBezTo>
                <a:cubicBezTo>
                  <a:pt x="46" y="176"/>
                  <a:pt x="52" y="170"/>
                  <a:pt x="60" y="170"/>
                </a:cubicBezTo>
                <a:close/>
                <a:moveTo>
                  <a:pt x="41" y="158"/>
                </a:moveTo>
                <a:cubicBezTo>
                  <a:pt x="40" y="151"/>
                  <a:pt x="40" y="145"/>
                  <a:pt x="39" y="139"/>
                </a:cubicBezTo>
                <a:cubicBezTo>
                  <a:pt x="69" y="154"/>
                  <a:pt x="105" y="151"/>
                  <a:pt x="133" y="143"/>
                </a:cubicBezTo>
                <a:cubicBezTo>
                  <a:pt x="129" y="148"/>
                  <a:pt x="125" y="153"/>
                  <a:pt x="120" y="157"/>
                </a:cubicBezTo>
                <a:cubicBezTo>
                  <a:pt x="121" y="158"/>
                  <a:pt x="121" y="158"/>
                  <a:pt x="121" y="158"/>
                </a:cubicBezTo>
                <a:cubicBezTo>
                  <a:pt x="114" y="158"/>
                  <a:pt x="114" y="158"/>
                  <a:pt x="114" y="158"/>
                </a:cubicBezTo>
                <a:cubicBezTo>
                  <a:pt x="41" y="158"/>
                  <a:pt x="41" y="158"/>
                  <a:pt x="41" y="158"/>
                </a:cubicBezTo>
                <a:close/>
                <a:moveTo>
                  <a:pt x="139" y="158"/>
                </a:moveTo>
                <a:cubicBezTo>
                  <a:pt x="151" y="153"/>
                  <a:pt x="164" y="145"/>
                  <a:pt x="169" y="134"/>
                </a:cubicBezTo>
                <a:cubicBezTo>
                  <a:pt x="173" y="133"/>
                  <a:pt x="183" y="140"/>
                  <a:pt x="186" y="140"/>
                </a:cubicBezTo>
                <a:cubicBezTo>
                  <a:pt x="186" y="145"/>
                  <a:pt x="185" y="151"/>
                  <a:pt x="185" y="158"/>
                </a:cubicBezTo>
                <a:cubicBezTo>
                  <a:pt x="139" y="158"/>
                  <a:pt x="139" y="158"/>
                  <a:pt x="139" y="158"/>
                </a:cubicBezTo>
                <a:close/>
                <a:moveTo>
                  <a:pt x="169" y="217"/>
                </a:moveTo>
                <a:cubicBezTo>
                  <a:pt x="163" y="232"/>
                  <a:pt x="155" y="246"/>
                  <a:pt x="145" y="257"/>
                </a:cubicBezTo>
                <a:cubicBezTo>
                  <a:pt x="136" y="258"/>
                  <a:pt x="128" y="258"/>
                  <a:pt x="119" y="258"/>
                </a:cubicBezTo>
                <a:cubicBezTo>
                  <a:pt x="119" y="258"/>
                  <a:pt x="119" y="258"/>
                  <a:pt x="119" y="258"/>
                </a:cubicBezTo>
                <a:cubicBezTo>
                  <a:pt x="115" y="258"/>
                  <a:pt x="111" y="258"/>
                  <a:pt x="107" y="258"/>
                </a:cubicBezTo>
                <a:cubicBezTo>
                  <a:pt x="104" y="258"/>
                  <a:pt x="100" y="258"/>
                  <a:pt x="97" y="258"/>
                </a:cubicBezTo>
                <a:cubicBezTo>
                  <a:pt x="95" y="258"/>
                  <a:pt x="95" y="258"/>
                  <a:pt x="95" y="258"/>
                </a:cubicBezTo>
                <a:cubicBezTo>
                  <a:pt x="90" y="257"/>
                  <a:pt x="85" y="257"/>
                  <a:pt x="80" y="256"/>
                </a:cubicBezTo>
                <a:cubicBezTo>
                  <a:pt x="70" y="245"/>
                  <a:pt x="63" y="232"/>
                  <a:pt x="57" y="217"/>
                </a:cubicBezTo>
                <a:cubicBezTo>
                  <a:pt x="97" y="217"/>
                  <a:pt x="97" y="217"/>
                  <a:pt x="97" y="217"/>
                </a:cubicBezTo>
                <a:cubicBezTo>
                  <a:pt x="99" y="217"/>
                  <a:pt x="99" y="217"/>
                  <a:pt x="99" y="217"/>
                </a:cubicBezTo>
                <a:cubicBezTo>
                  <a:pt x="100" y="215"/>
                  <a:pt x="100" y="215"/>
                  <a:pt x="100" y="215"/>
                </a:cubicBezTo>
                <a:cubicBezTo>
                  <a:pt x="109" y="199"/>
                  <a:pt x="109" y="199"/>
                  <a:pt x="109" y="199"/>
                </a:cubicBezTo>
                <a:cubicBezTo>
                  <a:pt x="119" y="199"/>
                  <a:pt x="119" y="199"/>
                  <a:pt x="119" y="199"/>
                </a:cubicBezTo>
                <a:cubicBezTo>
                  <a:pt x="128" y="215"/>
                  <a:pt x="128" y="215"/>
                  <a:pt x="128" y="215"/>
                </a:cubicBezTo>
                <a:cubicBezTo>
                  <a:pt x="129" y="217"/>
                  <a:pt x="129" y="217"/>
                  <a:pt x="129" y="217"/>
                </a:cubicBezTo>
                <a:cubicBezTo>
                  <a:pt x="132" y="217"/>
                  <a:pt x="132" y="217"/>
                  <a:pt x="132" y="217"/>
                </a:cubicBezTo>
                <a:cubicBezTo>
                  <a:pt x="169" y="217"/>
                  <a:pt x="169" y="217"/>
                  <a:pt x="169" y="217"/>
                </a:cubicBezTo>
                <a:close/>
                <a:moveTo>
                  <a:pt x="114" y="166"/>
                </a:moveTo>
                <a:cubicBezTo>
                  <a:pt x="187" y="166"/>
                  <a:pt x="187" y="166"/>
                  <a:pt x="187" y="166"/>
                </a:cubicBezTo>
                <a:cubicBezTo>
                  <a:pt x="187" y="209"/>
                  <a:pt x="187" y="209"/>
                  <a:pt x="187" y="209"/>
                </a:cubicBezTo>
                <a:cubicBezTo>
                  <a:pt x="134" y="209"/>
                  <a:pt x="134" y="209"/>
                  <a:pt x="134" y="209"/>
                </a:cubicBezTo>
                <a:cubicBezTo>
                  <a:pt x="125" y="193"/>
                  <a:pt x="125" y="193"/>
                  <a:pt x="125" y="193"/>
                </a:cubicBezTo>
                <a:cubicBezTo>
                  <a:pt x="124" y="191"/>
                  <a:pt x="124" y="191"/>
                  <a:pt x="124" y="191"/>
                </a:cubicBezTo>
                <a:cubicBezTo>
                  <a:pt x="121" y="191"/>
                  <a:pt x="121" y="191"/>
                  <a:pt x="121" y="191"/>
                </a:cubicBezTo>
                <a:cubicBezTo>
                  <a:pt x="107" y="191"/>
                  <a:pt x="107" y="191"/>
                  <a:pt x="107" y="191"/>
                </a:cubicBezTo>
                <a:cubicBezTo>
                  <a:pt x="105" y="191"/>
                  <a:pt x="105" y="191"/>
                  <a:pt x="105" y="191"/>
                </a:cubicBezTo>
                <a:cubicBezTo>
                  <a:pt x="103" y="193"/>
                  <a:pt x="103" y="193"/>
                  <a:pt x="103" y="193"/>
                </a:cubicBezTo>
                <a:cubicBezTo>
                  <a:pt x="94" y="209"/>
                  <a:pt x="94" y="209"/>
                  <a:pt x="94" y="209"/>
                </a:cubicBezTo>
                <a:cubicBezTo>
                  <a:pt x="41" y="209"/>
                  <a:pt x="41" y="209"/>
                  <a:pt x="41" y="209"/>
                </a:cubicBezTo>
                <a:cubicBezTo>
                  <a:pt x="41" y="166"/>
                  <a:pt x="41" y="166"/>
                  <a:pt x="41" y="166"/>
                </a:cubicBezTo>
                <a:lnTo>
                  <a:pt x="114" y="16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58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Freeform 233"/>
          <p:cNvSpPr>
            <a:spLocks noEditPoints="1"/>
          </p:cNvSpPr>
          <p:nvPr/>
        </p:nvSpPr>
        <p:spPr bwMode="auto">
          <a:xfrm>
            <a:off x="4407167" y="4739510"/>
            <a:ext cx="358047" cy="566908"/>
          </a:xfrm>
          <a:custGeom>
            <a:avLst/>
            <a:gdLst>
              <a:gd name="T0" fmla="*/ 176 w 198"/>
              <a:gd name="T1" fmla="*/ 301 h 315"/>
              <a:gd name="T2" fmla="*/ 187 w 198"/>
              <a:gd name="T3" fmla="*/ 315 h 315"/>
              <a:gd name="T4" fmla="*/ 164 w 198"/>
              <a:gd name="T5" fmla="*/ 303 h 315"/>
              <a:gd name="T6" fmla="*/ 138 w 198"/>
              <a:gd name="T7" fmla="*/ 255 h 315"/>
              <a:gd name="T8" fmla="*/ 75 w 198"/>
              <a:gd name="T9" fmla="*/ 189 h 315"/>
              <a:gd name="T10" fmla="*/ 41 w 198"/>
              <a:gd name="T11" fmla="*/ 255 h 315"/>
              <a:gd name="T12" fmla="*/ 23 w 198"/>
              <a:gd name="T13" fmla="*/ 315 h 315"/>
              <a:gd name="T14" fmla="*/ 0 w 198"/>
              <a:gd name="T15" fmla="*/ 301 h 315"/>
              <a:gd name="T16" fmla="*/ 55 w 198"/>
              <a:gd name="T17" fmla="*/ 170 h 315"/>
              <a:gd name="T18" fmla="*/ 180 w 198"/>
              <a:gd name="T19" fmla="*/ 87 h 315"/>
              <a:gd name="T20" fmla="*/ 198 w 198"/>
              <a:gd name="T21" fmla="*/ 140 h 315"/>
              <a:gd name="T22" fmla="*/ 180 w 198"/>
              <a:gd name="T23" fmla="*/ 135 h 315"/>
              <a:gd name="T24" fmla="*/ 156 w 198"/>
              <a:gd name="T25" fmla="*/ 121 h 315"/>
              <a:gd name="T26" fmla="*/ 141 w 198"/>
              <a:gd name="T27" fmla="*/ 155 h 315"/>
              <a:gd name="T28" fmla="*/ 31 w 198"/>
              <a:gd name="T29" fmla="*/ 140 h 315"/>
              <a:gd name="T30" fmla="*/ 14 w 198"/>
              <a:gd name="T31" fmla="*/ 105 h 315"/>
              <a:gd name="T32" fmla="*/ 31 w 198"/>
              <a:gd name="T33" fmla="*/ 87 h 315"/>
              <a:gd name="T34" fmla="*/ 21 w 198"/>
              <a:gd name="T35" fmla="*/ 78 h 315"/>
              <a:gd name="T36" fmla="*/ 21 w 198"/>
              <a:gd name="T37" fmla="*/ 14 h 315"/>
              <a:gd name="T38" fmla="*/ 85 w 198"/>
              <a:gd name="T39" fmla="*/ 14 h 315"/>
              <a:gd name="T40" fmla="*/ 104 w 198"/>
              <a:gd name="T41" fmla="*/ 14 h 315"/>
              <a:gd name="T42" fmla="*/ 168 w 198"/>
              <a:gd name="T43" fmla="*/ 14 h 315"/>
              <a:gd name="T44" fmla="*/ 168 w 198"/>
              <a:gd name="T45" fmla="*/ 78 h 315"/>
              <a:gd name="T46" fmla="*/ 156 w 198"/>
              <a:gd name="T47" fmla="*/ 105 h 315"/>
              <a:gd name="T48" fmla="*/ 180 w 198"/>
              <a:gd name="T49" fmla="*/ 91 h 315"/>
              <a:gd name="T50" fmla="*/ 147 w 198"/>
              <a:gd name="T51" fmla="*/ 35 h 315"/>
              <a:gd name="T52" fmla="*/ 125 w 198"/>
              <a:gd name="T53" fmla="*/ 35 h 315"/>
              <a:gd name="T54" fmla="*/ 125 w 198"/>
              <a:gd name="T55" fmla="*/ 57 h 315"/>
              <a:gd name="T56" fmla="*/ 147 w 198"/>
              <a:gd name="T57" fmla="*/ 57 h 315"/>
              <a:gd name="T58" fmla="*/ 147 w 198"/>
              <a:gd name="T59" fmla="*/ 35 h 315"/>
              <a:gd name="T60" fmla="*/ 53 w 198"/>
              <a:gd name="T61" fmla="*/ 30 h 315"/>
              <a:gd name="T62" fmla="*/ 38 w 198"/>
              <a:gd name="T63" fmla="*/ 46 h 315"/>
              <a:gd name="T64" fmla="*/ 53 w 198"/>
              <a:gd name="T65" fmla="*/ 61 h 315"/>
              <a:gd name="T66" fmla="*/ 69 w 198"/>
              <a:gd name="T67" fmla="*/ 46 h 315"/>
              <a:gd name="T68" fmla="*/ 80 w 198"/>
              <a:gd name="T69" fmla="*/ 199 h 315"/>
              <a:gd name="T70" fmla="*/ 88 w 198"/>
              <a:gd name="T71" fmla="*/ 255 h 315"/>
              <a:gd name="T72" fmla="*/ 97 w 198"/>
              <a:gd name="T73" fmla="*/ 301 h 315"/>
              <a:gd name="T74" fmla="*/ 104 w 198"/>
              <a:gd name="T75" fmla="*/ 255 h 315"/>
              <a:gd name="T76" fmla="*/ 80 w 198"/>
              <a:gd name="T77" fmla="*/ 199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98" h="315">
                <a:moveTo>
                  <a:pt x="132" y="170"/>
                </a:moveTo>
                <a:cubicBezTo>
                  <a:pt x="176" y="301"/>
                  <a:pt x="176" y="301"/>
                  <a:pt x="176" y="301"/>
                </a:cubicBezTo>
                <a:cubicBezTo>
                  <a:pt x="187" y="301"/>
                  <a:pt x="187" y="301"/>
                  <a:pt x="187" y="301"/>
                </a:cubicBezTo>
                <a:cubicBezTo>
                  <a:pt x="187" y="315"/>
                  <a:pt x="187" y="315"/>
                  <a:pt x="187" y="315"/>
                </a:cubicBezTo>
                <a:cubicBezTo>
                  <a:pt x="164" y="315"/>
                  <a:pt x="164" y="315"/>
                  <a:pt x="164" y="315"/>
                </a:cubicBezTo>
                <a:cubicBezTo>
                  <a:pt x="164" y="303"/>
                  <a:pt x="164" y="303"/>
                  <a:pt x="164" y="303"/>
                </a:cubicBezTo>
                <a:cubicBezTo>
                  <a:pt x="146" y="255"/>
                  <a:pt x="146" y="255"/>
                  <a:pt x="146" y="255"/>
                </a:cubicBezTo>
                <a:cubicBezTo>
                  <a:pt x="138" y="255"/>
                  <a:pt x="138" y="255"/>
                  <a:pt x="138" y="255"/>
                </a:cubicBezTo>
                <a:cubicBezTo>
                  <a:pt x="112" y="189"/>
                  <a:pt x="112" y="189"/>
                  <a:pt x="112" y="189"/>
                </a:cubicBezTo>
                <a:cubicBezTo>
                  <a:pt x="75" y="189"/>
                  <a:pt x="75" y="189"/>
                  <a:pt x="75" y="189"/>
                </a:cubicBezTo>
                <a:cubicBezTo>
                  <a:pt x="49" y="255"/>
                  <a:pt x="49" y="255"/>
                  <a:pt x="49" y="255"/>
                </a:cubicBezTo>
                <a:cubicBezTo>
                  <a:pt x="41" y="255"/>
                  <a:pt x="41" y="255"/>
                  <a:pt x="41" y="255"/>
                </a:cubicBezTo>
                <a:cubicBezTo>
                  <a:pt x="23" y="303"/>
                  <a:pt x="23" y="303"/>
                  <a:pt x="23" y="303"/>
                </a:cubicBezTo>
                <a:cubicBezTo>
                  <a:pt x="23" y="315"/>
                  <a:pt x="23" y="315"/>
                  <a:pt x="23" y="315"/>
                </a:cubicBezTo>
                <a:cubicBezTo>
                  <a:pt x="0" y="315"/>
                  <a:pt x="0" y="315"/>
                  <a:pt x="0" y="315"/>
                </a:cubicBezTo>
                <a:cubicBezTo>
                  <a:pt x="0" y="301"/>
                  <a:pt x="0" y="301"/>
                  <a:pt x="0" y="301"/>
                </a:cubicBezTo>
                <a:cubicBezTo>
                  <a:pt x="11" y="301"/>
                  <a:pt x="11" y="301"/>
                  <a:pt x="11" y="301"/>
                </a:cubicBezTo>
                <a:cubicBezTo>
                  <a:pt x="55" y="170"/>
                  <a:pt x="55" y="170"/>
                  <a:pt x="55" y="170"/>
                </a:cubicBezTo>
                <a:cubicBezTo>
                  <a:pt x="132" y="170"/>
                  <a:pt x="132" y="170"/>
                  <a:pt x="132" y="170"/>
                </a:cubicBezTo>
                <a:close/>
                <a:moveTo>
                  <a:pt x="180" y="87"/>
                </a:moveTo>
                <a:cubicBezTo>
                  <a:pt x="198" y="87"/>
                  <a:pt x="198" y="87"/>
                  <a:pt x="198" y="87"/>
                </a:cubicBezTo>
                <a:cubicBezTo>
                  <a:pt x="198" y="140"/>
                  <a:pt x="198" y="140"/>
                  <a:pt x="198" y="140"/>
                </a:cubicBezTo>
                <a:cubicBezTo>
                  <a:pt x="180" y="140"/>
                  <a:pt x="180" y="140"/>
                  <a:pt x="180" y="140"/>
                </a:cubicBezTo>
                <a:cubicBezTo>
                  <a:pt x="180" y="135"/>
                  <a:pt x="180" y="135"/>
                  <a:pt x="180" y="135"/>
                </a:cubicBezTo>
                <a:cubicBezTo>
                  <a:pt x="162" y="124"/>
                  <a:pt x="162" y="124"/>
                  <a:pt x="162" y="124"/>
                </a:cubicBezTo>
                <a:cubicBezTo>
                  <a:pt x="156" y="121"/>
                  <a:pt x="156" y="121"/>
                  <a:pt x="156" y="121"/>
                </a:cubicBezTo>
                <a:cubicBezTo>
                  <a:pt x="156" y="140"/>
                  <a:pt x="156" y="140"/>
                  <a:pt x="156" y="140"/>
                </a:cubicBezTo>
                <a:cubicBezTo>
                  <a:pt x="156" y="148"/>
                  <a:pt x="149" y="155"/>
                  <a:pt x="141" y="155"/>
                </a:cubicBezTo>
                <a:cubicBezTo>
                  <a:pt x="46" y="155"/>
                  <a:pt x="46" y="155"/>
                  <a:pt x="46" y="155"/>
                </a:cubicBezTo>
                <a:cubicBezTo>
                  <a:pt x="38" y="155"/>
                  <a:pt x="31" y="148"/>
                  <a:pt x="31" y="140"/>
                </a:cubicBezTo>
                <a:cubicBezTo>
                  <a:pt x="31" y="105"/>
                  <a:pt x="31" y="105"/>
                  <a:pt x="31" y="105"/>
                </a:cubicBezTo>
                <a:cubicBezTo>
                  <a:pt x="14" y="105"/>
                  <a:pt x="14" y="105"/>
                  <a:pt x="14" y="105"/>
                </a:cubicBezTo>
                <a:cubicBezTo>
                  <a:pt x="14" y="87"/>
                  <a:pt x="14" y="87"/>
                  <a:pt x="14" y="87"/>
                </a:cubicBezTo>
                <a:cubicBezTo>
                  <a:pt x="31" y="87"/>
                  <a:pt x="31" y="87"/>
                  <a:pt x="31" y="87"/>
                </a:cubicBezTo>
                <a:cubicBezTo>
                  <a:pt x="31" y="86"/>
                  <a:pt x="31" y="86"/>
                  <a:pt x="31" y="86"/>
                </a:cubicBezTo>
                <a:cubicBezTo>
                  <a:pt x="28" y="84"/>
                  <a:pt x="24" y="81"/>
                  <a:pt x="21" y="78"/>
                </a:cubicBezTo>
                <a:cubicBezTo>
                  <a:pt x="13" y="70"/>
                  <a:pt x="8" y="59"/>
                  <a:pt x="8" y="46"/>
                </a:cubicBezTo>
                <a:cubicBezTo>
                  <a:pt x="8" y="33"/>
                  <a:pt x="13" y="22"/>
                  <a:pt x="21" y="14"/>
                </a:cubicBezTo>
                <a:cubicBezTo>
                  <a:pt x="29" y="5"/>
                  <a:pt x="41" y="0"/>
                  <a:pt x="53" y="0"/>
                </a:cubicBezTo>
                <a:cubicBezTo>
                  <a:pt x="66" y="0"/>
                  <a:pt x="77" y="5"/>
                  <a:pt x="85" y="14"/>
                </a:cubicBezTo>
                <a:cubicBezTo>
                  <a:pt x="89" y="18"/>
                  <a:pt x="92" y="22"/>
                  <a:pt x="94" y="27"/>
                </a:cubicBezTo>
                <a:cubicBezTo>
                  <a:pt x="97" y="22"/>
                  <a:pt x="100" y="18"/>
                  <a:pt x="104" y="14"/>
                </a:cubicBezTo>
                <a:cubicBezTo>
                  <a:pt x="112" y="5"/>
                  <a:pt x="123" y="0"/>
                  <a:pt x="136" y="0"/>
                </a:cubicBezTo>
                <a:cubicBezTo>
                  <a:pt x="148" y="0"/>
                  <a:pt x="160" y="5"/>
                  <a:pt x="168" y="14"/>
                </a:cubicBezTo>
                <a:cubicBezTo>
                  <a:pt x="176" y="22"/>
                  <a:pt x="181" y="33"/>
                  <a:pt x="181" y="46"/>
                </a:cubicBezTo>
                <a:cubicBezTo>
                  <a:pt x="181" y="59"/>
                  <a:pt x="176" y="70"/>
                  <a:pt x="168" y="78"/>
                </a:cubicBezTo>
                <a:cubicBezTo>
                  <a:pt x="165" y="82"/>
                  <a:pt x="161" y="85"/>
                  <a:pt x="156" y="87"/>
                </a:cubicBezTo>
                <a:cubicBezTo>
                  <a:pt x="156" y="105"/>
                  <a:pt x="156" y="105"/>
                  <a:pt x="156" y="105"/>
                </a:cubicBezTo>
                <a:cubicBezTo>
                  <a:pt x="162" y="102"/>
                  <a:pt x="162" y="102"/>
                  <a:pt x="162" y="102"/>
                </a:cubicBezTo>
                <a:cubicBezTo>
                  <a:pt x="180" y="91"/>
                  <a:pt x="180" y="91"/>
                  <a:pt x="180" y="91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7" y="35"/>
                </a:moveTo>
                <a:cubicBezTo>
                  <a:pt x="144" y="32"/>
                  <a:pt x="140" y="30"/>
                  <a:pt x="136" y="30"/>
                </a:cubicBezTo>
                <a:cubicBezTo>
                  <a:pt x="132" y="30"/>
                  <a:pt x="128" y="32"/>
                  <a:pt x="125" y="35"/>
                </a:cubicBezTo>
                <a:cubicBezTo>
                  <a:pt x="122" y="38"/>
                  <a:pt x="120" y="42"/>
                  <a:pt x="120" y="46"/>
                </a:cubicBezTo>
                <a:cubicBezTo>
                  <a:pt x="120" y="50"/>
                  <a:pt x="122" y="54"/>
                  <a:pt x="125" y="57"/>
                </a:cubicBezTo>
                <a:cubicBezTo>
                  <a:pt x="128" y="60"/>
                  <a:pt x="132" y="61"/>
                  <a:pt x="136" y="61"/>
                </a:cubicBezTo>
                <a:cubicBezTo>
                  <a:pt x="140" y="61"/>
                  <a:pt x="144" y="60"/>
                  <a:pt x="147" y="57"/>
                </a:cubicBezTo>
                <a:cubicBezTo>
                  <a:pt x="150" y="54"/>
                  <a:pt x="151" y="50"/>
                  <a:pt x="151" y="46"/>
                </a:cubicBezTo>
                <a:cubicBezTo>
                  <a:pt x="151" y="42"/>
                  <a:pt x="150" y="38"/>
                  <a:pt x="147" y="35"/>
                </a:cubicBezTo>
                <a:close/>
                <a:moveTo>
                  <a:pt x="64" y="35"/>
                </a:moveTo>
                <a:cubicBezTo>
                  <a:pt x="61" y="32"/>
                  <a:pt x="57" y="30"/>
                  <a:pt x="53" y="30"/>
                </a:cubicBezTo>
                <a:cubicBezTo>
                  <a:pt x="49" y="30"/>
                  <a:pt x="45" y="32"/>
                  <a:pt x="42" y="35"/>
                </a:cubicBezTo>
                <a:cubicBezTo>
                  <a:pt x="39" y="38"/>
                  <a:pt x="38" y="42"/>
                  <a:pt x="38" y="46"/>
                </a:cubicBezTo>
                <a:cubicBezTo>
                  <a:pt x="38" y="50"/>
                  <a:pt x="39" y="54"/>
                  <a:pt x="42" y="57"/>
                </a:cubicBezTo>
                <a:cubicBezTo>
                  <a:pt x="45" y="60"/>
                  <a:pt x="49" y="61"/>
                  <a:pt x="53" y="61"/>
                </a:cubicBezTo>
                <a:cubicBezTo>
                  <a:pt x="57" y="61"/>
                  <a:pt x="61" y="60"/>
                  <a:pt x="64" y="57"/>
                </a:cubicBezTo>
                <a:cubicBezTo>
                  <a:pt x="67" y="54"/>
                  <a:pt x="69" y="50"/>
                  <a:pt x="69" y="46"/>
                </a:cubicBezTo>
                <a:cubicBezTo>
                  <a:pt x="69" y="42"/>
                  <a:pt x="67" y="38"/>
                  <a:pt x="64" y="35"/>
                </a:cubicBezTo>
                <a:close/>
                <a:moveTo>
                  <a:pt x="80" y="199"/>
                </a:moveTo>
                <a:cubicBezTo>
                  <a:pt x="83" y="255"/>
                  <a:pt x="83" y="255"/>
                  <a:pt x="83" y="255"/>
                </a:cubicBezTo>
                <a:cubicBezTo>
                  <a:pt x="88" y="255"/>
                  <a:pt x="88" y="255"/>
                  <a:pt x="88" y="255"/>
                </a:cubicBezTo>
                <a:cubicBezTo>
                  <a:pt x="89" y="301"/>
                  <a:pt x="89" y="301"/>
                  <a:pt x="89" y="301"/>
                </a:cubicBezTo>
                <a:cubicBezTo>
                  <a:pt x="97" y="301"/>
                  <a:pt x="97" y="301"/>
                  <a:pt x="97" y="301"/>
                </a:cubicBezTo>
                <a:cubicBezTo>
                  <a:pt x="99" y="255"/>
                  <a:pt x="99" y="255"/>
                  <a:pt x="99" y="255"/>
                </a:cubicBezTo>
                <a:cubicBezTo>
                  <a:pt x="104" y="255"/>
                  <a:pt x="104" y="255"/>
                  <a:pt x="104" y="255"/>
                </a:cubicBezTo>
                <a:cubicBezTo>
                  <a:pt x="106" y="199"/>
                  <a:pt x="106" y="199"/>
                  <a:pt x="106" y="199"/>
                </a:cubicBezTo>
                <a:lnTo>
                  <a:pt x="80" y="1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58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Freeform 242"/>
          <p:cNvSpPr>
            <a:spLocks noEditPoints="1"/>
          </p:cNvSpPr>
          <p:nvPr/>
        </p:nvSpPr>
        <p:spPr bwMode="auto">
          <a:xfrm>
            <a:off x="3589176" y="3486172"/>
            <a:ext cx="449548" cy="290416"/>
          </a:xfrm>
          <a:custGeom>
            <a:avLst/>
            <a:gdLst>
              <a:gd name="T0" fmla="*/ 0 w 251"/>
              <a:gd name="T1" fmla="*/ 40 h 161"/>
              <a:gd name="T2" fmla="*/ 127 w 251"/>
              <a:gd name="T3" fmla="*/ 31 h 161"/>
              <a:gd name="T4" fmla="*/ 136 w 251"/>
              <a:gd name="T5" fmla="*/ 19 h 161"/>
              <a:gd name="T6" fmla="*/ 183 w 251"/>
              <a:gd name="T7" fmla="*/ 0 h 161"/>
              <a:gd name="T8" fmla="*/ 229 w 251"/>
              <a:gd name="T9" fmla="*/ 19 h 161"/>
              <a:gd name="T10" fmla="*/ 243 w 251"/>
              <a:gd name="T11" fmla="*/ 39 h 161"/>
              <a:gd name="T12" fmla="*/ 251 w 251"/>
              <a:gd name="T13" fmla="*/ 40 h 161"/>
              <a:gd name="T14" fmla="*/ 251 w 251"/>
              <a:gd name="T15" fmla="*/ 130 h 161"/>
              <a:gd name="T16" fmla="*/ 231 w 251"/>
              <a:gd name="T17" fmla="*/ 132 h 161"/>
              <a:gd name="T18" fmla="*/ 231 w 251"/>
              <a:gd name="T19" fmla="*/ 161 h 161"/>
              <a:gd name="T20" fmla="*/ 213 w 251"/>
              <a:gd name="T21" fmla="*/ 161 h 161"/>
              <a:gd name="T22" fmla="*/ 204 w 251"/>
              <a:gd name="T23" fmla="*/ 135 h 161"/>
              <a:gd name="T24" fmla="*/ 47 w 251"/>
              <a:gd name="T25" fmla="*/ 136 h 161"/>
              <a:gd name="T26" fmla="*/ 38 w 251"/>
              <a:gd name="T27" fmla="*/ 161 h 161"/>
              <a:gd name="T28" fmla="*/ 20 w 251"/>
              <a:gd name="T29" fmla="*/ 161 h 161"/>
              <a:gd name="T30" fmla="*/ 20 w 251"/>
              <a:gd name="T31" fmla="*/ 132 h 161"/>
              <a:gd name="T32" fmla="*/ 0 w 251"/>
              <a:gd name="T33" fmla="*/ 130 h 161"/>
              <a:gd name="T34" fmla="*/ 0 w 251"/>
              <a:gd name="T35" fmla="*/ 40 h 161"/>
              <a:gd name="T36" fmla="*/ 183 w 251"/>
              <a:gd name="T37" fmla="*/ 42 h 161"/>
              <a:gd name="T38" fmla="*/ 157 w 251"/>
              <a:gd name="T39" fmla="*/ 53 h 161"/>
              <a:gd name="T40" fmla="*/ 161 w 251"/>
              <a:gd name="T41" fmla="*/ 81 h 161"/>
              <a:gd name="T42" fmla="*/ 179 w 251"/>
              <a:gd name="T43" fmla="*/ 65 h 161"/>
              <a:gd name="T44" fmla="*/ 183 w 251"/>
              <a:gd name="T45" fmla="*/ 42 h 161"/>
              <a:gd name="T46" fmla="*/ 211 w 251"/>
              <a:gd name="T47" fmla="*/ 38 h 161"/>
              <a:gd name="T48" fmla="*/ 183 w 251"/>
              <a:gd name="T49" fmla="*/ 26 h 161"/>
              <a:gd name="T50" fmla="*/ 155 w 251"/>
              <a:gd name="T51" fmla="*/ 38 h 161"/>
              <a:gd name="T52" fmla="*/ 143 w 251"/>
              <a:gd name="T53" fmla="*/ 66 h 161"/>
              <a:gd name="T54" fmla="*/ 155 w 251"/>
              <a:gd name="T55" fmla="*/ 94 h 161"/>
              <a:gd name="T56" fmla="*/ 183 w 251"/>
              <a:gd name="T57" fmla="*/ 106 h 161"/>
              <a:gd name="T58" fmla="*/ 211 w 251"/>
              <a:gd name="T59" fmla="*/ 94 h 161"/>
              <a:gd name="T60" fmla="*/ 222 w 251"/>
              <a:gd name="T61" fmla="*/ 66 h 161"/>
              <a:gd name="T62" fmla="*/ 211 w 251"/>
              <a:gd name="T63" fmla="*/ 38 h 161"/>
              <a:gd name="T64" fmla="*/ 30 w 251"/>
              <a:gd name="T65" fmla="*/ 97 h 161"/>
              <a:gd name="T66" fmla="*/ 30 w 251"/>
              <a:gd name="T67" fmla="*/ 106 h 161"/>
              <a:gd name="T68" fmla="*/ 100 w 251"/>
              <a:gd name="T69" fmla="*/ 106 h 161"/>
              <a:gd name="T70" fmla="*/ 100 w 251"/>
              <a:gd name="T71" fmla="*/ 97 h 161"/>
              <a:gd name="T72" fmla="*/ 30 w 251"/>
              <a:gd name="T73" fmla="*/ 97 h 161"/>
              <a:gd name="T74" fmla="*/ 30 w 251"/>
              <a:gd name="T75" fmla="*/ 57 h 161"/>
              <a:gd name="T76" fmla="*/ 30 w 251"/>
              <a:gd name="T77" fmla="*/ 67 h 161"/>
              <a:gd name="T78" fmla="*/ 100 w 251"/>
              <a:gd name="T79" fmla="*/ 67 h 161"/>
              <a:gd name="T80" fmla="*/ 100 w 251"/>
              <a:gd name="T81" fmla="*/ 57 h 161"/>
              <a:gd name="T82" fmla="*/ 30 w 251"/>
              <a:gd name="T83" fmla="*/ 57 h 161"/>
              <a:gd name="T84" fmla="*/ 30 w 251"/>
              <a:gd name="T85" fmla="*/ 77 h 161"/>
              <a:gd name="T86" fmla="*/ 30 w 251"/>
              <a:gd name="T87" fmla="*/ 86 h 161"/>
              <a:gd name="T88" fmla="*/ 100 w 251"/>
              <a:gd name="T89" fmla="*/ 86 h 161"/>
              <a:gd name="T90" fmla="*/ 100 w 251"/>
              <a:gd name="T91" fmla="*/ 77 h 161"/>
              <a:gd name="T92" fmla="*/ 30 w 251"/>
              <a:gd name="T93" fmla="*/ 7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51" h="161">
                <a:moveTo>
                  <a:pt x="0" y="40"/>
                </a:moveTo>
                <a:cubicBezTo>
                  <a:pt x="43" y="34"/>
                  <a:pt x="85" y="31"/>
                  <a:pt x="127" y="31"/>
                </a:cubicBezTo>
                <a:cubicBezTo>
                  <a:pt x="129" y="27"/>
                  <a:pt x="132" y="23"/>
                  <a:pt x="136" y="19"/>
                </a:cubicBezTo>
                <a:cubicBezTo>
                  <a:pt x="148" y="7"/>
                  <a:pt x="164" y="0"/>
                  <a:pt x="183" y="0"/>
                </a:cubicBezTo>
                <a:cubicBezTo>
                  <a:pt x="201" y="0"/>
                  <a:pt x="217" y="7"/>
                  <a:pt x="229" y="19"/>
                </a:cubicBezTo>
                <a:cubicBezTo>
                  <a:pt x="235" y="25"/>
                  <a:pt x="239" y="31"/>
                  <a:pt x="243" y="39"/>
                </a:cubicBezTo>
                <a:cubicBezTo>
                  <a:pt x="245" y="39"/>
                  <a:pt x="248" y="39"/>
                  <a:pt x="251" y="40"/>
                </a:cubicBezTo>
                <a:cubicBezTo>
                  <a:pt x="251" y="70"/>
                  <a:pt x="251" y="100"/>
                  <a:pt x="251" y="130"/>
                </a:cubicBezTo>
                <a:cubicBezTo>
                  <a:pt x="244" y="131"/>
                  <a:pt x="238" y="131"/>
                  <a:pt x="231" y="132"/>
                </a:cubicBezTo>
                <a:cubicBezTo>
                  <a:pt x="231" y="161"/>
                  <a:pt x="231" y="161"/>
                  <a:pt x="231" y="161"/>
                </a:cubicBezTo>
                <a:cubicBezTo>
                  <a:pt x="213" y="161"/>
                  <a:pt x="213" y="161"/>
                  <a:pt x="213" y="161"/>
                </a:cubicBezTo>
                <a:cubicBezTo>
                  <a:pt x="204" y="135"/>
                  <a:pt x="204" y="135"/>
                  <a:pt x="204" y="135"/>
                </a:cubicBezTo>
                <a:cubicBezTo>
                  <a:pt x="151" y="140"/>
                  <a:pt x="99" y="141"/>
                  <a:pt x="47" y="136"/>
                </a:cubicBezTo>
                <a:cubicBezTo>
                  <a:pt x="38" y="161"/>
                  <a:pt x="38" y="161"/>
                  <a:pt x="38" y="161"/>
                </a:cubicBezTo>
                <a:cubicBezTo>
                  <a:pt x="20" y="161"/>
                  <a:pt x="20" y="161"/>
                  <a:pt x="20" y="161"/>
                </a:cubicBezTo>
                <a:cubicBezTo>
                  <a:pt x="20" y="132"/>
                  <a:pt x="20" y="132"/>
                  <a:pt x="20" y="132"/>
                </a:cubicBezTo>
                <a:cubicBezTo>
                  <a:pt x="13" y="132"/>
                  <a:pt x="7" y="131"/>
                  <a:pt x="0" y="130"/>
                </a:cubicBezTo>
                <a:cubicBezTo>
                  <a:pt x="0" y="100"/>
                  <a:pt x="0" y="70"/>
                  <a:pt x="0" y="40"/>
                </a:cubicBezTo>
                <a:close/>
                <a:moveTo>
                  <a:pt x="183" y="42"/>
                </a:moveTo>
                <a:cubicBezTo>
                  <a:pt x="175" y="37"/>
                  <a:pt x="163" y="42"/>
                  <a:pt x="157" y="53"/>
                </a:cubicBezTo>
                <a:cubicBezTo>
                  <a:pt x="151" y="63"/>
                  <a:pt x="153" y="76"/>
                  <a:pt x="161" y="81"/>
                </a:cubicBezTo>
                <a:cubicBezTo>
                  <a:pt x="169" y="85"/>
                  <a:pt x="173" y="76"/>
                  <a:pt x="179" y="65"/>
                </a:cubicBezTo>
                <a:cubicBezTo>
                  <a:pt x="185" y="55"/>
                  <a:pt x="191" y="47"/>
                  <a:pt x="183" y="42"/>
                </a:cubicBezTo>
                <a:close/>
                <a:moveTo>
                  <a:pt x="211" y="38"/>
                </a:moveTo>
                <a:cubicBezTo>
                  <a:pt x="204" y="31"/>
                  <a:pt x="194" y="26"/>
                  <a:pt x="183" y="26"/>
                </a:cubicBezTo>
                <a:cubicBezTo>
                  <a:pt x="172" y="26"/>
                  <a:pt x="162" y="31"/>
                  <a:pt x="155" y="38"/>
                </a:cubicBezTo>
                <a:cubicBezTo>
                  <a:pt x="147" y="45"/>
                  <a:pt x="143" y="55"/>
                  <a:pt x="143" y="66"/>
                </a:cubicBezTo>
                <a:cubicBezTo>
                  <a:pt x="143" y="77"/>
                  <a:pt x="147" y="87"/>
                  <a:pt x="155" y="94"/>
                </a:cubicBezTo>
                <a:cubicBezTo>
                  <a:pt x="162" y="101"/>
                  <a:pt x="172" y="106"/>
                  <a:pt x="183" y="106"/>
                </a:cubicBezTo>
                <a:cubicBezTo>
                  <a:pt x="194" y="106"/>
                  <a:pt x="204" y="101"/>
                  <a:pt x="211" y="94"/>
                </a:cubicBezTo>
                <a:cubicBezTo>
                  <a:pt x="218" y="87"/>
                  <a:pt x="222" y="77"/>
                  <a:pt x="222" y="66"/>
                </a:cubicBezTo>
                <a:cubicBezTo>
                  <a:pt x="222" y="55"/>
                  <a:pt x="218" y="45"/>
                  <a:pt x="211" y="38"/>
                </a:cubicBezTo>
                <a:close/>
                <a:moveTo>
                  <a:pt x="30" y="97"/>
                </a:moveTo>
                <a:cubicBezTo>
                  <a:pt x="30" y="106"/>
                  <a:pt x="30" y="106"/>
                  <a:pt x="30" y="106"/>
                </a:cubicBezTo>
                <a:cubicBezTo>
                  <a:pt x="100" y="106"/>
                  <a:pt x="100" y="106"/>
                  <a:pt x="100" y="106"/>
                </a:cubicBezTo>
                <a:cubicBezTo>
                  <a:pt x="100" y="97"/>
                  <a:pt x="100" y="97"/>
                  <a:pt x="100" y="97"/>
                </a:cubicBezTo>
                <a:cubicBezTo>
                  <a:pt x="30" y="97"/>
                  <a:pt x="30" y="97"/>
                  <a:pt x="30" y="97"/>
                </a:cubicBezTo>
                <a:close/>
                <a:moveTo>
                  <a:pt x="30" y="57"/>
                </a:moveTo>
                <a:cubicBezTo>
                  <a:pt x="30" y="67"/>
                  <a:pt x="30" y="67"/>
                  <a:pt x="30" y="67"/>
                </a:cubicBezTo>
                <a:cubicBezTo>
                  <a:pt x="100" y="67"/>
                  <a:pt x="100" y="67"/>
                  <a:pt x="100" y="67"/>
                </a:cubicBezTo>
                <a:cubicBezTo>
                  <a:pt x="100" y="57"/>
                  <a:pt x="100" y="57"/>
                  <a:pt x="100" y="57"/>
                </a:cubicBezTo>
                <a:cubicBezTo>
                  <a:pt x="30" y="57"/>
                  <a:pt x="30" y="57"/>
                  <a:pt x="30" y="57"/>
                </a:cubicBezTo>
                <a:close/>
                <a:moveTo>
                  <a:pt x="30" y="77"/>
                </a:moveTo>
                <a:cubicBezTo>
                  <a:pt x="30" y="86"/>
                  <a:pt x="30" y="86"/>
                  <a:pt x="30" y="86"/>
                </a:cubicBezTo>
                <a:cubicBezTo>
                  <a:pt x="100" y="86"/>
                  <a:pt x="100" y="86"/>
                  <a:pt x="100" y="86"/>
                </a:cubicBezTo>
                <a:cubicBezTo>
                  <a:pt x="100" y="77"/>
                  <a:pt x="100" y="77"/>
                  <a:pt x="100" y="77"/>
                </a:cubicBezTo>
                <a:lnTo>
                  <a:pt x="30" y="7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58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Freeform 243"/>
          <p:cNvSpPr>
            <a:spLocks noEditPoints="1"/>
          </p:cNvSpPr>
          <p:nvPr/>
        </p:nvSpPr>
        <p:spPr bwMode="auto">
          <a:xfrm>
            <a:off x="7604717" y="4743888"/>
            <a:ext cx="417722" cy="487343"/>
          </a:xfrm>
          <a:custGeom>
            <a:avLst/>
            <a:gdLst>
              <a:gd name="T0" fmla="*/ 233 w 233"/>
              <a:gd name="T1" fmla="*/ 118 h 271"/>
              <a:gd name="T2" fmla="*/ 205 w 233"/>
              <a:gd name="T3" fmla="*/ 262 h 271"/>
              <a:gd name="T4" fmla="*/ 200 w 233"/>
              <a:gd name="T5" fmla="*/ 271 h 271"/>
              <a:gd name="T6" fmla="*/ 175 w 233"/>
              <a:gd name="T7" fmla="*/ 262 h 271"/>
              <a:gd name="T8" fmla="*/ 57 w 233"/>
              <a:gd name="T9" fmla="*/ 271 h 271"/>
              <a:gd name="T10" fmla="*/ 32 w 233"/>
              <a:gd name="T11" fmla="*/ 262 h 271"/>
              <a:gd name="T12" fmla="*/ 0 w 233"/>
              <a:gd name="T13" fmla="*/ 234 h 271"/>
              <a:gd name="T14" fmla="*/ 28 w 233"/>
              <a:gd name="T15" fmla="*/ 90 h 271"/>
              <a:gd name="T16" fmla="*/ 56 w 233"/>
              <a:gd name="T17" fmla="*/ 20 h 271"/>
              <a:gd name="T18" fmla="*/ 122 w 233"/>
              <a:gd name="T19" fmla="*/ 0 h 271"/>
              <a:gd name="T20" fmla="*/ 103 w 233"/>
              <a:gd name="T21" fmla="*/ 65 h 271"/>
              <a:gd name="T22" fmla="*/ 61 w 233"/>
              <a:gd name="T23" fmla="*/ 84 h 271"/>
              <a:gd name="T24" fmla="*/ 43 w 233"/>
              <a:gd name="T25" fmla="*/ 31 h 271"/>
              <a:gd name="T26" fmla="*/ 80 w 233"/>
              <a:gd name="T27" fmla="*/ 137 h 271"/>
              <a:gd name="T28" fmla="*/ 55 w 233"/>
              <a:gd name="T29" fmla="*/ 181 h 271"/>
              <a:gd name="T30" fmla="*/ 80 w 233"/>
              <a:gd name="T31" fmla="*/ 137 h 271"/>
              <a:gd name="T32" fmla="*/ 180 w 233"/>
              <a:gd name="T33" fmla="*/ 126 h 271"/>
              <a:gd name="T34" fmla="*/ 214 w 233"/>
              <a:gd name="T35" fmla="*/ 119 h 271"/>
              <a:gd name="T36" fmla="*/ 196 w 233"/>
              <a:gd name="T37" fmla="*/ 205 h 271"/>
              <a:gd name="T38" fmla="*/ 196 w 233"/>
              <a:gd name="T39" fmla="*/ 225 h 271"/>
              <a:gd name="T40" fmla="*/ 196 w 233"/>
              <a:gd name="T41" fmla="*/ 205 h 271"/>
              <a:gd name="T42" fmla="*/ 187 w 233"/>
              <a:gd name="T43" fmla="*/ 185 h 271"/>
              <a:gd name="T44" fmla="*/ 206 w 233"/>
              <a:gd name="T45" fmla="*/ 185 h 271"/>
              <a:gd name="T46" fmla="*/ 180 w 233"/>
              <a:gd name="T47" fmla="*/ 151 h 271"/>
              <a:gd name="T48" fmla="*/ 214 w 233"/>
              <a:gd name="T49" fmla="*/ 158 h 271"/>
              <a:gd name="T50" fmla="*/ 180 w 233"/>
              <a:gd name="T51" fmla="*/ 151 h 271"/>
              <a:gd name="T52" fmla="*/ 180 w 233"/>
              <a:gd name="T53" fmla="*/ 147 h 271"/>
              <a:gd name="T54" fmla="*/ 214 w 233"/>
              <a:gd name="T55" fmla="*/ 141 h 271"/>
              <a:gd name="T56" fmla="*/ 180 w 233"/>
              <a:gd name="T57" fmla="*/ 130 h 271"/>
              <a:gd name="T58" fmla="*/ 214 w 233"/>
              <a:gd name="T59" fmla="*/ 136 h 271"/>
              <a:gd name="T60" fmla="*/ 180 w 233"/>
              <a:gd name="T61" fmla="*/ 130 h 271"/>
              <a:gd name="T62" fmla="*/ 34 w 233"/>
              <a:gd name="T63" fmla="*/ 159 h 271"/>
              <a:gd name="T64" fmla="*/ 71 w 233"/>
              <a:gd name="T65" fmla="*/ 226 h 271"/>
              <a:gd name="T66" fmla="*/ 170 w 233"/>
              <a:gd name="T67" fmla="*/ 189 h 271"/>
              <a:gd name="T68" fmla="*/ 133 w 233"/>
              <a:gd name="T69" fmla="*/ 122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33" h="271">
                <a:moveTo>
                  <a:pt x="205" y="90"/>
                </a:moveTo>
                <a:cubicBezTo>
                  <a:pt x="221" y="90"/>
                  <a:pt x="233" y="103"/>
                  <a:pt x="233" y="118"/>
                </a:cubicBezTo>
                <a:cubicBezTo>
                  <a:pt x="233" y="234"/>
                  <a:pt x="233" y="234"/>
                  <a:pt x="233" y="234"/>
                </a:cubicBezTo>
                <a:cubicBezTo>
                  <a:pt x="233" y="250"/>
                  <a:pt x="221" y="262"/>
                  <a:pt x="205" y="262"/>
                </a:cubicBezTo>
                <a:cubicBezTo>
                  <a:pt x="200" y="262"/>
                  <a:pt x="200" y="262"/>
                  <a:pt x="200" y="262"/>
                </a:cubicBezTo>
                <a:cubicBezTo>
                  <a:pt x="200" y="271"/>
                  <a:pt x="200" y="271"/>
                  <a:pt x="200" y="271"/>
                </a:cubicBezTo>
                <a:cubicBezTo>
                  <a:pt x="175" y="271"/>
                  <a:pt x="175" y="271"/>
                  <a:pt x="175" y="271"/>
                </a:cubicBezTo>
                <a:cubicBezTo>
                  <a:pt x="175" y="262"/>
                  <a:pt x="175" y="262"/>
                  <a:pt x="175" y="262"/>
                </a:cubicBezTo>
                <a:cubicBezTo>
                  <a:pt x="57" y="262"/>
                  <a:pt x="57" y="262"/>
                  <a:pt x="57" y="262"/>
                </a:cubicBezTo>
                <a:cubicBezTo>
                  <a:pt x="57" y="271"/>
                  <a:pt x="57" y="271"/>
                  <a:pt x="57" y="271"/>
                </a:cubicBezTo>
                <a:cubicBezTo>
                  <a:pt x="32" y="271"/>
                  <a:pt x="32" y="271"/>
                  <a:pt x="32" y="271"/>
                </a:cubicBezTo>
                <a:cubicBezTo>
                  <a:pt x="32" y="262"/>
                  <a:pt x="32" y="262"/>
                  <a:pt x="32" y="262"/>
                </a:cubicBezTo>
                <a:cubicBezTo>
                  <a:pt x="28" y="262"/>
                  <a:pt x="28" y="262"/>
                  <a:pt x="28" y="262"/>
                </a:cubicBezTo>
                <a:cubicBezTo>
                  <a:pt x="13" y="262"/>
                  <a:pt x="0" y="250"/>
                  <a:pt x="0" y="234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03"/>
                  <a:pt x="13" y="90"/>
                  <a:pt x="28" y="90"/>
                </a:cubicBezTo>
                <a:cubicBezTo>
                  <a:pt x="91" y="90"/>
                  <a:pt x="155" y="90"/>
                  <a:pt x="205" y="90"/>
                </a:cubicBezTo>
                <a:close/>
                <a:moveTo>
                  <a:pt x="56" y="20"/>
                </a:moveTo>
                <a:cubicBezTo>
                  <a:pt x="87" y="57"/>
                  <a:pt x="87" y="57"/>
                  <a:pt x="87" y="57"/>
                </a:cubicBezTo>
                <a:cubicBezTo>
                  <a:pt x="122" y="0"/>
                  <a:pt x="122" y="0"/>
                  <a:pt x="122" y="0"/>
                </a:cubicBezTo>
                <a:cubicBezTo>
                  <a:pt x="137" y="9"/>
                  <a:pt x="137" y="9"/>
                  <a:pt x="137" y="9"/>
                </a:cubicBezTo>
                <a:cubicBezTo>
                  <a:pt x="103" y="65"/>
                  <a:pt x="103" y="65"/>
                  <a:pt x="103" y="65"/>
                </a:cubicBezTo>
                <a:cubicBezTo>
                  <a:pt x="110" y="69"/>
                  <a:pt x="114" y="76"/>
                  <a:pt x="116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62" y="77"/>
                  <a:pt x="66" y="70"/>
                  <a:pt x="72" y="66"/>
                </a:cubicBezTo>
                <a:cubicBezTo>
                  <a:pt x="43" y="31"/>
                  <a:pt x="43" y="31"/>
                  <a:pt x="43" y="31"/>
                </a:cubicBezTo>
                <a:cubicBezTo>
                  <a:pt x="56" y="20"/>
                  <a:pt x="56" y="20"/>
                  <a:pt x="56" y="20"/>
                </a:cubicBezTo>
                <a:close/>
                <a:moveTo>
                  <a:pt x="80" y="137"/>
                </a:moveTo>
                <a:cubicBezTo>
                  <a:pt x="71" y="132"/>
                  <a:pt x="58" y="137"/>
                  <a:pt x="51" y="149"/>
                </a:cubicBezTo>
                <a:cubicBezTo>
                  <a:pt x="44" y="161"/>
                  <a:pt x="46" y="175"/>
                  <a:pt x="55" y="181"/>
                </a:cubicBezTo>
                <a:cubicBezTo>
                  <a:pt x="64" y="186"/>
                  <a:pt x="69" y="175"/>
                  <a:pt x="76" y="163"/>
                </a:cubicBezTo>
                <a:cubicBezTo>
                  <a:pt x="83" y="151"/>
                  <a:pt x="89" y="142"/>
                  <a:pt x="80" y="137"/>
                </a:cubicBezTo>
                <a:close/>
                <a:moveTo>
                  <a:pt x="180" y="119"/>
                </a:moveTo>
                <a:cubicBezTo>
                  <a:pt x="180" y="126"/>
                  <a:pt x="180" y="126"/>
                  <a:pt x="180" y="126"/>
                </a:cubicBezTo>
                <a:cubicBezTo>
                  <a:pt x="214" y="126"/>
                  <a:pt x="214" y="126"/>
                  <a:pt x="214" y="126"/>
                </a:cubicBezTo>
                <a:cubicBezTo>
                  <a:pt x="214" y="119"/>
                  <a:pt x="214" y="119"/>
                  <a:pt x="214" y="119"/>
                </a:cubicBezTo>
                <a:cubicBezTo>
                  <a:pt x="180" y="119"/>
                  <a:pt x="180" y="119"/>
                  <a:pt x="180" y="119"/>
                </a:cubicBezTo>
                <a:close/>
                <a:moveTo>
                  <a:pt x="196" y="205"/>
                </a:moveTo>
                <a:cubicBezTo>
                  <a:pt x="191" y="205"/>
                  <a:pt x="187" y="210"/>
                  <a:pt x="187" y="215"/>
                </a:cubicBezTo>
                <a:cubicBezTo>
                  <a:pt x="187" y="220"/>
                  <a:pt x="191" y="225"/>
                  <a:pt x="196" y="225"/>
                </a:cubicBezTo>
                <a:cubicBezTo>
                  <a:pt x="202" y="225"/>
                  <a:pt x="206" y="220"/>
                  <a:pt x="206" y="215"/>
                </a:cubicBezTo>
                <a:cubicBezTo>
                  <a:pt x="206" y="210"/>
                  <a:pt x="202" y="205"/>
                  <a:pt x="196" y="205"/>
                </a:cubicBezTo>
                <a:close/>
                <a:moveTo>
                  <a:pt x="196" y="176"/>
                </a:moveTo>
                <a:cubicBezTo>
                  <a:pt x="191" y="176"/>
                  <a:pt x="187" y="180"/>
                  <a:pt x="187" y="185"/>
                </a:cubicBezTo>
                <a:cubicBezTo>
                  <a:pt x="187" y="191"/>
                  <a:pt x="191" y="195"/>
                  <a:pt x="196" y="195"/>
                </a:cubicBezTo>
                <a:cubicBezTo>
                  <a:pt x="202" y="195"/>
                  <a:pt x="206" y="191"/>
                  <a:pt x="206" y="185"/>
                </a:cubicBezTo>
                <a:cubicBezTo>
                  <a:pt x="206" y="180"/>
                  <a:pt x="202" y="176"/>
                  <a:pt x="196" y="176"/>
                </a:cubicBezTo>
                <a:close/>
                <a:moveTo>
                  <a:pt x="180" y="151"/>
                </a:moveTo>
                <a:cubicBezTo>
                  <a:pt x="180" y="158"/>
                  <a:pt x="180" y="158"/>
                  <a:pt x="180" y="158"/>
                </a:cubicBezTo>
                <a:cubicBezTo>
                  <a:pt x="214" y="158"/>
                  <a:pt x="214" y="158"/>
                  <a:pt x="214" y="158"/>
                </a:cubicBezTo>
                <a:cubicBezTo>
                  <a:pt x="214" y="151"/>
                  <a:pt x="214" y="151"/>
                  <a:pt x="214" y="151"/>
                </a:cubicBezTo>
                <a:cubicBezTo>
                  <a:pt x="180" y="151"/>
                  <a:pt x="180" y="151"/>
                  <a:pt x="180" y="151"/>
                </a:cubicBezTo>
                <a:close/>
                <a:moveTo>
                  <a:pt x="180" y="141"/>
                </a:moveTo>
                <a:cubicBezTo>
                  <a:pt x="180" y="147"/>
                  <a:pt x="180" y="147"/>
                  <a:pt x="180" y="147"/>
                </a:cubicBezTo>
                <a:cubicBezTo>
                  <a:pt x="214" y="147"/>
                  <a:pt x="214" y="147"/>
                  <a:pt x="214" y="147"/>
                </a:cubicBezTo>
                <a:cubicBezTo>
                  <a:pt x="214" y="141"/>
                  <a:pt x="214" y="141"/>
                  <a:pt x="214" y="141"/>
                </a:cubicBezTo>
                <a:cubicBezTo>
                  <a:pt x="180" y="141"/>
                  <a:pt x="180" y="141"/>
                  <a:pt x="180" y="141"/>
                </a:cubicBezTo>
                <a:close/>
                <a:moveTo>
                  <a:pt x="180" y="130"/>
                </a:moveTo>
                <a:cubicBezTo>
                  <a:pt x="180" y="136"/>
                  <a:pt x="180" y="136"/>
                  <a:pt x="180" y="136"/>
                </a:cubicBezTo>
                <a:cubicBezTo>
                  <a:pt x="214" y="136"/>
                  <a:pt x="214" y="136"/>
                  <a:pt x="214" y="136"/>
                </a:cubicBezTo>
                <a:cubicBezTo>
                  <a:pt x="214" y="130"/>
                  <a:pt x="214" y="130"/>
                  <a:pt x="214" y="130"/>
                </a:cubicBezTo>
                <a:cubicBezTo>
                  <a:pt x="180" y="130"/>
                  <a:pt x="180" y="130"/>
                  <a:pt x="180" y="130"/>
                </a:cubicBezTo>
                <a:close/>
                <a:moveTo>
                  <a:pt x="71" y="122"/>
                </a:moveTo>
                <a:cubicBezTo>
                  <a:pt x="51" y="122"/>
                  <a:pt x="34" y="139"/>
                  <a:pt x="34" y="159"/>
                </a:cubicBezTo>
                <a:cubicBezTo>
                  <a:pt x="34" y="189"/>
                  <a:pt x="34" y="189"/>
                  <a:pt x="34" y="189"/>
                </a:cubicBezTo>
                <a:cubicBezTo>
                  <a:pt x="34" y="210"/>
                  <a:pt x="51" y="226"/>
                  <a:pt x="71" y="226"/>
                </a:cubicBezTo>
                <a:cubicBezTo>
                  <a:pt x="133" y="226"/>
                  <a:pt x="133" y="226"/>
                  <a:pt x="133" y="226"/>
                </a:cubicBezTo>
                <a:cubicBezTo>
                  <a:pt x="153" y="226"/>
                  <a:pt x="170" y="210"/>
                  <a:pt x="170" y="189"/>
                </a:cubicBezTo>
                <a:cubicBezTo>
                  <a:pt x="170" y="159"/>
                  <a:pt x="170" y="159"/>
                  <a:pt x="170" y="159"/>
                </a:cubicBezTo>
                <a:cubicBezTo>
                  <a:pt x="170" y="139"/>
                  <a:pt x="153" y="122"/>
                  <a:pt x="133" y="122"/>
                </a:cubicBezTo>
                <a:lnTo>
                  <a:pt x="71" y="1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58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13"/>
          <p:cNvSpPr txBox="1"/>
          <p:nvPr/>
        </p:nvSpPr>
        <p:spPr>
          <a:xfrm>
            <a:off x="2710642" y="1812552"/>
            <a:ext cx="80262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TextBox 13"/>
          <p:cNvSpPr txBox="1"/>
          <p:nvPr/>
        </p:nvSpPr>
        <p:spPr>
          <a:xfrm>
            <a:off x="853131" y="2132603"/>
            <a:ext cx="266013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Box 13"/>
          <p:cNvSpPr txBox="1"/>
          <p:nvPr/>
        </p:nvSpPr>
        <p:spPr>
          <a:xfrm>
            <a:off x="8385214" y="1484185"/>
            <a:ext cx="76141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Box 13"/>
          <p:cNvSpPr txBox="1"/>
          <p:nvPr/>
        </p:nvSpPr>
        <p:spPr>
          <a:xfrm>
            <a:off x="8480331" y="1751259"/>
            <a:ext cx="2639813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TextBox 13"/>
          <p:cNvSpPr txBox="1"/>
          <p:nvPr/>
        </p:nvSpPr>
        <p:spPr>
          <a:xfrm>
            <a:off x="2354467" y="3201369"/>
            <a:ext cx="80262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TextBox 13"/>
          <p:cNvSpPr txBox="1"/>
          <p:nvPr/>
        </p:nvSpPr>
        <p:spPr>
          <a:xfrm>
            <a:off x="496956" y="3521420"/>
            <a:ext cx="266013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Box 13"/>
          <p:cNvSpPr txBox="1"/>
          <p:nvPr/>
        </p:nvSpPr>
        <p:spPr>
          <a:xfrm>
            <a:off x="3178311" y="4577230"/>
            <a:ext cx="80262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Box 13"/>
          <p:cNvSpPr txBox="1"/>
          <p:nvPr/>
        </p:nvSpPr>
        <p:spPr>
          <a:xfrm>
            <a:off x="1320800" y="4897281"/>
            <a:ext cx="266013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TextBox 13"/>
          <p:cNvSpPr txBox="1"/>
          <p:nvPr/>
        </p:nvSpPr>
        <p:spPr>
          <a:xfrm>
            <a:off x="9063369" y="3064248"/>
            <a:ext cx="76141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TextBox 13"/>
          <p:cNvSpPr txBox="1"/>
          <p:nvPr/>
        </p:nvSpPr>
        <p:spPr>
          <a:xfrm>
            <a:off x="9158486" y="3331322"/>
            <a:ext cx="2639813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TextBox 13"/>
          <p:cNvSpPr txBox="1"/>
          <p:nvPr/>
        </p:nvSpPr>
        <p:spPr>
          <a:xfrm>
            <a:off x="8374073" y="4593535"/>
            <a:ext cx="76141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TextBox 13"/>
          <p:cNvSpPr txBox="1"/>
          <p:nvPr/>
        </p:nvSpPr>
        <p:spPr>
          <a:xfrm>
            <a:off x="8469190" y="4860609"/>
            <a:ext cx="2639813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9222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任意多边形 44"/>
          <p:cNvSpPr/>
          <p:nvPr/>
        </p:nvSpPr>
        <p:spPr>
          <a:xfrm>
            <a:off x="0" y="744118"/>
            <a:ext cx="3693107" cy="5439190"/>
          </a:xfrm>
          <a:custGeom>
            <a:avLst/>
            <a:gdLst>
              <a:gd name="connsiteX0" fmla="*/ 973512 w 3693107"/>
              <a:gd name="connsiteY0" fmla="*/ 0 h 5439190"/>
              <a:gd name="connsiteX1" fmla="*/ 3693107 w 3693107"/>
              <a:gd name="connsiteY1" fmla="*/ 2719595 h 5439190"/>
              <a:gd name="connsiteX2" fmla="*/ 973512 w 3693107"/>
              <a:gd name="connsiteY2" fmla="*/ 5439190 h 5439190"/>
              <a:gd name="connsiteX3" fmla="*/ 164788 w 3693107"/>
              <a:gd name="connsiteY3" fmla="*/ 5316923 h 5439190"/>
              <a:gd name="connsiteX4" fmla="*/ 0 w 3693107"/>
              <a:gd name="connsiteY4" fmla="*/ 5256610 h 5439190"/>
              <a:gd name="connsiteX5" fmla="*/ 0 w 3693107"/>
              <a:gd name="connsiteY5" fmla="*/ 182581 h 5439190"/>
              <a:gd name="connsiteX6" fmla="*/ 164788 w 3693107"/>
              <a:gd name="connsiteY6" fmla="*/ 122268 h 5439190"/>
              <a:gd name="connsiteX7" fmla="*/ 973512 w 3693107"/>
              <a:gd name="connsiteY7" fmla="*/ 0 h 5439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93107" h="5439190">
                <a:moveTo>
                  <a:pt x="973512" y="0"/>
                </a:moveTo>
                <a:cubicBezTo>
                  <a:pt x="2475503" y="0"/>
                  <a:pt x="3693107" y="1217604"/>
                  <a:pt x="3693107" y="2719595"/>
                </a:cubicBezTo>
                <a:cubicBezTo>
                  <a:pt x="3693107" y="4221586"/>
                  <a:pt x="2475503" y="5439190"/>
                  <a:pt x="973512" y="5439190"/>
                </a:cubicBezTo>
                <a:cubicBezTo>
                  <a:pt x="691889" y="5439190"/>
                  <a:pt x="420264" y="5396384"/>
                  <a:pt x="164788" y="5316923"/>
                </a:cubicBezTo>
                <a:lnTo>
                  <a:pt x="0" y="5256610"/>
                </a:lnTo>
                <a:lnTo>
                  <a:pt x="0" y="182581"/>
                </a:lnTo>
                <a:lnTo>
                  <a:pt x="164788" y="122268"/>
                </a:lnTo>
                <a:cubicBezTo>
                  <a:pt x="420264" y="42807"/>
                  <a:pt x="691889" y="0"/>
                  <a:pt x="973512" y="0"/>
                </a:cubicBezTo>
                <a:close/>
              </a:path>
            </a:pathLst>
          </a:custGeom>
          <a:solidFill>
            <a:srgbClr val="3620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/>
        </p:nvSpPr>
        <p:spPr>
          <a:xfrm rot="1222800" flipH="1">
            <a:off x="2090807" y="5236410"/>
            <a:ext cx="364469" cy="448633"/>
          </a:xfrm>
          <a:prstGeom prst="rtTriangle">
            <a:avLst/>
          </a:prstGeom>
          <a:solidFill>
            <a:srgbClr val="F75C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直角三角形 5"/>
          <p:cNvSpPr/>
          <p:nvPr/>
        </p:nvSpPr>
        <p:spPr>
          <a:xfrm rot="3958907">
            <a:off x="2664481" y="1468329"/>
            <a:ext cx="218345" cy="344846"/>
          </a:xfrm>
          <a:prstGeom prst="rt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 rot="2397140">
            <a:off x="3122606" y="1668019"/>
            <a:ext cx="656603" cy="868102"/>
            <a:chOff x="2080810" y="3931999"/>
            <a:chExt cx="1972480" cy="1338801"/>
          </a:xfrm>
        </p:grpSpPr>
        <p:sp>
          <p:nvSpPr>
            <p:cNvPr id="8" name="直角三角形 7"/>
            <p:cNvSpPr/>
            <p:nvPr/>
          </p:nvSpPr>
          <p:spPr>
            <a:xfrm>
              <a:off x="3067050" y="3935812"/>
              <a:ext cx="986240" cy="1334988"/>
            </a:xfrm>
            <a:prstGeom prst="rtTriangle">
              <a:avLst/>
            </a:prstGeom>
            <a:solidFill>
              <a:srgbClr val="21C0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直角三角形 8"/>
            <p:cNvSpPr/>
            <p:nvPr/>
          </p:nvSpPr>
          <p:spPr>
            <a:xfrm flipH="1">
              <a:off x="2080810" y="3931999"/>
              <a:ext cx="986240" cy="1334988"/>
            </a:xfrm>
            <a:prstGeom prst="rtTriangle">
              <a:avLst/>
            </a:prstGeom>
            <a:solidFill>
              <a:srgbClr val="1487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/>
          <p:cNvCxnSpPr/>
          <p:nvPr/>
        </p:nvCxnSpPr>
        <p:spPr>
          <a:xfrm flipH="1">
            <a:off x="-40395" y="2043969"/>
            <a:ext cx="1250443" cy="1069625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-40394" y="1400175"/>
            <a:ext cx="1599586" cy="1359307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-28379" y="744118"/>
            <a:ext cx="3092211" cy="2682144"/>
          </a:xfrm>
          <a:prstGeom prst="line">
            <a:avLst/>
          </a:prstGeom>
          <a:ln w="76200">
            <a:solidFill>
              <a:srgbClr val="F75CE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694421" y="3485751"/>
            <a:ext cx="23750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</a:rPr>
              <a:t>CONTENTS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94421" y="4078516"/>
            <a:ext cx="9819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6075855" y="2387719"/>
            <a:ext cx="3954003" cy="483740"/>
            <a:chOff x="3970279" y="2360042"/>
            <a:chExt cx="3954003" cy="483740"/>
          </a:xfrm>
        </p:grpSpPr>
        <p:grpSp>
          <p:nvGrpSpPr>
            <p:cNvPr id="17" name="组合 16"/>
            <p:cNvGrpSpPr/>
            <p:nvPr/>
          </p:nvGrpSpPr>
          <p:grpSpPr>
            <a:xfrm>
              <a:off x="3970279" y="2360042"/>
              <a:ext cx="795528" cy="460766"/>
              <a:chOff x="3739896" y="2442118"/>
              <a:chExt cx="795528" cy="460766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3794760" y="2442118"/>
                <a:ext cx="443484" cy="460766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3739896" y="2472446"/>
                <a:ext cx="79552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 i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01</a:t>
                </a:r>
                <a:endParaRPr lang="zh-CN" altLang="en-US" sz="2000" b="1" i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18" name="直接连接符 17"/>
            <p:cNvCxnSpPr/>
            <p:nvPr/>
          </p:nvCxnSpPr>
          <p:spPr>
            <a:xfrm flipH="1">
              <a:off x="4573719" y="2429849"/>
              <a:ext cx="117154" cy="32405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/>
            <p:cNvSpPr txBox="1"/>
            <p:nvPr/>
          </p:nvSpPr>
          <p:spPr>
            <a:xfrm>
              <a:off x="4672584" y="2382117"/>
              <a:ext cx="325169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互联网局势分析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075855" y="3192721"/>
            <a:ext cx="3954003" cy="483740"/>
            <a:chOff x="3970279" y="2360042"/>
            <a:chExt cx="3954003" cy="483740"/>
          </a:xfrm>
        </p:grpSpPr>
        <p:grpSp>
          <p:nvGrpSpPr>
            <p:cNvPr id="23" name="组合 22"/>
            <p:cNvGrpSpPr/>
            <p:nvPr/>
          </p:nvGrpSpPr>
          <p:grpSpPr>
            <a:xfrm>
              <a:off x="3970279" y="2360042"/>
              <a:ext cx="795528" cy="460766"/>
              <a:chOff x="3739896" y="2442118"/>
              <a:chExt cx="795528" cy="460766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3794760" y="2442118"/>
                <a:ext cx="443484" cy="460766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3739896" y="2472446"/>
                <a:ext cx="79552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 i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</a:t>
                </a:r>
                <a:endParaRPr lang="zh-CN" altLang="en-US" sz="2000" b="1" i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24" name="直接连接符 23"/>
            <p:cNvCxnSpPr/>
            <p:nvPr/>
          </p:nvCxnSpPr>
          <p:spPr>
            <a:xfrm flipH="1">
              <a:off x="4573719" y="2429849"/>
              <a:ext cx="117154" cy="32405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24"/>
            <p:cNvSpPr txBox="1"/>
            <p:nvPr/>
          </p:nvSpPr>
          <p:spPr>
            <a:xfrm>
              <a:off x="4672584" y="2382117"/>
              <a:ext cx="325169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公司现状分析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075855" y="3974749"/>
            <a:ext cx="3954003" cy="483740"/>
            <a:chOff x="3970279" y="2360042"/>
            <a:chExt cx="3954003" cy="483740"/>
          </a:xfrm>
        </p:grpSpPr>
        <p:grpSp>
          <p:nvGrpSpPr>
            <p:cNvPr id="29" name="组合 28"/>
            <p:cNvGrpSpPr/>
            <p:nvPr/>
          </p:nvGrpSpPr>
          <p:grpSpPr>
            <a:xfrm>
              <a:off x="3970279" y="2360042"/>
              <a:ext cx="795528" cy="460766"/>
              <a:chOff x="3739896" y="2442118"/>
              <a:chExt cx="795528" cy="460766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3794760" y="2442118"/>
                <a:ext cx="443484" cy="460766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文本框 32"/>
              <p:cNvSpPr txBox="1"/>
              <p:nvPr/>
            </p:nvSpPr>
            <p:spPr>
              <a:xfrm>
                <a:off x="3739896" y="2472446"/>
                <a:ext cx="79552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 i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03</a:t>
                </a:r>
                <a:endParaRPr lang="zh-CN" altLang="en-US" sz="2000" b="1" i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30" name="直接连接符 29"/>
            <p:cNvCxnSpPr/>
            <p:nvPr/>
          </p:nvCxnSpPr>
          <p:spPr>
            <a:xfrm flipH="1">
              <a:off x="4573719" y="2429849"/>
              <a:ext cx="117154" cy="32405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30"/>
            <p:cNvSpPr txBox="1"/>
            <p:nvPr/>
          </p:nvSpPr>
          <p:spPr>
            <a:xfrm>
              <a:off x="4672584" y="2382117"/>
              <a:ext cx="325169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优秀案例剖析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075855" y="4787105"/>
            <a:ext cx="3954003" cy="483740"/>
            <a:chOff x="3970279" y="2360042"/>
            <a:chExt cx="3954003" cy="483740"/>
          </a:xfrm>
        </p:grpSpPr>
        <p:grpSp>
          <p:nvGrpSpPr>
            <p:cNvPr id="35" name="组合 34"/>
            <p:cNvGrpSpPr/>
            <p:nvPr/>
          </p:nvGrpSpPr>
          <p:grpSpPr>
            <a:xfrm>
              <a:off x="3970279" y="2360042"/>
              <a:ext cx="795528" cy="460766"/>
              <a:chOff x="3739896" y="2442118"/>
              <a:chExt cx="795528" cy="460766"/>
            </a:xfrm>
          </p:grpSpPr>
          <p:sp>
            <p:nvSpPr>
              <p:cNvPr id="38" name="椭圆 37"/>
              <p:cNvSpPr/>
              <p:nvPr/>
            </p:nvSpPr>
            <p:spPr>
              <a:xfrm>
                <a:off x="3794760" y="2442118"/>
                <a:ext cx="443484" cy="460766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9" name="文本框 38"/>
              <p:cNvSpPr txBox="1"/>
              <p:nvPr/>
            </p:nvSpPr>
            <p:spPr>
              <a:xfrm>
                <a:off x="3739896" y="2472446"/>
                <a:ext cx="79552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 i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04</a:t>
                </a:r>
                <a:endParaRPr lang="zh-CN" altLang="en-US" sz="2000" b="1" i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36" name="直接连接符 35"/>
            <p:cNvCxnSpPr/>
            <p:nvPr/>
          </p:nvCxnSpPr>
          <p:spPr>
            <a:xfrm flipH="1">
              <a:off x="4573719" y="2429849"/>
              <a:ext cx="117154" cy="32405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文本框 36"/>
            <p:cNvSpPr txBox="1"/>
            <p:nvPr/>
          </p:nvSpPr>
          <p:spPr>
            <a:xfrm>
              <a:off x="4672584" y="2382117"/>
              <a:ext cx="325169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下阶段具体举措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 rot="4004128">
            <a:off x="9215867" y="2054867"/>
            <a:ext cx="274625" cy="363085"/>
            <a:chOff x="2080810" y="3931999"/>
            <a:chExt cx="1972480" cy="1338801"/>
          </a:xfrm>
        </p:grpSpPr>
        <p:sp>
          <p:nvSpPr>
            <p:cNvPr id="41" name="直角三角形 40"/>
            <p:cNvSpPr/>
            <p:nvPr/>
          </p:nvSpPr>
          <p:spPr>
            <a:xfrm>
              <a:off x="3067050" y="3935812"/>
              <a:ext cx="986240" cy="1334988"/>
            </a:xfrm>
            <a:prstGeom prst="rtTriangle">
              <a:avLst/>
            </a:prstGeom>
            <a:solidFill>
              <a:srgbClr val="21C0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直角三角形 41"/>
            <p:cNvSpPr/>
            <p:nvPr/>
          </p:nvSpPr>
          <p:spPr>
            <a:xfrm flipH="1">
              <a:off x="2080810" y="3931999"/>
              <a:ext cx="986240" cy="1334988"/>
            </a:xfrm>
            <a:prstGeom prst="rtTriangle">
              <a:avLst/>
            </a:prstGeom>
            <a:solidFill>
              <a:srgbClr val="1487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49" name="直接连接符 48"/>
          <p:cNvCxnSpPr/>
          <p:nvPr/>
        </p:nvCxnSpPr>
        <p:spPr>
          <a:xfrm flipH="1">
            <a:off x="-28379" y="5803291"/>
            <a:ext cx="479029" cy="409761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 flipH="1">
            <a:off x="-18782" y="5561431"/>
            <a:ext cx="871758" cy="745702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组合 52"/>
          <p:cNvGrpSpPr/>
          <p:nvPr/>
        </p:nvGrpSpPr>
        <p:grpSpPr>
          <a:xfrm rot="1151299">
            <a:off x="10203456" y="1876208"/>
            <a:ext cx="245587" cy="324694"/>
            <a:chOff x="2080810" y="3931999"/>
            <a:chExt cx="1972480" cy="1338801"/>
          </a:xfrm>
        </p:grpSpPr>
        <p:sp>
          <p:nvSpPr>
            <p:cNvPr id="54" name="直角三角形 53"/>
            <p:cNvSpPr/>
            <p:nvPr/>
          </p:nvSpPr>
          <p:spPr>
            <a:xfrm>
              <a:off x="3067050" y="3935812"/>
              <a:ext cx="986240" cy="1334988"/>
            </a:xfrm>
            <a:prstGeom prst="rtTriangle">
              <a:avLst/>
            </a:prstGeom>
            <a:solidFill>
              <a:srgbClr val="21C0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直角三角形 54"/>
            <p:cNvSpPr/>
            <p:nvPr/>
          </p:nvSpPr>
          <p:spPr>
            <a:xfrm flipH="1">
              <a:off x="2080810" y="3931999"/>
              <a:ext cx="986240" cy="1334988"/>
            </a:xfrm>
            <a:prstGeom prst="rtTriangle">
              <a:avLst/>
            </a:prstGeom>
            <a:solidFill>
              <a:srgbClr val="1487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 rot="2911354">
            <a:off x="10325503" y="1494777"/>
            <a:ext cx="158047" cy="208956"/>
            <a:chOff x="2080810" y="3931999"/>
            <a:chExt cx="1972480" cy="1338801"/>
          </a:xfrm>
        </p:grpSpPr>
        <p:sp>
          <p:nvSpPr>
            <p:cNvPr id="57" name="直角三角形 56"/>
            <p:cNvSpPr/>
            <p:nvPr/>
          </p:nvSpPr>
          <p:spPr>
            <a:xfrm>
              <a:off x="3067050" y="3935812"/>
              <a:ext cx="986240" cy="1334988"/>
            </a:xfrm>
            <a:prstGeom prst="rtTriangle">
              <a:avLst/>
            </a:prstGeom>
            <a:solidFill>
              <a:srgbClr val="21C0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直角三角形 57"/>
            <p:cNvSpPr/>
            <p:nvPr/>
          </p:nvSpPr>
          <p:spPr>
            <a:xfrm flipH="1">
              <a:off x="2080810" y="3931999"/>
              <a:ext cx="986240" cy="1334988"/>
            </a:xfrm>
            <a:prstGeom prst="rtTriangle">
              <a:avLst/>
            </a:prstGeom>
            <a:solidFill>
              <a:srgbClr val="1487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289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637867" y="2250018"/>
            <a:ext cx="5554133" cy="2582333"/>
          </a:xfrm>
          <a:prstGeom prst="rect">
            <a:avLst/>
          </a:prstGeom>
          <a:solidFill>
            <a:srgbClr val="DCE4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6824134" y="2648289"/>
            <a:ext cx="5654040" cy="1944318"/>
            <a:chOff x="6637867" y="2193205"/>
            <a:chExt cx="5654040" cy="1944318"/>
          </a:xfrm>
        </p:grpSpPr>
        <p:sp>
          <p:nvSpPr>
            <p:cNvPr id="9" name="文本框 8"/>
            <p:cNvSpPr txBox="1"/>
            <p:nvPr/>
          </p:nvSpPr>
          <p:spPr>
            <a:xfrm>
              <a:off x="6637867" y="2193205"/>
              <a:ext cx="565404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b="1" dirty="0">
                  <a:solidFill>
                    <a:srgbClr val="3620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下阶段具体举措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6637867" y="3214193"/>
              <a:ext cx="540988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</a:t>
              </a: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本</a:t>
              </a: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章节的简要介绍或者有煽动力的文字。本模板的主要风格是时下最流行的扁平化，所有素材均可自由编辑替换。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6729623" y="3112958"/>
              <a:ext cx="5039044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2545" y="1644699"/>
            <a:ext cx="1824380" cy="3187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769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-9525" y="209550"/>
            <a:ext cx="142875" cy="495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227346" y="226367"/>
            <a:ext cx="30438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Group 10"/>
          <p:cNvGrpSpPr>
            <a:grpSpLocks/>
          </p:cNvGrpSpPr>
          <p:nvPr/>
        </p:nvGrpSpPr>
        <p:grpSpPr bwMode="auto">
          <a:xfrm rot="6300000">
            <a:off x="2197224" y="2692144"/>
            <a:ext cx="716033" cy="1200734"/>
            <a:chOff x="2761514" y="2285998"/>
            <a:chExt cx="1645175" cy="2760230"/>
          </a:xfrm>
          <a:solidFill>
            <a:srgbClr val="9AD3DC"/>
          </a:solidFill>
        </p:grpSpPr>
        <p:sp>
          <p:nvSpPr>
            <p:cNvPr id="5" name="Oval 5@|1FFC:0|FBC:0|LFC:0|LBC:16777215"/>
            <p:cNvSpPr>
              <a:spLocks noChangeArrowheads="1"/>
            </p:cNvSpPr>
            <p:nvPr/>
          </p:nvSpPr>
          <p:spPr bwMode="auto">
            <a:xfrm rot="20866472">
              <a:off x="3352800" y="2285998"/>
              <a:ext cx="304801" cy="381001"/>
            </a:xfrm>
            <a:prstGeom prst="ellipse">
              <a:avLst/>
            </a:prstGeom>
            <a:grpFill/>
            <a:ln w="12700">
              <a:miter lim="400000"/>
            </a:ln>
            <a:extLst/>
          </p:spPr>
          <p:txBody>
            <a:bodyPr lIns="38097" tIns="38097" rIns="38097" bIns="38097" anchor="ctr"/>
            <a:lstStyle/>
            <a:p>
              <a:pPr defTabSz="609509"/>
              <a:endParaRPr lang="id-ID" altLang="id-ID" sz="1600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elvetica Light"/>
                <a:sym typeface="Arial" panose="020B0604020202020204" pitchFamily="34" charset="0"/>
              </a:endParaRPr>
            </a:p>
          </p:txBody>
        </p:sp>
        <p:sp>
          <p:nvSpPr>
            <p:cNvPr id="6" name="Oval 6@|1FFC:0|FBC:0|LFC:0|LBC:16777215"/>
            <p:cNvSpPr>
              <a:spLocks noChangeArrowheads="1"/>
            </p:cNvSpPr>
            <p:nvPr/>
          </p:nvSpPr>
          <p:spPr bwMode="auto">
            <a:xfrm rot="20866472">
              <a:off x="3151532" y="2515497"/>
              <a:ext cx="213633" cy="258041"/>
            </a:xfrm>
            <a:prstGeom prst="ellipse">
              <a:avLst/>
            </a:prstGeom>
            <a:grpFill/>
            <a:ln w="12700">
              <a:miter lim="400000"/>
            </a:ln>
            <a:extLst/>
          </p:spPr>
          <p:txBody>
            <a:bodyPr lIns="38097" tIns="38097" rIns="38097" bIns="38097" anchor="ctr"/>
            <a:lstStyle/>
            <a:p>
              <a:pPr defTabSz="609509"/>
              <a:endParaRPr lang="id-ID" altLang="id-ID" sz="1600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elvetica Light"/>
                <a:sym typeface="Arial" panose="020B0604020202020204" pitchFamily="34" charset="0"/>
              </a:endParaRPr>
            </a:p>
          </p:txBody>
        </p:sp>
        <p:sp>
          <p:nvSpPr>
            <p:cNvPr id="7" name="Oval 7@|1FFC:0|FBC:0|LFC:0|LBC:16777215"/>
            <p:cNvSpPr>
              <a:spLocks noChangeArrowheads="1"/>
            </p:cNvSpPr>
            <p:nvPr/>
          </p:nvSpPr>
          <p:spPr bwMode="auto">
            <a:xfrm rot="20866472">
              <a:off x="2992346" y="2729549"/>
              <a:ext cx="186337" cy="225072"/>
            </a:xfrm>
            <a:prstGeom prst="ellipse">
              <a:avLst/>
            </a:prstGeom>
            <a:grpFill/>
            <a:ln w="12700">
              <a:miter lim="400000"/>
            </a:ln>
            <a:extLst/>
          </p:spPr>
          <p:txBody>
            <a:bodyPr lIns="38097" tIns="38097" rIns="38097" bIns="38097" anchor="ctr"/>
            <a:lstStyle/>
            <a:p>
              <a:pPr defTabSz="609509"/>
              <a:endParaRPr lang="id-ID" altLang="id-ID" sz="1600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elvetica Light"/>
                <a:sym typeface="Arial" panose="020B0604020202020204" pitchFamily="34" charset="0"/>
              </a:endParaRPr>
            </a:p>
          </p:txBody>
        </p:sp>
        <p:sp>
          <p:nvSpPr>
            <p:cNvPr id="8" name="Oval 8@|1FFC:0|FBC:0|LFC:0|LBC:16777215"/>
            <p:cNvSpPr>
              <a:spLocks noChangeArrowheads="1"/>
            </p:cNvSpPr>
            <p:nvPr/>
          </p:nvSpPr>
          <p:spPr bwMode="auto">
            <a:xfrm rot="20866472">
              <a:off x="2879347" y="2921355"/>
              <a:ext cx="150338" cy="189071"/>
            </a:xfrm>
            <a:prstGeom prst="ellipse">
              <a:avLst/>
            </a:prstGeom>
            <a:grpFill/>
            <a:ln w="12700">
              <a:miter lim="400000"/>
            </a:ln>
            <a:extLst/>
          </p:spPr>
          <p:txBody>
            <a:bodyPr lIns="38097" tIns="38097" rIns="38097" bIns="38097" anchor="ctr"/>
            <a:lstStyle/>
            <a:p>
              <a:pPr defTabSz="609509"/>
              <a:endParaRPr lang="id-ID" altLang="id-ID" sz="1600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elvetica Light"/>
                <a:sym typeface="Arial" panose="020B0604020202020204" pitchFamily="34" charset="0"/>
              </a:endParaRPr>
            </a:p>
          </p:txBody>
        </p:sp>
        <p:sp>
          <p:nvSpPr>
            <p:cNvPr id="9" name="Oval 9@|1FFC:0|FBC:0|LFC:0|LBC:16777215"/>
            <p:cNvSpPr>
              <a:spLocks noChangeArrowheads="1"/>
            </p:cNvSpPr>
            <p:nvPr/>
          </p:nvSpPr>
          <p:spPr bwMode="auto">
            <a:xfrm rot="20866472">
              <a:off x="2761514" y="3137976"/>
              <a:ext cx="150338" cy="189071"/>
            </a:xfrm>
            <a:prstGeom prst="ellipse">
              <a:avLst/>
            </a:prstGeom>
            <a:grpFill/>
            <a:ln w="12700">
              <a:miter lim="400000"/>
            </a:ln>
            <a:extLst/>
          </p:spPr>
          <p:txBody>
            <a:bodyPr lIns="38097" tIns="38097" rIns="38097" bIns="38097" anchor="ctr"/>
            <a:lstStyle/>
            <a:p>
              <a:pPr defTabSz="609509"/>
              <a:endParaRPr lang="id-ID" altLang="id-ID" sz="1600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elvetica Light"/>
                <a:sym typeface="Arial" panose="020B0604020202020204" pitchFamily="34" charset="0"/>
              </a:endParaRPr>
            </a:p>
          </p:txBody>
        </p:sp>
        <p:sp>
          <p:nvSpPr>
            <p:cNvPr id="10" name="Freeform 10@|5FFC:0|FBC:0|LFC:0|LBC:16777215"/>
            <p:cNvSpPr>
              <a:spLocks noChangeArrowheads="1"/>
            </p:cNvSpPr>
            <p:nvPr/>
          </p:nvSpPr>
          <p:spPr bwMode="auto">
            <a:xfrm>
              <a:off x="2939383" y="2737153"/>
              <a:ext cx="1467306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 w="12700">
              <a:miter lim="400000"/>
            </a:ln>
            <a:extLst/>
          </p:spPr>
          <p:txBody>
            <a:bodyPr lIns="38097" tIns="38097" rIns="38097" bIns="38097" anchor="ctr"/>
            <a:lstStyle/>
            <a:p>
              <a:pPr defTabSz="609509"/>
              <a:endParaRPr lang="id-ID" altLang="id-ID" sz="1600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elvetica Light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1"/>
          <p:cNvGrpSpPr>
            <a:grpSpLocks/>
          </p:cNvGrpSpPr>
          <p:nvPr/>
        </p:nvGrpSpPr>
        <p:grpSpPr bwMode="auto">
          <a:xfrm rot="15300000" flipV="1">
            <a:off x="2791954" y="3220712"/>
            <a:ext cx="716032" cy="1200733"/>
            <a:chOff x="2761516" y="2285999"/>
            <a:chExt cx="1645173" cy="2760229"/>
          </a:xfrm>
          <a:solidFill>
            <a:srgbClr val="9AD3DC"/>
          </a:solidFill>
        </p:grpSpPr>
        <p:sp>
          <p:nvSpPr>
            <p:cNvPr id="12" name="Oval 12@|1FFC:0|FBC:0|LFC:0|LBC:16777215"/>
            <p:cNvSpPr>
              <a:spLocks noChangeArrowheads="1"/>
            </p:cNvSpPr>
            <p:nvPr/>
          </p:nvSpPr>
          <p:spPr bwMode="auto">
            <a:xfrm rot="20866472">
              <a:off x="3352801" y="2285999"/>
              <a:ext cx="304801" cy="381001"/>
            </a:xfrm>
            <a:prstGeom prst="ellipse">
              <a:avLst/>
            </a:prstGeom>
            <a:grpFill/>
            <a:ln w="12700">
              <a:miter lim="400000"/>
            </a:ln>
            <a:extLst/>
          </p:spPr>
          <p:txBody>
            <a:bodyPr lIns="38097" tIns="38097" rIns="38097" bIns="38097" anchor="ctr"/>
            <a:lstStyle/>
            <a:p>
              <a:pPr defTabSz="609509"/>
              <a:endParaRPr lang="id-ID" altLang="id-ID" sz="1600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elvetica Light"/>
                <a:sym typeface="Arial" panose="020B0604020202020204" pitchFamily="34" charset="0"/>
              </a:endParaRPr>
            </a:p>
          </p:txBody>
        </p:sp>
        <p:sp>
          <p:nvSpPr>
            <p:cNvPr id="13" name="Oval 13@|1FFC:0|FBC:0|LFC:0|LBC:16777215"/>
            <p:cNvSpPr>
              <a:spLocks noChangeArrowheads="1"/>
            </p:cNvSpPr>
            <p:nvPr/>
          </p:nvSpPr>
          <p:spPr bwMode="auto">
            <a:xfrm rot="20866472">
              <a:off x="3151531" y="2515501"/>
              <a:ext cx="213633" cy="258041"/>
            </a:xfrm>
            <a:prstGeom prst="ellipse">
              <a:avLst/>
            </a:prstGeom>
            <a:grpFill/>
            <a:ln w="12700">
              <a:miter lim="400000"/>
            </a:ln>
            <a:extLst/>
          </p:spPr>
          <p:txBody>
            <a:bodyPr lIns="38097" tIns="38097" rIns="38097" bIns="38097" anchor="ctr"/>
            <a:lstStyle/>
            <a:p>
              <a:pPr defTabSz="609509"/>
              <a:endParaRPr lang="id-ID" altLang="id-ID" sz="1600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elvetica Light"/>
                <a:sym typeface="Arial" panose="020B0604020202020204" pitchFamily="34" charset="0"/>
              </a:endParaRPr>
            </a:p>
          </p:txBody>
        </p:sp>
        <p:sp>
          <p:nvSpPr>
            <p:cNvPr id="14" name="Oval 14@|1FFC:0|FBC:0|LFC:0|LBC:16777215"/>
            <p:cNvSpPr>
              <a:spLocks noChangeArrowheads="1"/>
            </p:cNvSpPr>
            <p:nvPr/>
          </p:nvSpPr>
          <p:spPr bwMode="auto">
            <a:xfrm rot="20866472">
              <a:off x="2992347" y="2729550"/>
              <a:ext cx="186337" cy="225072"/>
            </a:xfrm>
            <a:prstGeom prst="ellipse">
              <a:avLst/>
            </a:prstGeom>
            <a:grpFill/>
            <a:ln w="12700">
              <a:miter lim="400000"/>
            </a:ln>
            <a:extLst/>
          </p:spPr>
          <p:txBody>
            <a:bodyPr lIns="38097" tIns="38097" rIns="38097" bIns="38097" anchor="ctr"/>
            <a:lstStyle/>
            <a:p>
              <a:pPr defTabSz="609509"/>
              <a:endParaRPr lang="id-ID" altLang="id-ID" sz="1600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elvetica Light"/>
                <a:sym typeface="Arial" panose="020B0604020202020204" pitchFamily="34" charset="0"/>
              </a:endParaRPr>
            </a:p>
          </p:txBody>
        </p:sp>
        <p:sp>
          <p:nvSpPr>
            <p:cNvPr id="15" name="Oval 15@|1FFC:0|FBC:0|LFC:0|LBC:16777215"/>
            <p:cNvSpPr>
              <a:spLocks noChangeArrowheads="1"/>
            </p:cNvSpPr>
            <p:nvPr/>
          </p:nvSpPr>
          <p:spPr bwMode="auto">
            <a:xfrm rot="20866472">
              <a:off x="2879351" y="2921356"/>
              <a:ext cx="150338" cy="189071"/>
            </a:xfrm>
            <a:prstGeom prst="ellipse">
              <a:avLst/>
            </a:prstGeom>
            <a:grpFill/>
            <a:ln w="12700">
              <a:miter lim="400000"/>
            </a:ln>
            <a:extLst/>
          </p:spPr>
          <p:txBody>
            <a:bodyPr lIns="38097" tIns="38097" rIns="38097" bIns="38097" anchor="ctr"/>
            <a:lstStyle/>
            <a:p>
              <a:pPr defTabSz="609509"/>
              <a:endParaRPr lang="id-ID" altLang="id-ID" sz="1600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elvetica Light"/>
                <a:sym typeface="Arial" panose="020B0604020202020204" pitchFamily="34" charset="0"/>
              </a:endParaRPr>
            </a:p>
          </p:txBody>
        </p:sp>
        <p:sp>
          <p:nvSpPr>
            <p:cNvPr id="16" name="Oval 16@|1FFC:0|FBC:0|LFC:0|LBC:16777215"/>
            <p:cNvSpPr>
              <a:spLocks noChangeArrowheads="1"/>
            </p:cNvSpPr>
            <p:nvPr/>
          </p:nvSpPr>
          <p:spPr bwMode="auto">
            <a:xfrm rot="20866472">
              <a:off x="2761516" y="3137975"/>
              <a:ext cx="150338" cy="189071"/>
            </a:xfrm>
            <a:prstGeom prst="ellipse">
              <a:avLst/>
            </a:prstGeom>
            <a:grpFill/>
            <a:ln w="12700">
              <a:miter lim="400000"/>
            </a:ln>
            <a:extLst/>
          </p:spPr>
          <p:txBody>
            <a:bodyPr lIns="38097" tIns="38097" rIns="38097" bIns="38097" anchor="ctr"/>
            <a:lstStyle/>
            <a:p>
              <a:pPr defTabSz="609509"/>
              <a:endParaRPr lang="id-ID" altLang="id-ID" sz="1600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elvetica Light"/>
                <a:sym typeface="Arial" panose="020B0604020202020204" pitchFamily="34" charset="0"/>
              </a:endParaRPr>
            </a:p>
          </p:txBody>
        </p:sp>
        <p:sp>
          <p:nvSpPr>
            <p:cNvPr id="17" name="Freeform 17@|5FFC:0|FBC:0|LFC:0|LBC:16777215"/>
            <p:cNvSpPr>
              <a:spLocks noChangeArrowheads="1"/>
            </p:cNvSpPr>
            <p:nvPr/>
          </p:nvSpPr>
          <p:spPr bwMode="auto">
            <a:xfrm>
              <a:off x="2939383" y="2737153"/>
              <a:ext cx="1467306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 w="12700">
              <a:miter lim="400000"/>
            </a:ln>
            <a:extLst/>
          </p:spPr>
          <p:txBody>
            <a:bodyPr lIns="38097" tIns="38097" rIns="38097" bIns="38097" anchor="ctr"/>
            <a:lstStyle/>
            <a:p>
              <a:pPr defTabSz="609509"/>
              <a:endParaRPr lang="id-ID" altLang="id-ID" sz="1600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elvetica Light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8"/>
          <p:cNvGrpSpPr>
            <a:grpSpLocks/>
          </p:cNvGrpSpPr>
          <p:nvPr/>
        </p:nvGrpSpPr>
        <p:grpSpPr bwMode="auto">
          <a:xfrm rot="6300000">
            <a:off x="4091139" y="2669892"/>
            <a:ext cx="780878" cy="1310085"/>
            <a:chOff x="2761516" y="2285998"/>
            <a:chExt cx="1645174" cy="2760231"/>
          </a:xfrm>
          <a:solidFill>
            <a:srgbClr val="F2895C"/>
          </a:solidFill>
        </p:grpSpPr>
        <p:sp>
          <p:nvSpPr>
            <p:cNvPr id="19" name="Oval 19@|1FFC:0|FBC:0|LFC:0|LBC:16777215"/>
            <p:cNvSpPr>
              <a:spLocks noChangeArrowheads="1"/>
            </p:cNvSpPr>
            <p:nvPr/>
          </p:nvSpPr>
          <p:spPr bwMode="auto">
            <a:xfrm rot="20866472">
              <a:off x="3352799" y="2285998"/>
              <a:ext cx="304801" cy="381001"/>
            </a:xfrm>
            <a:prstGeom prst="ellipse">
              <a:avLst/>
            </a:prstGeom>
            <a:grpFill/>
            <a:ln w="12700">
              <a:miter lim="400000"/>
            </a:ln>
            <a:extLst/>
          </p:spPr>
          <p:txBody>
            <a:bodyPr lIns="38097" tIns="38097" rIns="38097" bIns="38097" anchor="ctr"/>
            <a:lstStyle/>
            <a:p>
              <a:pPr defTabSz="609509"/>
              <a:endParaRPr lang="id-ID" altLang="id-ID" sz="1600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elvetica Light"/>
                <a:sym typeface="Arial" panose="020B0604020202020204" pitchFamily="34" charset="0"/>
              </a:endParaRPr>
            </a:p>
          </p:txBody>
        </p:sp>
        <p:sp>
          <p:nvSpPr>
            <p:cNvPr id="20" name="Oval 20@|1FFC:0|FBC:0|LFC:0|LBC:16777215"/>
            <p:cNvSpPr>
              <a:spLocks noChangeArrowheads="1"/>
            </p:cNvSpPr>
            <p:nvPr/>
          </p:nvSpPr>
          <p:spPr bwMode="auto">
            <a:xfrm rot="20866472">
              <a:off x="3151532" y="2515498"/>
              <a:ext cx="213632" cy="258039"/>
            </a:xfrm>
            <a:prstGeom prst="ellipse">
              <a:avLst/>
            </a:prstGeom>
            <a:grpFill/>
            <a:ln w="12700">
              <a:miter lim="400000"/>
            </a:ln>
            <a:extLst/>
          </p:spPr>
          <p:txBody>
            <a:bodyPr lIns="38097" tIns="38097" rIns="38097" bIns="38097" anchor="ctr"/>
            <a:lstStyle/>
            <a:p>
              <a:pPr defTabSz="609509"/>
              <a:endParaRPr lang="id-ID" altLang="id-ID" sz="1600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elvetica Light"/>
                <a:sym typeface="Arial" panose="020B0604020202020204" pitchFamily="34" charset="0"/>
              </a:endParaRPr>
            </a:p>
          </p:txBody>
        </p:sp>
        <p:sp>
          <p:nvSpPr>
            <p:cNvPr id="21" name="Oval 21@|1FFC:0|FBC:0|LFC:0|LBC:16777215"/>
            <p:cNvSpPr>
              <a:spLocks noChangeArrowheads="1"/>
            </p:cNvSpPr>
            <p:nvPr/>
          </p:nvSpPr>
          <p:spPr bwMode="auto">
            <a:xfrm rot="20866472">
              <a:off x="2992344" y="2729550"/>
              <a:ext cx="186338" cy="225073"/>
            </a:xfrm>
            <a:prstGeom prst="ellipse">
              <a:avLst/>
            </a:prstGeom>
            <a:grpFill/>
            <a:ln w="12700">
              <a:miter lim="400000"/>
            </a:ln>
            <a:extLst/>
          </p:spPr>
          <p:txBody>
            <a:bodyPr lIns="38097" tIns="38097" rIns="38097" bIns="38097" anchor="ctr"/>
            <a:lstStyle/>
            <a:p>
              <a:pPr defTabSz="609509"/>
              <a:endParaRPr lang="id-ID" altLang="id-ID" sz="1600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elvetica Light"/>
                <a:sym typeface="Arial" panose="020B0604020202020204" pitchFamily="34" charset="0"/>
              </a:endParaRPr>
            </a:p>
          </p:txBody>
        </p:sp>
        <p:sp>
          <p:nvSpPr>
            <p:cNvPr id="22" name="Oval 22@|1FFC:0|FBC:0|LFC:0|LBC:16777215"/>
            <p:cNvSpPr>
              <a:spLocks noChangeArrowheads="1"/>
            </p:cNvSpPr>
            <p:nvPr/>
          </p:nvSpPr>
          <p:spPr bwMode="auto">
            <a:xfrm rot="20866472">
              <a:off x="2879347" y="2921354"/>
              <a:ext cx="150339" cy="189072"/>
            </a:xfrm>
            <a:prstGeom prst="ellipse">
              <a:avLst/>
            </a:prstGeom>
            <a:grpFill/>
            <a:ln w="12700">
              <a:miter lim="400000"/>
            </a:ln>
            <a:extLst/>
          </p:spPr>
          <p:txBody>
            <a:bodyPr lIns="38097" tIns="38097" rIns="38097" bIns="38097" anchor="ctr"/>
            <a:lstStyle/>
            <a:p>
              <a:pPr defTabSz="609509"/>
              <a:endParaRPr lang="id-ID" altLang="id-ID" sz="1600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elvetica Light"/>
                <a:sym typeface="Arial" panose="020B0604020202020204" pitchFamily="34" charset="0"/>
              </a:endParaRPr>
            </a:p>
          </p:txBody>
        </p:sp>
        <p:sp>
          <p:nvSpPr>
            <p:cNvPr id="23" name="Oval 23@|1FFC:0|FBC:0|LFC:0|LBC:16777215"/>
            <p:cNvSpPr>
              <a:spLocks noChangeArrowheads="1"/>
            </p:cNvSpPr>
            <p:nvPr/>
          </p:nvSpPr>
          <p:spPr bwMode="auto">
            <a:xfrm rot="20866472">
              <a:off x="2761516" y="3137975"/>
              <a:ext cx="150339" cy="189072"/>
            </a:xfrm>
            <a:prstGeom prst="ellipse">
              <a:avLst/>
            </a:prstGeom>
            <a:grpFill/>
            <a:ln w="12700">
              <a:miter lim="400000"/>
            </a:ln>
            <a:extLst/>
          </p:spPr>
          <p:txBody>
            <a:bodyPr lIns="38097" tIns="38097" rIns="38097" bIns="38097" anchor="ctr"/>
            <a:lstStyle/>
            <a:p>
              <a:pPr defTabSz="609509"/>
              <a:endParaRPr lang="id-ID" altLang="id-ID" sz="1600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elvetica Light"/>
                <a:sym typeface="Arial" panose="020B0604020202020204" pitchFamily="34" charset="0"/>
              </a:endParaRPr>
            </a:p>
          </p:txBody>
        </p:sp>
        <p:sp>
          <p:nvSpPr>
            <p:cNvPr id="24" name="Freeform 24@|5FFC:0|FBC:0|LFC:0|LBC:16777215"/>
            <p:cNvSpPr>
              <a:spLocks noChangeArrowheads="1"/>
            </p:cNvSpPr>
            <p:nvPr/>
          </p:nvSpPr>
          <p:spPr bwMode="auto">
            <a:xfrm>
              <a:off x="2939385" y="2737153"/>
              <a:ext cx="1467305" cy="2309076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 w="12700">
              <a:miter lim="400000"/>
            </a:ln>
            <a:extLst/>
          </p:spPr>
          <p:txBody>
            <a:bodyPr lIns="38097" tIns="38097" rIns="38097" bIns="38097" anchor="ctr"/>
            <a:lstStyle/>
            <a:p>
              <a:pPr defTabSz="609509"/>
              <a:endParaRPr lang="id-ID" altLang="id-ID" sz="1600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elvetica Light"/>
                <a:sym typeface="Arial" panose="020B0604020202020204" pitchFamily="34" charset="0"/>
              </a:endParaRPr>
            </a:p>
          </p:txBody>
        </p:sp>
      </p:grpSp>
      <p:grpSp>
        <p:nvGrpSpPr>
          <p:cNvPr id="25" name="Group 25"/>
          <p:cNvGrpSpPr>
            <a:grpSpLocks/>
          </p:cNvGrpSpPr>
          <p:nvPr/>
        </p:nvGrpSpPr>
        <p:grpSpPr bwMode="auto">
          <a:xfrm rot="15300000" flipV="1">
            <a:off x="4683758" y="3161919"/>
            <a:ext cx="780879" cy="1310086"/>
            <a:chOff x="2761514" y="2285997"/>
            <a:chExt cx="1645176" cy="2760232"/>
          </a:xfrm>
          <a:solidFill>
            <a:srgbClr val="F2895C"/>
          </a:solidFill>
        </p:grpSpPr>
        <p:sp>
          <p:nvSpPr>
            <p:cNvPr id="26" name="Oval 26@|1FFC:0|FBC:0|LFC:0|LBC:16777215"/>
            <p:cNvSpPr>
              <a:spLocks noChangeArrowheads="1"/>
            </p:cNvSpPr>
            <p:nvPr/>
          </p:nvSpPr>
          <p:spPr bwMode="auto">
            <a:xfrm rot="20866472">
              <a:off x="3352800" y="2285997"/>
              <a:ext cx="304801" cy="381001"/>
            </a:xfrm>
            <a:prstGeom prst="ellipse">
              <a:avLst/>
            </a:prstGeom>
            <a:grpFill/>
            <a:ln w="12700">
              <a:miter lim="400000"/>
            </a:ln>
            <a:extLst/>
          </p:spPr>
          <p:txBody>
            <a:bodyPr lIns="38097" tIns="38097" rIns="38097" bIns="38097" anchor="ctr"/>
            <a:lstStyle/>
            <a:p>
              <a:pPr defTabSz="609509"/>
              <a:endParaRPr lang="id-ID" altLang="id-ID" sz="1600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elvetica Light"/>
                <a:sym typeface="Arial" panose="020B0604020202020204" pitchFamily="34" charset="0"/>
              </a:endParaRPr>
            </a:p>
          </p:txBody>
        </p:sp>
        <p:sp>
          <p:nvSpPr>
            <p:cNvPr id="27" name="Oval 27@|1FFC:0|FBC:0|LFC:0|LBC:16777215"/>
            <p:cNvSpPr>
              <a:spLocks noChangeArrowheads="1"/>
            </p:cNvSpPr>
            <p:nvPr/>
          </p:nvSpPr>
          <p:spPr bwMode="auto">
            <a:xfrm rot="20866472">
              <a:off x="3151533" y="2515499"/>
              <a:ext cx="213632" cy="258039"/>
            </a:xfrm>
            <a:prstGeom prst="ellipse">
              <a:avLst/>
            </a:prstGeom>
            <a:grpFill/>
            <a:ln w="12700">
              <a:miter lim="400000"/>
            </a:ln>
            <a:extLst/>
          </p:spPr>
          <p:txBody>
            <a:bodyPr lIns="38097" tIns="38097" rIns="38097" bIns="38097" anchor="ctr"/>
            <a:lstStyle/>
            <a:p>
              <a:pPr defTabSz="609509"/>
              <a:endParaRPr lang="id-ID" altLang="id-ID" sz="1600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elvetica Light"/>
                <a:sym typeface="Arial" panose="020B0604020202020204" pitchFamily="34" charset="0"/>
              </a:endParaRPr>
            </a:p>
          </p:txBody>
        </p:sp>
        <p:sp>
          <p:nvSpPr>
            <p:cNvPr id="28" name="Oval 28@|1FFC:0|FBC:0|LFC:0|LBC:16777215"/>
            <p:cNvSpPr>
              <a:spLocks noChangeArrowheads="1"/>
            </p:cNvSpPr>
            <p:nvPr/>
          </p:nvSpPr>
          <p:spPr bwMode="auto">
            <a:xfrm rot="20866472">
              <a:off x="2992346" y="2729550"/>
              <a:ext cx="186338" cy="225073"/>
            </a:xfrm>
            <a:prstGeom prst="ellipse">
              <a:avLst/>
            </a:prstGeom>
            <a:grpFill/>
            <a:ln w="12700">
              <a:miter lim="400000"/>
            </a:ln>
            <a:extLst/>
          </p:spPr>
          <p:txBody>
            <a:bodyPr lIns="38097" tIns="38097" rIns="38097" bIns="38097" anchor="ctr"/>
            <a:lstStyle/>
            <a:p>
              <a:pPr defTabSz="609509"/>
              <a:endParaRPr lang="id-ID" altLang="id-ID" sz="1600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elvetica Light"/>
                <a:sym typeface="Arial" panose="020B0604020202020204" pitchFamily="34" charset="0"/>
              </a:endParaRPr>
            </a:p>
          </p:txBody>
        </p:sp>
        <p:sp>
          <p:nvSpPr>
            <p:cNvPr id="29" name="Oval 29@|1FFC:0|FBC:0|LFC:0|LBC:16777215"/>
            <p:cNvSpPr>
              <a:spLocks noChangeArrowheads="1"/>
            </p:cNvSpPr>
            <p:nvPr/>
          </p:nvSpPr>
          <p:spPr bwMode="auto">
            <a:xfrm rot="20866472">
              <a:off x="2879348" y="2921354"/>
              <a:ext cx="150339" cy="189072"/>
            </a:xfrm>
            <a:prstGeom prst="ellipse">
              <a:avLst/>
            </a:prstGeom>
            <a:grpFill/>
            <a:ln w="12700">
              <a:miter lim="400000"/>
            </a:ln>
            <a:extLst/>
          </p:spPr>
          <p:txBody>
            <a:bodyPr lIns="38097" tIns="38097" rIns="38097" bIns="38097" anchor="ctr"/>
            <a:lstStyle/>
            <a:p>
              <a:pPr defTabSz="609509"/>
              <a:endParaRPr lang="id-ID" altLang="id-ID" sz="1600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elvetica Light"/>
                <a:sym typeface="Arial" panose="020B0604020202020204" pitchFamily="34" charset="0"/>
              </a:endParaRPr>
            </a:p>
          </p:txBody>
        </p:sp>
        <p:sp>
          <p:nvSpPr>
            <p:cNvPr id="32" name="Oval 30@|1FFC:0|FBC:0|LFC:0|LBC:16777215"/>
            <p:cNvSpPr>
              <a:spLocks noChangeArrowheads="1"/>
            </p:cNvSpPr>
            <p:nvPr/>
          </p:nvSpPr>
          <p:spPr bwMode="auto">
            <a:xfrm rot="20866472">
              <a:off x="2761514" y="3137975"/>
              <a:ext cx="150339" cy="189072"/>
            </a:xfrm>
            <a:prstGeom prst="ellipse">
              <a:avLst/>
            </a:prstGeom>
            <a:grpFill/>
            <a:ln w="12700">
              <a:miter lim="400000"/>
            </a:ln>
            <a:extLst/>
          </p:spPr>
          <p:txBody>
            <a:bodyPr lIns="38097" tIns="38097" rIns="38097" bIns="38097" anchor="ctr"/>
            <a:lstStyle/>
            <a:p>
              <a:pPr defTabSz="609509"/>
              <a:endParaRPr lang="id-ID" altLang="id-ID" sz="1600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elvetica Light"/>
                <a:sym typeface="Arial" panose="020B0604020202020204" pitchFamily="34" charset="0"/>
              </a:endParaRPr>
            </a:p>
          </p:txBody>
        </p:sp>
        <p:sp>
          <p:nvSpPr>
            <p:cNvPr id="33" name="Freeform 31@|5FFC:0|FBC:0|LFC:0|LBC:16777215"/>
            <p:cNvSpPr>
              <a:spLocks noChangeArrowheads="1"/>
            </p:cNvSpPr>
            <p:nvPr/>
          </p:nvSpPr>
          <p:spPr bwMode="auto">
            <a:xfrm>
              <a:off x="2939385" y="2737153"/>
              <a:ext cx="1467305" cy="2309076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 w="12700">
              <a:miter lim="400000"/>
            </a:ln>
            <a:extLst/>
          </p:spPr>
          <p:txBody>
            <a:bodyPr lIns="38097" tIns="38097" rIns="38097" bIns="38097" anchor="ctr"/>
            <a:lstStyle/>
            <a:p>
              <a:pPr defTabSz="609509"/>
              <a:endParaRPr lang="id-ID" altLang="id-ID" sz="1600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elvetica Light"/>
                <a:sym typeface="Arial" panose="020B0604020202020204" pitchFamily="34" charset="0"/>
              </a:endParaRPr>
            </a:p>
          </p:txBody>
        </p:sp>
      </p:grpSp>
      <p:grpSp>
        <p:nvGrpSpPr>
          <p:cNvPr id="34" name="Group 32"/>
          <p:cNvGrpSpPr>
            <a:grpSpLocks/>
          </p:cNvGrpSpPr>
          <p:nvPr/>
        </p:nvGrpSpPr>
        <p:grpSpPr bwMode="auto">
          <a:xfrm rot="6300000">
            <a:off x="5846543" y="2478176"/>
            <a:ext cx="873121" cy="1465085"/>
            <a:chOff x="2761515" y="2286002"/>
            <a:chExt cx="1645174" cy="2760227"/>
          </a:xfrm>
          <a:solidFill>
            <a:srgbClr val="B6DB86"/>
          </a:solidFill>
        </p:grpSpPr>
        <p:sp>
          <p:nvSpPr>
            <p:cNvPr id="35" name="Oval 33@|1FFC:0|FBC:0|LFC:0|LBC:16777215"/>
            <p:cNvSpPr>
              <a:spLocks noChangeArrowheads="1"/>
            </p:cNvSpPr>
            <p:nvPr/>
          </p:nvSpPr>
          <p:spPr bwMode="auto">
            <a:xfrm rot="20866472">
              <a:off x="3352802" y="2286002"/>
              <a:ext cx="304799" cy="381000"/>
            </a:xfrm>
            <a:prstGeom prst="ellipse">
              <a:avLst/>
            </a:prstGeom>
            <a:grpFill/>
            <a:ln w="12700">
              <a:miter lim="400000"/>
            </a:ln>
            <a:extLst/>
          </p:spPr>
          <p:txBody>
            <a:bodyPr lIns="38097" tIns="38097" rIns="38097" bIns="38097" anchor="ctr"/>
            <a:lstStyle/>
            <a:p>
              <a:pPr defTabSz="609509"/>
              <a:endParaRPr lang="id-ID" altLang="id-ID" sz="1600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elvetica Light"/>
                <a:sym typeface="Arial" panose="020B0604020202020204" pitchFamily="34" charset="0"/>
              </a:endParaRPr>
            </a:p>
          </p:txBody>
        </p:sp>
        <p:sp>
          <p:nvSpPr>
            <p:cNvPr id="36" name="Oval 34@|1FFC:0|FBC:0|LFC:0|LBC:16777215"/>
            <p:cNvSpPr>
              <a:spLocks noChangeArrowheads="1"/>
            </p:cNvSpPr>
            <p:nvPr/>
          </p:nvSpPr>
          <p:spPr bwMode="auto">
            <a:xfrm rot="20866472">
              <a:off x="3151532" y="2515498"/>
              <a:ext cx="213632" cy="258041"/>
            </a:xfrm>
            <a:prstGeom prst="ellipse">
              <a:avLst/>
            </a:prstGeom>
            <a:grpFill/>
            <a:ln w="12700">
              <a:miter lim="400000"/>
            </a:ln>
            <a:extLst/>
          </p:spPr>
          <p:txBody>
            <a:bodyPr lIns="38097" tIns="38097" rIns="38097" bIns="38097" anchor="ctr"/>
            <a:lstStyle/>
            <a:p>
              <a:pPr defTabSz="609509"/>
              <a:endParaRPr lang="id-ID" altLang="id-ID" sz="1600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elvetica Light"/>
                <a:sym typeface="Arial" panose="020B0604020202020204" pitchFamily="34" charset="0"/>
              </a:endParaRPr>
            </a:p>
          </p:txBody>
        </p:sp>
        <p:sp>
          <p:nvSpPr>
            <p:cNvPr id="37" name="Oval 35@|1FFC:0|FBC:0|LFC:0|LBC:16777215"/>
            <p:cNvSpPr>
              <a:spLocks noChangeArrowheads="1"/>
            </p:cNvSpPr>
            <p:nvPr/>
          </p:nvSpPr>
          <p:spPr bwMode="auto">
            <a:xfrm rot="20866472">
              <a:off x="2992344" y="2729550"/>
              <a:ext cx="186339" cy="225073"/>
            </a:xfrm>
            <a:prstGeom prst="ellipse">
              <a:avLst/>
            </a:prstGeom>
            <a:grpFill/>
            <a:ln w="12700">
              <a:miter lim="400000"/>
            </a:ln>
            <a:extLst/>
          </p:spPr>
          <p:txBody>
            <a:bodyPr lIns="38097" tIns="38097" rIns="38097" bIns="38097" anchor="ctr"/>
            <a:lstStyle/>
            <a:p>
              <a:pPr defTabSz="609509"/>
              <a:endParaRPr lang="id-ID" altLang="id-ID" sz="1600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elvetica Light"/>
                <a:sym typeface="Arial" panose="020B0604020202020204" pitchFamily="34" charset="0"/>
              </a:endParaRPr>
            </a:p>
          </p:txBody>
        </p:sp>
        <p:sp>
          <p:nvSpPr>
            <p:cNvPr id="38" name="Oval 36@|1FFC:0|FBC:0|LFC:0|LBC:16777215"/>
            <p:cNvSpPr>
              <a:spLocks noChangeArrowheads="1"/>
            </p:cNvSpPr>
            <p:nvPr/>
          </p:nvSpPr>
          <p:spPr bwMode="auto">
            <a:xfrm rot="20866472">
              <a:off x="2879347" y="2921356"/>
              <a:ext cx="150338" cy="189071"/>
            </a:xfrm>
            <a:prstGeom prst="ellipse">
              <a:avLst/>
            </a:prstGeom>
            <a:grpFill/>
            <a:ln w="12700">
              <a:miter lim="400000"/>
            </a:ln>
            <a:extLst/>
          </p:spPr>
          <p:txBody>
            <a:bodyPr lIns="38097" tIns="38097" rIns="38097" bIns="38097" anchor="ctr"/>
            <a:lstStyle/>
            <a:p>
              <a:pPr defTabSz="609509"/>
              <a:endParaRPr lang="id-ID" altLang="id-ID" sz="1600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elvetica Light"/>
                <a:sym typeface="Arial" panose="020B0604020202020204" pitchFamily="34" charset="0"/>
              </a:endParaRPr>
            </a:p>
          </p:txBody>
        </p:sp>
        <p:sp>
          <p:nvSpPr>
            <p:cNvPr id="39" name="Oval 37@|1FFC:0|FBC:0|LFC:0|LBC:16777215"/>
            <p:cNvSpPr>
              <a:spLocks noChangeArrowheads="1"/>
            </p:cNvSpPr>
            <p:nvPr/>
          </p:nvSpPr>
          <p:spPr bwMode="auto">
            <a:xfrm rot="20866472">
              <a:off x="2761515" y="3137975"/>
              <a:ext cx="150338" cy="189071"/>
            </a:xfrm>
            <a:prstGeom prst="ellipse">
              <a:avLst/>
            </a:prstGeom>
            <a:grpFill/>
            <a:ln w="12700">
              <a:miter lim="400000"/>
            </a:ln>
            <a:extLst/>
          </p:spPr>
          <p:txBody>
            <a:bodyPr lIns="38097" tIns="38097" rIns="38097" bIns="38097" anchor="ctr"/>
            <a:lstStyle/>
            <a:p>
              <a:pPr defTabSz="609509"/>
              <a:endParaRPr lang="id-ID" altLang="id-ID" sz="1600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elvetica Light"/>
                <a:sym typeface="Arial" panose="020B0604020202020204" pitchFamily="34" charset="0"/>
              </a:endParaRPr>
            </a:p>
          </p:txBody>
        </p:sp>
        <p:sp>
          <p:nvSpPr>
            <p:cNvPr id="40" name="Freeform 38@|5FFC:0|FBC:0|LFC:0|LBC:16777215"/>
            <p:cNvSpPr>
              <a:spLocks noChangeArrowheads="1"/>
            </p:cNvSpPr>
            <p:nvPr/>
          </p:nvSpPr>
          <p:spPr bwMode="auto">
            <a:xfrm>
              <a:off x="2939384" y="2737154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 w="12700">
              <a:miter lim="400000"/>
            </a:ln>
            <a:extLst/>
          </p:spPr>
          <p:txBody>
            <a:bodyPr lIns="38097" tIns="38097" rIns="38097" bIns="38097" anchor="ctr"/>
            <a:lstStyle/>
            <a:p>
              <a:pPr defTabSz="609509"/>
              <a:endParaRPr lang="id-ID" altLang="id-ID" sz="1600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elvetica Light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39"/>
          <p:cNvGrpSpPr>
            <a:grpSpLocks/>
          </p:cNvGrpSpPr>
          <p:nvPr/>
        </p:nvGrpSpPr>
        <p:grpSpPr bwMode="auto">
          <a:xfrm rot="15300000" flipV="1">
            <a:off x="6572207" y="3122705"/>
            <a:ext cx="873121" cy="1465085"/>
            <a:chOff x="2761515" y="2286002"/>
            <a:chExt cx="1645174" cy="2760227"/>
          </a:xfrm>
          <a:solidFill>
            <a:srgbClr val="B6DB86"/>
          </a:solidFill>
        </p:grpSpPr>
        <p:sp>
          <p:nvSpPr>
            <p:cNvPr id="42" name="Oval 40@|1FFC:0|FBC:0|LFC:0|LBC:16777215"/>
            <p:cNvSpPr>
              <a:spLocks noChangeArrowheads="1"/>
            </p:cNvSpPr>
            <p:nvPr/>
          </p:nvSpPr>
          <p:spPr bwMode="auto">
            <a:xfrm rot="20866472">
              <a:off x="3352800" y="2286002"/>
              <a:ext cx="304799" cy="381000"/>
            </a:xfrm>
            <a:prstGeom prst="ellipse">
              <a:avLst/>
            </a:prstGeom>
            <a:grpFill/>
            <a:ln w="12700">
              <a:miter lim="400000"/>
            </a:ln>
            <a:extLst/>
          </p:spPr>
          <p:txBody>
            <a:bodyPr lIns="38097" tIns="38097" rIns="38097" bIns="38097" anchor="ctr"/>
            <a:lstStyle/>
            <a:p>
              <a:pPr defTabSz="609509"/>
              <a:endParaRPr lang="id-ID" altLang="id-ID" sz="1600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elvetica Light"/>
                <a:sym typeface="Arial" panose="020B0604020202020204" pitchFamily="34" charset="0"/>
              </a:endParaRPr>
            </a:p>
          </p:txBody>
        </p:sp>
        <p:sp>
          <p:nvSpPr>
            <p:cNvPr id="43" name="Oval 41@|1FFC:0|FBC:0|LFC:0|LBC:16777215"/>
            <p:cNvSpPr>
              <a:spLocks noChangeArrowheads="1"/>
            </p:cNvSpPr>
            <p:nvPr/>
          </p:nvSpPr>
          <p:spPr bwMode="auto">
            <a:xfrm rot="20866472">
              <a:off x="3151532" y="2515498"/>
              <a:ext cx="213632" cy="258041"/>
            </a:xfrm>
            <a:prstGeom prst="ellipse">
              <a:avLst/>
            </a:prstGeom>
            <a:grpFill/>
            <a:ln w="12700">
              <a:miter lim="400000"/>
            </a:ln>
            <a:extLst/>
          </p:spPr>
          <p:txBody>
            <a:bodyPr lIns="38097" tIns="38097" rIns="38097" bIns="38097" anchor="ctr"/>
            <a:lstStyle/>
            <a:p>
              <a:pPr defTabSz="609509"/>
              <a:endParaRPr lang="id-ID" altLang="id-ID" sz="1600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elvetica Light"/>
                <a:sym typeface="Arial" panose="020B0604020202020204" pitchFamily="34" charset="0"/>
              </a:endParaRPr>
            </a:p>
          </p:txBody>
        </p:sp>
        <p:sp>
          <p:nvSpPr>
            <p:cNvPr id="44" name="Oval 42@|1FFC:0|FBC:0|LFC:0|LBC:16777215"/>
            <p:cNvSpPr>
              <a:spLocks noChangeArrowheads="1"/>
            </p:cNvSpPr>
            <p:nvPr/>
          </p:nvSpPr>
          <p:spPr bwMode="auto">
            <a:xfrm rot="20866472">
              <a:off x="2992344" y="2729550"/>
              <a:ext cx="186339" cy="225073"/>
            </a:xfrm>
            <a:prstGeom prst="ellipse">
              <a:avLst/>
            </a:prstGeom>
            <a:grpFill/>
            <a:ln w="12700">
              <a:miter lim="400000"/>
            </a:ln>
            <a:extLst/>
          </p:spPr>
          <p:txBody>
            <a:bodyPr lIns="38097" tIns="38097" rIns="38097" bIns="38097" anchor="ctr"/>
            <a:lstStyle/>
            <a:p>
              <a:pPr defTabSz="609509"/>
              <a:endParaRPr lang="id-ID" altLang="id-ID" sz="1600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elvetica Light"/>
                <a:sym typeface="Arial" panose="020B0604020202020204" pitchFamily="34" charset="0"/>
              </a:endParaRPr>
            </a:p>
          </p:txBody>
        </p:sp>
        <p:sp>
          <p:nvSpPr>
            <p:cNvPr id="45" name="Oval 43@|1FFC:0|FBC:0|LFC:0|LBC:16777215"/>
            <p:cNvSpPr>
              <a:spLocks noChangeArrowheads="1"/>
            </p:cNvSpPr>
            <p:nvPr/>
          </p:nvSpPr>
          <p:spPr bwMode="auto">
            <a:xfrm rot="20866472">
              <a:off x="2879347" y="2921356"/>
              <a:ext cx="150338" cy="189071"/>
            </a:xfrm>
            <a:prstGeom prst="ellipse">
              <a:avLst/>
            </a:prstGeom>
            <a:grpFill/>
            <a:ln w="12700">
              <a:miter lim="400000"/>
            </a:ln>
            <a:extLst/>
          </p:spPr>
          <p:txBody>
            <a:bodyPr lIns="38097" tIns="38097" rIns="38097" bIns="38097" anchor="ctr"/>
            <a:lstStyle/>
            <a:p>
              <a:pPr defTabSz="609509"/>
              <a:endParaRPr lang="id-ID" altLang="id-ID" sz="1600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elvetica Light"/>
                <a:sym typeface="Arial" panose="020B0604020202020204" pitchFamily="34" charset="0"/>
              </a:endParaRPr>
            </a:p>
          </p:txBody>
        </p:sp>
        <p:sp>
          <p:nvSpPr>
            <p:cNvPr id="46" name="Oval 44@|1FFC:0|FBC:0|LFC:0|LBC:16777215"/>
            <p:cNvSpPr>
              <a:spLocks noChangeArrowheads="1"/>
            </p:cNvSpPr>
            <p:nvPr/>
          </p:nvSpPr>
          <p:spPr bwMode="auto">
            <a:xfrm rot="20866472">
              <a:off x="2761515" y="3137975"/>
              <a:ext cx="150338" cy="189071"/>
            </a:xfrm>
            <a:prstGeom prst="ellipse">
              <a:avLst/>
            </a:prstGeom>
            <a:grpFill/>
            <a:ln w="12700">
              <a:miter lim="400000"/>
            </a:ln>
            <a:extLst/>
          </p:spPr>
          <p:txBody>
            <a:bodyPr lIns="38097" tIns="38097" rIns="38097" bIns="38097" anchor="ctr"/>
            <a:lstStyle/>
            <a:p>
              <a:pPr defTabSz="609509"/>
              <a:endParaRPr lang="id-ID" altLang="id-ID" sz="1600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elvetica Light"/>
                <a:sym typeface="Arial" panose="020B0604020202020204" pitchFamily="34" charset="0"/>
              </a:endParaRPr>
            </a:p>
          </p:txBody>
        </p:sp>
        <p:sp>
          <p:nvSpPr>
            <p:cNvPr id="47" name="Freeform 45@|5FFC:0|FBC:0|LFC:0|LBC:16777215"/>
            <p:cNvSpPr>
              <a:spLocks noChangeArrowheads="1"/>
            </p:cNvSpPr>
            <p:nvPr/>
          </p:nvSpPr>
          <p:spPr bwMode="auto">
            <a:xfrm>
              <a:off x="2939384" y="2737154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 w="12700">
              <a:miter lim="400000"/>
            </a:ln>
            <a:extLst/>
          </p:spPr>
          <p:txBody>
            <a:bodyPr lIns="38097" tIns="38097" rIns="38097" bIns="38097" anchor="ctr"/>
            <a:lstStyle/>
            <a:p>
              <a:pPr defTabSz="609509"/>
              <a:endParaRPr lang="id-ID" altLang="id-ID" sz="1600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elvetica Light"/>
                <a:sym typeface="Arial" panose="020B0604020202020204" pitchFamily="34" charset="0"/>
              </a:endParaRPr>
            </a:p>
          </p:txBody>
        </p:sp>
      </p:grpSp>
      <p:grpSp>
        <p:nvGrpSpPr>
          <p:cNvPr id="48" name="Group 46"/>
          <p:cNvGrpSpPr>
            <a:grpSpLocks/>
          </p:cNvGrpSpPr>
          <p:nvPr/>
        </p:nvGrpSpPr>
        <p:grpSpPr bwMode="auto">
          <a:xfrm rot="6300000">
            <a:off x="7910809" y="2366536"/>
            <a:ext cx="989111" cy="1658307"/>
            <a:chOff x="2761516" y="2285999"/>
            <a:chExt cx="1645174" cy="2760228"/>
          </a:xfrm>
          <a:solidFill>
            <a:srgbClr val="FADB63"/>
          </a:solidFill>
        </p:grpSpPr>
        <p:sp>
          <p:nvSpPr>
            <p:cNvPr id="49" name="Oval 47@|1FFC:0|FBC:0|LFC:0|LBC:16777215"/>
            <p:cNvSpPr>
              <a:spLocks noChangeArrowheads="1"/>
            </p:cNvSpPr>
            <p:nvPr/>
          </p:nvSpPr>
          <p:spPr bwMode="auto">
            <a:xfrm rot="20866472">
              <a:off x="3352801" y="2285999"/>
              <a:ext cx="304800" cy="381001"/>
            </a:xfrm>
            <a:prstGeom prst="ellipse">
              <a:avLst/>
            </a:prstGeom>
            <a:grpFill/>
            <a:ln w="12700">
              <a:miter lim="400000"/>
            </a:ln>
            <a:extLst/>
          </p:spPr>
          <p:txBody>
            <a:bodyPr lIns="38097" tIns="38097" rIns="38097" bIns="38097" anchor="ctr"/>
            <a:lstStyle/>
            <a:p>
              <a:pPr defTabSz="609509"/>
              <a:endParaRPr lang="id-ID" altLang="id-ID" sz="1600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elvetica Light"/>
                <a:sym typeface="Arial" panose="020B0604020202020204" pitchFamily="34" charset="0"/>
              </a:endParaRPr>
            </a:p>
          </p:txBody>
        </p:sp>
        <p:sp>
          <p:nvSpPr>
            <p:cNvPr id="50" name="Oval 48@|1FFC:0|FBC:0|LFC:0|LBC:16777215"/>
            <p:cNvSpPr>
              <a:spLocks noChangeArrowheads="1"/>
            </p:cNvSpPr>
            <p:nvPr/>
          </p:nvSpPr>
          <p:spPr bwMode="auto">
            <a:xfrm rot="20866472">
              <a:off x="3151531" y="2515500"/>
              <a:ext cx="213632" cy="258040"/>
            </a:xfrm>
            <a:prstGeom prst="ellipse">
              <a:avLst/>
            </a:prstGeom>
            <a:grpFill/>
            <a:ln w="12700">
              <a:miter lim="400000"/>
            </a:ln>
            <a:extLst/>
          </p:spPr>
          <p:txBody>
            <a:bodyPr lIns="38097" tIns="38097" rIns="38097" bIns="38097" anchor="ctr"/>
            <a:lstStyle/>
            <a:p>
              <a:pPr defTabSz="609509"/>
              <a:endParaRPr lang="id-ID" altLang="id-ID" sz="1600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elvetica Light"/>
                <a:sym typeface="Arial" panose="020B0604020202020204" pitchFamily="34" charset="0"/>
              </a:endParaRPr>
            </a:p>
          </p:txBody>
        </p:sp>
        <p:sp>
          <p:nvSpPr>
            <p:cNvPr id="51" name="Oval 49@|1FFC:0|FBC:0|LFC:0|LBC:16777215"/>
            <p:cNvSpPr>
              <a:spLocks noChangeArrowheads="1"/>
            </p:cNvSpPr>
            <p:nvPr/>
          </p:nvSpPr>
          <p:spPr bwMode="auto">
            <a:xfrm rot="20866472">
              <a:off x="2992344" y="2729551"/>
              <a:ext cx="186338" cy="225072"/>
            </a:xfrm>
            <a:prstGeom prst="ellipse">
              <a:avLst/>
            </a:prstGeom>
            <a:grpFill/>
            <a:ln w="12700">
              <a:miter lim="400000"/>
            </a:ln>
            <a:extLst/>
          </p:spPr>
          <p:txBody>
            <a:bodyPr lIns="38097" tIns="38097" rIns="38097" bIns="38097" anchor="ctr"/>
            <a:lstStyle/>
            <a:p>
              <a:pPr defTabSz="609509"/>
              <a:endParaRPr lang="id-ID" altLang="id-ID" sz="1600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elvetica Light"/>
                <a:sym typeface="Arial" panose="020B0604020202020204" pitchFamily="34" charset="0"/>
              </a:endParaRPr>
            </a:p>
          </p:txBody>
        </p:sp>
        <p:sp>
          <p:nvSpPr>
            <p:cNvPr id="52" name="Oval 50@|1FFC:0|FBC:0|LFC:0|LBC:16777215"/>
            <p:cNvSpPr>
              <a:spLocks noChangeArrowheads="1"/>
            </p:cNvSpPr>
            <p:nvPr/>
          </p:nvSpPr>
          <p:spPr bwMode="auto">
            <a:xfrm rot="20866472">
              <a:off x="2879348" y="2921355"/>
              <a:ext cx="150338" cy="189071"/>
            </a:xfrm>
            <a:prstGeom prst="ellipse">
              <a:avLst/>
            </a:prstGeom>
            <a:grpFill/>
            <a:ln w="12700">
              <a:miter lim="400000"/>
            </a:ln>
            <a:extLst/>
          </p:spPr>
          <p:txBody>
            <a:bodyPr lIns="38097" tIns="38097" rIns="38097" bIns="38097" anchor="ctr"/>
            <a:lstStyle/>
            <a:p>
              <a:pPr defTabSz="609509"/>
              <a:endParaRPr lang="id-ID" altLang="id-ID" sz="1600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elvetica Light"/>
                <a:sym typeface="Arial" panose="020B0604020202020204" pitchFamily="34" charset="0"/>
              </a:endParaRPr>
            </a:p>
          </p:txBody>
        </p:sp>
        <p:sp>
          <p:nvSpPr>
            <p:cNvPr id="53" name="Oval 51@|1FFC:0|FBC:0|LFC:0|LBC:16777215"/>
            <p:cNvSpPr>
              <a:spLocks noChangeArrowheads="1"/>
            </p:cNvSpPr>
            <p:nvPr/>
          </p:nvSpPr>
          <p:spPr bwMode="auto">
            <a:xfrm rot="20866472">
              <a:off x="2761516" y="3137974"/>
              <a:ext cx="150338" cy="189071"/>
            </a:xfrm>
            <a:prstGeom prst="ellipse">
              <a:avLst/>
            </a:prstGeom>
            <a:grpFill/>
            <a:ln w="12700">
              <a:miter lim="400000"/>
            </a:ln>
            <a:extLst/>
          </p:spPr>
          <p:txBody>
            <a:bodyPr lIns="38097" tIns="38097" rIns="38097" bIns="38097" anchor="ctr"/>
            <a:lstStyle/>
            <a:p>
              <a:pPr defTabSz="609509"/>
              <a:endParaRPr lang="id-ID" altLang="id-ID" sz="1600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elvetica Light"/>
                <a:sym typeface="Arial" panose="020B0604020202020204" pitchFamily="34" charset="0"/>
              </a:endParaRPr>
            </a:p>
          </p:txBody>
        </p:sp>
        <p:sp>
          <p:nvSpPr>
            <p:cNvPr id="54" name="Freeform 52@|5FFC:0|FBC:0|LFC:0|LBC:16777215"/>
            <p:cNvSpPr>
              <a:spLocks noChangeArrowheads="1"/>
            </p:cNvSpPr>
            <p:nvPr/>
          </p:nvSpPr>
          <p:spPr bwMode="auto">
            <a:xfrm>
              <a:off x="2939384" y="2737153"/>
              <a:ext cx="1467306" cy="2309074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 w="12700">
              <a:miter lim="400000"/>
            </a:ln>
            <a:extLst/>
          </p:spPr>
          <p:txBody>
            <a:bodyPr lIns="38097" tIns="38097" rIns="38097" bIns="38097" anchor="ctr"/>
            <a:lstStyle/>
            <a:p>
              <a:pPr defTabSz="609509"/>
              <a:endParaRPr lang="id-ID" altLang="id-ID" sz="1600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elvetica Light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Group 53"/>
          <p:cNvGrpSpPr>
            <a:grpSpLocks/>
          </p:cNvGrpSpPr>
          <p:nvPr/>
        </p:nvGrpSpPr>
        <p:grpSpPr bwMode="auto">
          <a:xfrm rot="15300000" flipV="1">
            <a:off x="8732177" y="3096684"/>
            <a:ext cx="989110" cy="1658307"/>
            <a:chOff x="2761518" y="2285999"/>
            <a:chExt cx="1645172" cy="2760228"/>
          </a:xfrm>
          <a:solidFill>
            <a:srgbClr val="FADB63"/>
          </a:solidFill>
        </p:grpSpPr>
        <p:sp>
          <p:nvSpPr>
            <p:cNvPr id="56" name="Oval 54@|1FFC:0|FBC:0|LFC:0|LBC:16777215"/>
            <p:cNvSpPr>
              <a:spLocks noChangeArrowheads="1"/>
            </p:cNvSpPr>
            <p:nvPr/>
          </p:nvSpPr>
          <p:spPr bwMode="auto">
            <a:xfrm rot="20866472">
              <a:off x="3352799" y="2285999"/>
              <a:ext cx="304800" cy="381001"/>
            </a:xfrm>
            <a:prstGeom prst="ellipse">
              <a:avLst/>
            </a:prstGeom>
            <a:grpFill/>
            <a:ln w="12700">
              <a:miter lim="400000"/>
            </a:ln>
            <a:extLst/>
          </p:spPr>
          <p:txBody>
            <a:bodyPr lIns="38097" tIns="38097" rIns="38097" bIns="38097" anchor="ctr"/>
            <a:lstStyle/>
            <a:p>
              <a:pPr defTabSz="609509"/>
              <a:endParaRPr lang="id-ID" altLang="id-ID" sz="1600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elvetica Light"/>
                <a:sym typeface="Arial" panose="020B0604020202020204" pitchFamily="34" charset="0"/>
              </a:endParaRPr>
            </a:p>
          </p:txBody>
        </p:sp>
        <p:sp>
          <p:nvSpPr>
            <p:cNvPr id="57" name="Oval 55@|1FFC:0|FBC:0|LFC:0|LBC:16777215"/>
            <p:cNvSpPr>
              <a:spLocks noChangeArrowheads="1"/>
            </p:cNvSpPr>
            <p:nvPr/>
          </p:nvSpPr>
          <p:spPr bwMode="auto">
            <a:xfrm rot="20866472">
              <a:off x="3151530" y="2515500"/>
              <a:ext cx="213632" cy="258040"/>
            </a:xfrm>
            <a:prstGeom prst="ellipse">
              <a:avLst/>
            </a:prstGeom>
            <a:grpFill/>
            <a:ln w="12700">
              <a:miter lim="400000"/>
            </a:ln>
            <a:extLst/>
          </p:spPr>
          <p:txBody>
            <a:bodyPr lIns="38097" tIns="38097" rIns="38097" bIns="38097" anchor="ctr"/>
            <a:lstStyle/>
            <a:p>
              <a:pPr defTabSz="609509"/>
              <a:endParaRPr lang="id-ID" altLang="id-ID" sz="1600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elvetica Light"/>
                <a:sym typeface="Arial" panose="020B0604020202020204" pitchFamily="34" charset="0"/>
              </a:endParaRPr>
            </a:p>
          </p:txBody>
        </p:sp>
        <p:sp>
          <p:nvSpPr>
            <p:cNvPr id="58" name="Oval 56@|1FFC:0|FBC:0|LFC:0|LBC:16777215"/>
            <p:cNvSpPr>
              <a:spLocks noChangeArrowheads="1"/>
            </p:cNvSpPr>
            <p:nvPr/>
          </p:nvSpPr>
          <p:spPr bwMode="auto">
            <a:xfrm rot="20866472">
              <a:off x="2992343" y="2729551"/>
              <a:ext cx="186338" cy="225072"/>
            </a:xfrm>
            <a:prstGeom prst="ellipse">
              <a:avLst/>
            </a:prstGeom>
            <a:grpFill/>
            <a:ln w="12700">
              <a:miter lim="400000"/>
            </a:ln>
            <a:extLst/>
          </p:spPr>
          <p:txBody>
            <a:bodyPr lIns="38097" tIns="38097" rIns="38097" bIns="38097" anchor="ctr"/>
            <a:lstStyle/>
            <a:p>
              <a:pPr defTabSz="609509"/>
              <a:endParaRPr lang="id-ID" altLang="id-ID" sz="1600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elvetica Light"/>
                <a:sym typeface="Arial" panose="020B0604020202020204" pitchFamily="34" charset="0"/>
              </a:endParaRPr>
            </a:p>
          </p:txBody>
        </p:sp>
        <p:sp>
          <p:nvSpPr>
            <p:cNvPr id="59" name="Oval 57@|1FFC:0|FBC:0|LFC:0|LBC:16777215"/>
            <p:cNvSpPr>
              <a:spLocks noChangeArrowheads="1"/>
            </p:cNvSpPr>
            <p:nvPr/>
          </p:nvSpPr>
          <p:spPr bwMode="auto">
            <a:xfrm rot="20866472">
              <a:off x="2879347" y="2921355"/>
              <a:ext cx="150338" cy="189071"/>
            </a:xfrm>
            <a:prstGeom prst="ellipse">
              <a:avLst/>
            </a:prstGeom>
            <a:grpFill/>
            <a:ln w="12700">
              <a:miter lim="400000"/>
            </a:ln>
            <a:extLst/>
          </p:spPr>
          <p:txBody>
            <a:bodyPr lIns="38097" tIns="38097" rIns="38097" bIns="38097" anchor="ctr"/>
            <a:lstStyle/>
            <a:p>
              <a:pPr defTabSz="609509"/>
              <a:endParaRPr lang="id-ID" altLang="id-ID" sz="1600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elvetica Light"/>
                <a:sym typeface="Arial" panose="020B0604020202020204" pitchFamily="34" charset="0"/>
              </a:endParaRPr>
            </a:p>
          </p:txBody>
        </p:sp>
        <p:sp>
          <p:nvSpPr>
            <p:cNvPr id="60" name="Oval 58@|1FFC:0|FBC:0|LFC:0|LBC:16777215"/>
            <p:cNvSpPr>
              <a:spLocks noChangeArrowheads="1"/>
            </p:cNvSpPr>
            <p:nvPr/>
          </p:nvSpPr>
          <p:spPr bwMode="auto">
            <a:xfrm rot="20866472">
              <a:off x="2761518" y="3137974"/>
              <a:ext cx="150338" cy="189071"/>
            </a:xfrm>
            <a:prstGeom prst="ellipse">
              <a:avLst/>
            </a:prstGeom>
            <a:grpFill/>
            <a:ln w="12700">
              <a:miter lim="400000"/>
            </a:ln>
            <a:extLst/>
          </p:spPr>
          <p:txBody>
            <a:bodyPr lIns="38097" tIns="38097" rIns="38097" bIns="38097" anchor="ctr"/>
            <a:lstStyle/>
            <a:p>
              <a:pPr defTabSz="609509"/>
              <a:endParaRPr lang="id-ID" altLang="id-ID" sz="1600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elvetica Light"/>
                <a:sym typeface="Arial" panose="020B0604020202020204" pitchFamily="34" charset="0"/>
              </a:endParaRPr>
            </a:p>
          </p:txBody>
        </p:sp>
        <p:sp>
          <p:nvSpPr>
            <p:cNvPr id="61" name="Freeform 59@|5FFC:0|FBC:0|LFC:0|LBC:16777215"/>
            <p:cNvSpPr>
              <a:spLocks noChangeArrowheads="1"/>
            </p:cNvSpPr>
            <p:nvPr/>
          </p:nvSpPr>
          <p:spPr bwMode="auto">
            <a:xfrm>
              <a:off x="2939384" y="2737153"/>
              <a:ext cx="1467306" cy="2309074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 w="12700">
              <a:miter lim="400000"/>
            </a:ln>
            <a:extLst/>
          </p:spPr>
          <p:txBody>
            <a:bodyPr lIns="38097" tIns="38097" rIns="38097" bIns="38097" anchor="ctr"/>
            <a:lstStyle/>
            <a:p>
              <a:pPr defTabSz="609509"/>
              <a:endParaRPr lang="id-ID" altLang="id-ID" sz="1600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elvetica Light"/>
                <a:sym typeface="Arial" panose="020B0604020202020204" pitchFamily="34" charset="0"/>
              </a:endParaRPr>
            </a:p>
          </p:txBody>
        </p:sp>
      </p:grpSp>
      <p:cxnSp>
        <p:nvCxnSpPr>
          <p:cNvPr id="62" name="Straight Connector 61"/>
          <p:cNvCxnSpPr/>
          <p:nvPr/>
        </p:nvCxnSpPr>
        <p:spPr>
          <a:xfrm>
            <a:off x="3192983" y="4145133"/>
            <a:ext cx="0" cy="609600"/>
          </a:xfrm>
          <a:prstGeom prst="line">
            <a:avLst/>
          </a:prstGeom>
          <a:noFill/>
          <a:ln w="12700" cap="flat" cmpd="sng" algn="ctr">
            <a:solidFill>
              <a:srgbClr val="ADBACA"/>
            </a:solidFill>
            <a:prstDash val="sysDash"/>
            <a:miter lim="800000"/>
            <a:headEnd type="oval" w="sm" len="sm"/>
            <a:tailEnd type="none"/>
          </a:ln>
          <a:effectLst/>
        </p:spPr>
      </p:cxnSp>
      <p:cxnSp>
        <p:nvCxnSpPr>
          <p:cNvPr id="63" name="Straight Connector 64"/>
          <p:cNvCxnSpPr/>
          <p:nvPr/>
        </p:nvCxnSpPr>
        <p:spPr>
          <a:xfrm flipV="1">
            <a:off x="2664617" y="2421676"/>
            <a:ext cx="0" cy="509153"/>
          </a:xfrm>
          <a:prstGeom prst="line">
            <a:avLst/>
          </a:prstGeom>
          <a:noFill/>
          <a:ln w="12700" cap="flat" cmpd="sng" algn="ctr">
            <a:solidFill>
              <a:srgbClr val="ADBACA"/>
            </a:solidFill>
            <a:prstDash val="sysDash"/>
            <a:miter lim="800000"/>
            <a:headEnd type="oval" w="sm" len="sm"/>
            <a:tailEnd type="none"/>
          </a:ln>
          <a:effectLst/>
        </p:spPr>
      </p:cxnSp>
      <p:cxnSp>
        <p:nvCxnSpPr>
          <p:cNvPr id="64" name="Straight Connector 67"/>
          <p:cNvCxnSpPr/>
          <p:nvPr/>
        </p:nvCxnSpPr>
        <p:spPr>
          <a:xfrm>
            <a:off x="5089533" y="4228123"/>
            <a:ext cx="0" cy="540000"/>
          </a:xfrm>
          <a:prstGeom prst="line">
            <a:avLst/>
          </a:prstGeom>
          <a:noFill/>
          <a:ln w="12700" cap="flat" cmpd="sng" algn="ctr">
            <a:solidFill>
              <a:srgbClr val="ADBACA"/>
            </a:solidFill>
            <a:prstDash val="sysDash"/>
            <a:miter lim="800000"/>
            <a:headEnd type="oval" w="sm" len="sm"/>
            <a:tailEnd type="none"/>
          </a:ln>
          <a:effectLst/>
        </p:spPr>
      </p:cxnSp>
      <p:cxnSp>
        <p:nvCxnSpPr>
          <p:cNvPr id="65" name="Straight Connector 70"/>
          <p:cNvCxnSpPr/>
          <p:nvPr/>
        </p:nvCxnSpPr>
        <p:spPr>
          <a:xfrm flipV="1">
            <a:off x="4561167" y="2420258"/>
            <a:ext cx="0" cy="509153"/>
          </a:xfrm>
          <a:prstGeom prst="line">
            <a:avLst/>
          </a:prstGeom>
          <a:noFill/>
          <a:ln w="12700" cap="flat" cmpd="sng" algn="ctr">
            <a:solidFill>
              <a:srgbClr val="ADBACA"/>
            </a:solidFill>
            <a:prstDash val="sysDash"/>
            <a:miter lim="800000"/>
            <a:headEnd type="oval" w="sm" len="sm"/>
            <a:tailEnd type="none"/>
          </a:ln>
          <a:effectLst/>
        </p:spPr>
      </p:cxnSp>
      <p:cxnSp>
        <p:nvCxnSpPr>
          <p:cNvPr id="66" name="Straight Connector 73"/>
          <p:cNvCxnSpPr/>
          <p:nvPr/>
        </p:nvCxnSpPr>
        <p:spPr>
          <a:xfrm>
            <a:off x="6875947" y="4256259"/>
            <a:ext cx="0" cy="504000"/>
          </a:xfrm>
          <a:prstGeom prst="line">
            <a:avLst/>
          </a:prstGeom>
          <a:noFill/>
          <a:ln w="12700" cap="flat" cmpd="sng" algn="ctr">
            <a:solidFill>
              <a:srgbClr val="ADBACA"/>
            </a:solidFill>
            <a:prstDash val="sysDash"/>
            <a:miter lim="800000"/>
            <a:headEnd type="oval" w="sm" len="sm"/>
            <a:tailEnd type="none"/>
          </a:ln>
          <a:effectLst/>
        </p:spPr>
      </p:cxnSp>
      <p:cxnSp>
        <p:nvCxnSpPr>
          <p:cNvPr id="67" name="Straight Connector 76"/>
          <p:cNvCxnSpPr/>
          <p:nvPr/>
        </p:nvCxnSpPr>
        <p:spPr>
          <a:xfrm flipV="1">
            <a:off x="6347581" y="2406190"/>
            <a:ext cx="0" cy="396000"/>
          </a:xfrm>
          <a:prstGeom prst="line">
            <a:avLst/>
          </a:prstGeom>
          <a:noFill/>
          <a:ln w="12700" cap="flat" cmpd="sng" algn="ctr">
            <a:solidFill>
              <a:srgbClr val="ADBACA"/>
            </a:solidFill>
            <a:prstDash val="sysDash"/>
            <a:miter lim="800000"/>
            <a:headEnd type="oval" w="sm" len="sm"/>
            <a:tailEnd type="none"/>
          </a:ln>
          <a:effectLst/>
        </p:spPr>
      </p:cxnSp>
      <p:cxnSp>
        <p:nvCxnSpPr>
          <p:cNvPr id="68" name="Straight Connector 79"/>
          <p:cNvCxnSpPr/>
          <p:nvPr/>
        </p:nvCxnSpPr>
        <p:spPr>
          <a:xfrm>
            <a:off x="9028536" y="4354730"/>
            <a:ext cx="0" cy="396000"/>
          </a:xfrm>
          <a:prstGeom prst="line">
            <a:avLst/>
          </a:prstGeom>
          <a:noFill/>
          <a:ln w="12700" cap="flat" cmpd="sng" algn="ctr">
            <a:solidFill>
              <a:srgbClr val="ADBACA"/>
            </a:solidFill>
            <a:prstDash val="sysDash"/>
            <a:miter lim="800000"/>
            <a:headEnd type="oval" w="sm" len="sm"/>
            <a:tailEnd type="none"/>
          </a:ln>
          <a:effectLst/>
        </p:spPr>
      </p:cxnSp>
      <p:cxnSp>
        <p:nvCxnSpPr>
          <p:cNvPr id="69" name="Straight Connector 82"/>
          <p:cNvCxnSpPr/>
          <p:nvPr/>
        </p:nvCxnSpPr>
        <p:spPr>
          <a:xfrm flipV="1">
            <a:off x="8500170" y="2420258"/>
            <a:ext cx="0" cy="324000"/>
          </a:xfrm>
          <a:prstGeom prst="line">
            <a:avLst/>
          </a:prstGeom>
          <a:noFill/>
          <a:ln w="12700" cap="flat" cmpd="sng" algn="ctr">
            <a:solidFill>
              <a:srgbClr val="ADBACA"/>
            </a:solidFill>
            <a:prstDash val="sysDash"/>
            <a:miter lim="800000"/>
            <a:headEnd type="oval" w="sm" len="sm"/>
            <a:tailEnd type="none"/>
          </a:ln>
          <a:effectLst/>
        </p:spPr>
      </p:cxnSp>
      <p:sp>
        <p:nvSpPr>
          <p:cNvPr id="70" name="TextBox 61"/>
          <p:cNvSpPr txBox="1"/>
          <p:nvPr/>
        </p:nvSpPr>
        <p:spPr>
          <a:xfrm>
            <a:off x="1723531" y="2004503"/>
            <a:ext cx="19899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" name="TextBox 61"/>
          <p:cNvSpPr txBox="1"/>
          <p:nvPr/>
        </p:nvSpPr>
        <p:spPr>
          <a:xfrm>
            <a:off x="3552382" y="1994996"/>
            <a:ext cx="19899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2" name="TextBox 61"/>
          <p:cNvSpPr txBox="1"/>
          <p:nvPr/>
        </p:nvSpPr>
        <p:spPr>
          <a:xfrm>
            <a:off x="5352617" y="1985515"/>
            <a:ext cx="19899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3" name="TextBox 61"/>
          <p:cNvSpPr txBox="1"/>
          <p:nvPr/>
        </p:nvSpPr>
        <p:spPr>
          <a:xfrm>
            <a:off x="7501684" y="1985515"/>
            <a:ext cx="19899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4" name="TextBox 61"/>
          <p:cNvSpPr txBox="1"/>
          <p:nvPr/>
        </p:nvSpPr>
        <p:spPr>
          <a:xfrm>
            <a:off x="2198019" y="4946072"/>
            <a:ext cx="19899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5" name="TextBox 61"/>
          <p:cNvSpPr txBox="1"/>
          <p:nvPr/>
        </p:nvSpPr>
        <p:spPr>
          <a:xfrm>
            <a:off x="4094569" y="4946071"/>
            <a:ext cx="19899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6" name="TextBox 61"/>
          <p:cNvSpPr txBox="1"/>
          <p:nvPr/>
        </p:nvSpPr>
        <p:spPr>
          <a:xfrm>
            <a:off x="5880983" y="4946071"/>
            <a:ext cx="19899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7" name="TextBox 61"/>
          <p:cNvSpPr txBox="1"/>
          <p:nvPr/>
        </p:nvSpPr>
        <p:spPr>
          <a:xfrm>
            <a:off x="8029949" y="4935692"/>
            <a:ext cx="19899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9825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-9525" y="209550"/>
            <a:ext cx="142875" cy="495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227346" y="226367"/>
            <a:ext cx="30438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E:\Work\Private\Image Bank\IMG_577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31"/>
          <a:stretch/>
        </p:blipFill>
        <p:spPr bwMode="auto">
          <a:xfrm>
            <a:off x="0" y="6698"/>
            <a:ext cx="12192000" cy="6844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reeform 12"/>
          <p:cNvSpPr>
            <a:spLocks noEditPoints="1"/>
          </p:cNvSpPr>
          <p:nvPr/>
        </p:nvSpPr>
        <p:spPr bwMode="auto">
          <a:xfrm>
            <a:off x="9226403" y="3102650"/>
            <a:ext cx="811213" cy="652700"/>
          </a:xfrm>
          <a:custGeom>
            <a:avLst/>
            <a:gdLst>
              <a:gd name="T0" fmla="*/ 44 w 174"/>
              <a:gd name="T1" fmla="*/ 121 h 140"/>
              <a:gd name="T2" fmla="*/ 31 w 174"/>
              <a:gd name="T3" fmla="*/ 140 h 140"/>
              <a:gd name="T4" fmla="*/ 141 w 174"/>
              <a:gd name="T5" fmla="*/ 140 h 140"/>
              <a:gd name="T6" fmla="*/ 128 w 174"/>
              <a:gd name="T7" fmla="*/ 121 h 140"/>
              <a:gd name="T8" fmla="*/ 44 w 174"/>
              <a:gd name="T9" fmla="*/ 121 h 140"/>
              <a:gd name="T10" fmla="*/ 0 w 174"/>
              <a:gd name="T11" fmla="*/ 0 h 140"/>
              <a:gd name="T12" fmla="*/ 0 w 174"/>
              <a:gd name="T13" fmla="*/ 106 h 140"/>
              <a:gd name="T14" fmla="*/ 174 w 174"/>
              <a:gd name="T15" fmla="*/ 106 h 140"/>
              <a:gd name="T16" fmla="*/ 174 w 174"/>
              <a:gd name="T17" fmla="*/ 0 h 140"/>
              <a:gd name="T18" fmla="*/ 0 w 174"/>
              <a:gd name="T19" fmla="*/ 0 h 140"/>
              <a:gd name="T20" fmla="*/ 162 w 174"/>
              <a:gd name="T21" fmla="*/ 95 h 140"/>
              <a:gd name="T22" fmla="*/ 11 w 174"/>
              <a:gd name="T23" fmla="*/ 95 h 140"/>
              <a:gd name="T24" fmla="*/ 11 w 174"/>
              <a:gd name="T25" fmla="*/ 11 h 140"/>
              <a:gd name="T26" fmla="*/ 162 w 174"/>
              <a:gd name="T27" fmla="*/ 11 h 140"/>
              <a:gd name="T28" fmla="*/ 162 w 174"/>
              <a:gd name="T29" fmla="*/ 95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74" h="140">
                <a:moveTo>
                  <a:pt x="44" y="121"/>
                </a:moveTo>
                <a:lnTo>
                  <a:pt x="31" y="140"/>
                </a:lnTo>
                <a:lnTo>
                  <a:pt x="141" y="140"/>
                </a:lnTo>
                <a:lnTo>
                  <a:pt x="128" y="121"/>
                </a:lnTo>
                <a:lnTo>
                  <a:pt x="44" y="121"/>
                </a:lnTo>
                <a:close/>
                <a:moveTo>
                  <a:pt x="0" y="0"/>
                </a:moveTo>
                <a:lnTo>
                  <a:pt x="0" y="106"/>
                </a:lnTo>
                <a:lnTo>
                  <a:pt x="174" y="106"/>
                </a:lnTo>
                <a:lnTo>
                  <a:pt x="174" y="0"/>
                </a:lnTo>
                <a:lnTo>
                  <a:pt x="0" y="0"/>
                </a:lnTo>
                <a:close/>
                <a:moveTo>
                  <a:pt x="162" y="95"/>
                </a:moveTo>
                <a:lnTo>
                  <a:pt x="11" y="95"/>
                </a:lnTo>
                <a:lnTo>
                  <a:pt x="11" y="11"/>
                </a:lnTo>
                <a:lnTo>
                  <a:pt x="162" y="11"/>
                </a:lnTo>
                <a:lnTo>
                  <a:pt x="162" y="9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endParaRPr lang="en-US" sz="3190"/>
          </a:p>
        </p:txBody>
      </p:sp>
      <p:sp>
        <p:nvSpPr>
          <p:cNvPr id="6" name="矩形 5"/>
          <p:cNvSpPr/>
          <p:nvPr/>
        </p:nvSpPr>
        <p:spPr>
          <a:xfrm>
            <a:off x="7817839" y="4584223"/>
            <a:ext cx="3637241" cy="103412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Box 13"/>
          <p:cNvSpPr txBox="1"/>
          <p:nvPr/>
        </p:nvSpPr>
        <p:spPr>
          <a:xfrm>
            <a:off x="8467114" y="4180146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3231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2"/>
          <p:cNvSpPr/>
          <p:nvPr/>
        </p:nvSpPr>
        <p:spPr>
          <a:xfrm>
            <a:off x="3795948" y="2084502"/>
            <a:ext cx="2014542" cy="2014542"/>
          </a:xfrm>
          <a:prstGeom prst="ellipse">
            <a:avLst/>
          </a:prstGeom>
          <a:solidFill>
            <a:srgbClr val="B6DB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1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Oval 33"/>
          <p:cNvSpPr/>
          <p:nvPr/>
        </p:nvSpPr>
        <p:spPr>
          <a:xfrm>
            <a:off x="6335286" y="2084502"/>
            <a:ext cx="2014542" cy="2014542"/>
          </a:xfrm>
          <a:prstGeom prst="ellipse">
            <a:avLst/>
          </a:prstGeom>
          <a:solidFill>
            <a:srgbClr val="F289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1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Oval 34"/>
          <p:cNvSpPr/>
          <p:nvPr/>
        </p:nvSpPr>
        <p:spPr>
          <a:xfrm>
            <a:off x="8877598" y="2084502"/>
            <a:ext cx="2014542" cy="2014542"/>
          </a:xfrm>
          <a:prstGeom prst="ellipse">
            <a:avLst/>
          </a:prstGeom>
          <a:solidFill>
            <a:srgbClr val="9AD3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1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Oval 31"/>
          <p:cNvSpPr/>
          <p:nvPr/>
        </p:nvSpPr>
        <p:spPr>
          <a:xfrm>
            <a:off x="1256610" y="2084502"/>
            <a:ext cx="2014542" cy="2014542"/>
          </a:xfrm>
          <a:prstGeom prst="ellipse">
            <a:avLst/>
          </a:prstGeom>
          <a:solidFill>
            <a:srgbClr val="FADB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1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847399" y="3618421"/>
            <a:ext cx="832962" cy="832962"/>
          </a:xfrm>
          <a:prstGeom prst="ellipse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E71F3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endParaRPr lang="zh-CN" altLang="en-US" dirty="0">
              <a:solidFill>
                <a:srgbClr val="E71F3C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4383568" y="3618421"/>
            <a:ext cx="832962" cy="832962"/>
          </a:xfrm>
          <a:prstGeom prst="ellipse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71F3C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926076" y="3618421"/>
            <a:ext cx="832962" cy="832962"/>
          </a:xfrm>
          <a:prstGeom prst="ellipse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71F3C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9465414" y="3639393"/>
            <a:ext cx="832962" cy="832962"/>
          </a:xfrm>
          <a:prstGeom prst="ellipse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E71F3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endParaRPr lang="zh-CN" altLang="en-US" dirty="0">
              <a:solidFill>
                <a:srgbClr val="E71F3C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966340" y="3861510"/>
            <a:ext cx="5522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520106" y="3877293"/>
            <a:ext cx="5522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064841" y="3874723"/>
            <a:ext cx="5522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590135" y="3884457"/>
            <a:ext cx="5522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Freeform 91"/>
          <p:cNvSpPr>
            <a:spLocks/>
          </p:cNvSpPr>
          <p:nvPr/>
        </p:nvSpPr>
        <p:spPr bwMode="auto">
          <a:xfrm>
            <a:off x="7208548" y="2673699"/>
            <a:ext cx="264847" cy="526465"/>
          </a:xfrm>
          <a:custGeom>
            <a:avLst/>
            <a:gdLst>
              <a:gd name="T0" fmla="*/ 144 w 144"/>
              <a:gd name="T1" fmla="*/ 72 h 288"/>
              <a:gd name="T2" fmla="*/ 72 w 144"/>
              <a:gd name="T3" fmla="*/ 0 h 288"/>
              <a:gd name="T4" fmla="*/ 0 w 144"/>
              <a:gd name="T5" fmla="*/ 72 h 288"/>
              <a:gd name="T6" fmla="*/ 36 w 144"/>
              <a:gd name="T7" fmla="*/ 134 h 288"/>
              <a:gd name="T8" fmla="*/ 0 w 144"/>
              <a:gd name="T9" fmla="*/ 288 h 288"/>
              <a:gd name="T10" fmla="*/ 144 w 144"/>
              <a:gd name="T11" fmla="*/ 288 h 288"/>
              <a:gd name="T12" fmla="*/ 109 w 144"/>
              <a:gd name="T13" fmla="*/ 134 h 288"/>
              <a:gd name="T14" fmla="*/ 144 w 144"/>
              <a:gd name="T15" fmla="*/ 72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4" h="288">
                <a:moveTo>
                  <a:pt x="144" y="72"/>
                </a:moveTo>
                <a:cubicBezTo>
                  <a:pt x="144" y="32"/>
                  <a:pt x="112" y="0"/>
                  <a:pt x="72" y="0"/>
                </a:cubicBezTo>
                <a:cubicBezTo>
                  <a:pt x="33" y="0"/>
                  <a:pt x="0" y="32"/>
                  <a:pt x="0" y="72"/>
                </a:cubicBezTo>
                <a:cubicBezTo>
                  <a:pt x="0" y="98"/>
                  <a:pt x="14" y="121"/>
                  <a:pt x="36" y="134"/>
                </a:cubicBezTo>
                <a:cubicBezTo>
                  <a:pt x="0" y="288"/>
                  <a:pt x="0" y="288"/>
                  <a:pt x="0" y="288"/>
                </a:cubicBezTo>
                <a:cubicBezTo>
                  <a:pt x="144" y="288"/>
                  <a:pt x="144" y="288"/>
                  <a:pt x="144" y="288"/>
                </a:cubicBezTo>
                <a:cubicBezTo>
                  <a:pt x="109" y="134"/>
                  <a:pt x="109" y="134"/>
                  <a:pt x="109" y="134"/>
                </a:cubicBezTo>
                <a:cubicBezTo>
                  <a:pt x="130" y="121"/>
                  <a:pt x="144" y="98"/>
                  <a:pt x="144" y="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Freeform 93"/>
          <p:cNvSpPr>
            <a:spLocks noEditPoints="1"/>
          </p:cNvSpPr>
          <p:nvPr/>
        </p:nvSpPr>
        <p:spPr bwMode="auto">
          <a:xfrm>
            <a:off x="2042268" y="2673699"/>
            <a:ext cx="394041" cy="529694"/>
          </a:xfrm>
          <a:custGeom>
            <a:avLst/>
            <a:gdLst>
              <a:gd name="T0" fmla="*/ 188 w 216"/>
              <a:gd name="T1" fmla="*/ 126 h 288"/>
              <a:gd name="T2" fmla="*/ 188 w 216"/>
              <a:gd name="T3" fmla="*/ 79 h 288"/>
              <a:gd name="T4" fmla="*/ 109 w 216"/>
              <a:gd name="T5" fmla="*/ 0 h 288"/>
              <a:gd name="T6" fmla="*/ 108 w 216"/>
              <a:gd name="T7" fmla="*/ 0 h 288"/>
              <a:gd name="T8" fmla="*/ 106 w 216"/>
              <a:gd name="T9" fmla="*/ 0 h 288"/>
              <a:gd name="T10" fmla="*/ 28 w 216"/>
              <a:gd name="T11" fmla="*/ 79 h 288"/>
              <a:gd name="T12" fmla="*/ 28 w 216"/>
              <a:gd name="T13" fmla="*/ 126 h 288"/>
              <a:gd name="T14" fmla="*/ 0 w 216"/>
              <a:gd name="T15" fmla="*/ 126 h 288"/>
              <a:gd name="T16" fmla="*/ 0 w 216"/>
              <a:gd name="T17" fmla="*/ 288 h 288"/>
              <a:gd name="T18" fmla="*/ 216 w 216"/>
              <a:gd name="T19" fmla="*/ 288 h 288"/>
              <a:gd name="T20" fmla="*/ 216 w 216"/>
              <a:gd name="T21" fmla="*/ 126 h 288"/>
              <a:gd name="T22" fmla="*/ 188 w 216"/>
              <a:gd name="T23" fmla="*/ 126 h 288"/>
              <a:gd name="T24" fmla="*/ 133 w 216"/>
              <a:gd name="T25" fmla="*/ 259 h 288"/>
              <a:gd name="T26" fmla="*/ 84 w 216"/>
              <a:gd name="T27" fmla="*/ 259 h 288"/>
              <a:gd name="T28" fmla="*/ 96 w 216"/>
              <a:gd name="T29" fmla="*/ 206 h 288"/>
              <a:gd name="T30" fmla="*/ 84 w 216"/>
              <a:gd name="T31" fmla="*/ 185 h 288"/>
              <a:gd name="T32" fmla="*/ 108 w 216"/>
              <a:gd name="T33" fmla="*/ 161 h 288"/>
              <a:gd name="T34" fmla="*/ 133 w 216"/>
              <a:gd name="T35" fmla="*/ 185 h 288"/>
              <a:gd name="T36" fmla="*/ 120 w 216"/>
              <a:gd name="T37" fmla="*/ 206 h 288"/>
              <a:gd name="T38" fmla="*/ 133 w 216"/>
              <a:gd name="T39" fmla="*/ 259 h 288"/>
              <a:gd name="T40" fmla="*/ 148 w 216"/>
              <a:gd name="T41" fmla="*/ 126 h 288"/>
              <a:gd name="T42" fmla="*/ 67 w 216"/>
              <a:gd name="T43" fmla="*/ 126 h 288"/>
              <a:gd name="T44" fmla="*/ 67 w 216"/>
              <a:gd name="T45" fmla="*/ 79 h 288"/>
              <a:gd name="T46" fmla="*/ 106 w 216"/>
              <a:gd name="T47" fmla="*/ 40 h 288"/>
              <a:gd name="T48" fmla="*/ 108 w 216"/>
              <a:gd name="T49" fmla="*/ 40 h 288"/>
              <a:gd name="T50" fmla="*/ 109 w 216"/>
              <a:gd name="T51" fmla="*/ 40 h 288"/>
              <a:gd name="T52" fmla="*/ 148 w 216"/>
              <a:gd name="T53" fmla="*/ 79 h 288"/>
              <a:gd name="T54" fmla="*/ 148 w 216"/>
              <a:gd name="T55" fmla="*/ 126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16" h="288">
                <a:moveTo>
                  <a:pt x="188" y="126"/>
                </a:moveTo>
                <a:cubicBezTo>
                  <a:pt x="188" y="79"/>
                  <a:pt x="188" y="79"/>
                  <a:pt x="188" y="79"/>
                </a:cubicBezTo>
                <a:cubicBezTo>
                  <a:pt x="188" y="36"/>
                  <a:pt x="152" y="0"/>
                  <a:pt x="109" y="0"/>
                </a:cubicBezTo>
                <a:cubicBezTo>
                  <a:pt x="109" y="0"/>
                  <a:pt x="108" y="0"/>
                  <a:pt x="108" y="0"/>
                </a:cubicBezTo>
                <a:cubicBezTo>
                  <a:pt x="107" y="0"/>
                  <a:pt x="107" y="0"/>
                  <a:pt x="106" y="0"/>
                </a:cubicBezTo>
                <a:cubicBezTo>
                  <a:pt x="63" y="0"/>
                  <a:pt x="28" y="36"/>
                  <a:pt x="28" y="79"/>
                </a:cubicBezTo>
                <a:cubicBezTo>
                  <a:pt x="28" y="126"/>
                  <a:pt x="28" y="126"/>
                  <a:pt x="28" y="126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288"/>
                  <a:pt x="0" y="288"/>
                  <a:pt x="0" y="288"/>
                </a:cubicBezTo>
                <a:cubicBezTo>
                  <a:pt x="216" y="288"/>
                  <a:pt x="216" y="288"/>
                  <a:pt x="216" y="288"/>
                </a:cubicBezTo>
                <a:cubicBezTo>
                  <a:pt x="216" y="126"/>
                  <a:pt x="216" y="126"/>
                  <a:pt x="216" y="126"/>
                </a:cubicBezTo>
                <a:lnTo>
                  <a:pt x="188" y="126"/>
                </a:lnTo>
                <a:close/>
                <a:moveTo>
                  <a:pt x="133" y="259"/>
                </a:moveTo>
                <a:cubicBezTo>
                  <a:pt x="84" y="259"/>
                  <a:pt x="84" y="259"/>
                  <a:pt x="84" y="259"/>
                </a:cubicBezTo>
                <a:cubicBezTo>
                  <a:pt x="96" y="206"/>
                  <a:pt x="96" y="206"/>
                  <a:pt x="96" y="206"/>
                </a:cubicBezTo>
                <a:cubicBezTo>
                  <a:pt x="88" y="202"/>
                  <a:pt x="84" y="194"/>
                  <a:pt x="84" y="185"/>
                </a:cubicBezTo>
                <a:cubicBezTo>
                  <a:pt x="84" y="172"/>
                  <a:pt x="95" y="161"/>
                  <a:pt x="108" y="161"/>
                </a:cubicBezTo>
                <a:cubicBezTo>
                  <a:pt x="122" y="161"/>
                  <a:pt x="133" y="172"/>
                  <a:pt x="133" y="185"/>
                </a:cubicBezTo>
                <a:cubicBezTo>
                  <a:pt x="133" y="194"/>
                  <a:pt x="128" y="202"/>
                  <a:pt x="120" y="206"/>
                </a:cubicBezTo>
                <a:lnTo>
                  <a:pt x="133" y="259"/>
                </a:lnTo>
                <a:close/>
                <a:moveTo>
                  <a:pt x="148" y="126"/>
                </a:moveTo>
                <a:cubicBezTo>
                  <a:pt x="67" y="126"/>
                  <a:pt x="67" y="126"/>
                  <a:pt x="67" y="126"/>
                </a:cubicBezTo>
                <a:cubicBezTo>
                  <a:pt x="67" y="79"/>
                  <a:pt x="67" y="79"/>
                  <a:pt x="67" y="79"/>
                </a:cubicBezTo>
                <a:cubicBezTo>
                  <a:pt x="67" y="57"/>
                  <a:pt x="85" y="40"/>
                  <a:pt x="106" y="40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08" y="40"/>
                  <a:pt x="109" y="40"/>
                  <a:pt x="109" y="40"/>
                </a:cubicBezTo>
                <a:cubicBezTo>
                  <a:pt x="131" y="40"/>
                  <a:pt x="148" y="57"/>
                  <a:pt x="148" y="79"/>
                </a:cubicBezTo>
                <a:lnTo>
                  <a:pt x="148" y="1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Freeform 94"/>
          <p:cNvSpPr>
            <a:spLocks noEditPoints="1"/>
          </p:cNvSpPr>
          <p:nvPr/>
        </p:nvSpPr>
        <p:spPr bwMode="auto">
          <a:xfrm>
            <a:off x="4619542" y="2691463"/>
            <a:ext cx="526465" cy="490936"/>
          </a:xfrm>
          <a:custGeom>
            <a:avLst/>
            <a:gdLst>
              <a:gd name="T0" fmla="*/ 215 w 288"/>
              <a:gd name="T1" fmla="*/ 0 h 269"/>
              <a:gd name="T2" fmla="*/ 213 w 288"/>
              <a:gd name="T3" fmla="*/ 0 h 269"/>
              <a:gd name="T4" fmla="*/ 212 w 288"/>
              <a:gd name="T5" fmla="*/ 0 h 269"/>
              <a:gd name="T6" fmla="*/ 139 w 288"/>
              <a:gd name="T7" fmla="*/ 73 h 269"/>
              <a:gd name="T8" fmla="*/ 139 w 288"/>
              <a:gd name="T9" fmla="*/ 117 h 269"/>
              <a:gd name="T10" fmla="*/ 0 w 288"/>
              <a:gd name="T11" fmla="*/ 117 h 269"/>
              <a:gd name="T12" fmla="*/ 0 w 288"/>
              <a:gd name="T13" fmla="*/ 269 h 269"/>
              <a:gd name="T14" fmla="*/ 202 w 288"/>
              <a:gd name="T15" fmla="*/ 269 h 269"/>
              <a:gd name="T16" fmla="*/ 202 w 288"/>
              <a:gd name="T17" fmla="*/ 117 h 269"/>
              <a:gd name="T18" fmla="*/ 175 w 288"/>
              <a:gd name="T19" fmla="*/ 117 h 269"/>
              <a:gd name="T20" fmla="*/ 175 w 288"/>
              <a:gd name="T21" fmla="*/ 73 h 269"/>
              <a:gd name="T22" fmla="*/ 212 w 288"/>
              <a:gd name="T23" fmla="*/ 36 h 269"/>
              <a:gd name="T24" fmla="*/ 214 w 288"/>
              <a:gd name="T25" fmla="*/ 36 h 269"/>
              <a:gd name="T26" fmla="*/ 215 w 288"/>
              <a:gd name="T27" fmla="*/ 36 h 269"/>
              <a:gd name="T28" fmla="*/ 251 w 288"/>
              <a:gd name="T29" fmla="*/ 73 h 269"/>
              <a:gd name="T30" fmla="*/ 251 w 288"/>
              <a:gd name="T31" fmla="*/ 91 h 269"/>
              <a:gd name="T32" fmla="*/ 264 w 288"/>
              <a:gd name="T33" fmla="*/ 91 h 269"/>
              <a:gd name="T34" fmla="*/ 264 w 288"/>
              <a:gd name="T35" fmla="*/ 95 h 269"/>
              <a:gd name="T36" fmla="*/ 251 w 288"/>
              <a:gd name="T37" fmla="*/ 107 h 269"/>
              <a:gd name="T38" fmla="*/ 251 w 288"/>
              <a:gd name="T39" fmla="*/ 117 h 269"/>
              <a:gd name="T40" fmla="*/ 288 w 288"/>
              <a:gd name="T41" fmla="*/ 117 h 269"/>
              <a:gd name="T42" fmla="*/ 288 w 288"/>
              <a:gd name="T43" fmla="*/ 73 h 269"/>
              <a:gd name="T44" fmla="*/ 215 w 288"/>
              <a:gd name="T45" fmla="*/ 0 h 269"/>
              <a:gd name="T46" fmla="*/ 124 w 288"/>
              <a:gd name="T47" fmla="*/ 241 h 269"/>
              <a:gd name="T48" fmla="*/ 78 w 288"/>
              <a:gd name="T49" fmla="*/ 241 h 269"/>
              <a:gd name="T50" fmla="*/ 89 w 288"/>
              <a:gd name="T51" fmla="*/ 192 h 269"/>
              <a:gd name="T52" fmla="*/ 78 w 288"/>
              <a:gd name="T53" fmla="*/ 172 h 269"/>
              <a:gd name="T54" fmla="*/ 101 w 288"/>
              <a:gd name="T55" fmla="*/ 149 h 269"/>
              <a:gd name="T56" fmla="*/ 124 w 288"/>
              <a:gd name="T57" fmla="*/ 172 h 269"/>
              <a:gd name="T58" fmla="*/ 112 w 288"/>
              <a:gd name="T59" fmla="*/ 192 h 269"/>
              <a:gd name="T60" fmla="*/ 124 w 288"/>
              <a:gd name="T61" fmla="*/ 241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88" h="269">
                <a:moveTo>
                  <a:pt x="215" y="0"/>
                </a:moveTo>
                <a:cubicBezTo>
                  <a:pt x="214" y="0"/>
                  <a:pt x="214" y="0"/>
                  <a:pt x="213" y="0"/>
                </a:cubicBezTo>
                <a:cubicBezTo>
                  <a:pt x="213" y="0"/>
                  <a:pt x="212" y="0"/>
                  <a:pt x="212" y="0"/>
                </a:cubicBezTo>
                <a:cubicBezTo>
                  <a:pt x="172" y="0"/>
                  <a:pt x="139" y="33"/>
                  <a:pt x="139" y="73"/>
                </a:cubicBezTo>
                <a:cubicBezTo>
                  <a:pt x="139" y="73"/>
                  <a:pt x="139" y="99"/>
                  <a:pt x="139" y="117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269"/>
                  <a:pt x="0" y="269"/>
                  <a:pt x="0" y="269"/>
                </a:cubicBezTo>
                <a:cubicBezTo>
                  <a:pt x="202" y="269"/>
                  <a:pt x="202" y="269"/>
                  <a:pt x="202" y="269"/>
                </a:cubicBezTo>
                <a:cubicBezTo>
                  <a:pt x="202" y="117"/>
                  <a:pt x="202" y="117"/>
                  <a:pt x="202" y="117"/>
                </a:cubicBezTo>
                <a:cubicBezTo>
                  <a:pt x="175" y="117"/>
                  <a:pt x="175" y="117"/>
                  <a:pt x="175" y="117"/>
                </a:cubicBezTo>
                <a:cubicBezTo>
                  <a:pt x="175" y="99"/>
                  <a:pt x="175" y="73"/>
                  <a:pt x="175" y="73"/>
                </a:cubicBezTo>
                <a:cubicBezTo>
                  <a:pt x="175" y="53"/>
                  <a:pt x="192" y="36"/>
                  <a:pt x="212" y="36"/>
                </a:cubicBezTo>
                <a:cubicBezTo>
                  <a:pt x="213" y="36"/>
                  <a:pt x="214" y="36"/>
                  <a:pt x="214" y="36"/>
                </a:cubicBezTo>
                <a:cubicBezTo>
                  <a:pt x="214" y="36"/>
                  <a:pt x="214" y="36"/>
                  <a:pt x="215" y="36"/>
                </a:cubicBezTo>
                <a:cubicBezTo>
                  <a:pt x="235" y="36"/>
                  <a:pt x="251" y="53"/>
                  <a:pt x="251" y="73"/>
                </a:cubicBezTo>
                <a:cubicBezTo>
                  <a:pt x="251" y="73"/>
                  <a:pt x="251" y="81"/>
                  <a:pt x="251" y="91"/>
                </a:cubicBezTo>
                <a:cubicBezTo>
                  <a:pt x="264" y="91"/>
                  <a:pt x="264" y="91"/>
                  <a:pt x="264" y="91"/>
                </a:cubicBezTo>
                <a:cubicBezTo>
                  <a:pt x="264" y="95"/>
                  <a:pt x="264" y="95"/>
                  <a:pt x="264" y="95"/>
                </a:cubicBezTo>
                <a:cubicBezTo>
                  <a:pt x="251" y="107"/>
                  <a:pt x="251" y="107"/>
                  <a:pt x="251" y="107"/>
                </a:cubicBezTo>
                <a:cubicBezTo>
                  <a:pt x="251" y="111"/>
                  <a:pt x="251" y="114"/>
                  <a:pt x="251" y="117"/>
                </a:cubicBezTo>
                <a:cubicBezTo>
                  <a:pt x="288" y="117"/>
                  <a:pt x="288" y="117"/>
                  <a:pt x="288" y="117"/>
                </a:cubicBezTo>
                <a:cubicBezTo>
                  <a:pt x="288" y="99"/>
                  <a:pt x="288" y="73"/>
                  <a:pt x="288" y="73"/>
                </a:cubicBezTo>
                <a:cubicBezTo>
                  <a:pt x="288" y="33"/>
                  <a:pt x="255" y="0"/>
                  <a:pt x="215" y="0"/>
                </a:cubicBezTo>
                <a:close/>
                <a:moveTo>
                  <a:pt x="124" y="241"/>
                </a:moveTo>
                <a:cubicBezTo>
                  <a:pt x="78" y="241"/>
                  <a:pt x="78" y="241"/>
                  <a:pt x="78" y="241"/>
                </a:cubicBezTo>
                <a:cubicBezTo>
                  <a:pt x="89" y="192"/>
                  <a:pt x="89" y="192"/>
                  <a:pt x="89" y="192"/>
                </a:cubicBezTo>
                <a:cubicBezTo>
                  <a:pt x="82" y="188"/>
                  <a:pt x="78" y="181"/>
                  <a:pt x="78" y="172"/>
                </a:cubicBezTo>
                <a:cubicBezTo>
                  <a:pt x="78" y="160"/>
                  <a:pt x="88" y="149"/>
                  <a:pt x="101" y="149"/>
                </a:cubicBezTo>
                <a:cubicBezTo>
                  <a:pt x="113" y="149"/>
                  <a:pt x="124" y="160"/>
                  <a:pt x="124" y="172"/>
                </a:cubicBezTo>
                <a:cubicBezTo>
                  <a:pt x="124" y="181"/>
                  <a:pt x="119" y="188"/>
                  <a:pt x="112" y="192"/>
                </a:cubicBezTo>
                <a:lnTo>
                  <a:pt x="124" y="2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Freeform 112"/>
          <p:cNvSpPr>
            <a:spLocks noEditPoints="1"/>
          </p:cNvSpPr>
          <p:nvPr/>
        </p:nvSpPr>
        <p:spPr bwMode="auto">
          <a:xfrm>
            <a:off x="9618660" y="2743717"/>
            <a:ext cx="526465" cy="529694"/>
          </a:xfrm>
          <a:custGeom>
            <a:avLst/>
            <a:gdLst>
              <a:gd name="T0" fmla="*/ 179 w 288"/>
              <a:gd name="T1" fmla="*/ 120 h 288"/>
              <a:gd name="T2" fmla="*/ 183 w 288"/>
              <a:gd name="T3" fmla="*/ 92 h 288"/>
              <a:gd name="T4" fmla="*/ 92 w 288"/>
              <a:gd name="T5" fmla="*/ 0 h 288"/>
              <a:gd name="T6" fmla="*/ 0 w 288"/>
              <a:gd name="T7" fmla="*/ 92 h 288"/>
              <a:gd name="T8" fmla="*/ 92 w 288"/>
              <a:gd name="T9" fmla="*/ 183 h 288"/>
              <a:gd name="T10" fmla="*/ 121 w 288"/>
              <a:gd name="T11" fmla="*/ 178 h 288"/>
              <a:gd name="T12" fmla="*/ 142 w 288"/>
              <a:gd name="T13" fmla="*/ 199 h 288"/>
              <a:gd name="T14" fmla="*/ 186 w 288"/>
              <a:gd name="T15" fmla="*/ 199 h 288"/>
              <a:gd name="T16" fmla="*/ 186 w 288"/>
              <a:gd name="T17" fmla="*/ 244 h 288"/>
              <a:gd name="T18" fmla="*/ 186 w 288"/>
              <a:gd name="T19" fmla="*/ 244 h 288"/>
              <a:gd name="T20" fmla="*/ 230 w 288"/>
              <a:gd name="T21" fmla="*/ 244 h 288"/>
              <a:gd name="T22" fmla="*/ 230 w 288"/>
              <a:gd name="T23" fmla="*/ 288 h 288"/>
              <a:gd name="T24" fmla="*/ 230 w 288"/>
              <a:gd name="T25" fmla="*/ 288 h 288"/>
              <a:gd name="T26" fmla="*/ 288 w 288"/>
              <a:gd name="T27" fmla="*/ 288 h 288"/>
              <a:gd name="T28" fmla="*/ 288 w 288"/>
              <a:gd name="T29" fmla="*/ 288 h 288"/>
              <a:gd name="T30" fmla="*/ 288 w 288"/>
              <a:gd name="T31" fmla="*/ 288 h 288"/>
              <a:gd name="T32" fmla="*/ 288 w 288"/>
              <a:gd name="T33" fmla="*/ 230 h 288"/>
              <a:gd name="T34" fmla="*/ 179 w 288"/>
              <a:gd name="T35" fmla="*/ 120 h 288"/>
              <a:gd name="T36" fmla="*/ 73 w 288"/>
              <a:gd name="T37" fmla="*/ 103 h 288"/>
              <a:gd name="T38" fmla="*/ 42 w 288"/>
              <a:gd name="T39" fmla="*/ 72 h 288"/>
              <a:gd name="T40" fmla="*/ 73 w 288"/>
              <a:gd name="T41" fmla="*/ 41 h 288"/>
              <a:gd name="T42" fmla="*/ 104 w 288"/>
              <a:gd name="T43" fmla="*/ 72 h 288"/>
              <a:gd name="T44" fmla="*/ 73 w 288"/>
              <a:gd name="T45" fmla="*/ 103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88" h="288">
                <a:moveTo>
                  <a:pt x="179" y="120"/>
                </a:moveTo>
                <a:cubicBezTo>
                  <a:pt x="182" y="111"/>
                  <a:pt x="183" y="102"/>
                  <a:pt x="183" y="92"/>
                </a:cubicBezTo>
                <a:cubicBezTo>
                  <a:pt x="183" y="41"/>
                  <a:pt x="142" y="0"/>
                  <a:pt x="92" y="0"/>
                </a:cubicBezTo>
                <a:cubicBezTo>
                  <a:pt x="41" y="0"/>
                  <a:pt x="0" y="41"/>
                  <a:pt x="0" y="92"/>
                </a:cubicBezTo>
                <a:cubicBezTo>
                  <a:pt x="0" y="142"/>
                  <a:pt x="41" y="183"/>
                  <a:pt x="92" y="183"/>
                </a:cubicBezTo>
                <a:cubicBezTo>
                  <a:pt x="102" y="183"/>
                  <a:pt x="112" y="181"/>
                  <a:pt x="121" y="178"/>
                </a:cubicBezTo>
                <a:cubicBezTo>
                  <a:pt x="142" y="199"/>
                  <a:pt x="142" y="199"/>
                  <a:pt x="142" y="199"/>
                </a:cubicBezTo>
                <a:cubicBezTo>
                  <a:pt x="186" y="199"/>
                  <a:pt x="186" y="199"/>
                  <a:pt x="186" y="199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230" y="244"/>
                  <a:pt x="230" y="244"/>
                  <a:pt x="230" y="244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30"/>
                  <a:pt x="288" y="230"/>
                  <a:pt x="288" y="230"/>
                </a:cubicBezTo>
                <a:lnTo>
                  <a:pt x="179" y="120"/>
                </a:lnTo>
                <a:close/>
                <a:moveTo>
                  <a:pt x="73" y="103"/>
                </a:moveTo>
                <a:cubicBezTo>
                  <a:pt x="56" y="103"/>
                  <a:pt x="42" y="89"/>
                  <a:pt x="42" y="72"/>
                </a:cubicBezTo>
                <a:cubicBezTo>
                  <a:pt x="42" y="55"/>
                  <a:pt x="56" y="41"/>
                  <a:pt x="73" y="41"/>
                </a:cubicBezTo>
                <a:cubicBezTo>
                  <a:pt x="90" y="41"/>
                  <a:pt x="104" y="55"/>
                  <a:pt x="104" y="72"/>
                </a:cubicBezTo>
                <a:cubicBezTo>
                  <a:pt x="104" y="89"/>
                  <a:pt x="90" y="103"/>
                  <a:pt x="73" y="10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1604395" y="4670296"/>
            <a:ext cx="129120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1608475" y="4956201"/>
            <a:ext cx="1452225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144395" y="4670296"/>
            <a:ext cx="129120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4148475" y="4956201"/>
            <a:ext cx="1452225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6684395" y="4670296"/>
            <a:ext cx="129120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6688475" y="4956201"/>
            <a:ext cx="1452225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9220315" y="4670296"/>
            <a:ext cx="129120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9224395" y="4956201"/>
            <a:ext cx="1452225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-9525" y="209550"/>
            <a:ext cx="142875" cy="495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227346" y="226367"/>
            <a:ext cx="30438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0197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-9525" y="209550"/>
            <a:ext cx="142875" cy="495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227346" y="226367"/>
            <a:ext cx="30438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549158" y="2052646"/>
            <a:ext cx="781050" cy="3206750"/>
            <a:chOff x="4549158" y="2052646"/>
            <a:chExt cx="781050" cy="3206750"/>
          </a:xfrm>
          <a:solidFill>
            <a:srgbClr val="F2895C"/>
          </a:solidFill>
        </p:grpSpPr>
        <p:sp>
          <p:nvSpPr>
            <p:cNvPr id="5" name="AutoShape 28"/>
            <p:cNvSpPr>
              <a:spLocks/>
            </p:cNvSpPr>
            <p:nvPr/>
          </p:nvSpPr>
          <p:spPr bwMode="auto">
            <a:xfrm>
              <a:off x="4549158" y="2052646"/>
              <a:ext cx="781050" cy="3206750"/>
            </a:xfrm>
            <a:custGeom>
              <a:avLst/>
              <a:gdLst>
                <a:gd name="T0" fmla="*/ 22 w 21346"/>
                <a:gd name="T1" fmla="*/ 0 h 21600"/>
                <a:gd name="T2" fmla="*/ 30 w 21346"/>
                <a:gd name="T3" fmla="*/ 30 h 21600"/>
                <a:gd name="T4" fmla="*/ 31 w 21346"/>
                <a:gd name="T5" fmla="*/ 52 h 21600"/>
                <a:gd name="T6" fmla="*/ 33 w 21346"/>
                <a:gd name="T7" fmla="*/ 81 h 21600"/>
                <a:gd name="T8" fmla="*/ 35 w 21346"/>
                <a:gd name="T9" fmla="*/ 111 h 21600"/>
                <a:gd name="T10" fmla="*/ 36 w 21346"/>
                <a:gd name="T11" fmla="*/ 126 h 21600"/>
                <a:gd name="T12" fmla="*/ 43 w 21346"/>
                <a:gd name="T13" fmla="*/ 141 h 21600"/>
                <a:gd name="T14" fmla="*/ 45 w 21346"/>
                <a:gd name="T15" fmla="*/ 197 h 21600"/>
                <a:gd name="T16" fmla="*/ 44 w 21346"/>
                <a:gd name="T17" fmla="*/ 247 h 21600"/>
                <a:gd name="T18" fmla="*/ 39 w 21346"/>
                <a:gd name="T19" fmla="*/ 261 h 21600"/>
                <a:gd name="T20" fmla="*/ 40 w 21346"/>
                <a:gd name="T21" fmla="*/ 309 h 21600"/>
                <a:gd name="T22" fmla="*/ 42 w 21346"/>
                <a:gd name="T23" fmla="*/ 345 h 21600"/>
                <a:gd name="T24" fmla="*/ 40 w 21346"/>
                <a:gd name="T25" fmla="*/ 347 h 21600"/>
                <a:gd name="T26" fmla="*/ 39 w 21346"/>
                <a:gd name="T27" fmla="*/ 396 h 21600"/>
                <a:gd name="T28" fmla="*/ 35 w 21346"/>
                <a:gd name="T29" fmla="*/ 476 h 21600"/>
                <a:gd name="T30" fmla="*/ 34 w 21346"/>
                <a:gd name="T31" fmla="*/ 486 h 21600"/>
                <a:gd name="T32" fmla="*/ 32 w 21346"/>
                <a:gd name="T33" fmla="*/ 486 h 21600"/>
                <a:gd name="T34" fmla="*/ 32 w 21346"/>
                <a:gd name="T35" fmla="*/ 510 h 21600"/>
                <a:gd name="T36" fmla="*/ 30 w 21346"/>
                <a:gd name="T37" fmla="*/ 559 h 21600"/>
                <a:gd name="T38" fmla="*/ 25 w 21346"/>
                <a:gd name="T39" fmla="*/ 637 h 21600"/>
                <a:gd name="T40" fmla="*/ 29 w 21346"/>
                <a:gd name="T41" fmla="*/ 683 h 21600"/>
                <a:gd name="T42" fmla="*/ 32 w 21346"/>
                <a:gd name="T43" fmla="*/ 711 h 21600"/>
                <a:gd name="T44" fmla="*/ 27 w 21346"/>
                <a:gd name="T45" fmla="*/ 713 h 21600"/>
                <a:gd name="T46" fmla="*/ 25 w 21346"/>
                <a:gd name="T47" fmla="*/ 706 h 21600"/>
                <a:gd name="T48" fmla="*/ 25 w 21346"/>
                <a:gd name="T49" fmla="*/ 721 h 21600"/>
                <a:gd name="T50" fmla="*/ 23 w 21346"/>
                <a:gd name="T51" fmla="*/ 756 h 21600"/>
                <a:gd name="T52" fmla="*/ 22 w 21346"/>
                <a:gd name="T53" fmla="*/ 756 h 21600"/>
                <a:gd name="T54" fmla="*/ 22 w 21346"/>
                <a:gd name="T55" fmla="*/ 531 h 21600"/>
                <a:gd name="T56" fmla="*/ 22 w 21346"/>
                <a:gd name="T57" fmla="*/ 518 h 21600"/>
                <a:gd name="T58" fmla="*/ 22 w 21346"/>
                <a:gd name="T59" fmla="*/ 484 h 21600"/>
                <a:gd name="T60" fmla="*/ 22 w 21346"/>
                <a:gd name="T61" fmla="*/ 497 h 21600"/>
                <a:gd name="T62" fmla="*/ 22 w 21346"/>
                <a:gd name="T63" fmla="*/ 0 h 21600"/>
                <a:gd name="T64" fmla="*/ 22 w 21346"/>
                <a:gd name="T65" fmla="*/ 0 h 21600"/>
                <a:gd name="T66" fmla="*/ 22 w 21346"/>
                <a:gd name="T67" fmla="*/ 0 h 21600"/>
                <a:gd name="T68" fmla="*/ 22 w 21346"/>
                <a:gd name="T69" fmla="*/ 497 h 21600"/>
                <a:gd name="T70" fmla="*/ 21 w 21346"/>
                <a:gd name="T71" fmla="*/ 511 h 21600"/>
                <a:gd name="T72" fmla="*/ 21 w 21346"/>
                <a:gd name="T73" fmla="*/ 527 h 21600"/>
                <a:gd name="T74" fmla="*/ 22 w 21346"/>
                <a:gd name="T75" fmla="*/ 538 h 21600"/>
                <a:gd name="T76" fmla="*/ 22 w 21346"/>
                <a:gd name="T77" fmla="*/ 531 h 21600"/>
                <a:gd name="T78" fmla="*/ 22 w 21346"/>
                <a:gd name="T79" fmla="*/ 756 h 21600"/>
                <a:gd name="T80" fmla="*/ 18 w 21346"/>
                <a:gd name="T81" fmla="*/ 725 h 21600"/>
                <a:gd name="T82" fmla="*/ 18 w 21346"/>
                <a:gd name="T83" fmla="*/ 693 h 21600"/>
                <a:gd name="T84" fmla="*/ 16 w 21346"/>
                <a:gd name="T85" fmla="*/ 659 h 21600"/>
                <a:gd name="T86" fmla="*/ 10 w 21346"/>
                <a:gd name="T87" fmla="*/ 553 h 21600"/>
                <a:gd name="T88" fmla="*/ 11 w 21346"/>
                <a:gd name="T89" fmla="*/ 506 h 21600"/>
                <a:gd name="T90" fmla="*/ 10 w 21346"/>
                <a:gd name="T91" fmla="*/ 483 h 21600"/>
                <a:gd name="T92" fmla="*/ 7 w 21346"/>
                <a:gd name="T93" fmla="*/ 472 h 21600"/>
                <a:gd name="T94" fmla="*/ 6 w 21346"/>
                <a:gd name="T95" fmla="*/ 387 h 21600"/>
                <a:gd name="T96" fmla="*/ 6 w 21346"/>
                <a:gd name="T97" fmla="*/ 342 h 21600"/>
                <a:gd name="T98" fmla="*/ 2 w 21346"/>
                <a:gd name="T99" fmla="*/ 340 h 21600"/>
                <a:gd name="T100" fmla="*/ 5 w 21346"/>
                <a:gd name="T101" fmla="*/ 301 h 21600"/>
                <a:gd name="T102" fmla="*/ 6 w 21346"/>
                <a:gd name="T103" fmla="*/ 271 h 21600"/>
                <a:gd name="T104" fmla="*/ 0 w 21346"/>
                <a:gd name="T105" fmla="*/ 251 h 21600"/>
                <a:gd name="T106" fmla="*/ 0 w 21346"/>
                <a:gd name="T107" fmla="*/ 194 h 21600"/>
                <a:gd name="T108" fmla="*/ 1 w 21346"/>
                <a:gd name="T109" fmla="*/ 170 h 21600"/>
                <a:gd name="T110" fmla="*/ 5 w 21346"/>
                <a:gd name="T111" fmla="*/ 128 h 21600"/>
                <a:gd name="T112" fmla="*/ 10 w 21346"/>
                <a:gd name="T113" fmla="*/ 120 h 21600"/>
                <a:gd name="T114" fmla="*/ 10 w 21346"/>
                <a:gd name="T115" fmla="*/ 105 h 21600"/>
                <a:gd name="T116" fmla="*/ 13 w 21346"/>
                <a:gd name="T117" fmla="*/ 83 h 21600"/>
                <a:gd name="T118" fmla="*/ 13 w 21346"/>
                <a:gd name="T119" fmla="*/ 53 h 21600"/>
                <a:gd name="T120" fmla="*/ 22 w 21346"/>
                <a:gd name="T121" fmla="*/ 0 h 21600"/>
                <a:gd name="T122" fmla="*/ 22 w 21346"/>
                <a:gd name="T123" fmla="*/ 0 h 2160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1346" h="21600">
                  <a:moveTo>
                    <a:pt x="10270" y="0"/>
                  </a:moveTo>
                  <a:cubicBezTo>
                    <a:pt x="12100" y="0"/>
                    <a:pt x="13809" y="422"/>
                    <a:pt x="14175" y="845"/>
                  </a:cubicBezTo>
                  <a:cubicBezTo>
                    <a:pt x="14541" y="1267"/>
                    <a:pt x="14785" y="1237"/>
                    <a:pt x="14785" y="1478"/>
                  </a:cubicBezTo>
                  <a:cubicBezTo>
                    <a:pt x="14785" y="1689"/>
                    <a:pt x="15151" y="1961"/>
                    <a:pt x="15395" y="2323"/>
                  </a:cubicBezTo>
                  <a:cubicBezTo>
                    <a:pt x="15639" y="2685"/>
                    <a:pt x="15761" y="2926"/>
                    <a:pt x="16494" y="3168"/>
                  </a:cubicBezTo>
                  <a:cubicBezTo>
                    <a:pt x="17226" y="3379"/>
                    <a:pt x="17104" y="3590"/>
                    <a:pt x="17104" y="3590"/>
                  </a:cubicBezTo>
                  <a:cubicBezTo>
                    <a:pt x="17104" y="3590"/>
                    <a:pt x="19544" y="3620"/>
                    <a:pt x="20277" y="4042"/>
                  </a:cubicBezTo>
                  <a:cubicBezTo>
                    <a:pt x="20887" y="4465"/>
                    <a:pt x="21009" y="5189"/>
                    <a:pt x="21253" y="5641"/>
                  </a:cubicBezTo>
                  <a:cubicBezTo>
                    <a:pt x="21497" y="6124"/>
                    <a:pt x="21253" y="6697"/>
                    <a:pt x="20643" y="7059"/>
                  </a:cubicBezTo>
                  <a:cubicBezTo>
                    <a:pt x="19911" y="7421"/>
                    <a:pt x="18446" y="7451"/>
                    <a:pt x="18446" y="7451"/>
                  </a:cubicBezTo>
                  <a:cubicBezTo>
                    <a:pt x="18446" y="7451"/>
                    <a:pt x="18202" y="8206"/>
                    <a:pt x="19056" y="8839"/>
                  </a:cubicBezTo>
                  <a:cubicBezTo>
                    <a:pt x="19911" y="9503"/>
                    <a:pt x="20521" y="9835"/>
                    <a:pt x="19789" y="9865"/>
                  </a:cubicBezTo>
                  <a:cubicBezTo>
                    <a:pt x="19056" y="9895"/>
                    <a:pt x="18690" y="9925"/>
                    <a:pt x="18690" y="9925"/>
                  </a:cubicBezTo>
                  <a:cubicBezTo>
                    <a:pt x="18690" y="9925"/>
                    <a:pt x="18690" y="10770"/>
                    <a:pt x="18202" y="11313"/>
                  </a:cubicBezTo>
                  <a:cubicBezTo>
                    <a:pt x="17714" y="11856"/>
                    <a:pt x="16494" y="13244"/>
                    <a:pt x="16494" y="13606"/>
                  </a:cubicBezTo>
                  <a:cubicBezTo>
                    <a:pt x="16494" y="13937"/>
                    <a:pt x="16494" y="13877"/>
                    <a:pt x="15883" y="13877"/>
                  </a:cubicBezTo>
                  <a:cubicBezTo>
                    <a:pt x="15395" y="13877"/>
                    <a:pt x="15029" y="13877"/>
                    <a:pt x="15029" y="13877"/>
                  </a:cubicBezTo>
                  <a:cubicBezTo>
                    <a:pt x="15029" y="13877"/>
                    <a:pt x="15151" y="14420"/>
                    <a:pt x="14907" y="14571"/>
                  </a:cubicBezTo>
                  <a:cubicBezTo>
                    <a:pt x="14663" y="14692"/>
                    <a:pt x="15029" y="15325"/>
                    <a:pt x="14297" y="15989"/>
                  </a:cubicBezTo>
                  <a:cubicBezTo>
                    <a:pt x="13443" y="16653"/>
                    <a:pt x="11856" y="17739"/>
                    <a:pt x="11856" y="18221"/>
                  </a:cubicBezTo>
                  <a:cubicBezTo>
                    <a:pt x="11856" y="18704"/>
                    <a:pt x="12589" y="19277"/>
                    <a:pt x="13565" y="19518"/>
                  </a:cubicBezTo>
                  <a:cubicBezTo>
                    <a:pt x="14419" y="19730"/>
                    <a:pt x="15639" y="20212"/>
                    <a:pt x="15029" y="20333"/>
                  </a:cubicBezTo>
                  <a:cubicBezTo>
                    <a:pt x="14297" y="20454"/>
                    <a:pt x="13443" y="20423"/>
                    <a:pt x="12711" y="20393"/>
                  </a:cubicBezTo>
                  <a:cubicBezTo>
                    <a:pt x="12100" y="20333"/>
                    <a:pt x="11734" y="20182"/>
                    <a:pt x="11734" y="20182"/>
                  </a:cubicBezTo>
                  <a:cubicBezTo>
                    <a:pt x="11734" y="20182"/>
                    <a:pt x="11734" y="20423"/>
                    <a:pt x="11978" y="20604"/>
                  </a:cubicBezTo>
                  <a:cubicBezTo>
                    <a:pt x="12344" y="20816"/>
                    <a:pt x="11978" y="21600"/>
                    <a:pt x="10758" y="21600"/>
                  </a:cubicBezTo>
                  <a:cubicBezTo>
                    <a:pt x="10514" y="21600"/>
                    <a:pt x="10392" y="21600"/>
                    <a:pt x="10270" y="21600"/>
                  </a:cubicBezTo>
                  <a:cubicBezTo>
                    <a:pt x="10270" y="15174"/>
                    <a:pt x="10270" y="15174"/>
                    <a:pt x="10270" y="15174"/>
                  </a:cubicBezTo>
                  <a:cubicBezTo>
                    <a:pt x="10270" y="15054"/>
                    <a:pt x="10392" y="14903"/>
                    <a:pt x="10514" y="14812"/>
                  </a:cubicBezTo>
                  <a:cubicBezTo>
                    <a:pt x="10758" y="14661"/>
                    <a:pt x="10514" y="14330"/>
                    <a:pt x="10514" y="13847"/>
                  </a:cubicBezTo>
                  <a:cubicBezTo>
                    <a:pt x="10514" y="13847"/>
                    <a:pt x="10392" y="14028"/>
                    <a:pt x="10270" y="14209"/>
                  </a:cubicBezTo>
                  <a:lnTo>
                    <a:pt x="10270" y="0"/>
                  </a:lnTo>
                  <a:close/>
                  <a:moveTo>
                    <a:pt x="10148" y="0"/>
                  </a:moveTo>
                  <a:cubicBezTo>
                    <a:pt x="10270" y="0"/>
                    <a:pt x="10270" y="0"/>
                    <a:pt x="10270" y="0"/>
                  </a:cubicBezTo>
                  <a:cubicBezTo>
                    <a:pt x="10270" y="14209"/>
                    <a:pt x="10270" y="14209"/>
                    <a:pt x="10270" y="14209"/>
                  </a:cubicBezTo>
                  <a:cubicBezTo>
                    <a:pt x="10148" y="14360"/>
                    <a:pt x="10026" y="14511"/>
                    <a:pt x="9904" y="14601"/>
                  </a:cubicBezTo>
                  <a:cubicBezTo>
                    <a:pt x="9782" y="14782"/>
                    <a:pt x="10026" y="14933"/>
                    <a:pt x="10026" y="15054"/>
                  </a:cubicBezTo>
                  <a:cubicBezTo>
                    <a:pt x="10026" y="15204"/>
                    <a:pt x="10148" y="15385"/>
                    <a:pt x="10148" y="15385"/>
                  </a:cubicBezTo>
                  <a:cubicBezTo>
                    <a:pt x="10148" y="15385"/>
                    <a:pt x="10148" y="15295"/>
                    <a:pt x="10270" y="15174"/>
                  </a:cubicBezTo>
                  <a:cubicBezTo>
                    <a:pt x="10270" y="21600"/>
                    <a:pt x="10270" y="21600"/>
                    <a:pt x="10270" y="21600"/>
                  </a:cubicBezTo>
                  <a:cubicBezTo>
                    <a:pt x="9172" y="21509"/>
                    <a:pt x="8439" y="21178"/>
                    <a:pt x="8439" y="20725"/>
                  </a:cubicBezTo>
                  <a:cubicBezTo>
                    <a:pt x="8561" y="20212"/>
                    <a:pt x="8073" y="20122"/>
                    <a:pt x="8439" y="19820"/>
                  </a:cubicBezTo>
                  <a:cubicBezTo>
                    <a:pt x="8805" y="19518"/>
                    <a:pt x="8317" y="19307"/>
                    <a:pt x="7707" y="18825"/>
                  </a:cubicBezTo>
                  <a:cubicBezTo>
                    <a:pt x="7097" y="18372"/>
                    <a:pt x="4778" y="16321"/>
                    <a:pt x="4900" y="15808"/>
                  </a:cubicBezTo>
                  <a:cubicBezTo>
                    <a:pt x="5022" y="15265"/>
                    <a:pt x="5266" y="14812"/>
                    <a:pt x="5022" y="14480"/>
                  </a:cubicBezTo>
                  <a:cubicBezTo>
                    <a:pt x="4900" y="14118"/>
                    <a:pt x="4778" y="13817"/>
                    <a:pt x="4778" y="13817"/>
                  </a:cubicBezTo>
                  <a:cubicBezTo>
                    <a:pt x="4778" y="13817"/>
                    <a:pt x="3192" y="13968"/>
                    <a:pt x="3192" y="13485"/>
                  </a:cubicBezTo>
                  <a:cubicBezTo>
                    <a:pt x="3192" y="12972"/>
                    <a:pt x="2948" y="11524"/>
                    <a:pt x="2704" y="11072"/>
                  </a:cubicBezTo>
                  <a:cubicBezTo>
                    <a:pt x="2582" y="10649"/>
                    <a:pt x="2948" y="9774"/>
                    <a:pt x="2948" y="9774"/>
                  </a:cubicBezTo>
                  <a:cubicBezTo>
                    <a:pt x="2948" y="9774"/>
                    <a:pt x="1483" y="9744"/>
                    <a:pt x="995" y="9714"/>
                  </a:cubicBezTo>
                  <a:cubicBezTo>
                    <a:pt x="507" y="9654"/>
                    <a:pt x="2216" y="8899"/>
                    <a:pt x="2582" y="8598"/>
                  </a:cubicBezTo>
                  <a:cubicBezTo>
                    <a:pt x="2948" y="8296"/>
                    <a:pt x="2826" y="7753"/>
                    <a:pt x="2826" y="7753"/>
                  </a:cubicBezTo>
                  <a:cubicBezTo>
                    <a:pt x="2826" y="7753"/>
                    <a:pt x="263" y="7723"/>
                    <a:pt x="141" y="7180"/>
                  </a:cubicBezTo>
                  <a:cubicBezTo>
                    <a:pt x="19" y="6667"/>
                    <a:pt x="-103" y="5883"/>
                    <a:pt x="141" y="5551"/>
                  </a:cubicBezTo>
                  <a:cubicBezTo>
                    <a:pt x="263" y="5249"/>
                    <a:pt x="385" y="5279"/>
                    <a:pt x="629" y="4857"/>
                  </a:cubicBezTo>
                  <a:cubicBezTo>
                    <a:pt x="751" y="4435"/>
                    <a:pt x="1605" y="3680"/>
                    <a:pt x="2582" y="3650"/>
                  </a:cubicBezTo>
                  <a:cubicBezTo>
                    <a:pt x="3436" y="3620"/>
                    <a:pt x="4534" y="3439"/>
                    <a:pt x="4534" y="3439"/>
                  </a:cubicBezTo>
                  <a:cubicBezTo>
                    <a:pt x="4534" y="3439"/>
                    <a:pt x="3680" y="3198"/>
                    <a:pt x="4778" y="2987"/>
                  </a:cubicBezTo>
                  <a:cubicBezTo>
                    <a:pt x="5877" y="2775"/>
                    <a:pt x="6487" y="2685"/>
                    <a:pt x="5999" y="2383"/>
                  </a:cubicBezTo>
                  <a:cubicBezTo>
                    <a:pt x="5511" y="2112"/>
                    <a:pt x="5877" y="1901"/>
                    <a:pt x="6121" y="1508"/>
                  </a:cubicBezTo>
                  <a:cubicBezTo>
                    <a:pt x="6365" y="1146"/>
                    <a:pt x="7097" y="0"/>
                    <a:pt x="10148" y="0"/>
                  </a:cubicBezTo>
                  <a:close/>
                  <a:moveTo>
                    <a:pt x="10148" y="0"/>
                  </a:moveTo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" name="AutoShape 29"/>
            <p:cNvSpPr>
              <a:spLocks/>
            </p:cNvSpPr>
            <p:nvPr/>
          </p:nvSpPr>
          <p:spPr bwMode="auto">
            <a:xfrm>
              <a:off x="4867452" y="2504290"/>
              <a:ext cx="184150" cy="348456"/>
            </a:xfrm>
            <a:custGeom>
              <a:avLst/>
              <a:gdLst>
                <a:gd name="T0" fmla="*/ 0 w 21314"/>
                <a:gd name="T1" fmla="*/ 0 h 20729"/>
                <a:gd name="T2" fmla="*/ 1 w 21314"/>
                <a:gd name="T3" fmla="*/ 2 h 20729"/>
                <a:gd name="T4" fmla="*/ 1 w 21314"/>
                <a:gd name="T5" fmla="*/ 7 h 20729"/>
                <a:gd name="T6" fmla="*/ 2 w 21314"/>
                <a:gd name="T7" fmla="*/ 5 h 20729"/>
                <a:gd name="T8" fmla="*/ 2 w 21314"/>
                <a:gd name="T9" fmla="*/ 3 h 20729"/>
                <a:gd name="T10" fmla="*/ 3 w 21314"/>
                <a:gd name="T11" fmla="*/ 0 h 20729"/>
                <a:gd name="T12" fmla="*/ 3 w 21314"/>
                <a:gd name="T13" fmla="*/ 2 h 20729"/>
                <a:gd name="T14" fmla="*/ 2 w 21314"/>
                <a:gd name="T15" fmla="*/ 6 h 20729"/>
                <a:gd name="T16" fmla="*/ 1 w 21314"/>
                <a:gd name="T17" fmla="*/ 9 h 20729"/>
                <a:gd name="T18" fmla="*/ 1 w 21314"/>
                <a:gd name="T19" fmla="*/ 6 h 20729"/>
                <a:gd name="T20" fmla="*/ 0 w 21314"/>
                <a:gd name="T21" fmla="*/ 0 h 20729"/>
                <a:gd name="T22" fmla="*/ 0 w 21314"/>
                <a:gd name="T23" fmla="*/ 0 h 2072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1314" h="20729">
                  <a:moveTo>
                    <a:pt x="0" y="533"/>
                  </a:moveTo>
                  <a:cubicBezTo>
                    <a:pt x="0" y="533"/>
                    <a:pt x="5657" y="2933"/>
                    <a:pt x="5657" y="4800"/>
                  </a:cubicBezTo>
                  <a:cubicBezTo>
                    <a:pt x="5657" y="6933"/>
                    <a:pt x="8229" y="13333"/>
                    <a:pt x="9257" y="15200"/>
                  </a:cubicBezTo>
                  <a:cubicBezTo>
                    <a:pt x="10800" y="17067"/>
                    <a:pt x="11314" y="12800"/>
                    <a:pt x="13371" y="10933"/>
                  </a:cubicBezTo>
                  <a:cubicBezTo>
                    <a:pt x="15429" y="9067"/>
                    <a:pt x="15943" y="7200"/>
                    <a:pt x="14914" y="5867"/>
                  </a:cubicBezTo>
                  <a:cubicBezTo>
                    <a:pt x="13886" y="4267"/>
                    <a:pt x="18000" y="3733"/>
                    <a:pt x="21086" y="0"/>
                  </a:cubicBezTo>
                  <a:cubicBezTo>
                    <a:pt x="21600" y="1333"/>
                    <a:pt x="21086" y="2400"/>
                    <a:pt x="21086" y="4000"/>
                  </a:cubicBezTo>
                  <a:cubicBezTo>
                    <a:pt x="21086" y="5333"/>
                    <a:pt x="16457" y="12267"/>
                    <a:pt x="14914" y="13600"/>
                  </a:cubicBezTo>
                  <a:cubicBezTo>
                    <a:pt x="13886" y="14933"/>
                    <a:pt x="10286" y="19200"/>
                    <a:pt x="10286" y="20533"/>
                  </a:cubicBezTo>
                  <a:cubicBezTo>
                    <a:pt x="9771" y="21600"/>
                    <a:pt x="6686" y="18133"/>
                    <a:pt x="4629" y="14133"/>
                  </a:cubicBezTo>
                  <a:cubicBezTo>
                    <a:pt x="3086" y="10133"/>
                    <a:pt x="0" y="4267"/>
                    <a:pt x="0" y="533"/>
                  </a:cubicBezTo>
                  <a:close/>
                  <a:moveTo>
                    <a:pt x="0" y="533"/>
                  </a:moveTo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AutoShape 30"/>
            <p:cNvSpPr>
              <a:spLocks/>
            </p:cNvSpPr>
            <p:nvPr/>
          </p:nvSpPr>
          <p:spPr bwMode="auto">
            <a:xfrm>
              <a:off x="5031758" y="3167865"/>
              <a:ext cx="41275" cy="71438"/>
            </a:xfrm>
            <a:custGeom>
              <a:avLst/>
              <a:gdLst>
                <a:gd name="T0" fmla="*/ 0 w 21600"/>
                <a:gd name="T1" fmla="*/ 0 h 18933"/>
                <a:gd name="T2" fmla="*/ 0 w 21600"/>
                <a:gd name="T3" fmla="*/ 0 h 18933"/>
                <a:gd name="T4" fmla="*/ 0 w 21600"/>
                <a:gd name="T5" fmla="*/ 0 h 18933"/>
                <a:gd name="T6" fmla="*/ 0 w 21600"/>
                <a:gd name="T7" fmla="*/ 0 h 18933"/>
                <a:gd name="T8" fmla="*/ 0 w 21600"/>
                <a:gd name="T9" fmla="*/ 0 h 18933"/>
                <a:gd name="T10" fmla="*/ 0 w 21600"/>
                <a:gd name="T11" fmla="*/ 0 h 1893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18933">
                  <a:moveTo>
                    <a:pt x="4800" y="0"/>
                  </a:moveTo>
                  <a:cubicBezTo>
                    <a:pt x="4800" y="0"/>
                    <a:pt x="2400" y="13200"/>
                    <a:pt x="0" y="16800"/>
                  </a:cubicBezTo>
                  <a:cubicBezTo>
                    <a:pt x="0" y="21600"/>
                    <a:pt x="21600" y="16800"/>
                    <a:pt x="21600" y="16800"/>
                  </a:cubicBezTo>
                  <a:cubicBezTo>
                    <a:pt x="21600" y="0"/>
                    <a:pt x="21600" y="0"/>
                    <a:pt x="21600" y="0"/>
                  </a:cubicBezTo>
                  <a:lnTo>
                    <a:pt x="4800" y="0"/>
                  </a:lnTo>
                  <a:close/>
                  <a:moveTo>
                    <a:pt x="4800" y="0"/>
                  </a:moveTo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612761" y="2052646"/>
            <a:ext cx="946150" cy="3352800"/>
            <a:chOff x="6612761" y="2052646"/>
            <a:chExt cx="946150" cy="3352800"/>
          </a:xfrm>
          <a:solidFill>
            <a:srgbClr val="9AD3DC"/>
          </a:solidFill>
        </p:grpSpPr>
        <p:sp>
          <p:nvSpPr>
            <p:cNvPr id="9" name="AutoShape 32"/>
            <p:cNvSpPr>
              <a:spLocks/>
            </p:cNvSpPr>
            <p:nvPr/>
          </p:nvSpPr>
          <p:spPr bwMode="auto">
            <a:xfrm>
              <a:off x="6612761" y="2052646"/>
              <a:ext cx="946150" cy="3352800"/>
            </a:xfrm>
            <a:custGeom>
              <a:avLst/>
              <a:gdLst>
                <a:gd name="T0" fmla="*/ 40 w 20967"/>
                <a:gd name="T1" fmla="*/ 0 h 21600"/>
                <a:gd name="T2" fmla="*/ 28 w 20967"/>
                <a:gd name="T3" fmla="*/ 40 h 21600"/>
                <a:gd name="T4" fmla="*/ 29 w 20967"/>
                <a:gd name="T5" fmla="*/ 84 h 21600"/>
                <a:gd name="T6" fmla="*/ 31 w 20967"/>
                <a:gd name="T7" fmla="*/ 92 h 21600"/>
                <a:gd name="T8" fmla="*/ 32 w 20967"/>
                <a:gd name="T9" fmla="*/ 111 h 21600"/>
                <a:gd name="T10" fmla="*/ 34 w 20967"/>
                <a:gd name="T11" fmla="*/ 121 h 21600"/>
                <a:gd name="T12" fmla="*/ 31 w 20967"/>
                <a:gd name="T13" fmla="*/ 137 h 21600"/>
                <a:gd name="T14" fmla="*/ 22 w 20967"/>
                <a:gd name="T15" fmla="*/ 152 h 21600"/>
                <a:gd name="T16" fmla="*/ 14 w 20967"/>
                <a:gd name="T17" fmla="*/ 176 h 21600"/>
                <a:gd name="T18" fmla="*/ 6 w 20967"/>
                <a:gd name="T19" fmla="*/ 217 h 21600"/>
                <a:gd name="T20" fmla="*/ 0 w 20967"/>
                <a:gd name="T21" fmla="*/ 264 h 21600"/>
                <a:gd name="T22" fmla="*/ 12 w 20967"/>
                <a:gd name="T23" fmla="*/ 287 h 21600"/>
                <a:gd name="T24" fmla="*/ 18 w 20967"/>
                <a:gd name="T25" fmla="*/ 278 h 21600"/>
                <a:gd name="T26" fmla="*/ 14 w 20967"/>
                <a:gd name="T27" fmla="*/ 354 h 21600"/>
                <a:gd name="T28" fmla="*/ 11 w 20967"/>
                <a:gd name="T29" fmla="*/ 432 h 21600"/>
                <a:gd name="T30" fmla="*/ 16 w 20967"/>
                <a:gd name="T31" fmla="*/ 440 h 21600"/>
                <a:gd name="T32" fmla="*/ 19 w 20967"/>
                <a:gd name="T33" fmla="*/ 539 h 21600"/>
                <a:gd name="T34" fmla="*/ 23 w 20967"/>
                <a:gd name="T35" fmla="*/ 634 h 21600"/>
                <a:gd name="T36" fmla="*/ 24 w 20967"/>
                <a:gd name="T37" fmla="*/ 694 h 21600"/>
                <a:gd name="T38" fmla="*/ 15 w 20967"/>
                <a:gd name="T39" fmla="*/ 733 h 21600"/>
                <a:gd name="T40" fmla="*/ 6 w 20967"/>
                <a:gd name="T41" fmla="*/ 740 h 21600"/>
                <a:gd name="T42" fmla="*/ 7 w 20967"/>
                <a:gd name="T43" fmla="*/ 754 h 21600"/>
                <a:gd name="T44" fmla="*/ 22 w 20967"/>
                <a:gd name="T45" fmla="*/ 749 h 21600"/>
                <a:gd name="T46" fmla="*/ 28 w 20967"/>
                <a:gd name="T47" fmla="*/ 742 h 21600"/>
                <a:gd name="T48" fmla="*/ 31 w 20967"/>
                <a:gd name="T49" fmla="*/ 750 h 21600"/>
                <a:gd name="T50" fmla="*/ 37 w 20967"/>
                <a:gd name="T51" fmla="*/ 738 h 21600"/>
                <a:gd name="T52" fmla="*/ 38 w 20967"/>
                <a:gd name="T53" fmla="*/ 706 h 21600"/>
                <a:gd name="T54" fmla="*/ 37 w 20967"/>
                <a:gd name="T55" fmla="*/ 669 h 21600"/>
                <a:gd name="T56" fmla="*/ 39 w 20967"/>
                <a:gd name="T57" fmla="*/ 616 h 21600"/>
                <a:gd name="T58" fmla="*/ 39 w 20967"/>
                <a:gd name="T59" fmla="*/ 574 h 21600"/>
                <a:gd name="T60" fmla="*/ 38 w 20967"/>
                <a:gd name="T61" fmla="*/ 534 h 21600"/>
                <a:gd name="T62" fmla="*/ 38 w 20967"/>
                <a:gd name="T63" fmla="*/ 507 h 21600"/>
                <a:gd name="T64" fmla="*/ 42 w 20967"/>
                <a:gd name="T65" fmla="*/ 583 h 21600"/>
                <a:gd name="T66" fmla="*/ 45 w 20967"/>
                <a:gd name="T67" fmla="*/ 673 h 21600"/>
                <a:gd name="T68" fmla="*/ 48 w 20967"/>
                <a:gd name="T69" fmla="*/ 727 h 21600"/>
                <a:gd name="T70" fmla="*/ 50 w 20967"/>
                <a:gd name="T71" fmla="*/ 752 h 21600"/>
                <a:gd name="T72" fmla="*/ 48 w 20967"/>
                <a:gd name="T73" fmla="*/ 784 h 21600"/>
                <a:gd name="T74" fmla="*/ 49 w 20967"/>
                <a:gd name="T75" fmla="*/ 826 h 21600"/>
                <a:gd name="T76" fmla="*/ 60 w 20967"/>
                <a:gd name="T77" fmla="*/ 800 h 21600"/>
                <a:gd name="T78" fmla="*/ 61 w 20967"/>
                <a:gd name="T79" fmla="*/ 757 h 21600"/>
                <a:gd name="T80" fmla="*/ 63 w 20967"/>
                <a:gd name="T81" fmla="*/ 724 h 21600"/>
                <a:gd name="T82" fmla="*/ 63 w 20967"/>
                <a:gd name="T83" fmla="*/ 678 h 21600"/>
                <a:gd name="T84" fmla="*/ 61 w 20967"/>
                <a:gd name="T85" fmla="*/ 595 h 21600"/>
                <a:gd name="T86" fmla="*/ 58 w 20967"/>
                <a:gd name="T87" fmla="*/ 497 h 21600"/>
                <a:gd name="T88" fmla="*/ 58 w 20967"/>
                <a:gd name="T89" fmla="*/ 444 h 21600"/>
                <a:gd name="T90" fmla="*/ 65 w 20967"/>
                <a:gd name="T91" fmla="*/ 433 h 21600"/>
                <a:gd name="T92" fmla="*/ 62 w 20967"/>
                <a:gd name="T93" fmla="*/ 372 h 21600"/>
                <a:gd name="T94" fmla="*/ 59 w 20967"/>
                <a:gd name="T95" fmla="*/ 308 h 21600"/>
                <a:gd name="T96" fmla="*/ 60 w 20967"/>
                <a:gd name="T97" fmla="*/ 266 h 21600"/>
                <a:gd name="T98" fmla="*/ 66 w 20967"/>
                <a:gd name="T99" fmla="*/ 211 h 21600"/>
                <a:gd name="T100" fmla="*/ 66 w 20967"/>
                <a:gd name="T101" fmla="*/ 150 h 21600"/>
                <a:gd name="T102" fmla="*/ 56 w 20967"/>
                <a:gd name="T103" fmla="*/ 137 h 21600"/>
                <a:gd name="T104" fmla="*/ 50 w 20967"/>
                <a:gd name="T105" fmla="*/ 114 h 21600"/>
                <a:gd name="T106" fmla="*/ 48 w 20967"/>
                <a:gd name="T107" fmla="*/ 106 h 21600"/>
                <a:gd name="T108" fmla="*/ 49 w 20967"/>
                <a:gd name="T109" fmla="*/ 92 h 21600"/>
                <a:gd name="T110" fmla="*/ 52 w 20967"/>
                <a:gd name="T111" fmla="*/ 77 h 21600"/>
                <a:gd name="T112" fmla="*/ 52 w 20967"/>
                <a:gd name="T113" fmla="*/ 33 h 21600"/>
                <a:gd name="T114" fmla="*/ 40 w 20967"/>
                <a:gd name="T115" fmla="*/ 0 h 21600"/>
                <a:gd name="T116" fmla="*/ 40 w 20967"/>
                <a:gd name="T117" fmla="*/ 0 h 2160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20967" h="21600">
                  <a:moveTo>
                    <a:pt x="12347" y="0"/>
                  </a:moveTo>
                  <a:cubicBezTo>
                    <a:pt x="10928" y="0"/>
                    <a:pt x="8721" y="414"/>
                    <a:pt x="8721" y="1059"/>
                  </a:cubicBezTo>
                  <a:cubicBezTo>
                    <a:pt x="8721" y="1704"/>
                    <a:pt x="8879" y="1980"/>
                    <a:pt x="9036" y="2211"/>
                  </a:cubicBezTo>
                  <a:cubicBezTo>
                    <a:pt x="9194" y="2395"/>
                    <a:pt x="9509" y="2395"/>
                    <a:pt x="9509" y="2395"/>
                  </a:cubicBezTo>
                  <a:cubicBezTo>
                    <a:pt x="9509" y="2395"/>
                    <a:pt x="9352" y="2809"/>
                    <a:pt x="9824" y="2901"/>
                  </a:cubicBezTo>
                  <a:cubicBezTo>
                    <a:pt x="10297" y="3040"/>
                    <a:pt x="10455" y="3040"/>
                    <a:pt x="10455" y="3178"/>
                  </a:cubicBezTo>
                  <a:cubicBezTo>
                    <a:pt x="10455" y="3316"/>
                    <a:pt x="10140" y="3454"/>
                    <a:pt x="9667" y="3592"/>
                  </a:cubicBezTo>
                  <a:cubicBezTo>
                    <a:pt x="9352" y="3730"/>
                    <a:pt x="7617" y="3869"/>
                    <a:pt x="6671" y="3961"/>
                  </a:cubicBezTo>
                  <a:cubicBezTo>
                    <a:pt x="5568" y="4099"/>
                    <a:pt x="4937" y="4237"/>
                    <a:pt x="4306" y="4606"/>
                  </a:cubicBezTo>
                  <a:cubicBezTo>
                    <a:pt x="3833" y="4928"/>
                    <a:pt x="3045" y="5388"/>
                    <a:pt x="1941" y="5665"/>
                  </a:cubicBezTo>
                  <a:cubicBezTo>
                    <a:pt x="995" y="5987"/>
                    <a:pt x="-266" y="6448"/>
                    <a:pt x="49" y="6908"/>
                  </a:cubicBezTo>
                  <a:cubicBezTo>
                    <a:pt x="522" y="7323"/>
                    <a:pt x="2572" y="7691"/>
                    <a:pt x="3833" y="7507"/>
                  </a:cubicBezTo>
                  <a:cubicBezTo>
                    <a:pt x="4937" y="7323"/>
                    <a:pt x="5410" y="7277"/>
                    <a:pt x="5410" y="7277"/>
                  </a:cubicBezTo>
                  <a:cubicBezTo>
                    <a:pt x="5410" y="7277"/>
                    <a:pt x="4622" y="8290"/>
                    <a:pt x="4306" y="9257"/>
                  </a:cubicBezTo>
                  <a:cubicBezTo>
                    <a:pt x="3991" y="10270"/>
                    <a:pt x="3045" y="11238"/>
                    <a:pt x="3518" y="11284"/>
                  </a:cubicBezTo>
                  <a:cubicBezTo>
                    <a:pt x="4149" y="11376"/>
                    <a:pt x="4937" y="11514"/>
                    <a:pt x="4937" y="11514"/>
                  </a:cubicBezTo>
                  <a:cubicBezTo>
                    <a:pt x="4937" y="11514"/>
                    <a:pt x="5095" y="12896"/>
                    <a:pt x="5883" y="14093"/>
                  </a:cubicBezTo>
                  <a:cubicBezTo>
                    <a:pt x="6671" y="15290"/>
                    <a:pt x="6987" y="15843"/>
                    <a:pt x="7144" y="16580"/>
                  </a:cubicBezTo>
                  <a:cubicBezTo>
                    <a:pt x="7302" y="17317"/>
                    <a:pt x="7460" y="17823"/>
                    <a:pt x="7302" y="18146"/>
                  </a:cubicBezTo>
                  <a:cubicBezTo>
                    <a:pt x="7144" y="18422"/>
                    <a:pt x="5725" y="19021"/>
                    <a:pt x="4779" y="19159"/>
                  </a:cubicBezTo>
                  <a:cubicBezTo>
                    <a:pt x="3991" y="19251"/>
                    <a:pt x="2572" y="19251"/>
                    <a:pt x="1941" y="19343"/>
                  </a:cubicBezTo>
                  <a:cubicBezTo>
                    <a:pt x="1311" y="19389"/>
                    <a:pt x="838" y="19620"/>
                    <a:pt x="2257" y="19712"/>
                  </a:cubicBezTo>
                  <a:cubicBezTo>
                    <a:pt x="3676" y="19758"/>
                    <a:pt x="6198" y="19666"/>
                    <a:pt x="6829" y="19574"/>
                  </a:cubicBezTo>
                  <a:cubicBezTo>
                    <a:pt x="7460" y="19528"/>
                    <a:pt x="8563" y="19389"/>
                    <a:pt x="8563" y="19389"/>
                  </a:cubicBezTo>
                  <a:cubicBezTo>
                    <a:pt x="8563" y="19389"/>
                    <a:pt x="8248" y="19620"/>
                    <a:pt x="9667" y="19620"/>
                  </a:cubicBezTo>
                  <a:cubicBezTo>
                    <a:pt x="11243" y="19620"/>
                    <a:pt x="11401" y="19574"/>
                    <a:pt x="11559" y="19297"/>
                  </a:cubicBezTo>
                  <a:cubicBezTo>
                    <a:pt x="11559" y="19021"/>
                    <a:pt x="11559" y="18652"/>
                    <a:pt x="11716" y="18468"/>
                  </a:cubicBezTo>
                  <a:cubicBezTo>
                    <a:pt x="12032" y="18284"/>
                    <a:pt x="10928" y="17777"/>
                    <a:pt x="11401" y="17501"/>
                  </a:cubicBezTo>
                  <a:cubicBezTo>
                    <a:pt x="12032" y="17271"/>
                    <a:pt x="12505" y="16534"/>
                    <a:pt x="12032" y="16119"/>
                  </a:cubicBezTo>
                  <a:cubicBezTo>
                    <a:pt x="11559" y="15705"/>
                    <a:pt x="12189" y="15290"/>
                    <a:pt x="12032" y="15014"/>
                  </a:cubicBezTo>
                  <a:cubicBezTo>
                    <a:pt x="11874" y="14738"/>
                    <a:pt x="11716" y="14369"/>
                    <a:pt x="11716" y="13955"/>
                  </a:cubicBezTo>
                  <a:cubicBezTo>
                    <a:pt x="11716" y="13540"/>
                    <a:pt x="11716" y="13264"/>
                    <a:pt x="11716" y="13264"/>
                  </a:cubicBezTo>
                  <a:cubicBezTo>
                    <a:pt x="11716" y="13264"/>
                    <a:pt x="12662" y="14830"/>
                    <a:pt x="12978" y="15244"/>
                  </a:cubicBezTo>
                  <a:cubicBezTo>
                    <a:pt x="13293" y="15659"/>
                    <a:pt x="13766" y="17133"/>
                    <a:pt x="13766" y="17593"/>
                  </a:cubicBezTo>
                  <a:cubicBezTo>
                    <a:pt x="13766" y="18054"/>
                    <a:pt x="14870" y="18652"/>
                    <a:pt x="14870" y="19021"/>
                  </a:cubicBezTo>
                  <a:cubicBezTo>
                    <a:pt x="15027" y="19435"/>
                    <a:pt x="15027" y="19666"/>
                    <a:pt x="15343" y="19666"/>
                  </a:cubicBezTo>
                  <a:cubicBezTo>
                    <a:pt x="15816" y="19666"/>
                    <a:pt x="15027" y="20126"/>
                    <a:pt x="14712" y="20495"/>
                  </a:cubicBezTo>
                  <a:cubicBezTo>
                    <a:pt x="14554" y="20817"/>
                    <a:pt x="13608" y="21600"/>
                    <a:pt x="15185" y="21600"/>
                  </a:cubicBezTo>
                  <a:cubicBezTo>
                    <a:pt x="16919" y="21600"/>
                    <a:pt x="18654" y="21416"/>
                    <a:pt x="18654" y="20909"/>
                  </a:cubicBezTo>
                  <a:cubicBezTo>
                    <a:pt x="18811" y="20449"/>
                    <a:pt x="18496" y="19988"/>
                    <a:pt x="18969" y="19804"/>
                  </a:cubicBezTo>
                  <a:cubicBezTo>
                    <a:pt x="19442" y="19620"/>
                    <a:pt x="19442" y="19205"/>
                    <a:pt x="19442" y="18929"/>
                  </a:cubicBezTo>
                  <a:cubicBezTo>
                    <a:pt x="19284" y="18699"/>
                    <a:pt x="19600" y="18238"/>
                    <a:pt x="19442" y="17731"/>
                  </a:cubicBezTo>
                  <a:cubicBezTo>
                    <a:pt x="19127" y="17179"/>
                    <a:pt x="19127" y="16258"/>
                    <a:pt x="18811" y="15567"/>
                  </a:cubicBezTo>
                  <a:cubicBezTo>
                    <a:pt x="18338" y="14876"/>
                    <a:pt x="18181" y="13817"/>
                    <a:pt x="18023" y="12988"/>
                  </a:cubicBezTo>
                  <a:cubicBezTo>
                    <a:pt x="17708" y="12159"/>
                    <a:pt x="17550" y="11744"/>
                    <a:pt x="17865" y="11606"/>
                  </a:cubicBezTo>
                  <a:cubicBezTo>
                    <a:pt x="18181" y="11514"/>
                    <a:pt x="19757" y="11376"/>
                    <a:pt x="20230" y="11330"/>
                  </a:cubicBezTo>
                  <a:cubicBezTo>
                    <a:pt x="20703" y="11330"/>
                    <a:pt x="19757" y="10455"/>
                    <a:pt x="19284" y="9718"/>
                  </a:cubicBezTo>
                  <a:cubicBezTo>
                    <a:pt x="18969" y="9027"/>
                    <a:pt x="18496" y="8566"/>
                    <a:pt x="18181" y="8060"/>
                  </a:cubicBezTo>
                  <a:cubicBezTo>
                    <a:pt x="17708" y="7553"/>
                    <a:pt x="17708" y="7323"/>
                    <a:pt x="18496" y="6954"/>
                  </a:cubicBezTo>
                  <a:cubicBezTo>
                    <a:pt x="19127" y="6586"/>
                    <a:pt x="20073" y="6356"/>
                    <a:pt x="20388" y="5527"/>
                  </a:cubicBezTo>
                  <a:cubicBezTo>
                    <a:pt x="20861" y="4698"/>
                    <a:pt x="21334" y="4145"/>
                    <a:pt x="20546" y="3915"/>
                  </a:cubicBezTo>
                  <a:cubicBezTo>
                    <a:pt x="19757" y="3730"/>
                    <a:pt x="18338" y="3823"/>
                    <a:pt x="17235" y="3592"/>
                  </a:cubicBezTo>
                  <a:cubicBezTo>
                    <a:pt x="16131" y="3316"/>
                    <a:pt x="15973" y="3040"/>
                    <a:pt x="15500" y="2994"/>
                  </a:cubicBezTo>
                  <a:cubicBezTo>
                    <a:pt x="15027" y="2948"/>
                    <a:pt x="14870" y="2948"/>
                    <a:pt x="14870" y="2763"/>
                  </a:cubicBezTo>
                  <a:cubicBezTo>
                    <a:pt x="14870" y="2579"/>
                    <a:pt x="15027" y="2395"/>
                    <a:pt x="15027" y="2395"/>
                  </a:cubicBezTo>
                  <a:cubicBezTo>
                    <a:pt x="15027" y="2395"/>
                    <a:pt x="15816" y="2257"/>
                    <a:pt x="15973" y="2026"/>
                  </a:cubicBezTo>
                  <a:cubicBezTo>
                    <a:pt x="16131" y="1796"/>
                    <a:pt x="16289" y="1243"/>
                    <a:pt x="16131" y="875"/>
                  </a:cubicBezTo>
                  <a:cubicBezTo>
                    <a:pt x="15816" y="507"/>
                    <a:pt x="14712" y="0"/>
                    <a:pt x="12347" y="0"/>
                  </a:cubicBezTo>
                  <a:close/>
                  <a:moveTo>
                    <a:pt x="12347" y="0"/>
                  </a:moveTo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AutoShape 33"/>
            <p:cNvSpPr>
              <a:spLocks/>
            </p:cNvSpPr>
            <p:nvPr/>
          </p:nvSpPr>
          <p:spPr bwMode="auto">
            <a:xfrm>
              <a:off x="7063611" y="2490002"/>
              <a:ext cx="240506" cy="184150"/>
            </a:xfrm>
            <a:custGeom>
              <a:avLst/>
              <a:gdLst>
                <a:gd name="T0" fmla="*/ 0 w 21600"/>
                <a:gd name="T1" fmla="*/ 1 h 21600"/>
                <a:gd name="T2" fmla="*/ 0 w 21600"/>
                <a:gd name="T3" fmla="*/ 1 h 21600"/>
                <a:gd name="T4" fmla="*/ 0 w 21600"/>
                <a:gd name="T5" fmla="*/ 2 h 21600"/>
                <a:gd name="T6" fmla="*/ 1 w 21600"/>
                <a:gd name="T7" fmla="*/ 1 h 21600"/>
                <a:gd name="T8" fmla="*/ 2 w 21600"/>
                <a:gd name="T9" fmla="*/ 2 h 21600"/>
                <a:gd name="T10" fmla="*/ 2 w 21600"/>
                <a:gd name="T11" fmla="*/ 2 h 21600"/>
                <a:gd name="T12" fmla="*/ 4 w 21600"/>
                <a:gd name="T13" fmla="*/ 0 h 21600"/>
                <a:gd name="T14" fmla="*/ 4 w 21600"/>
                <a:gd name="T15" fmla="*/ 0 h 21600"/>
                <a:gd name="T16" fmla="*/ 1 w 21600"/>
                <a:gd name="T17" fmla="*/ 1 h 21600"/>
                <a:gd name="T18" fmla="*/ 0 w 21600"/>
                <a:gd name="T19" fmla="*/ 1 h 21600"/>
                <a:gd name="T20" fmla="*/ 0 w 21600"/>
                <a:gd name="T21" fmla="*/ 1 h 216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1600" h="21600">
                  <a:moveTo>
                    <a:pt x="1271" y="9969"/>
                  </a:moveTo>
                  <a:cubicBezTo>
                    <a:pt x="635" y="10800"/>
                    <a:pt x="635" y="11631"/>
                    <a:pt x="0" y="12462"/>
                  </a:cubicBezTo>
                  <a:cubicBezTo>
                    <a:pt x="635" y="15785"/>
                    <a:pt x="635" y="19108"/>
                    <a:pt x="635" y="21600"/>
                  </a:cubicBezTo>
                  <a:cubicBezTo>
                    <a:pt x="4447" y="19108"/>
                    <a:pt x="2541" y="13292"/>
                    <a:pt x="5082" y="12462"/>
                  </a:cubicBezTo>
                  <a:cubicBezTo>
                    <a:pt x="8259" y="12462"/>
                    <a:pt x="8259" y="14123"/>
                    <a:pt x="8894" y="16615"/>
                  </a:cubicBezTo>
                  <a:cubicBezTo>
                    <a:pt x="9529" y="18277"/>
                    <a:pt x="9529" y="20769"/>
                    <a:pt x="9529" y="20769"/>
                  </a:cubicBezTo>
                  <a:cubicBezTo>
                    <a:pt x="9529" y="20769"/>
                    <a:pt x="19059" y="7477"/>
                    <a:pt x="21600" y="3323"/>
                  </a:cubicBezTo>
                  <a:cubicBezTo>
                    <a:pt x="20329" y="2492"/>
                    <a:pt x="19694" y="1662"/>
                    <a:pt x="19694" y="0"/>
                  </a:cubicBezTo>
                  <a:cubicBezTo>
                    <a:pt x="16518" y="4154"/>
                    <a:pt x="9529" y="11631"/>
                    <a:pt x="5718" y="11631"/>
                  </a:cubicBezTo>
                  <a:cubicBezTo>
                    <a:pt x="3812" y="11631"/>
                    <a:pt x="2541" y="10800"/>
                    <a:pt x="1271" y="9969"/>
                  </a:cubicBezTo>
                  <a:close/>
                  <a:moveTo>
                    <a:pt x="1271" y="9969"/>
                  </a:moveTo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AutoShape 34"/>
            <p:cNvSpPr>
              <a:spLocks/>
            </p:cNvSpPr>
            <p:nvPr/>
          </p:nvSpPr>
          <p:spPr bwMode="auto">
            <a:xfrm>
              <a:off x="6948517" y="2990859"/>
              <a:ext cx="100013" cy="142081"/>
            </a:xfrm>
            <a:custGeom>
              <a:avLst/>
              <a:gdLst>
                <a:gd name="T0" fmla="*/ 0 w 20000"/>
                <a:gd name="T1" fmla="*/ 0 h 21600"/>
                <a:gd name="T2" fmla="*/ 1 w 20000"/>
                <a:gd name="T3" fmla="*/ 0 h 21600"/>
                <a:gd name="T4" fmla="*/ 0 w 20000"/>
                <a:gd name="T5" fmla="*/ 1 h 21600"/>
                <a:gd name="T6" fmla="*/ 0 w 20000"/>
                <a:gd name="T7" fmla="*/ 1 h 21600"/>
                <a:gd name="T8" fmla="*/ 0 w 20000"/>
                <a:gd name="T9" fmla="*/ 1 h 21600"/>
                <a:gd name="T10" fmla="*/ 0 w 20000"/>
                <a:gd name="T11" fmla="*/ 1 h 21600"/>
                <a:gd name="T12" fmla="*/ 0 w 20000"/>
                <a:gd name="T13" fmla="*/ 0 h 21600"/>
                <a:gd name="T14" fmla="*/ 0 w 200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0000" h="21600">
                  <a:moveTo>
                    <a:pt x="8480" y="1080"/>
                  </a:moveTo>
                  <a:cubicBezTo>
                    <a:pt x="20000" y="0"/>
                    <a:pt x="20000" y="0"/>
                    <a:pt x="20000" y="0"/>
                  </a:cubicBezTo>
                  <a:cubicBezTo>
                    <a:pt x="20000" y="0"/>
                    <a:pt x="9920" y="5400"/>
                    <a:pt x="9920" y="11880"/>
                  </a:cubicBezTo>
                  <a:cubicBezTo>
                    <a:pt x="9920" y="17280"/>
                    <a:pt x="9920" y="19440"/>
                    <a:pt x="9920" y="19440"/>
                  </a:cubicBezTo>
                  <a:cubicBezTo>
                    <a:pt x="1280" y="21600"/>
                    <a:pt x="1280" y="21600"/>
                    <a:pt x="1280" y="21600"/>
                  </a:cubicBezTo>
                  <a:cubicBezTo>
                    <a:pt x="1280" y="21600"/>
                    <a:pt x="-1600" y="15120"/>
                    <a:pt x="1280" y="9720"/>
                  </a:cubicBezTo>
                  <a:cubicBezTo>
                    <a:pt x="4160" y="4320"/>
                    <a:pt x="7040" y="2160"/>
                    <a:pt x="8480" y="1080"/>
                  </a:cubicBezTo>
                  <a:close/>
                  <a:moveTo>
                    <a:pt x="8480" y="1080"/>
                  </a:moveTo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AutoShape 35"/>
            <p:cNvSpPr>
              <a:spLocks/>
            </p:cNvSpPr>
            <p:nvPr/>
          </p:nvSpPr>
          <p:spPr bwMode="auto">
            <a:xfrm>
              <a:off x="6949311" y="3332171"/>
              <a:ext cx="42069" cy="12303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1 h 21600"/>
                <a:gd name="T4" fmla="*/ 0 w 21600"/>
                <a:gd name="T5" fmla="*/ 1 h 21600"/>
                <a:gd name="T6" fmla="*/ 0 w 21600"/>
                <a:gd name="T7" fmla="*/ 1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14400" y="0"/>
                  </a:moveTo>
                  <a:cubicBezTo>
                    <a:pt x="14400" y="0"/>
                    <a:pt x="18000" y="11435"/>
                    <a:pt x="18000" y="16518"/>
                  </a:cubicBezTo>
                  <a:cubicBezTo>
                    <a:pt x="21600" y="20329"/>
                    <a:pt x="21600" y="21600"/>
                    <a:pt x="21600" y="21600"/>
                  </a:cubicBezTo>
                  <a:cubicBezTo>
                    <a:pt x="0" y="20329"/>
                    <a:pt x="0" y="20329"/>
                    <a:pt x="0" y="20329"/>
                  </a:cubicBezTo>
                  <a:cubicBezTo>
                    <a:pt x="0" y="20329"/>
                    <a:pt x="3600" y="10165"/>
                    <a:pt x="14400" y="0"/>
                  </a:cubicBezTo>
                  <a:close/>
                  <a:moveTo>
                    <a:pt x="14400" y="0"/>
                  </a:moveTo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3" name="椭圆 12"/>
          <p:cNvSpPr/>
          <p:nvPr/>
        </p:nvSpPr>
        <p:spPr>
          <a:xfrm>
            <a:off x="5648502" y="2307534"/>
            <a:ext cx="860331" cy="860331"/>
          </a:xfrm>
          <a:prstGeom prst="ellipse">
            <a:avLst/>
          </a:prstGeom>
          <a:solidFill>
            <a:srgbClr val="4454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786923" y="2506866"/>
            <a:ext cx="5950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VS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448820" y="2459590"/>
            <a:ext cx="2532807" cy="2711221"/>
          </a:xfrm>
          <a:prstGeom prst="roundRect">
            <a:avLst>
              <a:gd name="adj" fmla="val 9083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8155768" y="2517864"/>
            <a:ext cx="2532807" cy="2711221"/>
          </a:xfrm>
          <a:prstGeom prst="roundRect">
            <a:avLst>
              <a:gd name="adj" fmla="val 9083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993498" y="2259063"/>
            <a:ext cx="1421430" cy="401053"/>
          </a:xfrm>
          <a:prstGeom prst="roundRect">
            <a:avLst/>
          </a:prstGeom>
          <a:solidFill>
            <a:srgbClr val="F289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266414" y="2290312"/>
            <a:ext cx="8976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</a:p>
        </p:txBody>
      </p:sp>
      <p:sp>
        <p:nvSpPr>
          <p:cNvPr id="19" name="圆角矩形 18"/>
          <p:cNvSpPr/>
          <p:nvPr/>
        </p:nvSpPr>
        <p:spPr>
          <a:xfrm>
            <a:off x="8711456" y="2264211"/>
            <a:ext cx="1421430" cy="401053"/>
          </a:xfrm>
          <a:prstGeom prst="roundRect">
            <a:avLst/>
          </a:prstGeom>
          <a:solidFill>
            <a:srgbClr val="9AD3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025691" y="2299118"/>
            <a:ext cx="9233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zh-CN" alt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715435" y="2968611"/>
            <a:ext cx="1977555" cy="180972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465477" y="2968611"/>
            <a:ext cx="1977555" cy="180972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5031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/>
          <a:srcRect r="23250"/>
          <a:stretch/>
        </p:blipFill>
        <p:spPr>
          <a:xfrm>
            <a:off x="7980258" y="1586352"/>
            <a:ext cx="3347020" cy="283924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/>
          <a:srcRect r="23040"/>
          <a:stretch/>
        </p:blipFill>
        <p:spPr>
          <a:xfrm>
            <a:off x="4345356" y="1586352"/>
            <a:ext cx="3346252" cy="283924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/>
          <a:srcRect l="14416" r="14416"/>
          <a:stretch/>
        </p:blipFill>
        <p:spPr>
          <a:xfrm>
            <a:off x="694900" y="1586352"/>
            <a:ext cx="3346252" cy="2839244"/>
          </a:xfrm>
          <a:prstGeom prst="rect">
            <a:avLst/>
          </a:prstGeom>
        </p:spPr>
      </p:pic>
      <p:sp>
        <p:nvSpPr>
          <p:cNvPr id="30" name="矩形 29"/>
          <p:cNvSpPr/>
          <p:nvPr/>
        </p:nvSpPr>
        <p:spPr>
          <a:xfrm>
            <a:off x="-9525" y="209550"/>
            <a:ext cx="142875" cy="495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227346" y="226367"/>
            <a:ext cx="30438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13"/>
          <p:cNvSpPr txBox="1"/>
          <p:nvPr/>
        </p:nvSpPr>
        <p:spPr>
          <a:xfrm>
            <a:off x="1517958" y="5332774"/>
            <a:ext cx="1672155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353911" y="4770459"/>
            <a:ext cx="2000250" cy="437901"/>
          </a:xfrm>
          <a:prstGeom prst="roundRect">
            <a:avLst/>
          </a:prstGeom>
          <a:solidFill>
            <a:srgbClr val="B6DB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TextBox 13"/>
          <p:cNvSpPr txBox="1"/>
          <p:nvPr/>
        </p:nvSpPr>
        <p:spPr>
          <a:xfrm>
            <a:off x="1184996" y="4866298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13"/>
          <p:cNvSpPr txBox="1"/>
          <p:nvPr/>
        </p:nvSpPr>
        <p:spPr>
          <a:xfrm>
            <a:off x="5107393" y="5332774"/>
            <a:ext cx="1672155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4943346" y="4770459"/>
            <a:ext cx="2000250" cy="437901"/>
          </a:xfrm>
          <a:prstGeom prst="roundRect">
            <a:avLst/>
          </a:prstGeom>
          <a:solidFill>
            <a:srgbClr val="F289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" name="TextBox 13"/>
          <p:cNvSpPr txBox="1"/>
          <p:nvPr/>
        </p:nvSpPr>
        <p:spPr>
          <a:xfrm>
            <a:off x="4774431" y="4866298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8784695" y="5332774"/>
            <a:ext cx="1672155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8620648" y="4770459"/>
            <a:ext cx="2000250" cy="437901"/>
          </a:xfrm>
          <a:prstGeom prst="roundRect">
            <a:avLst/>
          </a:prstGeom>
          <a:solidFill>
            <a:srgbClr val="9AD3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8451733" y="4866298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8820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4" name="组合 213"/>
          <p:cNvGrpSpPr/>
          <p:nvPr/>
        </p:nvGrpSpPr>
        <p:grpSpPr>
          <a:xfrm>
            <a:off x="750528" y="5826921"/>
            <a:ext cx="692150" cy="687388"/>
            <a:chOff x="9296401" y="3429000"/>
            <a:chExt cx="692150" cy="687388"/>
          </a:xfrm>
        </p:grpSpPr>
        <p:sp>
          <p:nvSpPr>
            <p:cNvPr id="27" name="Oval 23"/>
            <p:cNvSpPr>
              <a:spLocks noChangeArrowheads="1"/>
            </p:cNvSpPr>
            <p:nvPr/>
          </p:nvSpPr>
          <p:spPr bwMode="auto">
            <a:xfrm>
              <a:off x="9296401" y="3429000"/>
              <a:ext cx="692150" cy="687388"/>
            </a:xfrm>
            <a:prstGeom prst="ellipse">
              <a:avLst/>
            </a:prstGeom>
            <a:solidFill>
              <a:srgbClr val="62CC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33"/>
            <p:cNvSpPr>
              <a:spLocks/>
            </p:cNvSpPr>
            <p:nvPr/>
          </p:nvSpPr>
          <p:spPr bwMode="auto">
            <a:xfrm>
              <a:off x="9409113" y="3579813"/>
              <a:ext cx="225425" cy="447675"/>
            </a:xfrm>
            <a:custGeom>
              <a:avLst/>
              <a:gdLst>
                <a:gd name="T0" fmla="*/ 39 w 60"/>
                <a:gd name="T1" fmla="*/ 0 h 119"/>
                <a:gd name="T2" fmla="*/ 37 w 60"/>
                <a:gd name="T3" fmla="*/ 0 h 119"/>
                <a:gd name="T4" fmla="*/ 30 w 60"/>
                <a:gd name="T5" fmla="*/ 0 h 119"/>
                <a:gd name="T6" fmla="*/ 24 w 60"/>
                <a:gd name="T7" fmla="*/ 1 h 119"/>
                <a:gd name="T8" fmla="*/ 5 w 60"/>
                <a:gd name="T9" fmla="*/ 13 h 119"/>
                <a:gd name="T10" fmla="*/ 0 w 60"/>
                <a:gd name="T11" fmla="*/ 29 h 119"/>
                <a:gd name="T12" fmla="*/ 0 w 60"/>
                <a:gd name="T13" fmla="*/ 30 h 119"/>
                <a:gd name="T14" fmla="*/ 0 w 60"/>
                <a:gd name="T15" fmla="*/ 36 h 119"/>
                <a:gd name="T16" fmla="*/ 0 w 60"/>
                <a:gd name="T17" fmla="*/ 37 h 119"/>
                <a:gd name="T18" fmla="*/ 2 w 60"/>
                <a:gd name="T19" fmla="*/ 47 h 119"/>
                <a:gd name="T20" fmla="*/ 18 w 60"/>
                <a:gd name="T21" fmla="*/ 70 h 119"/>
                <a:gd name="T22" fmla="*/ 29 w 60"/>
                <a:gd name="T23" fmla="*/ 79 h 119"/>
                <a:gd name="T24" fmla="*/ 45 w 60"/>
                <a:gd name="T25" fmla="*/ 93 h 119"/>
                <a:gd name="T26" fmla="*/ 59 w 60"/>
                <a:gd name="T27" fmla="*/ 118 h 119"/>
                <a:gd name="T28" fmla="*/ 60 w 60"/>
                <a:gd name="T29" fmla="*/ 119 h 119"/>
                <a:gd name="T30" fmla="*/ 60 w 60"/>
                <a:gd name="T31" fmla="*/ 118 h 119"/>
                <a:gd name="T32" fmla="*/ 60 w 60"/>
                <a:gd name="T33" fmla="*/ 13 h 119"/>
                <a:gd name="T34" fmla="*/ 59 w 60"/>
                <a:gd name="T35" fmla="*/ 11 h 119"/>
                <a:gd name="T36" fmla="*/ 39 w 60"/>
                <a:gd name="T37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0" h="119">
                  <a:moveTo>
                    <a:pt x="39" y="0"/>
                  </a:moveTo>
                  <a:cubicBezTo>
                    <a:pt x="38" y="0"/>
                    <a:pt x="38" y="0"/>
                    <a:pt x="37" y="0"/>
                  </a:cubicBezTo>
                  <a:cubicBezTo>
                    <a:pt x="35" y="0"/>
                    <a:pt x="33" y="0"/>
                    <a:pt x="30" y="0"/>
                  </a:cubicBezTo>
                  <a:cubicBezTo>
                    <a:pt x="28" y="0"/>
                    <a:pt x="26" y="0"/>
                    <a:pt x="24" y="1"/>
                  </a:cubicBezTo>
                  <a:cubicBezTo>
                    <a:pt x="16" y="2"/>
                    <a:pt x="10" y="6"/>
                    <a:pt x="5" y="13"/>
                  </a:cubicBezTo>
                  <a:cubicBezTo>
                    <a:pt x="2" y="18"/>
                    <a:pt x="0" y="23"/>
                    <a:pt x="0" y="29"/>
                  </a:cubicBezTo>
                  <a:cubicBezTo>
                    <a:pt x="0" y="29"/>
                    <a:pt x="0" y="29"/>
                    <a:pt x="0" y="30"/>
                  </a:cubicBezTo>
                  <a:cubicBezTo>
                    <a:pt x="0" y="32"/>
                    <a:pt x="0" y="34"/>
                    <a:pt x="0" y="36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41"/>
                    <a:pt x="0" y="44"/>
                    <a:pt x="2" y="47"/>
                  </a:cubicBezTo>
                  <a:cubicBezTo>
                    <a:pt x="5" y="56"/>
                    <a:pt x="11" y="64"/>
                    <a:pt x="18" y="70"/>
                  </a:cubicBezTo>
                  <a:cubicBezTo>
                    <a:pt x="22" y="74"/>
                    <a:pt x="26" y="76"/>
                    <a:pt x="29" y="79"/>
                  </a:cubicBezTo>
                  <a:cubicBezTo>
                    <a:pt x="35" y="83"/>
                    <a:pt x="40" y="88"/>
                    <a:pt x="45" y="93"/>
                  </a:cubicBezTo>
                  <a:cubicBezTo>
                    <a:pt x="52" y="101"/>
                    <a:pt x="57" y="109"/>
                    <a:pt x="59" y="118"/>
                  </a:cubicBezTo>
                  <a:cubicBezTo>
                    <a:pt x="59" y="119"/>
                    <a:pt x="59" y="119"/>
                    <a:pt x="60" y="119"/>
                  </a:cubicBezTo>
                  <a:cubicBezTo>
                    <a:pt x="60" y="119"/>
                    <a:pt x="60" y="118"/>
                    <a:pt x="60" y="118"/>
                  </a:cubicBezTo>
                  <a:cubicBezTo>
                    <a:pt x="60" y="83"/>
                    <a:pt x="60" y="48"/>
                    <a:pt x="60" y="13"/>
                  </a:cubicBezTo>
                  <a:cubicBezTo>
                    <a:pt x="60" y="13"/>
                    <a:pt x="59" y="12"/>
                    <a:pt x="59" y="11"/>
                  </a:cubicBezTo>
                  <a:cubicBezTo>
                    <a:pt x="54" y="5"/>
                    <a:pt x="47" y="1"/>
                    <a:pt x="3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34"/>
            <p:cNvSpPr>
              <a:spLocks/>
            </p:cNvSpPr>
            <p:nvPr/>
          </p:nvSpPr>
          <p:spPr bwMode="auto">
            <a:xfrm>
              <a:off x="9648826" y="3579813"/>
              <a:ext cx="230188" cy="447675"/>
            </a:xfrm>
            <a:custGeom>
              <a:avLst/>
              <a:gdLst>
                <a:gd name="T0" fmla="*/ 52 w 61"/>
                <a:gd name="T1" fmla="*/ 9 h 119"/>
                <a:gd name="T2" fmla="*/ 43 w 61"/>
                <a:gd name="T3" fmla="*/ 2 h 119"/>
                <a:gd name="T4" fmla="*/ 33 w 61"/>
                <a:gd name="T5" fmla="*/ 0 h 119"/>
                <a:gd name="T6" fmla="*/ 32 w 61"/>
                <a:gd name="T7" fmla="*/ 0 h 119"/>
                <a:gd name="T8" fmla="*/ 25 w 61"/>
                <a:gd name="T9" fmla="*/ 0 h 119"/>
                <a:gd name="T10" fmla="*/ 23 w 61"/>
                <a:gd name="T11" fmla="*/ 0 h 119"/>
                <a:gd name="T12" fmla="*/ 1 w 61"/>
                <a:gd name="T13" fmla="*/ 12 h 119"/>
                <a:gd name="T14" fmla="*/ 0 w 61"/>
                <a:gd name="T15" fmla="*/ 13 h 119"/>
                <a:gd name="T16" fmla="*/ 0 w 61"/>
                <a:gd name="T17" fmla="*/ 35 h 119"/>
                <a:gd name="T18" fmla="*/ 1 w 61"/>
                <a:gd name="T19" fmla="*/ 36 h 119"/>
                <a:gd name="T20" fmla="*/ 1 w 61"/>
                <a:gd name="T21" fmla="*/ 35 h 119"/>
                <a:gd name="T22" fmla="*/ 14 w 61"/>
                <a:gd name="T23" fmla="*/ 25 h 119"/>
                <a:gd name="T24" fmla="*/ 30 w 61"/>
                <a:gd name="T25" fmla="*/ 24 h 119"/>
                <a:gd name="T26" fmla="*/ 38 w 61"/>
                <a:gd name="T27" fmla="*/ 35 h 119"/>
                <a:gd name="T28" fmla="*/ 34 w 61"/>
                <a:gd name="T29" fmla="*/ 51 h 119"/>
                <a:gd name="T30" fmla="*/ 28 w 61"/>
                <a:gd name="T31" fmla="*/ 59 h 119"/>
                <a:gd name="T32" fmla="*/ 16 w 61"/>
                <a:gd name="T33" fmla="*/ 72 h 119"/>
                <a:gd name="T34" fmla="*/ 6 w 61"/>
                <a:gd name="T35" fmla="*/ 89 h 119"/>
                <a:gd name="T36" fmla="*/ 1 w 61"/>
                <a:gd name="T37" fmla="*/ 118 h 119"/>
                <a:gd name="T38" fmla="*/ 1 w 61"/>
                <a:gd name="T39" fmla="*/ 119 h 119"/>
                <a:gd name="T40" fmla="*/ 1 w 61"/>
                <a:gd name="T41" fmla="*/ 119 h 119"/>
                <a:gd name="T42" fmla="*/ 1 w 61"/>
                <a:gd name="T43" fmla="*/ 118 h 119"/>
                <a:gd name="T44" fmla="*/ 13 w 61"/>
                <a:gd name="T45" fmla="*/ 95 h 119"/>
                <a:gd name="T46" fmla="*/ 28 w 61"/>
                <a:gd name="T47" fmla="*/ 80 h 119"/>
                <a:gd name="T48" fmla="*/ 37 w 61"/>
                <a:gd name="T49" fmla="*/ 74 h 119"/>
                <a:gd name="T50" fmla="*/ 53 w 61"/>
                <a:gd name="T51" fmla="*/ 58 h 119"/>
                <a:gd name="T52" fmla="*/ 60 w 61"/>
                <a:gd name="T53" fmla="*/ 40 h 119"/>
                <a:gd name="T54" fmla="*/ 61 w 61"/>
                <a:gd name="T55" fmla="*/ 35 h 119"/>
                <a:gd name="T56" fmla="*/ 61 w 61"/>
                <a:gd name="T57" fmla="*/ 30 h 119"/>
                <a:gd name="T58" fmla="*/ 60 w 61"/>
                <a:gd name="T59" fmla="*/ 25 h 119"/>
                <a:gd name="T60" fmla="*/ 52 w 61"/>
                <a:gd name="T61" fmla="*/ 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1" h="119">
                  <a:moveTo>
                    <a:pt x="52" y="9"/>
                  </a:moveTo>
                  <a:cubicBezTo>
                    <a:pt x="50" y="6"/>
                    <a:pt x="46" y="4"/>
                    <a:pt x="43" y="2"/>
                  </a:cubicBezTo>
                  <a:cubicBezTo>
                    <a:pt x="40" y="1"/>
                    <a:pt x="36" y="0"/>
                    <a:pt x="33" y="0"/>
                  </a:cubicBezTo>
                  <a:cubicBezTo>
                    <a:pt x="33" y="0"/>
                    <a:pt x="33" y="0"/>
                    <a:pt x="32" y="0"/>
                  </a:cubicBezTo>
                  <a:cubicBezTo>
                    <a:pt x="30" y="0"/>
                    <a:pt x="28" y="0"/>
                    <a:pt x="25" y="0"/>
                  </a:cubicBezTo>
                  <a:cubicBezTo>
                    <a:pt x="24" y="0"/>
                    <a:pt x="24" y="0"/>
                    <a:pt x="23" y="0"/>
                  </a:cubicBezTo>
                  <a:cubicBezTo>
                    <a:pt x="14" y="1"/>
                    <a:pt x="7" y="5"/>
                    <a:pt x="1" y="12"/>
                  </a:cubicBezTo>
                  <a:cubicBezTo>
                    <a:pt x="1" y="12"/>
                    <a:pt x="0" y="13"/>
                    <a:pt x="0" y="13"/>
                  </a:cubicBezTo>
                  <a:cubicBezTo>
                    <a:pt x="0" y="20"/>
                    <a:pt x="0" y="28"/>
                    <a:pt x="0" y="35"/>
                  </a:cubicBezTo>
                  <a:cubicBezTo>
                    <a:pt x="0" y="35"/>
                    <a:pt x="1" y="35"/>
                    <a:pt x="1" y="36"/>
                  </a:cubicBezTo>
                  <a:cubicBezTo>
                    <a:pt x="1" y="36"/>
                    <a:pt x="1" y="35"/>
                    <a:pt x="1" y="35"/>
                  </a:cubicBezTo>
                  <a:cubicBezTo>
                    <a:pt x="5" y="30"/>
                    <a:pt x="9" y="27"/>
                    <a:pt x="14" y="25"/>
                  </a:cubicBezTo>
                  <a:cubicBezTo>
                    <a:pt x="19" y="22"/>
                    <a:pt x="25" y="22"/>
                    <a:pt x="30" y="24"/>
                  </a:cubicBezTo>
                  <a:cubicBezTo>
                    <a:pt x="35" y="26"/>
                    <a:pt x="38" y="30"/>
                    <a:pt x="38" y="35"/>
                  </a:cubicBezTo>
                  <a:cubicBezTo>
                    <a:pt x="39" y="41"/>
                    <a:pt x="38" y="47"/>
                    <a:pt x="34" y="51"/>
                  </a:cubicBezTo>
                  <a:cubicBezTo>
                    <a:pt x="33" y="54"/>
                    <a:pt x="30" y="56"/>
                    <a:pt x="28" y="59"/>
                  </a:cubicBezTo>
                  <a:cubicBezTo>
                    <a:pt x="24" y="63"/>
                    <a:pt x="20" y="68"/>
                    <a:pt x="16" y="72"/>
                  </a:cubicBezTo>
                  <a:cubicBezTo>
                    <a:pt x="12" y="77"/>
                    <a:pt x="9" y="83"/>
                    <a:pt x="6" y="89"/>
                  </a:cubicBezTo>
                  <a:cubicBezTo>
                    <a:pt x="2" y="98"/>
                    <a:pt x="1" y="108"/>
                    <a:pt x="1" y="118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1" y="119"/>
                    <a:pt x="1" y="118"/>
                    <a:pt x="1" y="118"/>
                  </a:cubicBezTo>
                  <a:cubicBezTo>
                    <a:pt x="4" y="110"/>
                    <a:pt x="8" y="102"/>
                    <a:pt x="13" y="95"/>
                  </a:cubicBezTo>
                  <a:cubicBezTo>
                    <a:pt x="17" y="89"/>
                    <a:pt x="22" y="84"/>
                    <a:pt x="28" y="80"/>
                  </a:cubicBezTo>
                  <a:cubicBezTo>
                    <a:pt x="31" y="78"/>
                    <a:pt x="34" y="76"/>
                    <a:pt x="37" y="74"/>
                  </a:cubicBezTo>
                  <a:cubicBezTo>
                    <a:pt x="44" y="70"/>
                    <a:pt x="49" y="65"/>
                    <a:pt x="53" y="58"/>
                  </a:cubicBezTo>
                  <a:cubicBezTo>
                    <a:pt x="57" y="52"/>
                    <a:pt x="60" y="46"/>
                    <a:pt x="60" y="40"/>
                  </a:cubicBezTo>
                  <a:cubicBezTo>
                    <a:pt x="61" y="38"/>
                    <a:pt x="61" y="36"/>
                    <a:pt x="61" y="35"/>
                  </a:cubicBezTo>
                  <a:cubicBezTo>
                    <a:pt x="61" y="33"/>
                    <a:pt x="61" y="32"/>
                    <a:pt x="61" y="30"/>
                  </a:cubicBezTo>
                  <a:cubicBezTo>
                    <a:pt x="61" y="29"/>
                    <a:pt x="61" y="27"/>
                    <a:pt x="60" y="25"/>
                  </a:cubicBezTo>
                  <a:cubicBezTo>
                    <a:pt x="59" y="19"/>
                    <a:pt x="57" y="14"/>
                    <a:pt x="52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19" name="组合 218"/>
          <p:cNvGrpSpPr/>
          <p:nvPr/>
        </p:nvGrpSpPr>
        <p:grpSpPr>
          <a:xfrm>
            <a:off x="10625109" y="5826921"/>
            <a:ext cx="692150" cy="687388"/>
            <a:chOff x="10059988" y="6475413"/>
            <a:chExt cx="692150" cy="687388"/>
          </a:xfrm>
        </p:grpSpPr>
        <p:sp>
          <p:nvSpPr>
            <p:cNvPr id="23" name="Oval 19"/>
            <p:cNvSpPr>
              <a:spLocks noChangeArrowheads="1"/>
            </p:cNvSpPr>
            <p:nvPr/>
          </p:nvSpPr>
          <p:spPr bwMode="auto">
            <a:xfrm>
              <a:off x="10059988" y="6475413"/>
              <a:ext cx="692150" cy="687388"/>
            </a:xfrm>
            <a:prstGeom prst="ellipse">
              <a:avLst/>
            </a:prstGeom>
            <a:solidFill>
              <a:srgbClr val="7B5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36"/>
            <p:cNvSpPr>
              <a:spLocks/>
            </p:cNvSpPr>
            <p:nvPr/>
          </p:nvSpPr>
          <p:spPr bwMode="auto">
            <a:xfrm>
              <a:off x="10202863" y="6718300"/>
              <a:ext cx="371475" cy="188913"/>
            </a:xfrm>
            <a:custGeom>
              <a:avLst/>
              <a:gdLst>
                <a:gd name="T0" fmla="*/ 86 w 99"/>
                <a:gd name="T1" fmla="*/ 37 h 50"/>
                <a:gd name="T2" fmla="*/ 79 w 99"/>
                <a:gd name="T3" fmla="*/ 19 h 50"/>
                <a:gd name="T4" fmla="*/ 79 w 99"/>
                <a:gd name="T5" fmla="*/ 6 h 50"/>
                <a:gd name="T6" fmla="*/ 66 w 99"/>
                <a:gd name="T7" fmla="*/ 6 h 50"/>
                <a:gd name="T8" fmla="*/ 66 w 99"/>
                <a:gd name="T9" fmla="*/ 16 h 50"/>
                <a:gd name="T10" fmla="*/ 64 w 99"/>
                <a:gd name="T11" fmla="*/ 17 h 50"/>
                <a:gd name="T12" fmla="*/ 50 w 99"/>
                <a:gd name="T13" fmla="*/ 0 h 50"/>
                <a:gd name="T14" fmla="*/ 0 w 99"/>
                <a:gd name="T15" fmla="*/ 49 h 50"/>
                <a:gd name="T16" fmla="*/ 12 w 99"/>
                <a:gd name="T17" fmla="*/ 49 h 50"/>
                <a:gd name="T18" fmla="*/ 17 w 99"/>
                <a:gd name="T19" fmla="*/ 47 h 50"/>
                <a:gd name="T20" fmla="*/ 32 w 99"/>
                <a:gd name="T21" fmla="*/ 33 h 50"/>
                <a:gd name="T22" fmla="*/ 50 w 99"/>
                <a:gd name="T23" fmla="*/ 15 h 50"/>
                <a:gd name="T24" fmla="*/ 82 w 99"/>
                <a:gd name="T25" fmla="*/ 47 h 50"/>
                <a:gd name="T26" fmla="*/ 86 w 99"/>
                <a:gd name="T27" fmla="*/ 49 h 50"/>
                <a:gd name="T28" fmla="*/ 99 w 99"/>
                <a:gd name="T29" fmla="*/ 49 h 50"/>
                <a:gd name="T30" fmla="*/ 86 w 99"/>
                <a:gd name="T31" fmla="*/ 3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9" h="50">
                  <a:moveTo>
                    <a:pt x="86" y="37"/>
                  </a:moveTo>
                  <a:cubicBezTo>
                    <a:pt x="81" y="32"/>
                    <a:pt x="78" y="27"/>
                    <a:pt x="79" y="19"/>
                  </a:cubicBezTo>
                  <a:cubicBezTo>
                    <a:pt x="80" y="15"/>
                    <a:pt x="79" y="10"/>
                    <a:pt x="79" y="6"/>
                  </a:cubicBezTo>
                  <a:cubicBezTo>
                    <a:pt x="75" y="6"/>
                    <a:pt x="70" y="6"/>
                    <a:pt x="66" y="6"/>
                  </a:cubicBezTo>
                  <a:cubicBezTo>
                    <a:pt x="66" y="9"/>
                    <a:pt x="66" y="12"/>
                    <a:pt x="66" y="16"/>
                  </a:cubicBezTo>
                  <a:cubicBezTo>
                    <a:pt x="65" y="16"/>
                    <a:pt x="65" y="16"/>
                    <a:pt x="64" y="17"/>
                  </a:cubicBezTo>
                  <a:cubicBezTo>
                    <a:pt x="60" y="11"/>
                    <a:pt x="55" y="6"/>
                    <a:pt x="50" y="0"/>
                  </a:cubicBezTo>
                  <a:cubicBezTo>
                    <a:pt x="33" y="17"/>
                    <a:pt x="17" y="33"/>
                    <a:pt x="0" y="49"/>
                  </a:cubicBezTo>
                  <a:cubicBezTo>
                    <a:pt x="4" y="49"/>
                    <a:pt x="8" y="50"/>
                    <a:pt x="12" y="49"/>
                  </a:cubicBezTo>
                  <a:cubicBezTo>
                    <a:pt x="14" y="49"/>
                    <a:pt x="16" y="48"/>
                    <a:pt x="17" y="47"/>
                  </a:cubicBezTo>
                  <a:cubicBezTo>
                    <a:pt x="22" y="43"/>
                    <a:pt x="27" y="38"/>
                    <a:pt x="32" y="33"/>
                  </a:cubicBezTo>
                  <a:cubicBezTo>
                    <a:pt x="38" y="27"/>
                    <a:pt x="44" y="21"/>
                    <a:pt x="50" y="15"/>
                  </a:cubicBezTo>
                  <a:cubicBezTo>
                    <a:pt x="61" y="26"/>
                    <a:pt x="72" y="37"/>
                    <a:pt x="82" y="47"/>
                  </a:cubicBezTo>
                  <a:cubicBezTo>
                    <a:pt x="83" y="48"/>
                    <a:pt x="85" y="49"/>
                    <a:pt x="86" y="49"/>
                  </a:cubicBezTo>
                  <a:cubicBezTo>
                    <a:pt x="90" y="49"/>
                    <a:pt x="94" y="49"/>
                    <a:pt x="99" y="49"/>
                  </a:cubicBezTo>
                  <a:cubicBezTo>
                    <a:pt x="95" y="45"/>
                    <a:pt x="91" y="40"/>
                    <a:pt x="86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37"/>
            <p:cNvSpPr>
              <a:spLocks/>
            </p:cNvSpPr>
            <p:nvPr/>
          </p:nvSpPr>
          <p:spPr bwMode="auto">
            <a:xfrm>
              <a:off x="10461626" y="6516688"/>
              <a:ext cx="117475" cy="104775"/>
            </a:xfrm>
            <a:custGeom>
              <a:avLst/>
              <a:gdLst>
                <a:gd name="T0" fmla="*/ 27 w 31"/>
                <a:gd name="T1" fmla="*/ 5 h 28"/>
                <a:gd name="T2" fmla="*/ 18 w 31"/>
                <a:gd name="T3" fmla="*/ 5 h 28"/>
                <a:gd name="T4" fmla="*/ 17 w 31"/>
                <a:gd name="T5" fmla="*/ 6 h 28"/>
                <a:gd name="T6" fmla="*/ 16 w 31"/>
                <a:gd name="T7" fmla="*/ 4 h 28"/>
                <a:gd name="T8" fmla="*/ 9 w 31"/>
                <a:gd name="T9" fmla="*/ 0 h 28"/>
                <a:gd name="T10" fmla="*/ 2 w 31"/>
                <a:gd name="T11" fmla="*/ 5 h 28"/>
                <a:gd name="T12" fmla="*/ 4 w 31"/>
                <a:gd name="T13" fmla="*/ 18 h 28"/>
                <a:gd name="T14" fmla="*/ 12 w 31"/>
                <a:gd name="T15" fmla="*/ 28 h 28"/>
                <a:gd name="T16" fmla="*/ 22 w 31"/>
                <a:gd name="T17" fmla="*/ 23 h 28"/>
                <a:gd name="T18" fmla="*/ 31 w 31"/>
                <a:gd name="T19" fmla="*/ 14 h 28"/>
                <a:gd name="T20" fmla="*/ 27 w 31"/>
                <a:gd name="T21" fmla="*/ 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28">
                  <a:moveTo>
                    <a:pt x="27" y="5"/>
                  </a:moveTo>
                  <a:cubicBezTo>
                    <a:pt x="24" y="2"/>
                    <a:pt x="21" y="3"/>
                    <a:pt x="18" y="5"/>
                  </a:cubicBezTo>
                  <a:cubicBezTo>
                    <a:pt x="18" y="6"/>
                    <a:pt x="17" y="6"/>
                    <a:pt x="17" y="6"/>
                  </a:cubicBezTo>
                  <a:cubicBezTo>
                    <a:pt x="17" y="5"/>
                    <a:pt x="16" y="5"/>
                    <a:pt x="16" y="4"/>
                  </a:cubicBezTo>
                  <a:cubicBezTo>
                    <a:pt x="14" y="2"/>
                    <a:pt x="13" y="0"/>
                    <a:pt x="9" y="0"/>
                  </a:cubicBezTo>
                  <a:cubicBezTo>
                    <a:pt x="6" y="0"/>
                    <a:pt x="4" y="2"/>
                    <a:pt x="2" y="5"/>
                  </a:cubicBezTo>
                  <a:cubicBezTo>
                    <a:pt x="0" y="9"/>
                    <a:pt x="1" y="14"/>
                    <a:pt x="4" y="18"/>
                  </a:cubicBezTo>
                  <a:cubicBezTo>
                    <a:pt x="6" y="22"/>
                    <a:pt x="9" y="25"/>
                    <a:pt x="12" y="28"/>
                  </a:cubicBezTo>
                  <a:cubicBezTo>
                    <a:pt x="15" y="26"/>
                    <a:pt x="19" y="25"/>
                    <a:pt x="22" y="23"/>
                  </a:cubicBezTo>
                  <a:cubicBezTo>
                    <a:pt x="27" y="21"/>
                    <a:pt x="30" y="18"/>
                    <a:pt x="31" y="14"/>
                  </a:cubicBezTo>
                  <a:cubicBezTo>
                    <a:pt x="31" y="10"/>
                    <a:pt x="30" y="7"/>
                    <a:pt x="27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38"/>
            <p:cNvSpPr>
              <a:spLocks/>
            </p:cNvSpPr>
            <p:nvPr/>
          </p:nvSpPr>
          <p:spPr bwMode="auto">
            <a:xfrm>
              <a:off x="10387013" y="6583363"/>
              <a:ext cx="85725" cy="82550"/>
            </a:xfrm>
            <a:custGeom>
              <a:avLst/>
              <a:gdLst>
                <a:gd name="T0" fmla="*/ 17 w 23"/>
                <a:gd name="T1" fmla="*/ 0 h 22"/>
                <a:gd name="T2" fmla="*/ 11 w 23"/>
                <a:gd name="T3" fmla="*/ 5 h 22"/>
                <a:gd name="T4" fmla="*/ 11 w 23"/>
                <a:gd name="T5" fmla="*/ 6 h 22"/>
                <a:gd name="T6" fmla="*/ 3 w 23"/>
                <a:gd name="T7" fmla="*/ 6 h 22"/>
                <a:gd name="T8" fmla="*/ 2 w 23"/>
                <a:gd name="T9" fmla="*/ 14 h 22"/>
                <a:gd name="T10" fmla="*/ 9 w 23"/>
                <a:gd name="T11" fmla="*/ 20 h 22"/>
                <a:gd name="T12" fmla="*/ 17 w 23"/>
                <a:gd name="T13" fmla="*/ 22 h 22"/>
                <a:gd name="T14" fmla="*/ 21 w 23"/>
                <a:gd name="T15" fmla="*/ 15 h 22"/>
                <a:gd name="T16" fmla="*/ 23 w 23"/>
                <a:gd name="T17" fmla="*/ 7 h 22"/>
                <a:gd name="T18" fmla="*/ 17 w 23"/>
                <a:gd name="T1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22">
                  <a:moveTo>
                    <a:pt x="17" y="0"/>
                  </a:moveTo>
                  <a:cubicBezTo>
                    <a:pt x="14" y="0"/>
                    <a:pt x="12" y="2"/>
                    <a:pt x="11" y="5"/>
                  </a:cubicBezTo>
                  <a:cubicBezTo>
                    <a:pt x="11" y="5"/>
                    <a:pt x="11" y="5"/>
                    <a:pt x="11" y="6"/>
                  </a:cubicBezTo>
                  <a:cubicBezTo>
                    <a:pt x="8" y="4"/>
                    <a:pt x="5" y="3"/>
                    <a:pt x="3" y="6"/>
                  </a:cubicBezTo>
                  <a:cubicBezTo>
                    <a:pt x="0" y="9"/>
                    <a:pt x="0" y="12"/>
                    <a:pt x="2" y="14"/>
                  </a:cubicBezTo>
                  <a:cubicBezTo>
                    <a:pt x="4" y="17"/>
                    <a:pt x="7" y="18"/>
                    <a:pt x="9" y="20"/>
                  </a:cubicBezTo>
                  <a:cubicBezTo>
                    <a:pt x="12" y="21"/>
                    <a:pt x="14" y="21"/>
                    <a:pt x="17" y="22"/>
                  </a:cubicBezTo>
                  <a:cubicBezTo>
                    <a:pt x="19" y="19"/>
                    <a:pt x="20" y="17"/>
                    <a:pt x="21" y="15"/>
                  </a:cubicBezTo>
                  <a:cubicBezTo>
                    <a:pt x="22" y="13"/>
                    <a:pt x="23" y="10"/>
                    <a:pt x="23" y="7"/>
                  </a:cubicBezTo>
                  <a:cubicBezTo>
                    <a:pt x="23" y="4"/>
                    <a:pt x="21" y="1"/>
                    <a:pt x="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39"/>
            <p:cNvSpPr>
              <a:spLocks/>
            </p:cNvSpPr>
            <p:nvPr/>
          </p:nvSpPr>
          <p:spPr bwMode="auto">
            <a:xfrm>
              <a:off x="10453688" y="6662738"/>
              <a:ext cx="71438" cy="63500"/>
            </a:xfrm>
            <a:custGeom>
              <a:avLst/>
              <a:gdLst>
                <a:gd name="T0" fmla="*/ 10 w 19"/>
                <a:gd name="T1" fmla="*/ 4 h 17"/>
                <a:gd name="T2" fmla="*/ 10 w 19"/>
                <a:gd name="T3" fmla="*/ 3 h 17"/>
                <a:gd name="T4" fmla="*/ 5 w 19"/>
                <a:gd name="T5" fmla="*/ 1 h 17"/>
                <a:gd name="T6" fmla="*/ 1 w 19"/>
                <a:gd name="T7" fmla="*/ 5 h 17"/>
                <a:gd name="T8" fmla="*/ 2 w 19"/>
                <a:gd name="T9" fmla="*/ 12 h 17"/>
                <a:gd name="T10" fmla="*/ 7 w 19"/>
                <a:gd name="T11" fmla="*/ 17 h 17"/>
                <a:gd name="T12" fmla="*/ 15 w 19"/>
                <a:gd name="T13" fmla="*/ 13 h 17"/>
                <a:gd name="T14" fmla="*/ 17 w 19"/>
                <a:gd name="T15" fmla="*/ 4 h 17"/>
                <a:gd name="T16" fmla="*/ 10 w 19"/>
                <a:gd name="T17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7">
                  <a:moveTo>
                    <a:pt x="10" y="4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8" y="2"/>
                    <a:pt x="6" y="0"/>
                    <a:pt x="5" y="1"/>
                  </a:cubicBezTo>
                  <a:cubicBezTo>
                    <a:pt x="3" y="1"/>
                    <a:pt x="1" y="3"/>
                    <a:pt x="1" y="5"/>
                  </a:cubicBezTo>
                  <a:cubicBezTo>
                    <a:pt x="0" y="7"/>
                    <a:pt x="1" y="10"/>
                    <a:pt x="2" y="12"/>
                  </a:cubicBezTo>
                  <a:cubicBezTo>
                    <a:pt x="4" y="14"/>
                    <a:pt x="5" y="15"/>
                    <a:pt x="7" y="17"/>
                  </a:cubicBezTo>
                  <a:cubicBezTo>
                    <a:pt x="10" y="16"/>
                    <a:pt x="13" y="15"/>
                    <a:pt x="15" y="13"/>
                  </a:cubicBezTo>
                  <a:cubicBezTo>
                    <a:pt x="18" y="11"/>
                    <a:pt x="19" y="7"/>
                    <a:pt x="17" y="4"/>
                  </a:cubicBezTo>
                  <a:cubicBezTo>
                    <a:pt x="15" y="1"/>
                    <a:pt x="13" y="2"/>
                    <a:pt x="10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40"/>
            <p:cNvSpPr>
              <a:spLocks/>
            </p:cNvSpPr>
            <p:nvPr/>
          </p:nvSpPr>
          <p:spPr bwMode="auto">
            <a:xfrm>
              <a:off x="10269538" y="6802438"/>
              <a:ext cx="238125" cy="269875"/>
            </a:xfrm>
            <a:custGeom>
              <a:avLst/>
              <a:gdLst>
                <a:gd name="T0" fmla="*/ 61 w 63"/>
                <a:gd name="T1" fmla="*/ 29 h 72"/>
                <a:gd name="T2" fmla="*/ 45 w 63"/>
                <a:gd name="T3" fmla="*/ 13 h 72"/>
                <a:gd name="T4" fmla="*/ 32 w 63"/>
                <a:gd name="T5" fmla="*/ 0 h 72"/>
                <a:gd name="T6" fmla="*/ 2 w 63"/>
                <a:gd name="T7" fmla="*/ 29 h 72"/>
                <a:gd name="T8" fmla="*/ 1 w 63"/>
                <a:gd name="T9" fmla="*/ 34 h 72"/>
                <a:gd name="T10" fmla="*/ 1 w 63"/>
                <a:gd name="T11" fmla="*/ 65 h 72"/>
                <a:gd name="T12" fmla="*/ 1 w 63"/>
                <a:gd name="T13" fmla="*/ 72 h 72"/>
                <a:gd name="T14" fmla="*/ 63 w 63"/>
                <a:gd name="T15" fmla="*/ 72 h 72"/>
                <a:gd name="T16" fmla="*/ 63 w 63"/>
                <a:gd name="T17" fmla="*/ 71 h 72"/>
                <a:gd name="T18" fmla="*/ 63 w 63"/>
                <a:gd name="T19" fmla="*/ 32 h 72"/>
                <a:gd name="T20" fmla="*/ 61 w 63"/>
                <a:gd name="T21" fmla="*/ 2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" h="72">
                  <a:moveTo>
                    <a:pt x="61" y="29"/>
                  </a:moveTo>
                  <a:cubicBezTo>
                    <a:pt x="56" y="24"/>
                    <a:pt x="50" y="18"/>
                    <a:pt x="45" y="13"/>
                  </a:cubicBezTo>
                  <a:cubicBezTo>
                    <a:pt x="41" y="9"/>
                    <a:pt x="36" y="5"/>
                    <a:pt x="32" y="0"/>
                  </a:cubicBezTo>
                  <a:cubicBezTo>
                    <a:pt x="22" y="10"/>
                    <a:pt x="12" y="20"/>
                    <a:pt x="2" y="29"/>
                  </a:cubicBezTo>
                  <a:cubicBezTo>
                    <a:pt x="1" y="30"/>
                    <a:pt x="1" y="32"/>
                    <a:pt x="1" y="34"/>
                  </a:cubicBezTo>
                  <a:cubicBezTo>
                    <a:pt x="0" y="44"/>
                    <a:pt x="1" y="54"/>
                    <a:pt x="1" y="65"/>
                  </a:cubicBezTo>
                  <a:cubicBezTo>
                    <a:pt x="1" y="67"/>
                    <a:pt x="1" y="70"/>
                    <a:pt x="1" y="72"/>
                  </a:cubicBezTo>
                  <a:cubicBezTo>
                    <a:pt x="21" y="72"/>
                    <a:pt x="42" y="72"/>
                    <a:pt x="63" y="72"/>
                  </a:cubicBezTo>
                  <a:cubicBezTo>
                    <a:pt x="63" y="72"/>
                    <a:pt x="63" y="71"/>
                    <a:pt x="63" y="71"/>
                  </a:cubicBezTo>
                  <a:cubicBezTo>
                    <a:pt x="63" y="58"/>
                    <a:pt x="63" y="45"/>
                    <a:pt x="63" y="32"/>
                  </a:cubicBezTo>
                  <a:cubicBezTo>
                    <a:pt x="63" y="31"/>
                    <a:pt x="62" y="30"/>
                    <a:pt x="61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18" name="组合 217"/>
          <p:cNvGrpSpPr/>
          <p:nvPr/>
        </p:nvGrpSpPr>
        <p:grpSpPr>
          <a:xfrm>
            <a:off x="9526876" y="5826921"/>
            <a:ext cx="692150" cy="687388"/>
            <a:chOff x="9296401" y="6475413"/>
            <a:chExt cx="692150" cy="687388"/>
          </a:xfrm>
        </p:grpSpPr>
        <p:sp>
          <p:nvSpPr>
            <p:cNvPr id="22" name="Oval 18"/>
            <p:cNvSpPr>
              <a:spLocks noChangeArrowheads="1"/>
            </p:cNvSpPr>
            <p:nvPr/>
          </p:nvSpPr>
          <p:spPr bwMode="auto">
            <a:xfrm>
              <a:off x="9296401" y="6475413"/>
              <a:ext cx="692150" cy="687388"/>
            </a:xfrm>
            <a:prstGeom prst="ellipse">
              <a:avLst/>
            </a:prstGeom>
            <a:solidFill>
              <a:srgbClr val="EE5D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41"/>
            <p:cNvSpPr>
              <a:spLocks/>
            </p:cNvSpPr>
            <p:nvPr/>
          </p:nvSpPr>
          <p:spPr bwMode="auto">
            <a:xfrm>
              <a:off x="9656763" y="6610350"/>
              <a:ext cx="120650" cy="112713"/>
            </a:xfrm>
            <a:custGeom>
              <a:avLst/>
              <a:gdLst>
                <a:gd name="T0" fmla="*/ 17 w 32"/>
                <a:gd name="T1" fmla="*/ 11 h 30"/>
                <a:gd name="T2" fmla="*/ 15 w 32"/>
                <a:gd name="T3" fmla="*/ 4 h 30"/>
                <a:gd name="T4" fmla="*/ 3 w 32"/>
                <a:gd name="T5" fmla="*/ 5 h 30"/>
                <a:gd name="T6" fmla="*/ 5 w 32"/>
                <a:gd name="T7" fmla="*/ 22 h 30"/>
                <a:gd name="T8" fmla="*/ 6 w 32"/>
                <a:gd name="T9" fmla="*/ 30 h 30"/>
                <a:gd name="T10" fmla="*/ 14 w 32"/>
                <a:gd name="T11" fmla="*/ 27 h 30"/>
                <a:gd name="T12" fmla="*/ 27 w 32"/>
                <a:gd name="T13" fmla="*/ 23 h 30"/>
                <a:gd name="T14" fmla="*/ 28 w 32"/>
                <a:gd name="T15" fmla="*/ 11 h 30"/>
                <a:gd name="T16" fmla="*/ 17 w 32"/>
                <a:gd name="T17" fmla="*/ 1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0">
                  <a:moveTo>
                    <a:pt x="17" y="11"/>
                  </a:moveTo>
                  <a:cubicBezTo>
                    <a:pt x="17" y="11"/>
                    <a:pt x="17" y="6"/>
                    <a:pt x="15" y="4"/>
                  </a:cubicBezTo>
                  <a:cubicBezTo>
                    <a:pt x="12" y="1"/>
                    <a:pt x="6" y="0"/>
                    <a:pt x="3" y="5"/>
                  </a:cubicBezTo>
                  <a:cubicBezTo>
                    <a:pt x="0" y="9"/>
                    <a:pt x="3" y="17"/>
                    <a:pt x="5" y="22"/>
                  </a:cubicBezTo>
                  <a:cubicBezTo>
                    <a:pt x="7" y="27"/>
                    <a:pt x="6" y="30"/>
                    <a:pt x="6" y="30"/>
                  </a:cubicBezTo>
                  <a:cubicBezTo>
                    <a:pt x="6" y="30"/>
                    <a:pt x="9" y="28"/>
                    <a:pt x="14" y="27"/>
                  </a:cubicBezTo>
                  <a:cubicBezTo>
                    <a:pt x="22" y="27"/>
                    <a:pt x="25" y="25"/>
                    <a:pt x="27" y="23"/>
                  </a:cubicBezTo>
                  <a:cubicBezTo>
                    <a:pt x="30" y="20"/>
                    <a:pt x="32" y="15"/>
                    <a:pt x="28" y="11"/>
                  </a:cubicBezTo>
                  <a:cubicBezTo>
                    <a:pt x="22" y="7"/>
                    <a:pt x="17" y="11"/>
                    <a:pt x="17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42"/>
            <p:cNvSpPr>
              <a:spLocks/>
            </p:cNvSpPr>
            <p:nvPr/>
          </p:nvSpPr>
          <p:spPr bwMode="auto">
            <a:xfrm>
              <a:off x="9359901" y="6569075"/>
              <a:ext cx="293688" cy="266700"/>
            </a:xfrm>
            <a:custGeom>
              <a:avLst/>
              <a:gdLst>
                <a:gd name="T0" fmla="*/ 43 w 78"/>
                <a:gd name="T1" fmla="*/ 8 h 71"/>
                <a:gd name="T2" fmla="*/ 37 w 78"/>
                <a:gd name="T3" fmla="*/ 25 h 71"/>
                <a:gd name="T4" fmla="*/ 11 w 78"/>
                <a:gd name="T5" fmla="*/ 26 h 71"/>
                <a:gd name="T6" fmla="*/ 13 w 78"/>
                <a:gd name="T7" fmla="*/ 55 h 71"/>
                <a:gd name="T8" fmla="*/ 43 w 78"/>
                <a:gd name="T9" fmla="*/ 65 h 71"/>
                <a:gd name="T10" fmla="*/ 63 w 78"/>
                <a:gd name="T11" fmla="*/ 71 h 71"/>
                <a:gd name="T12" fmla="*/ 66 w 78"/>
                <a:gd name="T13" fmla="*/ 51 h 71"/>
                <a:gd name="T14" fmla="*/ 70 w 78"/>
                <a:gd name="T15" fmla="*/ 11 h 71"/>
                <a:gd name="T16" fmla="*/ 43 w 78"/>
                <a:gd name="T17" fmla="*/ 8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" h="71">
                  <a:moveTo>
                    <a:pt x="43" y="8"/>
                  </a:moveTo>
                  <a:cubicBezTo>
                    <a:pt x="36" y="15"/>
                    <a:pt x="37" y="25"/>
                    <a:pt x="37" y="25"/>
                  </a:cubicBezTo>
                  <a:cubicBezTo>
                    <a:pt x="37" y="25"/>
                    <a:pt x="25" y="16"/>
                    <a:pt x="11" y="26"/>
                  </a:cubicBezTo>
                  <a:cubicBezTo>
                    <a:pt x="0" y="34"/>
                    <a:pt x="5" y="48"/>
                    <a:pt x="13" y="55"/>
                  </a:cubicBezTo>
                  <a:cubicBezTo>
                    <a:pt x="19" y="60"/>
                    <a:pt x="25" y="63"/>
                    <a:pt x="43" y="65"/>
                  </a:cubicBezTo>
                  <a:cubicBezTo>
                    <a:pt x="55" y="66"/>
                    <a:pt x="63" y="71"/>
                    <a:pt x="63" y="71"/>
                  </a:cubicBezTo>
                  <a:cubicBezTo>
                    <a:pt x="63" y="71"/>
                    <a:pt x="61" y="63"/>
                    <a:pt x="66" y="51"/>
                  </a:cubicBezTo>
                  <a:cubicBezTo>
                    <a:pt x="71" y="39"/>
                    <a:pt x="78" y="22"/>
                    <a:pt x="70" y="11"/>
                  </a:cubicBezTo>
                  <a:cubicBezTo>
                    <a:pt x="62" y="0"/>
                    <a:pt x="50" y="1"/>
                    <a:pt x="4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43"/>
            <p:cNvSpPr>
              <a:spLocks/>
            </p:cNvSpPr>
            <p:nvPr/>
          </p:nvSpPr>
          <p:spPr bwMode="auto">
            <a:xfrm>
              <a:off x="9642476" y="6745288"/>
              <a:ext cx="292100" cy="266700"/>
            </a:xfrm>
            <a:custGeom>
              <a:avLst/>
              <a:gdLst>
                <a:gd name="T0" fmla="*/ 67 w 78"/>
                <a:gd name="T1" fmla="*/ 26 h 71"/>
                <a:gd name="T2" fmla="*/ 41 w 78"/>
                <a:gd name="T3" fmla="*/ 25 h 71"/>
                <a:gd name="T4" fmla="*/ 35 w 78"/>
                <a:gd name="T5" fmla="*/ 8 h 71"/>
                <a:gd name="T6" fmla="*/ 8 w 78"/>
                <a:gd name="T7" fmla="*/ 11 h 71"/>
                <a:gd name="T8" fmla="*/ 12 w 78"/>
                <a:gd name="T9" fmla="*/ 51 h 71"/>
                <a:gd name="T10" fmla="*/ 15 w 78"/>
                <a:gd name="T11" fmla="*/ 71 h 71"/>
                <a:gd name="T12" fmla="*/ 35 w 78"/>
                <a:gd name="T13" fmla="*/ 64 h 71"/>
                <a:gd name="T14" fmla="*/ 65 w 78"/>
                <a:gd name="T15" fmla="*/ 55 h 71"/>
                <a:gd name="T16" fmla="*/ 67 w 78"/>
                <a:gd name="T17" fmla="*/ 2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" h="71">
                  <a:moveTo>
                    <a:pt x="67" y="26"/>
                  </a:moveTo>
                  <a:cubicBezTo>
                    <a:pt x="53" y="15"/>
                    <a:pt x="41" y="25"/>
                    <a:pt x="41" y="25"/>
                  </a:cubicBezTo>
                  <a:cubicBezTo>
                    <a:pt x="41" y="25"/>
                    <a:pt x="42" y="15"/>
                    <a:pt x="35" y="8"/>
                  </a:cubicBezTo>
                  <a:cubicBezTo>
                    <a:pt x="28" y="1"/>
                    <a:pt x="16" y="0"/>
                    <a:pt x="8" y="11"/>
                  </a:cubicBezTo>
                  <a:cubicBezTo>
                    <a:pt x="0" y="22"/>
                    <a:pt x="7" y="39"/>
                    <a:pt x="12" y="51"/>
                  </a:cubicBezTo>
                  <a:cubicBezTo>
                    <a:pt x="17" y="63"/>
                    <a:pt x="15" y="71"/>
                    <a:pt x="15" y="71"/>
                  </a:cubicBezTo>
                  <a:cubicBezTo>
                    <a:pt x="15" y="71"/>
                    <a:pt x="23" y="66"/>
                    <a:pt x="35" y="64"/>
                  </a:cubicBezTo>
                  <a:cubicBezTo>
                    <a:pt x="52" y="63"/>
                    <a:pt x="59" y="60"/>
                    <a:pt x="65" y="55"/>
                  </a:cubicBezTo>
                  <a:cubicBezTo>
                    <a:pt x="73" y="48"/>
                    <a:pt x="78" y="34"/>
                    <a:pt x="67" y="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44"/>
            <p:cNvSpPr>
              <a:spLocks/>
            </p:cNvSpPr>
            <p:nvPr/>
          </p:nvSpPr>
          <p:spPr bwMode="auto">
            <a:xfrm>
              <a:off x="9499601" y="6861175"/>
              <a:ext cx="149225" cy="136525"/>
            </a:xfrm>
            <a:custGeom>
              <a:avLst/>
              <a:gdLst>
                <a:gd name="T0" fmla="*/ 22 w 40"/>
                <a:gd name="T1" fmla="*/ 4 h 36"/>
                <a:gd name="T2" fmla="*/ 19 w 40"/>
                <a:gd name="T3" fmla="*/ 13 h 36"/>
                <a:gd name="T4" fmla="*/ 6 w 40"/>
                <a:gd name="T5" fmla="*/ 13 h 36"/>
                <a:gd name="T6" fmla="*/ 7 w 40"/>
                <a:gd name="T7" fmla="*/ 28 h 36"/>
                <a:gd name="T8" fmla="*/ 22 w 40"/>
                <a:gd name="T9" fmla="*/ 33 h 36"/>
                <a:gd name="T10" fmla="*/ 32 w 40"/>
                <a:gd name="T11" fmla="*/ 36 h 36"/>
                <a:gd name="T12" fmla="*/ 34 w 40"/>
                <a:gd name="T13" fmla="*/ 26 h 36"/>
                <a:gd name="T14" fmla="*/ 36 w 40"/>
                <a:gd name="T15" fmla="*/ 6 h 36"/>
                <a:gd name="T16" fmla="*/ 22 w 40"/>
                <a:gd name="T17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36">
                  <a:moveTo>
                    <a:pt x="22" y="4"/>
                  </a:moveTo>
                  <a:cubicBezTo>
                    <a:pt x="18" y="8"/>
                    <a:pt x="19" y="13"/>
                    <a:pt x="19" y="13"/>
                  </a:cubicBezTo>
                  <a:cubicBezTo>
                    <a:pt x="19" y="13"/>
                    <a:pt x="13" y="8"/>
                    <a:pt x="6" y="13"/>
                  </a:cubicBezTo>
                  <a:cubicBezTo>
                    <a:pt x="0" y="18"/>
                    <a:pt x="3" y="25"/>
                    <a:pt x="7" y="28"/>
                  </a:cubicBezTo>
                  <a:cubicBezTo>
                    <a:pt x="10" y="31"/>
                    <a:pt x="13" y="32"/>
                    <a:pt x="22" y="33"/>
                  </a:cubicBezTo>
                  <a:cubicBezTo>
                    <a:pt x="28" y="34"/>
                    <a:pt x="32" y="36"/>
                    <a:pt x="32" y="36"/>
                  </a:cubicBezTo>
                  <a:cubicBezTo>
                    <a:pt x="32" y="36"/>
                    <a:pt x="31" y="32"/>
                    <a:pt x="34" y="26"/>
                  </a:cubicBezTo>
                  <a:cubicBezTo>
                    <a:pt x="36" y="20"/>
                    <a:pt x="40" y="11"/>
                    <a:pt x="36" y="6"/>
                  </a:cubicBezTo>
                  <a:cubicBezTo>
                    <a:pt x="32" y="0"/>
                    <a:pt x="25" y="1"/>
                    <a:pt x="22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13" name="组合 212"/>
          <p:cNvGrpSpPr/>
          <p:nvPr/>
        </p:nvGrpSpPr>
        <p:grpSpPr>
          <a:xfrm>
            <a:off x="8428642" y="5826921"/>
            <a:ext cx="692150" cy="687388"/>
            <a:chOff x="8528051" y="6475413"/>
            <a:chExt cx="692150" cy="687388"/>
          </a:xfrm>
        </p:grpSpPr>
        <p:sp>
          <p:nvSpPr>
            <p:cNvPr id="21" name="Oval 17"/>
            <p:cNvSpPr>
              <a:spLocks noChangeArrowheads="1"/>
            </p:cNvSpPr>
            <p:nvPr/>
          </p:nvSpPr>
          <p:spPr bwMode="auto">
            <a:xfrm>
              <a:off x="8528051" y="6475413"/>
              <a:ext cx="692150" cy="687388"/>
            </a:xfrm>
            <a:prstGeom prst="ellipse">
              <a:avLst/>
            </a:prstGeom>
            <a:solidFill>
              <a:srgbClr val="249D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45"/>
            <p:cNvSpPr>
              <a:spLocks noEditPoints="1"/>
            </p:cNvSpPr>
            <p:nvPr/>
          </p:nvSpPr>
          <p:spPr bwMode="auto">
            <a:xfrm>
              <a:off x="8588376" y="6665913"/>
              <a:ext cx="290513" cy="381000"/>
            </a:xfrm>
            <a:custGeom>
              <a:avLst/>
              <a:gdLst>
                <a:gd name="T0" fmla="*/ 61 w 77"/>
                <a:gd name="T1" fmla="*/ 5 h 101"/>
                <a:gd name="T2" fmla="*/ 37 w 77"/>
                <a:gd name="T3" fmla="*/ 12 h 101"/>
                <a:gd name="T4" fmla="*/ 33 w 77"/>
                <a:gd name="T5" fmla="*/ 21 h 101"/>
                <a:gd name="T6" fmla="*/ 24 w 77"/>
                <a:gd name="T7" fmla="*/ 17 h 101"/>
                <a:gd name="T8" fmla="*/ 1 w 77"/>
                <a:gd name="T9" fmla="*/ 27 h 101"/>
                <a:gd name="T10" fmla="*/ 0 w 77"/>
                <a:gd name="T11" fmla="*/ 32 h 101"/>
                <a:gd name="T12" fmla="*/ 0 w 77"/>
                <a:gd name="T13" fmla="*/ 40 h 101"/>
                <a:gd name="T14" fmla="*/ 15 w 77"/>
                <a:gd name="T15" fmla="*/ 61 h 101"/>
                <a:gd name="T16" fmla="*/ 33 w 77"/>
                <a:gd name="T17" fmla="*/ 68 h 101"/>
                <a:gd name="T18" fmla="*/ 40 w 77"/>
                <a:gd name="T19" fmla="*/ 70 h 101"/>
                <a:gd name="T20" fmla="*/ 52 w 77"/>
                <a:gd name="T21" fmla="*/ 83 h 101"/>
                <a:gd name="T22" fmla="*/ 44 w 77"/>
                <a:gd name="T23" fmla="*/ 87 h 101"/>
                <a:gd name="T24" fmla="*/ 46 w 77"/>
                <a:gd name="T25" fmla="*/ 94 h 101"/>
                <a:gd name="T26" fmla="*/ 55 w 77"/>
                <a:gd name="T27" fmla="*/ 91 h 101"/>
                <a:gd name="T28" fmla="*/ 58 w 77"/>
                <a:gd name="T29" fmla="*/ 101 h 101"/>
                <a:gd name="T30" fmla="*/ 59 w 77"/>
                <a:gd name="T31" fmla="*/ 101 h 101"/>
                <a:gd name="T32" fmla="*/ 66 w 77"/>
                <a:gd name="T33" fmla="*/ 98 h 101"/>
                <a:gd name="T34" fmla="*/ 63 w 77"/>
                <a:gd name="T35" fmla="*/ 88 h 101"/>
                <a:gd name="T36" fmla="*/ 71 w 77"/>
                <a:gd name="T37" fmla="*/ 85 h 101"/>
                <a:gd name="T38" fmla="*/ 68 w 77"/>
                <a:gd name="T39" fmla="*/ 78 h 101"/>
                <a:gd name="T40" fmla="*/ 60 w 77"/>
                <a:gd name="T41" fmla="*/ 80 h 101"/>
                <a:gd name="T42" fmla="*/ 56 w 77"/>
                <a:gd name="T43" fmla="*/ 71 h 101"/>
                <a:gd name="T44" fmla="*/ 56 w 77"/>
                <a:gd name="T45" fmla="*/ 68 h 101"/>
                <a:gd name="T46" fmla="*/ 62 w 77"/>
                <a:gd name="T47" fmla="*/ 60 h 101"/>
                <a:gd name="T48" fmla="*/ 73 w 77"/>
                <a:gd name="T49" fmla="*/ 37 h 101"/>
                <a:gd name="T50" fmla="*/ 61 w 77"/>
                <a:gd name="T51" fmla="*/ 5 h 101"/>
                <a:gd name="T52" fmla="*/ 65 w 77"/>
                <a:gd name="T53" fmla="*/ 41 h 101"/>
                <a:gd name="T54" fmla="*/ 59 w 77"/>
                <a:gd name="T55" fmla="*/ 50 h 101"/>
                <a:gd name="T56" fmla="*/ 49 w 77"/>
                <a:gd name="T57" fmla="*/ 64 h 101"/>
                <a:gd name="T58" fmla="*/ 28 w 77"/>
                <a:gd name="T59" fmla="*/ 59 h 101"/>
                <a:gd name="T60" fmla="*/ 8 w 77"/>
                <a:gd name="T61" fmla="*/ 38 h 101"/>
                <a:gd name="T62" fmla="*/ 13 w 77"/>
                <a:gd name="T63" fmla="*/ 24 h 101"/>
                <a:gd name="T64" fmla="*/ 28 w 77"/>
                <a:gd name="T65" fmla="*/ 25 h 101"/>
                <a:gd name="T66" fmla="*/ 36 w 77"/>
                <a:gd name="T67" fmla="*/ 30 h 101"/>
                <a:gd name="T68" fmla="*/ 40 w 77"/>
                <a:gd name="T69" fmla="*/ 19 h 101"/>
                <a:gd name="T70" fmla="*/ 61 w 77"/>
                <a:gd name="T71" fmla="*/ 15 h 101"/>
                <a:gd name="T72" fmla="*/ 65 w 77"/>
                <a:gd name="T73" fmla="*/ 4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7" h="101">
                  <a:moveTo>
                    <a:pt x="61" y="5"/>
                  </a:moveTo>
                  <a:cubicBezTo>
                    <a:pt x="51" y="0"/>
                    <a:pt x="42" y="3"/>
                    <a:pt x="37" y="12"/>
                  </a:cubicBezTo>
                  <a:cubicBezTo>
                    <a:pt x="35" y="15"/>
                    <a:pt x="34" y="18"/>
                    <a:pt x="33" y="21"/>
                  </a:cubicBezTo>
                  <a:cubicBezTo>
                    <a:pt x="30" y="20"/>
                    <a:pt x="27" y="18"/>
                    <a:pt x="24" y="17"/>
                  </a:cubicBezTo>
                  <a:cubicBezTo>
                    <a:pt x="14" y="13"/>
                    <a:pt x="5" y="17"/>
                    <a:pt x="1" y="27"/>
                  </a:cubicBezTo>
                  <a:cubicBezTo>
                    <a:pt x="1" y="29"/>
                    <a:pt x="0" y="30"/>
                    <a:pt x="0" y="32"/>
                  </a:cubicBezTo>
                  <a:cubicBezTo>
                    <a:pt x="0" y="34"/>
                    <a:pt x="0" y="37"/>
                    <a:pt x="0" y="40"/>
                  </a:cubicBezTo>
                  <a:cubicBezTo>
                    <a:pt x="2" y="49"/>
                    <a:pt x="7" y="56"/>
                    <a:pt x="15" y="61"/>
                  </a:cubicBezTo>
                  <a:cubicBezTo>
                    <a:pt x="20" y="64"/>
                    <a:pt x="27" y="66"/>
                    <a:pt x="33" y="68"/>
                  </a:cubicBezTo>
                  <a:cubicBezTo>
                    <a:pt x="35" y="69"/>
                    <a:pt x="38" y="70"/>
                    <a:pt x="40" y="70"/>
                  </a:cubicBezTo>
                  <a:cubicBezTo>
                    <a:pt x="48" y="71"/>
                    <a:pt x="50" y="77"/>
                    <a:pt x="52" y="83"/>
                  </a:cubicBezTo>
                  <a:cubicBezTo>
                    <a:pt x="49" y="84"/>
                    <a:pt x="47" y="86"/>
                    <a:pt x="44" y="87"/>
                  </a:cubicBezTo>
                  <a:cubicBezTo>
                    <a:pt x="45" y="89"/>
                    <a:pt x="46" y="91"/>
                    <a:pt x="46" y="94"/>
                  </a:cubicBezTo>
                  <a:cubicBezTo>
                    <a:pt x="49" y="93"/>
                    <a:pt x="52" y="92"/>
                    <a:pt x="55" y="91"/>
                  </a:cubicBezTo>
                  <a:cubicBezTo>
                    <a:pt x="56" y="95"/>
                    <a:pt x="57" y="98"/>
                    <a:pt x="58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2" y="100"/>
                    <a:pt x="64" y="99"/>
                    <a:pt x="66" y="98"/>
                  </a:cubicBezTo>
                  <a:cubicBezTo>
                    <a:pt x="65" y="94"/>
                    <a:pt x="64" y="91"/>
                    <a:pt x="63" y="88"/>
                  </a:cubicBezTo>
                  <a:cubicBezTo>
                    <a:pt x="66" y="87"/>
                    <a:pt x="68" y="86"/>
                    <a:pt x="71" y="85"/>
                  </a:cubicBezTo>
                  <a:cubicBezTo>
                    <a:pt x="70" y="82"/>
                    <a:pt x="69" y="80"/>
                    <a:pt x="68" y="78"/>
                  </a:cubicBezTo>
                  <a:cubicBezTo>
                    <a:pt x="65" y="79"/>
                    <a:pt x="63" y="79"/>
                    <a:pt x="60" y="80"/>
                  </a:cubicBezTo>
                  <a:cubicBezTo>
                    <a:pt x="58" y="77"/>
                    <a:pt x="57" y="74"/>
                    <a:pt x="56" y="71"/>
                  </a:cubicBezTo>
                  <a:cubicBezTo>
                    <a:pt x="56" y="70"/>
                    <a:pt x="56" y="69"/>
                    <a:pt x="56" y="68"/>
                  </a:cubicBezTo>
                  <a:cubicBezTo>
                    <a:pt x="58" y="65"/>
                    <a:pt x="60" y="62"/>
                    <a:pt x="62" y="60"/>
                  </a:cubicBezTo>
                  <a:cubicBezTo>
                    <a:pt x="66" y="53"/>
                    <a:pt x="71" y="46"/>
                    <a:pt x="73" y="37"/>
                  </a:cubicBezTo>
                  <a:cubicBezTo>
                    <a:pt x="77" y="24"/>
                    <a:pt x="72" y="11"/>
                    <a:pt x="61" y="5"/>
                  </a:cubicBezTo>
                  <a:close/>
                  <a:moveTo>
                    <a:pt x="65" y="41"/>
                  </a:moveTo>
                  <a:cubicBezTo>
                    <a:pt x="63" y="45"/>
                    <a:pt x="61" y="47"/>
                    <a:pt x="59" y="50"/>
                  </a:cubicBezTo>
                  <a:cubicBezTo>
                    <a:pt x="56" y="55"/>
                    <a:pt x="52" y="60"/>
                    <a:pt x="49" y="64"/>
                  </a:cubicBezTo>
                  <a:cubicBezTo>
                    <a:pt x="42" y="62"/>
                    <a:pt x="35" y="61"/>
                    <a:pt x="28" y="59"/>
                  </a:cubicBezTo>
                  <a:cubicBezTo>
                    <a:pt x="16" y="56"/>
                    <a:pt x="9" y="48"/>
                    <a:pt x="8" y="38"/>
                  </a:cubicBezTo>
                  <a:cubicBezTo>
                    <a:pt x="7" y="33"/>
                    <a:pt x="9" y="28"/>
                    <a:pt x="13" y="24"/>
                  </a:cubicBezTo>
                  <a:cubicBezTo>
                    <a:pt x="18" y="21"/>
                    <a:pt x="23" y="22"/>
                    <a:pt x="28" y="25"/>
                  </a:cubicBezTo>
                  <a:cubicBezTo>
                    <a:pt x="31" y="26"/>
                    <a:pt x="34" y="28"/>
                    <a:pt x="36" y="30"/>
                  </a:cubicBezTo>
                  <a:cubicBezTo>
                    <a:pt x="37" y="26"/>
                    <a:pt x="38" y="22"/>
                    <a:pt x="40" y="19"/>
                  </a:cubicBezTo>
                  <a:cubicBezTo>
                    <a:pt x="44" y="10"/>
                    <a:pt x="54" y="8"/>
                    <a:pt x="61" y="15"/>
                  </a:cubicBezTo>
                  <a:cubicBezTo>
                    <a:pt x="68" y="22"/>
                    <a:pt x="69" y="32"/>
                    <a:pt x="65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46"/>
            <p:cNvSpPr>
              <a:spLocks noEditPoints="1"/>
            </p:cNvSpPr>
            <p:nvPr/>
          </p:nvSpPr>
          <p:spPr bwMode="auto">
            <a:xfrm>
              <a:off x="8878888" y="6594475"/>
              <a:ext cx="292100" cy="398463"/>
            </a:xfrm>
            <a:custGeom>
              <a:avLst/>
              <a:gdLst>
                <a:gd name="T0" fmla="*/ 55 w 78"/>
                <a:gd name="T1" fmla="*/ 21 h 106"/>
                <a:gd name="T2" fmla="*/ 45 w 78"/>
                <a:gd name="T3" fmla="*/ 25 h 106"/>
                <a:gd name="T4" fmla="*/ 44 w 78"/>
                <a:gd name="T5" fmla="*/ 19 h 106"/>
                <a:gd name="T6" fmla="*/ 16 w 78"/>
                <a:gd name="T7" fmla="*/ 7 h 106"/>
                <a:gd name="T8" fmla="*/ 4 w 78"/>
                <a:gd name="T9" fmla="*/ 23 h 106"/>
                <a:gd name="T10" fmla="*/ 7 w 78"/>
                <a:gd name="T11" fmla="*/ 49 h 106"/>
                <a:gd name="T12" fmla="*/ 16 w 78"/>
                <a:gd name="T13" fmla="*/ 69 h 106"/>
                <a:gd name="T14" fmla="*/ 17 w 78"/>
                <a:gd name="T15" fmla="*/ 72 h 106"/>
                <a:gd name="T16" fmla="*/ 6 w 78"/>
                <a:gd name="T17" fmla="*/ 92 h 106"/>
                <a:gd name="T18" fmla="*/ 4 w 78"/>
                <a:gd name="T19" fmla="*/ 95 h 106"/>
                <a:gd name="T20" fmla="*/ 0 w 78"/>
                <a:gd name="T21" fmla="*/ 93 h 106"/>
                <a:gd name="T22" fmla="*/ 3 w 78"/>
                <a:gd name="T23" fmla="*/ 106 h 106"/>
                <a:gd name="T24" fmla="*/ 16 w 78"/>
                <a:gd name="T25" fmla="*/ 101 h 106"/>
                <a:gd name="T26" fmla="*/ 12 w 78"/>
                <a:gd name="T27" fmla="*/ 99 h 106"/>
                <a:gd name="T28" fmla="*/ 24 w 78"/>
                <a:gd name="T29" fmla="*/ 76 h 106"/>
                <a:gd name="T30" fmla="*/ 27 w 78"/>
                <a:gd name="T31" fmla="*/ 73 h 106"/>
                <a:gd name="T32" fmla="*/ 50 w 78"/>
                <a:gd name="T33" fmla="*/ 69 h 106"/>
                <a:gd name="T34" fmla="*/ 77 w 78"/>
                <a:gd name="T35" fmla="*/ 43 h 106"/>
                <a:gd name="T36" fmla="*/ 55 w 78"/>
                <a:gd name="T37" fmla="*/ 21 h 106"/>
                <a:gd name="T38" fmla="*/ 68 w 78"/>
                <a:gd name="T39" fmla="*/ 46 h 106"/>
                <a:gd name="T40" fmla="*/ 50 w 78"/>
                <a:gd name="T41" fmla="*/ 62 h 106"/>
                <a:gd name="T42" fmla="*/ 40 w 78"/>
                <a:gd name="T43" fmla="*/ 64 h 106"/>
                <a:gd name="T44" fmla="*/ 24 w 78"/>
                <a:gd name="T45" fmla="*/ 66 h 106"/>
                <a:gd name="T46" fmla="*/ 12 w 78"/>
                <a:gd name="T47" fmla="*/ 44 h 106"/>
                <a:gd name="T48" fmla="*/ 13 w 78"/>
                <a:gd name="T49" fmla="*/ 21 h 106"/>
                <a:gd name="T50" fmla="*/ 20 w 78"/>
                <a:gd name="T51" fmla="*/ 14 h 106"/>
                <a:gd name="T52" fmla="*/ 38 w 78"/>
                <a:gd name="T53" fmla="*/ 20 h 106"/>
                <a:gd name="T54" fmla="*/ 41 w 78"/>
                <a:gd name="T55" fmla="*/ 33 h 106"/>
                <a:gd name="T56" fmla="*/ 49 w 78"/>
                <a:gd name="T57" fmla="*/ 29 h 106"/>
                <a:gd name="T58" fmla="*/ 64 w 78"/>
                <a:gd name="T59" fmla="*/ 31 h 106"/>
                <a:gd name="T60" fmla="*/ 68 w 78"/>
                <a:gd name="T61" fmla="*/ 4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8" h="106">
                  <a:moveTo>
                    <a:pt x="55" y="21"/>
                  </a:moveTo>
                  <a:cubicBezTo>
                    <a:pt x="51" y="22"/>
                    <a:pt x="48" y="24"/>
                    <a:pt x="45" y="25"/>
                  </a:cubicBezTo>
                  <a:cubicBezTo>
                    <a:pt x="45" y="23"/>
                    <a:pt x="44" y="21"/>
                    <a:pt x="44" y="19"/>
                  </a:cubicBezTo>
                  <a:cubicBezTo>
                    <a:pt x="41" y="5"/>
                    <a:pt x="28" y="0"/>
                    <a:pt x="16" y="7"/>
                  </a:cubicBezTo>
                  <a:cubicBezTo>
                    <a:pt x="10" y="11"/>
                    <a:pt x="6" y="16"/>
                    <a:pt x="4" y="23"/>
                  </a:cubicBezTo>
                  <a:cubicBezTo>
                    <a:pt x="2" y="32"/>
                    <a:pt x="3" y="40"/>
                    <a:pt x="7" y="49"/>
                  </a:cubicBezTo>
                  <a:cubicBezTo>
                    <a:pt x="10" y="55"/>
                    <a:pt x="13" y="62"/>
                    <a:pt x="16" y="69"/>
                  </a:cubicBezTo>
                  <a:cubicBezTo>
                    <a:pt x="17" y="70"/>
                    <a:pt x="17" y="71"/>
                    <a:pt x="17" y="72"/>
                  </a:cubicBezTo>
                  <a:cubicBezTo>
                    <a:pt x="13" y="79"/>
                    <a:pt x="9" y="85"/>
                    <a:pt x="6" y="92"/>
                  </a:cubicBezTo>
                  <a:cubicBezTo>
                    <a:pt x="5" y="93"/>
                    <a:pt x="5" y="94"/>
                    <a:pt x="4" y="95"/>
                  </a:cubicBezTo>
                  <a:cubicBezTo>
                    <a:pt x="3" y="94"/>
                    <a:pt x="2" y="94"/>
                    <a:pt x="0" y="93"/>
                  </a:cubicBezTo>
                  <a:cubicBezTo>
                    <a:pt x="1" y="98"/>
                    <a:pt x="2" y="102"/>
                    <a:pt x="3" y="106"/>
                  </a:cubicBezTo>
                  <a:cubicBezTo>
                    <a:pt x="8" y="105"/>
                    <a:pt x="11" y="103"/>
                    <a:pt x="16" y="101"/>
                  </a:cubicBezTo>
                  <a:cubicBezTo>
                    <a:pt x="14" y="100"/>
                    <a:pt x="13" y="99"/>
                    <a:pt x="12" y="99"/>
                  </a:cubicBezTo>
                  <a:cubicBezTo>
                    <a:pt x="16" y="91"/>
                    <a:pt x="20" y="83"/>
                    <a:pt x="24" y="76"/>
                  </a:cubicBezTo>
                  <a:cubicBezTo>
                    <a:pt x="24" y="74"/>
                    <a:pt x="26" y="74"/>
                    <a:pt x="27" y="73"/>
                  </a:cubicBezTo>
                  <a:cubicBezTo>
                    <a:pt x="35" y="72"/>
                    <a:pt x="43" y="71"/>
                    <a:pt x="50" y="69"/>
                  </a:cubicBezTo>
                  <a:cubicBezTo>
                    <a:pt x="64" y="67"/>
                    <a:pt x="75" y="56"/>
                    <a:pt x="77" y="43"/>
                  </a:cubicBezTo>
                  <a:cubicBezTo>
                    <a:pt x="78" y="29"/>
                    <a:pt x="68" y="18"/>
                    <a:pt x="55" y="21"/>
                  </a:cubicBezTo>
                  <a:close/>
                  <a:moveTo>
                    <a:pt x="68" y="46"/>
                  </a:moveTo>
                  <a:cubicBezTo>
                    <a:pt x="66" y="55"/>
                    <a:pt x="59" y="60"/>
                    <a:pt x="50" y="62"/>
                  </a:cubicBezTo>
                  <a:cubicBezTo>
                    <a:pt x="47" y="63"/>
                    <a:pt x="43" y="63"/>
                    <a:pt x="40" y="64"/>
                  </a:cubicBezTo>
                  <a:cubicBezTo>
                    <a:pt x="35" y="64"/>
                    <a:pt x="29" y="65"/>
                    <a:pt x="24" y="66"/>
                  </a:cubicBezTo>
                  <a:cubicBezTo>
                    <a:pt x="20" y="58"/>
                    <a:pt x="16" y="51"/>
                    <a:pt x="12" y="44"/>
                  </a:cubicBezTo>
                  <a:cubicBezTo>
                    <a:pt x="9" y="36"/>
                    <a:pt x="9" y="28"/>
                    <a:pt x="13" y="21"/>
                  </a:cubicBezTo>
                  <a:cubicBezTo>
                    <a:pt x="15" y="18"/>
                    <a:pt x="17" y="16"/>
                    <a:pt x="20" y="14"/>
                  </a:cubicBezTo>
                  <a:cubicBezTo>
                    <a:pt x="27" y="10"/>
                    <a:pt x="35" y="12"/>
                    <a:pt x="38" y="20"/>
                  </a:cubicBezTo>
                  <a:cubicBezTo>
                    <a:pt x="40" y="24"/>
                    <a:pt x="40" y="29"/>
                    <a:pt x="41" y="33"/>
                  </a:cubicBezTo>
                  <a:cubicBezTo>
                    <a:pt x="44" y="32"/>
                    <a:pt x="46" y="30"/>
                    <a:pt x="49" y="29"/>
                  </a:cubicBezTo>
                  <a:cubicBezTo>
                    <a:pt x="55" y="27"/>
                    <a:pt x="60" y="26"/>
                    <a:pt x="64" y="31"/>
                  </a:cubicBezTo>
                  <a:cubicBezTo>
                    <a:pt x="69" y="35"/>
                    <a:pt x="70" y="40"/>
                    <a:pt x="68" y="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03" name="组合 202"/>
          <p:cNvGrpSpPr/>
          <p:nvPr/>
        </p:nvGrpSpPr>
        <p:grpSpPr>
          <a:xfrm>
            <a:off x="7335170" y="5826921"/>
            <a:ext cx="687388" cy="687388"/>
            <a:chOff x="7005638" y="6475413"/>
            <a:chExt cx="687388" cy="687388"/>
          </a:xfrm>
        </p:grpSpPr>
        <p:sp>
          <p:nvSpPr>
            <p:cNvPr id="19" name="Oval 15"/>
            <p:cNvSpPr>
              <a:spLocks noChangeArrowheads="1"/>
            </p:cNvSpPr>
            <p:nvPr/>
          </p:nvSpPr>
          <p:spPr bwMode="auto">
            <a:xfrm>
              <a:off x="7005638" y="6475413"/>
              <a:ext cx="687388" cy="687388"/>
            </a:xfrm>
            <a:prstGeom prst="ellipse">
              <a:avLst/>
            </a:prstGeom>
            <a:solidFill>
              <a:srgbClr val="F399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48"/>
            <p:cNvSpPr>
              <a:spLocks/>
            </p:cNvSpPr>
            <p:nvPr/>
          </p:nvSpPr>
          <p:spPr bwMode="auto">
            <a:xfrm>
              <a:off x="7083426" y="6673850"/>
              <a:ext cx="252413" cy="417513"/>
            </a:xfrm>
            <a:custGeom>
              <a:avLst/>
              <a:gdLst>
                <a:gd name="T0" fmla="*/ 31 w 67"/>
                <a:gd name="T1" fmla="*/ 18 h 111"/>
                <a:gd name="T2" fmla="*/ 52 w 67"/>
                <a:gd name="T3" fmla="*/ 19 h 111"/>
                <a:gd name="T4" fmla="*/ 67 w 67"/>
                <a:gd name="T5" fmla="*/ 26 h 111"/>
                <a:gd name="T6" fmla="*/ 63 w 67"/>
                <a:gd name="T7" fmla="*/ 21 h 111"/>
                <a:gd name="T8" fmla="*/ 15 w 67"/>
                <a:gd name="T9" fmla="*/ 3 h 111"/>
                <a:gd name="T10" fmla="*/ 8 w 67"/>
                <a:gd name="T11" fmla="*/ 8 h 111"/>
                <a:gd name="T12" fmla="*/ 0 w 67"/>
                <a:gd name="T13" fmla="*/ 28 h 111"/>
                <a:gd name="T14" fmla="*/ 0 w 67"/>
                <a:gd name="T15" fmla="*/ 39 h 111"/>
                <a:gd name="T16" fmla="*/ 25 w 67"/>
                <a:gd name="T17" fmla="*/ 82 h 111"/>
                <a:gd name="T18" fmla="*/ 66 w 67"/>
                <a:gd name="T19" fmla="*/ 111 h 111"/>
                <a:gd name="T20" fmla="*/ 66 w 67"/>
                <a:gd name="T21" fmla="*/ 110 h 111"/>
                <a:gd name="T22" fmla="*/ 65 w 67"/>
                <a:gd name="T23" fmla="*/ 108 h 111"/>
                <a:gd name="T24" fmla="*/ 29 w 67"/>
                <a:gd name="T25" fmla="*/ 65 h 111"/>
                <a:gd name="T26" fmla="*/ 20 w 67"/>
                <a:gd name="T27" fmla="*/ 32 h 111"/>
                <a:gd name="T28" fmla="*/ 31 w 67"/>
                <a:gd name="T29" fmla="*/ 1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7" h="111">
                  <a:moveTo>
                    <a:pt x="31" y="18"/>
                  </a:moveTo>
                  <a:cubicBezTo>
                    <a:pt x="38" y="16"/>
                    <a:pt x="45" y="17"/>
                    <a:pt x="52" y="19"/>
                  </a:cubicBezTo>
                  <a:cubicBezTo>
                    <a:pt x="57" y="21"/>
                    <a:pt x="62" y="24"/>
                    <a:pt x="67" y="26"/>
                  </a:cubicBezTo>
                  <a:cubicBezTo>
                    <a:pt x="66" y="24"/>
                    <a:pt x="64" y="23"/>
                    <a:pt x="63" y="21"/>
                  </a:cubicBezTo>
                  <a:cubicBezTo>
                    <a:pt x="50" y="7"/>
                    <a:pt x="35" y="0"/>
                    <a:pt x="15" y="3"/>
                  </a:cubicBezTo>
                  <a:cubicBezTo>
                    <a:pt x="12" y="4"/>
                    <a:pt x="10" y="5"/>
                    <a:pt x="8" y="8"/>
                  </a:cubicBezTo>
                  <a:cubicBezTo>
                    <a:pt x="4" y="14"/>
                    <a:pt x="2" y="21"/>
                    <a:pt x="0" y="28"/>
                  </a:cubicBezTo>
                  <a:cubicBezTo>
                    <a:pt x="0" y="31"/>
                    <a:pt x="0" y="35"/>
                    <a:pt x="0" y="39"/>
                  </a:cubicBezTo>
                  <a:cubicBezTo>
                    <a:pt x="3" y="56"/>
                    <a:pt x="12" y="70"/>
                    <a:pt x="25" y="82"/>
                  </a:cubicBezTo>
                  <a:cubicBezTo>
                    <a:pt x="37" y="94"/>
                    <a:pt x="50" y="103"/>
                    <a:pt x="66" y="111"/>
                  </a:cubicBezTo>
                  <a:cubicBezTo>
                    <a:pt x="66" y="110"/>
                    <a:pt x="66" y="110"/>
                    <a:pt x="66" y="110"/>
                  </a:cubicBezTo>
                  <a:cubicBezTo>
                    <a:pt x="66" y="109"/>
                    <a:pt x="65" y="109"/>
                    <a:pt x="65" y="108"/>
                  </a:cubicBezTo>
                  <a:cubicBezTo>
                    <a:pt x="51" y="96"/>
                    <a:pt x="38" y="81"/>
                    <a:pt x="29" y="65"/>
                  </a:cubicBezTo>
                  <a:cubicBezTo>
                    <a:pt x="24" y="54"/>
                    <a:pt x="20" y="44"/>
                    <a:pt x="20" y="32"/>
                  </a:cubicBezTo>
                  <a:cubicBezTo>
                    <a:pt x="20" y="25"/>
                    <a:pt x="24" y="20"/>
                    <a:pt x="31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49"/>
            <p:cNvSpPr>
              <a:spLocks/>
            </p:cNvSpPr>
            <p:nvPr/>
          </p:nvSpPr>
          <p:spPr bwMode="auto">
            <a:xfrm>
              <a:off x="7358063" y="6673850"/>
              <a:ext cx="249238" cy="414338"/>
            </a:xfrm>
            <a:custGeom>
              <a:avLst/>
              <a:gdLst>
                <a:gd name="T0" fmla="*/ 53 w 66"/>
                <a:gd name="T1" fmla="*/ 4 h 110"/>
                <a:gd name="T2" fmla="*/ 16 w 66"/>
                <a:gd name="T3" fmla="*/ 10 h 110"/>
                <a:gd name="T4" fmla="*/ 0 w 66"/>
                <a:gd name="T5" fmla="*/ 26 h 110"/>
                <a:gd name="T6" fmla="*/ 0 w 66"/>
                <a:gd name="T7" fmla="*/ 26 h 110"/>
                <a:gd name="T8" fmla="*/ 3 w 66"/>
                <a:gd name="T9" fmla="*/ 25 h 110"/>
                <a:gd name="T10" fmla="*/ 29 w 66"/>
                <a:gd name="T11" fmla="*/ 17 h 110"/>
                <a:gd name="T12" fmla="*/ 47 w 66"/>
                <a:gd name="T13" fmla="*/ 35 h 110"/>
                <a:gd name="T14" fmla="*/ 39 w 66"/>
                <a:gd name="T15" fmla="*/ 62 h 110"/>
                <a:gd name="T16" fmla="*/ 3 w 66"/>
                <a:gd name="T17" fmla="*/ 108 h 110"/>
                <a:gd name="T18" fmla="*/ 0 w 66"/>
                <a:gd name="T19" fmla="*/ 109 h 110"/>
                <a:gd name="T20" fmla="*/ 1 w 66"/>
                <a:gd name="T21" fmla="*/ 110 h 110"/>
                <a:gd name="T22" fmla="*/ 1 w 66"/>
                <a:gd name="T23" fmla="*/ 110 h 110"/>
                <a:gd name="T24" fmla="*/ 3 w 66"/>
                <a:gd name="T25" fmla="*/ 109 h 110"/>
                <a:gd name="T26" fmla="*/ 38 w 66"/>
                <a:gd name="T27" fmla="*/ 85 h 110"/>
                <a:gd name="T28" fmla="*/ 60 w 66"/>
                <a:gd name="T29" fmla="*/ 57 h 110"/>
                <a:gd name="T30" fmla="*/ 66 w 66"/>
                <a:gd name="T31" fmla="*/ 38 h 110"/>
                <a:gd name="T32" fmla="*/ 66 w 66"/>
                <a:gd name="T33" fmla="*/ 26 h 110"/>
                <a:gd name="T34" fmla="*/ 58 w 66"/>
                <a:gd name="T35" fmla="*/ 7 h 110"/>
                <a:gd name="T36" fmla="*/ 53 w 66"/>
                <a:gd name="T37" fmla="*/ 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110">
                  <a:moveTo>
                    <a:pt x="53" y="4"/>
                  </a:moveTo>
                  <a:cubicBezTo>
                    <a:pt x="40" y="0"/>
                    <a:pt x="28" y="3"/>
                    <a:pt x="16" y="10"/>
                  </a:cubicBezTo>
                  <a:cubicBezTo>
                    <a:pt x="10" y="15"/>
                    <a:pt x="5" y="20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" y="26"/>
                    <a:pt x="2" y="25"/>
                    <a:pt x="3" y="25"/>
                  </a:cubicBezTo>
                  <a:cubicBezTo>
                    <a:pt x="11" y="20"/>
                    <a:pt x="20" y="17"/>
                    <a:pt x="29" y="17"/>
                  </a:cubicBezTo>
                  <a:cubicBezTo>
                    <a:pt x="41" y="17"/>
                    <a:pt x="47" y="24"/>
                    <a:pt x="47" y="35"/>
                  </a:cubicBezTo>
                  <a:cubicBezTo>
                    <a:pt x="47" y="45"/>
                    <a:pt x="43" y="54"/>
                    <a:pt x="39" y="62"/>
                  </a:cubicBezTo>
                  <a:cubicBezTo>
                    <a:pt x="30" y="80"/>
                    <a:pt x="17" y="94"/>
                    <a:pt x="3" y="108"/>
                  </a:cubicBezTo>
                  <a:cubicBezTo>
                    <a:pt x="2" y="108"/>
                    <a:pt x="1" y="109"/>
                    <a:pt x="0" y="109"/>
                  </a:cubicBezTo>
                  <a:cubicBezTo>
                    <a:pt x="0" y="110"/>
                    <a:pt x="1" y="110"/>
                    <a:pt x="1" y="110"/>
                  </a:cubicBezTo>
                  <a:cubicBezTo>
                    <a:pt x="1" y="110"/>
                    <a:pt x="1" y="110"/>
                    <a:pt x="1" y="110"/>
                  </a:cubicBezTo>
                  <a:cubicBezTo>
                    <a:pt x="2" y="110"/>
                    <a:pt x="3" y="110"/>
                    <a:pt x="3" y="109"/>
                  </a:cubicBezTo>
                  <a:cubicBezTo>
                    <a:pt x="16" y="103"/>
                    <a:pt x="28" y="95"/>
                    <a:pt x="38" y="85"/>
                  </a:cubicBezTo>
                  <a:cubicBezTo>
                    <a:pt x="47" y="77"/>
                    <a:pt x="55" y="68"/>
                    <a:pt x="60" y="57"/>
                  </a:cubicBezTo>
                  <a:cubicBezTo>
                    <a:pt x="62" y="51"/>
                    <a:pt x="64" y="44"/>
                    <a:pt x="66" y="38"/>
                  </a:cubicBezTo>
                  <a:cubicBezTo>
                    <a:pt x="66" y="34"/>
                    <a:pt x="66" y="30"/>
                    <a:pt x="66" y="26"/>
                  </a:cubicBezTo>
                  <a:cubicBezTo>
                    <a:pt x="64" y="20"/>
                    <a:pt x="62" y="13"/>
                    <a:pt x="58" y="7"/>
                  </a:cubicBezTo>
                  <a:cubicBezTo>
                    <a:pt x="57" y="6"/>
                    <a:pt x="55" y="4"/>
                    <a:pt x="53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50"/>
            <p:cNvSpPr>
              <a:spLocks/>
            </p:cNvSpPr>
            <p:nvPr/>
          </p:nvSpPr>
          <p:spPr bwMode="auto">
            <a:xfrm>
              <a:off x="7129463" y="6583363"/>
              <a:ext cx="79375" cy="82550"/>
            </a:xfrm>
            <a:custGeom>
              <a:avLst/>
              <a:gdLst>
                <a:gd name="T0" fmla="*/ 16 w 21"/>
                <a:gd name="T1" fmla="*/ 3 h 22"/>
                <a:gd name="T2" fmla="*/ 0 w 21"/>
                <a:gd name="T3" fmla="*/ 15 h 22"/>
                <a:gd name="T4" fmla="*/ 6 w 21"/>
                <a:gd name="T5" fmla="*/ 22 h 22"/>
                <a:gd name="T6" fmla="*/ 20 w 21"/>
                <a:gd name="T7" fmla="*/ 11 h 22"/>
                <a:gd name="T8" fmla="*/ 16 w 21"/>
                <a:gd name="T9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2">
                  <a:moveTo>
                    <a:pt x="16" y="3"/>
                  </a:moveTo>
                  <a:cubicBezTo>
                    <a:pt x="10" y="0"/>
                    <a:pt x="0" y="8"/>
                    <a:pt x="0" y="15"/>
                  </a:cubicBezTo>
                  <a:cubicBezTo>
                    <a:pt x="0" y="20"/>
                    <a:pt x="2" y="22"/>
                    <a:pt x="6" y="22"/>
                  </a:cubicBezTo>
                  <a:cubicBezTo>
                    <a:pt x="13" y="22"/>
                    <a:pt x="19" y="17"/>
                    <a:pt x="20" y="11"/>
                  </a:cubicBezTo>
                  <a:cubicBezTo>
                    <a:pt x="21" y="8"/>
                    <a:pt x="19" y="5"/>
                    <a:pt x="1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51"/>
            <p:cNvSpPr>
              <a:spLocks/>
            </p:cNvSpPr>
            <p:nvPr/>
          </p:nvSpPr>
          <p:spPr bwMode="auto">
            <a:xfrm>
              <a:off x="7489826" y="6591300"/>
              <a:ext cx="79375" cy="74613"/>
            </a:xfrm>
            <a:custGeom>
              <a:avLst/>
              <a:gdLst>
                <a:gd name="T0" fmla="*/ 8 w 21"/>
                <a:gd name="T1" fmla="*/ 1 h 20"/>
                <a:gd name="T2" fmla="*/ 0 w 21"/>
                <a:gd name="T3" fmla="*/ 7 h 20"/>
                <a:gd name="T4" fmla="*/ 14 w 21"/>
                <a:gd name="T5" fmla="*/ 20 h 20"/>
                <a:gd name="T6" fmla="*/ 20 w 21"/>
                <a:gd name="T7" fmla="*/ 16 h 20"/>
                <a:gd name="T8" fmla="*/ 8 w 21"/>
                <a:gd name="T9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0">
                  <a:moveTo>
                    <a:pt x="8" y="1"/>
                  </a:moveTo>
                  <a:cubicBezTo>
                    <a:pt x="4" y="0"/>
                    <a:pt x="0" y="4"/>
                    <a:pt x="0" y="7"/>
                  </a:cubicBezTo>
                  <a:cubicBezTo>
                    <a:pt x="1" y="14"/>
                    <a:pt x="7" y="20"/>
                    <a:pt x="14" y="20"/>
                  </a:cubicBezTo>
                  <a:cubicBezTo>
                    <a:pt x="17" y="20"/>
                    <a:pt x="19" y="19"/>
                    <a:pt x="20" y="16"/>
                  </a:cubicBezTo>
                  <a:cubicBezTo>
                    <a:pt x="21" y="9"/>
                    <a:pt x="15" y="1"/>
                    <a:pt x="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12" name="组合 211"/>
          <p:cNvGrpSpPr/>
          <p:nvPr/>
        </p:nvGrpSpPr>
        <p:grpSpPr>
          <a:xfrm>
            <a:off x="6236936" y="5822159"/>
            <a:ext cx="692150" cy="692150"/>
            <a:chOff x="8528051" y="5715000"/>
            <a:chExt cx="692150" cy="692150"/>
          </a:xfrm>
        </p:grpSpPr>
        <p:sp>
          <p:nvSpPr>
            <p:cNvPr id="16" name="Oval 12"/>
            <p:cNvSpPr>
              <a:spLocks noChangeArrowheads="1"/>
            </p:cNvSpPr>
            <p:nvPr/>
          </p:nvSpPr>
          <p:spPr bwMode="auto">
            <a:xfrm>
              <a:off x="8528051" y="5715000"/>
              <a:ext cx="692150" cy="692150"/>
            </a:xfrm>
            <a:prstGeom prst="ellipse">
              <a:avLst/>
            </a:prstGeom>
            <a:solidFill>
              <a:srgbClr val="27BC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54"/>
            <p:cNvSpPr>
              <a:spLocks noEditPoints="1"/>
            </p:cNvSpPr>
            <p:nvPr/>
          </p:nvSpPr>
          <p:spPr bwMode="auto">
            <a:xfrm>
              <a:off x="8593138" y="5838825"/>
              <a:ext cx="563563" cy="500063"/>
            </a:xfrm>
            <a:custGeom>
              <a:avLst/>
              <a:gdLst>
                <a:gd name="T0" fmla="*/ 143 w 150"/>
                <a:gd name="T1" fmla="*/ 43 h 133"/>
                <a:gd name="T2" fmla="*/ 148 w 150"/>
                <a:gd name="T3" fmla="*/ 33 h 133"/>
                <a:gd name="T4" fmla="*/ 137 w 150"/>
                <a:gd name="T5" fmla="*/ 28 h 133"/>
                <a:gd name="T6" fmla="*/ 139 w 150"/>
                <a:gd name="T7" fmla="*/ 17 h 133"/>
                <a:gd name="T8" fmla="*/ 128 w 150"/>
                <a:gd name="T9" fmla="*/ 15 h 133"/>
                <a:gd name="T10" fmla="*/ 124 w 150"/>
                <a:gd name="T11" fmla="*/ 5 h 133"/>
                <a:gd name="T12" fmla="*/ 112 w 150"/>
                <a:gd name="T13" fmla="*/ 8 h 133"/>
                <a:gd name="T14" fmla="*/ 103 w 150"/>
                <a:gd name="T15" fmla="*/ 0 h 133"/>
                <a:gd name="T16" fmla="*/ 96 w 150"/>
                <a:gd name="T17" fmla="*/ 8 h 133"/>
                <a:gd name="T18" fmla="*/ 85 w 150"/>
                <a:gd name="T19" fmla="*/ 5 h 133"/>
                <a:gd name="T20" fmla="*/ 81 w 150"/>
                <a:gd name="T21" fmla="*/ 15 h 133"/>
                <a:gd name="T22" fmla="*/ 69 w 150"/>
                <a:gd name="T23" fmla="*/ 15 h 133"/>
                <a:gd name="T24" fmla="*/ 66 w 150"/>
                <a:gd name="T25" fmla="*/ 5 h 133"/>
                <a:gd name="T26" fmla="*/ 54 w 150"/>
                <a:gd name="T27" fmla="*/ 8 h 133"/>
                <a:gd name="T28" fmla="*/ 47 w 150"/>
                <a:gd name="T29" fmla="*/ 0 h 133"/>
                <a:gd name="T30" fmla="*/ 38 w 150"/>
                <a:gd name="T31" fmla="*/ 8 h 133"/>
                <a:gd name="T32" fmla="*/ 27 w 150"/>
                <a:gd name="T33" fmla="*/ 5 h 133"/>
                <a:gd name="T34" fmla="*/ 23 w 150"/>
                <a:gd name="T35" fmla="*/ 15 h 133"/>
                <a:gd name="T36" fmla="*/ 12 w 150"/>
                <a:gd name="T37" fmla="*/ 16 h 133"/>
                <a:gd name="T38" fmla="*/ 12 w 150"/>
                <a:gd name="T39" fmla="*/ 28 h 133"/>
                <a:gd name="T40" fmla="*/ 2 w 150"/>
                <a:gd name="T41" fmla="*/ 33 h 133"/>
                <a:gd name="T42" fmla="*/ 8 w 150"/>
                <a:gd name="T43" fmla="*/ 43 h 133"/>
                <a:gd name="T44" fmla="*/ 1 w 150"/>
                <a:gd name="T45" fmla="*/ 52 h 133"/>
                <a:gd name="T46" fmla="*/ 9 w 150"/>
                <a:gd name="T47" fmla="*/ 59 h 133"/>
                <a:gd name="T48" fmla="*/ 5 w 150"/>
                <a:gd name="T49" fmla="*/ 68 h 133"/>
                <a:gd name="T50" fmla="*/ 16 w 150"/>
                <a:gd name="T51" fmla="*/ 73 h 133"/>
                <a:gd name="T52" fmla="*/ 15 w 150"/>
                <a:gd name="T53" fmla="*/ 83 h 133"/>
                <a:gd name="T54" fmla="*/ 24 w 150"/>
                <a:gd name="T55" fmla="*/ 86 h 133"/>
                <a:gd name="T56" fmla="*/ 25 w 150"/>
                <a:gd name="T57" fmla="*/ 95 h 133"/>
                <a:gd name="T58" fmla="*/ 35 w 150"/>
                <a:gd name="T59" fmla="*/ 96 h 133"/>
                <a:gd name="T60" fmla="*/ 46 w 150"/>
                <a:gd name="T61" fmla="*/ 106 h 133"/>
                <a:gd name="T62" fmla="*/ 46 w 150"/>
                <a:gd name="T63" fmla="*/ 115 h 133"/>
                <a:gd name="T64" fmla="*/ 56 w 150"/>
                <a:gd name="T65" fmla="*/ 116 h 133"/>
                <a:gd name="T66" fmla="*/ 57 w 150"/>
                <a:gd name="T67" fmla="*/ 124 h 133"/>
                <a:gd name="T68" fmla="*/ 67 w 150"/>
                <a:gd name="T69" fmla="*/ 125 h 133"/>
                <a:gd name="T70" fmla="*/ 73 w 150"/>
                <a:gd name="T71" fmla="*/ 133 h 133"/>
                <a:gd name="T72" fmla="*/ 78 w 150"/>
                <a:gd name="T73" fmla="*/ 132 h 133"/>
                <a:gd name="T74" fmla="*/ 83 w 150"/>
                <a:gd name="T75" fmla="*/ 125 h 133"/>
                <a:gd name="T76" fmla="*/ 93 w 150"/>
                <a:gd name="T77" fmla="*/ 117 h 133"/>
                <a:gd name="T78" fmla="*/ 103 w 150"/>
                <a:gd name="T79" fmla="*/ 116 h 133"/>
                <a:gd name="T80" fmla="*/ 104 w 150"/>
                <a:gd name="T81" fmla="*/ 106 h 133"/>
                <a:gd name="T82" fmla="*/ 115 w 150"/>
                <a:gd name="T83" fmla="*/ 97 h 133"/>
                <a:gd name="T84" fmla="*/ 125 w 150"/>
                <a:gd name="T85" fmla="*/ 86 h 133"/>
                <a:gd name="T86" fmla="*/ 135 w 150"/>
                <a:gd name="T87" fmla="*/ 73 h 133"/>
                <a:gd name="T88" fmla="*/ 145 w 150"/>
                <a:gd name="T89" fmla="*/ 69 h 133"/>
                <a:gd name="T90" fmla="*/ 141 w 150"/>
                <a:gd name="T91" fmla="*/ 59 h 133"/>
                <a:gd name="T92" fmla="*/ 149 w 150"/>
                <a:gd name="T93" fmla="*/ 53 h 133"/>
                <a:gd name="T94" fmla="*/ 143 w 150"/>
                <a:gd name="T95" fmla="*/ 43 h 133"/>
                <a:gd name="T96" fmla="*/ 115 w 150"/>
                <a:gd name="T97" fmla="*/ 70 h 133"/>
                <a:gd name="T98" fmla="*/ 91 w 150"/>
                <a:gd name="T99" fmla="*/ 95 h 133"/>
                <a:gd name="T100" fmla="*/ 75 w 150"/>
                <a:gd name="T101" fmla="*/ 110 h 133"/>
                <a:gd name="T102" fmla="*/ 60 w 150"/>
                <a:gd name="T103" fmla="*/ 96 h 133"/>
                <a:gd name="T104" fmla="*/ 35 w 150"/>
                <a:gd name="T105" fmla="*/ 70 h 133"/>
                <a:gd name="T106" fmla="*/ 28 w 150"/>
                <a:gd name="T107" fmla="*/ 50 h 133"/>
                <a:gd name="T108" fmla="*/ 45 w 150"/>
                <a:gd name="T109" fmla="*/ 26 h 133"/>
                <a:gd name="T110" fmla="*/ 71 w 150"/>
                <a:gd name="T111" fmla="*/ 35 h 133"/>
                <a:gd name="T112" fmla="*/ 75 w 150"/>
                <a:gd name="T113" fmla="*/ 39 h 133"/>
                <a:gd name="T114" fmla="*/ 86 w 150"/>
                <a:gd name="T115" fmla="*/ 29 h 133"/>
                <a:gd name="T116" fmla="*/ 119 w 150"/>
                <a:gd name="T117" fmla="*/ 39 h 133"/>
                <a:gd name="T118" fmla="*/ 115 w 150"/>
                <a:gd name="T119" fmla="*/ 7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50" h="133">
                  <a:moveTo>
                    <a:pt x="143" y="43"/>
                  </a:moveTo>
                  <a:cubicBezTo>
                    <a:pt x="147" y="41"/>
                    <a:pt x="149" y="38"/>
                    <a:pt x="148" y="33"/>
                  </a:cubicBezTo>
                  <a:cubicBezTo>
                    <a:pt x="147" y="28"/>
                    <a:pt x="142" y="28"/>
                    <a:pt x="137" y="28"/>
                  </a:cubicBezTo>
                  <a:cubicBezTo>
                    <a:pt x="140" y="24"/>
                    <a:pt x="141" y="20"/>
                    <a:pt x="139" y="17"/>
                  </a:cubicBezTo>
                  <a:cubicBezTo>
                    <a:pt x="136" y="13"/>
                    <a:pt x="132" y="14"/>
                    <a:pt x="128" y="15"/>
                  </a:cubicBezTo>
                  <a:cubicBezTo>
                    <a:pt x="128" y="11"/>
                    <a:pt x="128" y="7"/>
                    <a:pt x="124" y="5"/>
                  </a:cubicBezTo>
                  <a:cubicBezTo>
                    <a:pt x="119" y="2"/>
                    <a:pt x="116" y="5"/>
                    <a:pt x="112" y="8"/>
                  </a:cubicBezTo>
                  <a:cubicBezTo>
                    <a:pt x="111" y="3"/>
                    <a:pt x="109" y="0"/>
                    <a:pt x="103" y="0"/>
                  </a:cubicBezTo>
                  <a:cubicBezTo>
                    <a:pt x="99" y="1"/>
                    <a:pt x="97" y="4"/>
                    <a:pt x="96" y="8"/>
                  </a:cubicBezTo>
                  <a:cubicBezTo>
                    <a:pt x="93" y="5"/>
                    <a:pt x="89" y="3"/>
                    <a:pt x="85" y="5"/>
                  </a:cubicBezTo>
                  <a:cubicBezTo>
                    <a:pt x="80" y="7"/>
                    <a:pt x="81" y="11"/>
                    <a:pt x="81" y="15"/>
                  </a:cubicBezTo>
                  <a:cubicBezTo>
                    <a:pt x="77" y="15"/>
                    <a:pt x="73" y="15"/>
                    <a:pt x="69" y="15"/>
                  </a:cubicBezTo>
                  <a:cubicBezTo>
                    <a:pt x="70" y="11"/>
                    <a:pt x="70" y="7"/>
                    <a:pt x="66" y="5"/>
                  </a:cubicBezTo>
                  <a:cubicBezTo>
                    <a:pt x="61" y="3"/>
                    <a:pt x="58" y="5"/>
                    <a:pt x="54" y="8"/>
                  </a:cubicBezTo>
                  <a:cubicBezTo>
                    <a:pt x="53" y="4"/>
                    <a:pt x="52" y="1"/>
                    <a:pt x="47" y="0"/>
                  </a:cubicBezTo>
                  <a:cubicBezTo>
                    <a:pt x="42" y="0"/>
                    <a:pt x="39" y="3"/>
                    <a:pt x="38" y="8"/>
                  </a:cubicBezTo>
                  <a:cubicBezTo>
                    <a:pt x="34" y="4"/>
                    <a:pt x="31" y="3"/>
                    <a:pt x="27" y="5"/>
                  </a:cubicBezTo>
                  <a:cubicBezTo>
                    <a:pt x="22" y="7"/>
                    <a:pt x="22" y="11"/>
                    <a:pt x="23" y="15"/>
                  </a:cubicBezTo>
                  <a:cubicBezTo>
                    <a:pt x="18" y="14"/>
                    <a:pt x="15" y="13"/>
                    <a:pt x="12" y="16"/>
                  </a:cubicBezTo>
                  <a:cubicBezTo>
                    <a:pt x="8" y="20"/>
                    <a:pt x="10" y="24"/>
                    <a:pt x="12" y="28"/>
                  </a:cubicBezTo>
                  <a:cubicBezTo>
                    <a:pt x="8" y="28"/>
                    <a:pt x="4" y="28"/>
                    <a:pt x="2" y="33"/>
                  </a:cubicBezTo>
                  <a:cubicBezTo>
                    <a:pt x="1" y="38"/>
                    <a:pt x="4" y="41"/>
                    <a:pt x="8" y="43"/>
                  </a:cubicBezTo>
                  <a:cubicBezTo>
                    <a:pt x="4" y="46"/>
                    <a:pt x="0" y="47"/>
                    <a:pt x="1" y="52"/>
                  </a:cubicBezTo>
                  <a:cubicBezTo>
                    <a:pt x="1" y="57"/>
                    <a:pt x="6" y="58"/>
                    <a:pt x="9" y="59"/>
                  </a:cubicBezTo>
                  <a:cubicBezTo>
                    <a:pt x="6" y="62"/>
                    <a:pt x="4" y="64"/>
                    <a:pt x="5" y="68"/>
                  </a:cubicBezTo>
                  <a:cubicBezTo>
                    <a:pt x="7" y="74"/>
                    <a:pt x="11" y="73"/>
                    <a:pt x="16" y="73"/>
                  </a:cubicBezTo>
                  <a:cubicBezTo>
                    <a:pt x="14" y="77"/>
                    <a:pt x="11" y="80"/>
                    <a:pt x="15" y="83"/>
                  </a:cubicBezTo>
                  <a:cubicBezTo>
                    <a:pt x="17" y="85"/>
                    <a:pt x="21" y="85"/>
                    <a:pt x="24" y="86"/>
                  </a:cubicBezTo>
                  <a:cubicBezTo>
                    <a:pt x="24" y="89"/>
                    <a:pt x="23" y="93"/>
                    <a:pt x="25" y="95"/>
                  </a:cubicBezTo>
                  <a:cubicBezTo>
                    <a:pt x="27" y="97"/>
                    <a:pt x="31" y="96"/>
                    <a:pt x="35" y="96"/>
                  </a:cubicBezTo>
                  <a:cubicBezTo>
                    <a:pt x="32" y="105"/>
                    <a:pt x="34" y="107"/>
                    <a:pt x="46" y="106"/>
                  </a:cubicBezTo>
                  <a:cubicBezTo>
                    <a:pt x="45" y="109"/>
                    <a:pt x="42" y="113"/>
                    <a:pt x="46" y="115"/>
                  </a:cubicBezTo>
                  <a:cubicBezTo>
                    <a:pt x="49" y="116"/>
                    <a:pt x="52" y="116"/>
                    <a:pt x="56" y="116"/>
                  </a:cubicBezTo>
                  <a:cubicBezTo>
                    <a:pt x="55" y="119"/>
                    <a:pt x="54" y="122"/>
                    <a:pt x="57" y="124"/>
                  </a:cubicBezTo>
                  <a:cubicBezTo>
                    <a:pt x="60" y="125"/>
                    <a:pt x="63" y="125"/>
                    <a:pt x="67" y="125"/>
                  </a:cubicBezTo>
                  <a:cubicBezTo>
                    <a:pt x="67" y="131"/>
                    <a:pt x="69" y="133"/>
                    <a:pt x="73" y="133"/>
                  </a:cubicBezTo>
                  <a:cubicBezTo>
                    <a:pt x="75" y="133"/>
                    <a:pt x="77" y="133"/>
                    <a:pt x="78" y="132"/>
                  </a:cubicBezTo>
                  <a:cubicBezTo>
                    <a:pt x="80" y="130"/>
                    <a:pt x="81" y="127"/>
                    <a:pt x="83" y="125"/>
                  </a:cubicBezTo>
                  <a:cubicBezTo>
                    <a:pt x="89" y="127"/>
                    <a:pt x="94" y="126"/>
                    <a:pt x="93" y="117"/>
                  </a:cubicBezTo>
                  <a:cubicBezTo>
                    <a:pt x="97" y="116"/>
                    <a:pt x="101" y="117"/>
                    <a:pt x="103" y="116"/>
                  </a:cubicBezTo>
                  <a:cubicBezTo>
                    <a:pt x="107" y="114"/>
                    <a:pt x="105" y="110"/>
                    <a:pt x="104" y="106"/>
                  </a:cubicBezTo>
                  <a:cubicBezTo>
                    <a:pt x="115" y="108"/>
                    <a:pt x="117" y="106"/>
                    <a:pt x="115" y="97"/>
                  </a:cubicBezTo>
                  <a:cubicBezTo>
                    <a:pt x="127" y="97"/>
                    <a:pt x="128" y="96"/>
                    <a:pt x="125" y="86"/>
                  </a:cubicBezTo>
                  <a:cubicBezTo>
                    <a:pt x="137" y="85"/>
                    <a:pt x="138" y="85"/>
                    <a:pt x="135" y="73"/>
                  </a:cubicBezTo>
                  <a:cubicBezTo>
                    <a:pt x="139" y="73"/>
                    <a:pt x="143" y="74"/>
                    <a:pt x="145" y="69"/>
                  </a:cubicBezTo>
                  <a:cubicBezTo>
                    <a:pt x="147" y="65"/>
                    <a:pt x="143" y="62"/>
                    <a:pt x="141" y="59"/>
                  </a:cubicBezTo>
                  <a:cubicBezTo>
                    <a:pt x="145" y="58"/>
                    <a:pt x="148" y="57"/>
                    <a:pt x="149" y="53"/>
                  </a:cubicBezTo>
                  <a:cubicBezTo>
                    <a:pt x="150" y="48"/>
                    <a:pt x="146" y="46"/>
                    <a:pt x="143" y="43"/>
                  </a:cubicBezTo>
                  <a:close/>
                  <a:moveTo>
                    <a:pt x="115" y="70"/>
                  </a:moveTo>
                  <a:cubicBezTo>
                    <a:pt x="108" y="79"/>
                    <a:pt x="99" y="87"/>
                    <a:pt x="91" y="95"/>
                  </a:cubicBezTo>
                  <a:cubicBezTo>
                    <a:pt x="86" y="100"/>
                    <a:pt x="81" y="105"/>
                    <a:pt x="75" y="110"/>
                  </a:cubicBezTo>
                  <a:cubicBezTo>
                    <a:pt x="70" y="105"/>
                    <a:pt x="65" y="101"/>
                    <a:pt x="60" y="96"/>
                  </a:cubicBezTo>
                  <a:cubicBezTo>
                    <a:pt x="52" y="87"/>
                    <a:pt x="43" y="79"/>
                    <a:pt x="35" y="70"/>
                  </a:cubicBezTo>
                  <a:cubicBezTo>
                    <a:pt x="31" y="65"/>
                    <a:pt x="28" y="58"/>
                    <a:pt x="28" y="50"/>
                  </a:cubicBezTo>
                  <a:cubicBezTo>
                    <a:pt x="28" y="40"/>
                    <a:pt x="35" y="30"/>
                    <a:pt x="45" y="26"/>
                  </a:cubicBezTo>
                  <a:cubicBezTo>
                    <a:pt x="54" y="23"/>
                    <a:pt x="65" y="27"/>
                    <a:pt x="71" y="35"/>
                  </a:cubicBezTo>
                  <a:cubicBezTo>
                    <a:pt x="73" y="37"/>
                    <a:pt x="74" y="38"/>
                    <a:pt x="75" y="39"/>
                  </a:cubicBezTo>
                  <a:cubicBezTo>
                    <a:pt x="79" y="36"/>
                    <a:pt x="82" y="31"/>
                    <a:pt x="86" y="29"/>
                  </a:cubicBezTo>
                  <a:cubicBezTo>
                    <a:pt x="99" y="22"/>
                    <a:pt x="113" y="26"/>
                    <a:pt x="119" y="39"/>
                  </a:cubicBezTo>
                  <a:cubicBezTo>
                    <a:pt x="125" y="51"/>
                    <a:pt x="122" y="61"/>
                    <a:pt x="115" y="7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07" name="组合 206"/>
          <p:cNvGrpSpPr/>
          <p:nvPr/>
        </p:nvGrpSpPr>
        <p:grpSpPr>
          <a:xfrm>
            <a:off x="5138702" y="5822159"/>
            <a:ext cx="692150" cy="692150"/>
            <a:chOff x="7764463" y="5715000"/>
            <a:chExt cx="692150" cy="692150"/>
          </a:xfrm>
        </p:grpSpPr>
        <p:sp>
          <p:nvSpPr>
            <p:cNvPr id="15" name="Oval 11"/>
            <p:cNvSpPr>
              <a:spLocks noChangeArrowheads="1"/>
            </p:cNvSpPr>
            <p:nvPr/>
          </p:nvSpPr>
          <p:spPr bwMode="auto">
            <a:xfrm>
              <a:off x="7764463" y="5715000"/>
              <a:ext cx="692150" cy="692150"/>
            </a:xfrm>
            <a:prstGeom prst="ellipse">
              <a:avLst/>
            </a:prstGeom>
            <a:solidFill>
              <a:srgbClr val="7B5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56"/>
            <p:cNvSpPr>
              <a:spLocks noEditPoints="1"/>
            </p:cNvSpPr>
            <p:nvPr/>
          </p:nvSpPr>
          <p:spPr bwMode="auto">
            <a:xfrm>
              <a:off x="7840663" y="5802313"/>
              <a:ext cx="293688" cy="420688"/>
            </a:xfrm>
            <a:custGeom>
              <a:avLst/>
              <a:gdLst>
                <a:gd name="T0" fmla="*/ 25 w 78"/>
                <a:gd name="T1" fmla="*/ 17 h 112"/>
                <a:gd name="T2" fmla="*/ 17 w 78"/>
                <a:gd name="T3" fmla="*/ 40 h 112"/>
                <a:gd name="T4" fmla="*/ 26 w 78"/>
                <a:gd name="T5" fmla="*/ 68 h 112"/>
                <a:gd name="T6" fmla="*/ 27 w 78"/>
                <a:gd name="T7" fmla="*/ 71 h 112"/>
                <a:gd name="T8" fmla="*/ 17 w 78"/>
                <a:gd name="T9" fmla="*/ 100 h 112"/>
                <a:gd name="T10" fmla="*/ 17 w 78"/>
                <a:gd name="T11" fmla="*/ 100 h 112"/>
                <a:gd name="T12" fmla="*/ 17 w 78"/>
                <a:gd name="T13" fmla="*/ 100 h 112"/>
                <a:gd name="T14" fmla="*/ 17 w 78"/>
                <a:gd name="T15" fmla="*/ 100 h 112"/>
                <a:gd name="T16" fmla="*/ 17 w 78"/>
                <a:gd name="T17" fmla="*/ 100 h 112"/>
                <a:gd name="T18" fmla="*/ 17 w 78"/>
                <a:gd name="T19" fmla="*/ 100 h 112"/>
                <a:gd name="T20" fmla="*/ 17 w 78"/>
                <a:gd name="T21" fmla="*/ 100 h 112"/>
                <a:gd name="T22" fmla="*/ 0 w 78"/>
                <a:gd name="T23" fmla="*/ 98 h 112"/>
                <a:gd name="T24" fmla="*/ 0 w 78"/>
                <a:gd name="T25" fmla="*/ 100 h 112"/>
                <a:gd name="T26" fmla="*/ 39 w 78"/>
                <a:gd name="T27" fmla="*/ 112 h 112"/>
                <a:gd name="T28" fmla="*/ 25 w 78"/>
                <a:gd name="T29" fmla="*/ 103 h 112"/>
                <a:gd name="T30" fmla="*/ 32 w 78"/>
                <a:gd name="T31" fmla="*/ 83 h 112"/>
                <a:gd name="T32" fmla="*/ 33 w 78"/>
                <a:gd name="T33" fmla="*/ 81 h 112"/>
                <a:gd name="T34" fmla="*/ 44 w 78"/>
                <a:gd name="T35" fmla="*/ 71 h 112"/>
                <a:gd name="T36" fmla="*/ 63 w 78"/>
                <a:gd name="T37" fmla="*/ 56 h 112"/>
                <a:gd name="T38" fmla="*/ 72 w 78"/>
                <a:gd name="T39" fmla="*/ 30 h 112"/>
                <a:gd name="T40" fmla="*/ 78 w 78"/>
                <a:gd name="T41" fmla="*/ 16 h 112"/>
                <a:gd name="T42" fmla="*/ 32 w 78"/>
                <a:gd name="T43" fmla="*/ 0 h 112"/>
                <a:gd name="T44" fmla="*/ 25 w 78"/>
                <a:gd name="T45" fmla="*/ 17 h 112"/>
                <a:gd name="T46" fmla="*/ 47 w 78"/>
                <a:gd name="T47" fmla="*/ 24 h 112"/>
                <a:gd name="T48" fmla="*/ 48 w 78"/>
                <a:gd name="T49" fmla="*/ 27 h 112"/>
                <a:gd name="T50" fmla="*/ 49 w 78"/>
                <a:gd name="T51" fmla="*/ 26 h 112"/>
                <a:gd name="T52" fmla="*/ 61 w 78"/>
                <a:gd name="T53" fmla="*/ 26 h 112"/>
                <a:gd name="T54" fmla="*/ 64 w 78"/>
                <a:gd name="T55" fmla="*/ 37 h 112"/>
                <a:gd name="T56" fmla="*/ 53 w 78"/>
                <a:gd name="T57" fmla="*/ 49 h 112"/>
                <a:gd name="T58" fmla="*/ 38 w 78"/>
                <a:gd name="T59" fmla="*/ 53 h 112"/>
                <a:gd name="T60" fmla="*/ 29 w 78"/>
                <a:gd name="T61" fmla="*/ 39 h 112"/>
                <a:gd name="T62" fmla="*/ 31 w 78"/>
                <a:gd name="T63" fmla="*/ 21 h 112"/>
                <a:gd name="T64" fmla="*/ 47 w 78"/>
                <a:gd name="T65" fmla="*/ 24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112">
                  <a:moveTo>
                    <a:pt x="25" y="17"/>
                  </a:moveTo>
                  <a:cubicBezTo>
                    <a:pt x="23" y="25"/>
                    <a:pt x="20" y="32"/>
                    <a:pt x="17" y="40"/>
                  </a:cubicBezTo>
                  <a:cubicBezTo>
                    <a:pt x="13" y="50"/>
                    <a:pt x="17" y="61"/>
                    <a:pt x="26" y="68"/>
                  </a:cubicBezTo>
                  <a:cubicBezTo>
                    <a:pt x="27" y="68"/>
                    <a:pt x="28" y="70"/>
                    <a:pt x="27" y="71"/>
                  </a:cubicBezTo>
                  <a:cubicBezTo>
                    <a:pt x="24" y="80"/>
                    <a:pt x="20" y="90"/>
                    <a:pt x="17" y="100"/>
                  </a:cubicBezTo>
                  <a:cubicBezTo>
                    <a:pt x="17" y="100"/>
                    <a:pt x="17" y="100"/>
                    <a:pt x="17" y="100"/>
                  </a:cubicBezTo>
                  <a:cubicBezTo>
                    <a:pt x="17" y="100"/>
                    <a:pt x="17" y="100"/>
                    <a:pt x="17" y="100"/>
                  </a:cubicBezTo>
                  <a:cubicBezTo>
                    <a:pt x="17" y="100"/>
                    <a:pt x="17" y="100"/>
                    <a:pt x="17" y="100"/>
                  </a:cubicBezTo>
                  <a:cubicBezTo>
                    <a:pt x="17" y="100"/>
                    <a:pt x="17" y="100"/>
                    <a:pt x="17" y="100"/>
                  </a:cubicBezTo>
                  <a:cubicBezTo>
                    <a:pt x="17" y="100"/>
                    <a:pt x="17" y="100"/>
                    <a:pt x="17" y="100"/>
                  </a:cubicBezTo>
                  <a:cubicBezTo>
                    <a:pt x="17" y="100"/>
                    <a:pt x="17" y="100"/>
                    <a:pt x="17" y="100"/>
                  </a:cubicBezTo>
                  <a:cubicBezTo>
                    <a:pt x="11" y="99"/>
                    <a:pt x="5" y="99"/>
                    <a:pt x="0" y="98"/>
                  </a:cubicBezTo>
                  <a:cubicBezTo>
                    <a:pt x="0" y="99"/>
                    <a:pt x="0" y="99"/>
                    <a:pt x="0" y="100"/>
                  </a:cubicBezTo>
                  <a:cubicBezTo>
                    <a:pt x="12" y="107"/>
                    <a:pt x="24" y="112"/>
                    <a:pt x="39" y="112"/>
                  </a:cubicBezTo>
                  <a:cubicBezTo>
                    <a:pt x="35" y="107"/>
                    <a:pt x="30" y="106"/>
                    <a:pt x="25" y="103"/>
                  </a:cubicBezTo>
                  <a:cubicBezTo>
                    <a:pt x="27" y="97"/>
                    <a:pt x="30" y="90"/>
                    <a:pt x="32" y="83"/>
                  </a:cubicBezTo>
                  <a:cubicBezTo>
                    <a:pt x="32" y="82"/>
                    <a:pt x="32" y="82"/>
                    <a:pt x="33" y="81"/>
                  </a:cubicBezTo>
                  <a:cubicBezTo>
                    <a:pt x="34" y="76"/>
                    <a:pt x="36" y="72"/>
                    <a:pt x="44" y="71"/>
                  </a:cubicBezTo>
                  <a:cubicBezTo>
                    <a:pt x="53" y="71"/>
                    <a:pt x="60" y="65"/>
                    <a:pt x="63" y="56"/>
                  </a:cubicBezTo>
                  <a:cubicBezTo>
                    <a:pt x="66" y="47"/>
                    <a:pt x="69" y="38"/>
                    <a:pt x="72" y="30"/>
                  </a:cubicBezTo>
                  <a:cubicBezTo>
                    <a:pt x="74" y="25"/>
                    <a:pt x="76" y="21"/>
                    <a:pt x="78" y="16"/>
                  </a:cubicBezTo>
                  <a:cubicBezTo>
                    <a:pt x="62" y="10"/>
                    <a:pt x="47" y="5"/>
                    <a:pt x="32" y="0"/>
                  </a:cubicBezTo>
                  <a:cubicBezTo>
                    <a:pt x="29" y="6"/>
                    <a:pt x="27" y="12"/>
                    <a:pt x="25" y="17"/>
                  </a:cubicBezTo>
                  <a:close/>
                  <a:moveTo>
                    <a:pt x="47" y="24"/>
                  </a:moveTo>
                  <a:cubicBezTo>
                    <a:pt x="47" y="25"/>
                    <a:pt x="47" y="26"/>
                    <a:pt x="48" y="27"/>
                  </a:cubicBezTo>
                  <a:cubicBezTo>
                    <a:pt x="48" y="26"/>
                    <a:pt x="49" y="26"/>
                    <a:pt x="49" y="26"/>
                  </a:cubicBezTo>
                  <a:cubicBezTo>
                    <a:pt x="53" y="24"/>
                    <a:pt x="57" y="23"/>
                    <a:pt x="61" y="26"/>
                  </a:cubicBezTo>
                  <a:cubicBezTo>
                    <a:pt x="64" y="28"/>
                    <a:pt x="65" y="33"/>
                    <a:pt x="64" y="37"/>
                  </a:cubicBezTo>
                  <a:cubicBezTo>
                    <a:pt x="63" y="43"/>
                    <a:pt x="58" y="47"/>
                    <a:pt x="53" y="49"/>
                  </a:cubicBezTo>
                  <a:cubicBezTo>
                    <a:pt x="48" y="50"/>
                    <a:pt x="43" y="52"/>
                    <a:pt x="38" y="53"/>
                  </a:cubicBezTo>
                  <a:cubicBezTo>
                    <a:pt x="35" y="48"/>
                    <a:pt x="32" y="44"/>
                    <a:pt x="29" y="39"/>
                  </a:cubicBezTo>
                  <a:cubicBezTo>
                    <a:pt x="25" y="32"/>
                    <a:pt x="27" y="25"/>
                    <a:pt x="31" y="21"/>
                  </a:cubicBezTo>
                  <a:cubicBezTo>
                    <a:pt x="37" y="16"/>
                    <a:pt x="44" y="17"/>
                    <a:pt x="47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57"/>
            <p:cNvSpPr>
              <a:spLocks/>
            </p:cNvSpPr>
            <p:nvPr/>
          </p:nvSpPr>
          <p:spPr bwMode="auto">
            <a:xfrm>
              <a:off x="8242301" y="5932488"/>
              <a:ext cx="0" cy="4763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58"/>
            <p:cNvSpPr>
              <a:spLocks noEditPoints="1"/>
            </p:cNvSpPr>
            <p:nvPr/>
          </p:nvSpPr>
          <p:spPr bwMode="auto">
            <a:xfrm>
              <a:off x="8129588" y="5865813"/>
              <a:ext cx="244475" cy="428625"/>
            </a:xfrm>
            <a:custGeom>
              <a:avLst/>
              <a:gdLst>
                <a:gd name="T0" fmla="*/ 49 w 65"/>
                <a:gd name="T1" fmla="*/ 102 h 114"/>
                <a:gd name="T2" fmla="*/ 45 w 65"/>
                <a:gd name="T3" fmla="*/ 85 h 114"/>
                <a:gd name="T4" fmla="*/ 42 w 65"/>
                <a:gd name="T5" fmla="*/ 72 h 114"/>
                <a:gd name="T6" fmla="*/ 44 w 65"/>
                <a:gd name="T7" fmla="*/ 69 h 114"/>
                <a:gd name="T8" fmla="*/ 57 w 65"/>
                <a:gd name="T9" fmla="*/ 43 h 114"/>
                <a:gd name="T10" fmla="*/ 48 w 65"/>
                <a:gd name="T11" fmla="*/ 0 h 114"/>
                <a:gd name="T12" fmla="*/ 0 w 65"/>
                <a:gd name="T13" fmla="*/ 10 h 114"/>
                <a:gd name="T14" fmla="*/ 9 w 65"/>
                <a:gd name="T15" fmla="*/ 52 h 114"/>
                <a:gd name="T16" fmla="*/ 31 w 65"/>
                <a:gd name="T17" fmla="*/ 71 h 114"/>
                <a:gd name="T18" fmla="*/ 34 w 65"/>
                <a:gd name="T19" fmla="*/ 74 h 114"/>
                <a:gd name="T20" fmla="*/ 40 w 65"/>
                <a:gd name="T21" fmla="*/ 101 h 114"/>
                <a:gd name="T22" fmla="*/ 40 w 65"/>
                <a:gd name="T23" fmla="*/ 104 h 114"/>
                <a:gd name="T24" fmla="*/ 25 w 65"/>
                <a:gd name="T25" fmla="*/ 111 h 114"/>
                <a:gd name="T26" fmla="*/ 65 w 65"/>
                <a:gd name="T27" fmla="*/ 102 h 114"/>
                <a:gd name="T28" fmla="*/ 49 w 65"/>
                <a:gd name="T29" fmla="*/ 102 h 114"/>
                <a:gd name="T30" fmla="*/ 34 w 65"/>
                <a:gd name="T31" fmla="*/ 52 h 114"/>
                <a:gd name="T32" fmla="*/ 21 w 65"/>
                <a:gd name="T33" fmla="*/ 47 h 114"/>
                <a:gd name="T34" fmla="*/ 12 w 65"/>
                <a:gd name="T35" fmla="*/ 38 h 114"/>
                <a:gd name="T36" fmla="*/ 19 w 65"/>
                <a:gd name="T37" fmla="*/ 21 h 114"/>
                <a:gd name="T38" fmla="*/ 29 w 65"/>
                <a:gd name="T39" fmla="*/ 24 h 114"/>
                <a:gd name="T40" fmla="*/ 29 w 65"/>
                <a:gd name="T41" fmla="*/ 24 h 114"/>
                <a:gd name="T42" fmla="*/ 37 w 65"/>
                <a:gd name="T43" fmla="*/ 17 h 114"/>
                <a:gd name="T44" fmla="*/ 47 w 65"/>
                <a:gd name="T45" fmla="*/ 24 h 114"/>
                <a:gd name="T46" fmla="*/ 44 w 65"/>
                <a:gd name="T47" fmla="*/ 41 h 114"/>
                <a:gd name="T48" fmla="*/ 34 w 65"/>
                <a:gd name="T49" fmla="*/ 52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5" h="114">
                  <a:moveTo>
                    <a:pt x="49" y="102"/>
                  </a:moveTo>
                  <a:cubicBezTo>
                    <a:pt x="47" y="96"/>
                    <a:pt x="46" y="91"/>
                    <a:pt x="45" y="85"/>
                  </a:cubicBezTo>
                  <a:cubicBezTo>
                    <a:pt x="44" y="80"/>
                    <a:pt x="43" y="76"/>
                    <a:pt x="42" y="72"/>
                  </a:cubicBezTo>
                  <a:cubicBezTo>
                    <a:pt x="42" y="70"/>
                    <a:pt x="42" y="69"/>
                    <a:pt x="44" y="69"/>
                  </a:cubicBezTo>
                  <a:cubicBezTo>
                    <a:pt x="54" y="63"/>
                    <a:pt x="59" y="54"/>
                    <a:pt x="57" y="43"/>
                  </a:cubicBezTo>
                  <a:cubicBezTo>
                    <a:pt x="54" y="29"/>
                    <a:pt x="51" y="15"/>
                    <a:pt x="48" y="0"/>
                  </a:cubicBezTo>
                  <a:cubicBezTo>
                    <a:pt x="32" y="4"/>
                    <a:pt x="16" y="7"/>
                    <a:pt x="0" y="10"/>
                  </a:cubicBezTo>
                  <a:cubicBezTo>
                    <a:pt x="3" y="24"/>
                    <a:pt x="6" y="38"/>
                    <a:pt x="9" y="52"/>
                  </a:cubicBezTo>
                  <a:cubicBezTo>
                    <a:pt x="11" y="63"/>
                    <a:pt x="19" y="70"/>
                    <a:pt x="31" y="71"/>
                  </a:cubicBezTo>
                  <a:cubicBezTo>
                    <a:pt x="33" y="71"/>
                    <a:pt x="34" y="72"/>
                    <a:pt x="34" y="74"/>
                  </a:cubicBezTo>
                  <a:cubicBezTo>
                    <a:pt x="36" y="83"/>
                    <a:pt x="38" y="92"/>
                    <a:pt x="40" y="101"/>
                  </a:cubicBezTo>
                  <a:cubicBezTo>
                    <a:pt x="40" y="102"/>
                    <a:pt x="40" y="103"/>
                    <a:pt x="40" y="104"/>
                  </a:cubicBezTo>
                  <a:cubicBezTo>
                    <a:pt x="35" y="106"/>
                    <a:pt x="29" y="106"/>
                    <a:pt x="25" y="111"/>
                  </a:cubicBezTo>
                  <a:cubicBezTo>
                    <a:pt x="31" y="114"/>
                    <a:pt x="60" y="109"/>
                    <a:pt x="65" y="102"/>
                  </a:cubicBezTo>
                  <a:cubicBezTo>
                    <a:pt x="60" y="101"/>
                    <a:pt x="54" y="102"/>
                    <a:pt x="49" y="102"/>
                  </a:cubicBezTo>
                  <a:close/>
                  <a:moveTo>
                    <a:pt x="34" y="52"/>
                  </a:moveTo>
                  <a:cubicBezTo>
                    <a:pt x="30" y="51"/>
                    <a:pt x="25" y="49"/>
                    <a:pt x="21" y="47"/>
                  </a:cubicBezTo>
                  <a:cubicBezTo>
                    <a:pt x="17" y="45"/>
                    <a:pt x="14" y="42"/>
                    <a:pt x="12" y="38"/>
                  </a:cubicBezTo>
                  <a:cubicBezTo>
                    <a:pt x="9" y="32"/>
                    <a:pt x="11" y="21"/>
                    <a:pt x="19" y="21"/>
                  </a:cubicBezTo>
                  <a:cubicBezTo>
                    <a:pt x="22" y="21"/>
                    <a:pt x="25" y="23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31" y="21"/>
                    <a:pt x="32" y="17"/>
                    <a:pt x="37" y="17"/>
                  </a:cubicBezTo>
                  <a:cubicBezTo>
                    <a:pt x="41" y="17"/>
                    <a:pt x="45" y="19"/>
                    <a:pt x="47" y="24"/>
                  </a:cubicBezTo>
                  <a:cubicBezTo>
                    <a:pt x="50" y="30"/>
                    <a:pt x="48" y="36"/>
                    <a:pt x="44" y="41"/>
                  </a:cubicBezTo>
                  <a:cubicBezTo>
                    <a:pt x="41" y="45"/>
                    <a:pt x="37" y="49"/>
                    <a:pt x="34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01" name="组合 200"/>
          <p:cNvGrpSpPr/>
          <p:nvPr/>
        </p:nvGrpSpPr>
        <p:grpSpPr>
          <a:xfrm>
            <a:off x="4045230" y="5823746"/>
            <a:ext cx="687388" cy="690563"/>
            <a:chOff x="7005638" y="4956175"/>
            <a:chExt cx="687388" cy="690563"/>
          </a:xfrm>
        </p:grpSpPr>
        <p:sp>
          <p:nvSpPr>
            <p:cNvPr id="9" name="Oval 5"/>
            <p:cNvSpPr>
              <a:spLocks noChangeArrowheads="1"/>
            </p:cNvSpPr>
            <p:nvPr/>
          </p:nvSpPr>
          <p:spPr bwMode="auto">
            <a:xfrm>
              <a:off x="7005638" y="4956175"/>
              <a:ext cx="687388" cy="690563"/>
            </a:xfrm>
            <a:prstGeom prst="ellipse">
              <a:avLst/>
            </a:prstGeom>
            <a:solidFill>
              <a:srgbClr val="24B0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60"/>
            <p:cNvSpPr>
              <a:spLocks/>
            </p:cNvSpPr>
            <p:nvPr/>
          </p:nvSpPr>
          <p:spPr bwMode="auto">
            <a:xfrm>
              <a:off x="7053263" y="5068888"/>
              <a:ext cx="298450" cy="269875"/>
            </a:xfrm>
            <a:custGeom>
              <a:avLst/>
              <a:gdLst>
                <a:gd name="T0" fmla="*/ 43 w 79"/>
                <a:gd name="T1" fmla="*/ 8 h 72"/>
                <a:gd name="T2" fmla="*/ 37 w 79"/>
                <a:gd name="T3" fmla="*/ 25 h 72"/>
                <a:gd name="T4" fmla="*/ 12 w 79"/>
                <a:gd name="T5" fmla="*/ 26 h 72"/>
                <a:gd name="T6" fmla="*/ 13 w 79"/>
                <a:gd name="T7" fmla="*/ 55 h 72"/>
                <a:gd name="T8" fmla="*/ 44 w 79"/>
                <a:gd name="T9" fmla="*/ 65 h 72"/>
                <a:gd name="T10" fmla="*/ 64 w 79"/>
                <a:gd name="T11" fmla="*/ 72 h 72"/>
                <a:gd name="T12" fmla="*/ 67 w 79"/>
                <a:gd name="T13" fmla="*/ 52 h 72"/>
                <a:gd name="T14" fmla="*/ 71 w 79"/>
                <a:gd name="T15" fmla="*/ 11 h 72"/>
                <a:gd name="T16" fmla="*/ 43 w 79"/>
                <a:gd name="T17" fmla="*/ 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72">
                  <a:moveTo>
                    <a:pt x="43" y="8"/>
                  </a:moveTo>
                  <a:cubicBezTo>
                    <a:pt x="36" y="15"/>
                    <a:pt x="37" y="25"/>
                    <a:pt x="37" y="25"/>
                  </a:cubicBezTo>
                  <a:cubicBezTo>
                    <a:pt x="37" y="25"/>
                    <a:pt x="25" y="15"/>
                    <a:pt x="12" y="26"/>
                  </a:cubicBezTo>
                  <a:cubicBezTo>
                    <a:pt x="0" y="35"/>
                    <a:pt x="5" y="49"/>
                    <a:pt x="13" y="55"/>
                  </a:cubicBezTo>
                  <a:cubicBezTo>
                    <a:pt x="19" y="60"/>
                    <a:pt x="26" y="63"/>
                    <a:pt x="44" y="65"/>
                  </a:cubicBezTo>
                  <a:cubicBezTo>
                    <a:pt x="56" y="66"/>
                    <a:pt x="64" y="72"/>
                    <a:pt x="64" y="72"/>
                  </a:cubicBezTo>
                  <a:cubicBezTo>
                    <a:pt x="64" y="72"/>
                    <a:pt x="62" y="64"/>
                    <a:pt x="67" y="52"/>
                  </a:cubicBezTo>
                  <a:cubicBezTo>
                    <a:pt x="72" y="39"/>
                    <a:pt x="79" y="22"/>
                    <a:pt x="71" y="11"/>
                  </a:cubicBezTo>
                  <a:cubicBezTo>
                    <a:pt x="63" y="0"/>
                    <a:pt x="50" y="1"/>
                    <a:pt x="4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61"/>
            <p:cNvSpPr>
              <a:spLocks/>
            </p:cNvSpPr>
            <p:nvPr/>
          </p:nvSpPr>
          <p:spPr bwMode="auto">
            <a:xfrm>
              <a:off x="7340601" y="5226050"/>
              <a:ext cx="292100" cy="271463"/>
            </a:xfrm>
            <a:custGeom>
              <a:avLst/>
              <a:gdLst>
                <a:gd name="T0" fmla="*/ 67 w 78"/>
                <a:gd name="T1" fmla="*/ 26 h 72"/>
                <a:gd name="T2" fmla="*/ 42 w 78"/>
                <a:gd name="T3" fmla="*/ 25 h 72"/>
                <a:gd name="T4" fmla="*/ 35 w 78"/>
                <a:gd name="T5" fmla="*/ 8 h 72"/>
                <a:gd name="T6" fmla="*/ 8 w 78"/>
                <a:gd name="T7" fmla="*/ 11 h 72"/>
                <a:gd name="T8" fmla="*/ 12 w 78"/>
                <a:gd name="T9" fmla="*/ 52 h 72"/>
                <a:gd name="T10" fmla="*/ 15 w 78"/>
                <a:gd name="T11" fmla="*/ 72 h 72"/>
                <a:gd name="T12" fmla="*/ 35 w 78"/>
                <a:gd name="T13" fmla="*/ 65 h 72"/>
                <a:gd name="T14" fmla="*/ 66 w 78"/>
                <a:gd name="T15" fmla="*/ 55 h 72"/>
                <a:gd name="T16" fmla="*/ 67 w 78"/>
                <a:gd name="T17" fmla="*/ 2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" h="72">
                  <a:moveTo>
                    <a:pt x="67" y="26"/>
                  </a:moveTo>
                  <a:cubicBezTo>
                    <a:pt x="54" y="15"/>
                    <a:pt x="42" y="25"/>
                    <a:pt x="42" y="25"/>
                  </a:cubicBezTo>
                  <a:cubicBezTo>
                    <a:pt x="42" y="25"/>
                    <a:pt x="42" y="15"/>
                    <a:pt x="35" y="8"/>
                  </a:cubicBezTo>
                  <a:cubicBezTo>
                    <a:pt x="28" y="1"/>
                    <a:pt x="16" y="0"/>
                    <a:pt x="8" y="11"/>
                  </a:cubicBezTo>
                  <a:cubicBezTo>
                    <a:pt x="0" y="22"/>
                    <a:pt x="7" y="39"/>
                    <a:pt x="12" y="52"/>
                  </a:cubicBezTo>
                  <a:cubicBezTo>
                    <a:pt x="17" y="64"/>
                    <a:pt x="15" y="72"/>
                    <a:pt x="15" y="72"/>
                  </a:cubicBezTo>
                  <a:cubicBezTo>
                    <a:pt x="15" y="72"/>
                    <a:pt x="23" y="66"/>
                    <a:pt x="35" y="65"/>
                  </a:cubicBezTo>
                  <a:cubicBezTo>
                    <a:pt x="53" y="63"/>
                    <a:pt x="60" y="60"/>
                    <a:pt x="66" y="55"/>
                  </a:cubicBezTo>
                  <a:cubicBezTo>
                    <a:pt x="73" y="49"/>
                    <a:pt x="78" y="35"/>
                    <a:pt x="67" y="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16" name="组合 215"/>
          <p:cNvGrpSpPr/>
          <p:nvPr/>
        </p:nvGrpSpPr>
        <p:grpSpPr>
          <a:xfrm>
            <a:off x="1848762" y="5823746"/>
            <a:ext cx="692150" cy="690563"/>
            <a:chOff x="9296401" y="4956175"/>
            <a:chExt cx="692150" cy="690563"/>
          </a:xfrm>
        </p:grpSpPr>
        <p:sp>
          <p:nvSpPr>
            <p:cNvPr id="12" name="Oval 8"/>
            <p:cNvSpPr>
              <a:spLocks noChangeArrowheads="1"/>
            </p:cNvSpPr>
            <p:nvPr/>
          </p:nvSpPr>
          <p:spPr bwMode="auto">
            <a:xfrm>
              <a:off x="9296401" y="4956175"/>
              <a:ext cx="692150" cy="690563"/>
            </a:xfrm>
            <a:prstGeom prst="ellipse">
              <a:avLst/>
            </a:prstGeom>
            <a:solidFill>
              <a:srgbClr val="F399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64"/>
            <p:cNvSpPr>
              <a:spLocks/>
            </p:cNvSpPr>
            <p:nvPr/>
          </p:nvSpPr>
          <p:spPr bwMode="auto">
            <a:xfrm>
              <a:off x="9774238" y="5105400"/>
              <a:ext cx="168275" cy="131763"/>
            </a:xfrm>
            <a:custGeom>
              <a:avLst/>
              <a:gdLst>
                <a:gd name="T0" fmla="*/ 29 w 45"/>
                <a:gd name="T1" fmla="*/ 16 h 35"/>
                <a:gd name="T2" fmla="*/ 29 w 45"/>
                <a:gd name="T3" fmla="*/ 16 h 35"/>
                <a:gd name="T4" fmla="*/ 29 w 45"/>
                <a:gd name="T5" fmla="*/ 16 h 35"/>
                <a:gd name="T6" fmla="*/ 33 w 45"/>
                <a:gd name="T7" fmla="*/ 0 h 35"/>
                <a:gd name="T8" fmla="*/ 8 w 45"/>
                <a:gd name="T9" fmla="*/ 15 h 35"/>
                <a:gd name="T10" fmla="*/ 4 w 45"/>
                <a:gd name="T11" fmla="*/ 28 h 35"/>
                <a:gd name="T12" fmla="*/ 0 w 45"/>
                <a:gd name="T13" fmla="*/ 30 h 35"/>
                <a:gd name="T14" fmla="*/ 1 w 45"/>
                <a:gd name="T15" fmla="*/ 33 h 35"/>
                <a:gd name="T16" fmla="*/ 2 w 45"/>
                <a:gd name="T17" fmla="*/ 34 h 35"/>
                <a:gd name="T18" fmla="*/ 6 w 45"/>
                <a:gd name="T19" fmla="*/ 31 h 35"/>
                <a:gd name="T20" fmla="*/ 19 w 45"/>
                <a:gd name="T21" fmla="*/ 35 h 35"/>
                <a:gd name="T22" fmla="*/ 45 w 45"/>
                <a:gd name="T23" fmla="*/ 21 h 35"/>
                <a:gd name="T24" fmla="*/ 29 w 45"/>
                <a:gd name="T25" fmla="*/ 1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" h="35">
                  <a:moveTo>
                    <a:pt x="29" y="16"/>
                  </a:move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" y="31"/>
                    <a:pt x="1" y="32"/>
                    <a:pt x="1" y="33"/>
                  </a:cubicBezTo>
                  <a:cubicBezTo>
                    <a:pt x="1" y="33"/>
                    <a:pt x="1" y="34"/>
                    <a:pt x="2" y="34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45" y="21"/>
                    <a:pt x="45" y="21"/>
                    <a:pt x="45" y="21"/>
                  </a:cubicBezTo>
                  <a:cubicBezTo>
                    <a:pt x="29" y="16"/>
                    <a:pt x="29" y="16"/>
                    <a:pt x="29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65"/>
            <p:cNvSpPr>
              <a:spLocks/>
            </p:cNvSpPr>
            <p:nvPr/>
          </p:nvSpPr>
          <p:spPr bwMode="auto">
            <a:xfrm>
              <a:off x="9434513" y="5124450"/>
              <a:ext cx="350838" cy="342900"/>
            </a:xfrm>
            <a:custGeom>
              <a:avLst/>
              <a:gdLst>
                <a:gd name="T0" fmla="*/ 75 w 93"/>
                <a:gd name="T1" fmla="*/ 38 h 91"/>
                <a:gd name="T2" fmla="*/ 73 w 93"/>
                <a:gd name="T3" fmla="*/ 39 h 91"/>
                <a:gd name="T4" fmla="*/ 71 w 93"/>
                <a:gd name="T5" fmla="*/ 37 h 91"/>
                <a:gd name="T6" fmla="*/ 73 w 93"/>
                <a:gd name="T7" fmla="*/ 35 h 91"/>
                <a:gd name="T8" fmla="*/ 74 w 93"/>
                <a:gd name="T9" fmla="*/ 35 h 91"/>
                <a:gd name="T10" fmla="*/ 90 w 93"/>
                <a:gd name="T11" fmla="*/ 26 h 91"/>
                <a:gd name="T12" fmla="*/ 49 w 93"/>
                <a:gd name="T13" fmla="*/ 20 h 91"/>
                <a:gd name="T14" fmla="*/ 6 w 93"/>
                <a:gd name="T15" fmla="*/ 45 h 91"/>
                <a:gd name="T16" fmla="*/ 15 w 93"/>
                <a:gd name="T17" fmla="*/ 64 h 91"/>
                <a:gd name="T18" fmla="*/ 21 w 93"/>
                <a:gd name="T19" fmla="*/ 61 h 91"/>
                <a:gd name="T20" fmla="*/ 24 w 93"/>
                <a:gd name="T21" fmla="*/ 59 h 91"/>
                <a:gd name="T22" fmla="*/ 26 w 93"/>
                <a:gd name="T23" fmla="*/ 62 h 91"/>
                <a:gd name="T24" fmla="*/ 24 w 93"/>
                <a:gd name="T25" fmla="*/ 64 h 91"/>
                <a:gd name="T26" fmla="*/ 23 w 93"/>
                <a:gd name="T27" fmla="*/ 64 h 91"/>
                <a:gd name="T28" fmla="*/ 18 w 93"/>
                <a:gd name="T29" fmla="*/ 67 h 91"/>
                <a:gd name="T30" fmla="*/ 49 w 93"/>
                <a:gd name="T31" fmla="*/ 91 h 91"/>
                <a:gd name="T32" fmla="*/ 92 w 93"/>
                <a:gd name="T33" fmla="*/ 45 h 91"/>
                <a:gd name="T34" fmla="*/ 91 w 93"/>
                <a:gd name="T35" fmla="*/ 29 h 91"/>
                <a:gd name="T36" fmla="*/ 75 w 93"/>
                <a:gd name="T37" fmla="*/ 38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3" h="91">
                  <a:moveTo>
                    <a:pt x="75" y="38"/>
                  </a:moveTo>
                  <a:cubicBezTo>
                    <a:pt x="75" y="39"/>
                    <a:pt x="74" y="39"/>
                    <a:pt x="73" y="39"/>
                  </a:cubicBezTo>
                  <a:cubicBezTo>
                    <a:pt x="72" y="39"/>
                    <a:pt x="71" y="38"/>
                    <a:pt x="71" y="37"/>
                  </a:cubicBezTo>
                  <a:cubicBezTo>
                    <a:pt x="71" y="36"/>
                    <a:pt x="72" y="35"/>
                    <a:pt x="73" y="35"/>
                  </a:cubicBezTo>
                  <a:cubicBezTo>
                    <a:pt x="73" y="35"/>
                    <a:pt x="74" y="35"/>
                    <a:pt x="74" y="35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83" y="13"/>
                    <a:pt x="67" y="6"/>
                    <a:pt x="49" y="20"/>
                  </a:cubicBezTo>
                  <a:cubicBezTo>
                    <a:pt x="22" y="0"/>
                    <a:pt x="0" y="22"/>
                    <a:pt x="6" y="45"/>
                  </a:cubicBezTo>
                  <a:cubicBezTo>
                    <a:pt x="7" y="52"/>
                    <a:pt x="11" y="58"/>
                    <a:pt x="15" y="64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2" y="60"/>
                    <a:pt x="23" y="59"/>
                    <a:pt x="24" y="59"/>
                  </a:cubicBezTo>
                  <a:cubicBezTo>
                    <a:pt x="25" y="59"/>
                    <a:pt x="26" y="60"/>
                    <a:pt x="26" y="62"/>
                  </a:cubicBezTo>
                  <a:cubicBezTo>
                    <a:pt x="26" y="63"/>
                    <a:pt x="25" y="64"/>
                    <a:pt x="24" y="64"/>
                  </a:cubicBezTo>
                  <a:cubicBezTo>
                    <a:pt x="23" y="64"/>
                    <a:pt x="23" y="64"/>
                    <a:pt x="23" y="64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31" y="81"/>
                    <a:pt x="49" y="91"/>
                    <a:pt x="49" y="91"/>
                  </a:cubicBezTo>
                  <a:cubicBezTo>
                    <a:pt x="49" y="91"/>
                    <a:pt x="85" y="71"/>
                    <a:pt x="92" y="45"/>
                  </a:cubicBezTo>
                  <a:cubicBezTo>
                    <a:pt x="93" y="40"/>
                    <a:pt x="93" y="34"/>
                    <a:pt x="91" y="29"/>
                  </a:cubicBezTo>
                  <a:lnTo>
                    <a:pt x="75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66"/>
            <p:cNvSpPr>
              <a:spLocks/>
            </p:cNvSpPr>
            <p:nvPr/>
          </p:nvSpPr>
          <p:spPr bwMode="auto">
            <a:xfrm>
              <a:off x="9356726" y="5357813"/>
              <a:ext cx="146050" cy="87313"/>
            </a:xfrm>
            <a:custGeom>
              <a:avLst/>
              <a:gdLst>
                <a:gd name="T0" fmla="*/ 36 w 39"/>
                <a:gd name="T1" fmla="*/ 2 h 23"/>
                <a:gd name="T2" fmla="*/ 36 w 39"/>
                <a:gd name="T3" fmla="*/ 2 h 23"/>
                <a:gd name="T4" fmla="*/ 22 w 39"/>
                <a:gd name="T5" fmla="*/ 9 h 23"/>
                <a:gd name="T6" fmla="*/ 22 w 39"/>
                <a:gd name="T7" fmla="*/ 0 h 23"/>
                <a:gd name="T8" fmla="*/ 0 w 39"/>
                <a:gd name="T9" fmla="*/ 23 h 23"/>
                <a:gd name="T10" fmla="*/ 30 w 39"/>
                <a:gd name="T11" fmla="*/ 17 h 23"/>
                <a:gd name="T12" fmla="*/ 23 w 39"/>
                <a:gd name="T13" fmla="*/ 13 h 23"/>
                <a:gd name="T14" fmla="*/ 39 w 39"/>
                <a:gd name="T15" fmla="*/ 5 h 23"/>
                <a:gd name="T16" fmla="*/ 36 w 39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23">
                  <a:moveTo>
                    <a:pt x="36" y="2"/>
                  </a:moveTo>
                  <a:cubicBezTo>
                    <a:pt x="36" y="2"/>
                    <a:pt x="36" y="2"/>
                    <a:pt x="36" y="2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8" y="4"/>
                    <a:pt x="37" y="3"/>
                    <a:pt x="36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1" name="组合 220"/>
          <p:cNvGrpSpPr/>
          <p:nvPr/>
        </p:nvGrpSpPr>
        <p:grpSpPr>
          <a:xfrm>
            <a:off x="2946996" y="5823746"/>
            <a:ext cx="692150" cy="690563"/>
            <a:chOff x="10059988" y="4956175"/>
            <a:chExt cx="692150" cy="690563"/>
          </a:xfrm>
        </p:grpSpPr>
        <p:sp>
          <p:nvSpPr>
            <p:cNvPr id="13" name="Oval 9"/>
            <p:cNvSpPr>
              <a:spLocks noChangeArrowheads="1"/>
            </p:cNvSpPr>
            <p:nvPr/>
          </p:nvSpPr>
          <p:spPr bwMode="auto">
            <a:xfrm>
              <a:off x="10059988" y="4956175"/>
              <a:ext cx="692150" cy="690563"/>
            </a:xfrm>
            <a:prstGeom prst="ellipse">
              <a:avLst/>
            </a:prstGeom>
            <a:solidFill>
              <a:srgbClr val="62CC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67"/>
            <p:cNvSpPr>
              <a:spLocks/>
            </p:cNvSpPr>
            <p:nvPr/>
          </p:nvSpPr>
          <p:spPr bwMode="auto">
            <a:xfrm>
              <a:off x="10164763" y="5091113"/>
              <a:ext cx="504825" cy="461963"/>
            </a:xfrm>
            <a:custGeom>
              <a:avLst/>
              <a:gdLst>
                <a:gd name="T0" fmla="*/ 112 w 134"/>
                <a:gd name="T1" fmla="*/ 4 h 123"/>
                <a:gd name="T2" fmla="*/ 80 w 134"/>
                <a:gd name="T3" fmla="*/ 5 h 123"/>
                <a:gd name="T4" fmla="*/ 66 w 134"/>
                <a:gd name="T5" fmla="*/ 16 h 123"/>
                <a:gd name="T6" fmla="*/ 73 w 134"/>
                <a:gd name="T7" fmla="*/ 30 h 123"/>
                <a:gd name="T8" fmla="*/ 78 w 134"/>
                <a:gd name="T9" fmla="*/ 23 h 123"/>
                <a:gd name="T10" fmla="*/ 109 w 134"/>
                <a:gd name="T11" fmla="*/ 16 h 123"/>
                <a:gd name="T12" fmla="*/ 120 w 134"/>
                <a:gd name="T13" fmla="*/ 31 h 123"/>
                <a:gd name="T14" fmla="*/ 120 w 134"/>
                <a:gd name="T15" fmla="*/ 42 h 123"/>
                <a:gd name="T16" fmla="*/ 107 w 134"/>
                <a:gd name="T17" fmla="*/ 69 h 123"/>
                <a:gd name="T18" fmla="*/ 66 w 134"/>
                <a:gd name="T19" fmla="*/ 108 h 123"/>
                <a:gd name="T20" fmla="*/ 64 w 134"/>
                <a:gd name="T21" fmla="*/ 108 h 123"/>
                <a:gd name="T22" fmla="*/ 26 w 134"/>
                <a:gd name="T23" fmla="*/ 74 h 123"/>
                <a:gd name="T24" fmla="*/ 22 w 134"/>
                <a:gd name="T25" fmla="*/ 71 h 123"/>
                <a:gd name="T26" fmla="*/ 1 w 134"/>
                <a:gd name="T27" fmla="*/ 59 h 123"/>
                <a:gd name="T28" fmla="*/ 0 w 134"/>
                <a:gd name="T29" fmla="*/ 58 h 123"/>
                <a:gd name="T30" fmla="*/ 9 w 134"/>
                <a:gd name="T31" fmla="*/ 74 h 123"/>
                <a:gd name="T32" fmla="*/ 60 w 134"/>
                <a:gd name="T33" fmla="*/ 121 h 123"/>
                <a:gd name="T34" fmla="*/ 70 w 134"/>
                <a:gd name="T35" fmla="*/ 121 h 123"/>
                <a:gd name="T36" fmla="*/ 101 w 134"/>
                <a:gd name="T37" fmla="*/ 95 h 123"/>
                <a:gd name="T38" fmla="*/ 125 w 134"/>
                <a:gd name="T39" fmla="*/ 65 h 123"/>
                <a:gd name="T40" fmla="*/ 134 w 134"/>
                <a:gd name="T41" fmla="*/ 33 h 123"/>
                <a:gd name="T42" fmla="*/ 112 w 134"/>
                <a:gd name="T43" fmla="*/ 4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4" h="123">
                  <a:moveTo>
                    <a:pt x="112" y="4"/>
                  </a:moveTo>
                  <a:cubicBezTo>
                    <a:pt x="102" y="0"/>
                    <a:pt x="91" y="1"/>
                    <a:pt x="80" y="5"/>
                  </a:cubicBezTo>
                  <a:cubicBezTo>
                    <a:pt x="75" y="8"/>
                    <a:pt x="70" y="12"/>
                    <a:pt x="66" y="16"/>
                  </a:cubicBezTo>
                  <a:cubicBezTo>
                    <a:pt x="69" y="21"/>
                    <a:pt x="71" y="25"/>
                    <a:pt x="73" y="30"/>
                  </a:cubicBezTo>
                  <a:cubicBezTo>
                    <a:pt x="74" y="28"/>
                    <a:pt x="76" y="25"/>
                    <a:pt x="78" y="23"/>
                  </a:cubicBezTo>
                  <a:cubicBezTo>
                    <a:pt x="86" y="13"/>
                    <a:pt x="101" y="13"/>
                    <a:pt x="109" y="16"/>
                  </a:cubicBezTo>
                  <a:cubicBezTo>
                    <a:pt x="115" y="19"/>
                    <a:pt x="119" y="24"/>
                    <a:pt x="120" y="31"/>
                  </a:cubicBezTo>
                  <a:cubicBezTo>
                    <a:pt x="121" y="34"/>
                    <a:pt x="121" y="38"/>
                    <a:pt x="120" y="42"/>
                  </a:cubicBezTo>
                  <a:cubicBezTo>
                    <a:pt x="118" y="52"/>
                    <a:pt x="113" y="61"/>
                    <a:pt x="107" y="69"/>
                  </a:cubicBezTo>
                  <a:cubicBezTo>
                    <a:pt x="95" y="84"/>
                    <a:pt x="81" y="96"/>
                    <a:pt x="66" y="108"/>
                  </a:cubicBezTo>
                  <a:cubicBezTo>
                    <a:pt x="65" y="108"/>
                    <a:pt x="65" y="108"/>
                    <a:pt x="64" y="108"/>
                  </a:cubicBezTo>
                  <a:cubicBezTo>
                    <a:pt x="50" y="98"/>
                    <a:pt x="37" y="87"/>
                    <a:pt x="26" y="74"/>
                  </a:cubicBezTo>
                  <a:cubicBezTo>
                    <a:pt x="25" y="73"/>
                    <a:pt x="23" y="72"/>
                    <a:pt x="22" y="71"/>
                  </a:cubicBezTo>
                  <a:cubicBezTo>
                    <a:pt x="13" y="69"/>
                    <a:pt x="7" y="65"/>
                    <a:pt x="1" y="59"/>
                  </a:cubicBezTo>
                  <a:cubicBezTo>
                    <a:pt x="1" y="58"/>
                    <a:pt x="0" y="58"/>
                    <a:pt x="0" y="58"/>
                  </a:cubicBezTo>
                  <a:cubicBezTo>
                    <a:pt x="2" y="63"/>
                    <a:pt x="5" y="69"/>
                    <a:pt x="9" y="74"/>
                  </a:cubicBezTo>
                  <a:cubicBezTo>
                    <a:pt x="23" y="93"/>
                    <a:pt x="41" y="108"/>
                    <a:pt x="60" y="121"/>
                  </a:cubicBezTo>
                  <a:cubicBezTo>
                    <a:pt x="63" y="123"/>
                    <a:pt x="66" y="123"/>
                    <a:pt x="70" y="121"/>
                  </a:cubicBezTo>
                  <a:cubicBezTo>
                    <a:pt x="81" y="113"/>
                    <a:pt x="91" y="105"/>
                    <a:pt x="101" y="95"/>
                  </a:cubicBezTo>
                  <a:cubicBezTo>
                    <a:pt x="110" y="86"/>
                    <a:pt x="119" y="77"/>
                    <a:pt x="125" y="65"/>
                  </a:cubicBezTo>
                  <a:cubicBezTo>
                    <a:pt x="131" y="55"/>
                    <a:pt x="134" y="45"/>
                    <a:pt x="134" y="33"/>
                  </a:cubicBezTo>
                  <a:cubicBezTo>
                    <a:pt x="133" y="19"/>
                    <a:pt x="125" y="8"/>
                    <a:pt x="112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68"/>
            <p:cNvSpPr>
              <a:spLocks/>
            </p:cNvSpPr>
            <p:nvPr/>
          </p:nvSpPr>
          <p:spPr bwMode="auto">
            <a:xfrm>
              <a:off x="10145713" y="5087938"/>
              <a:ext cx="452438" cy="273050"/>
            </a:xfrm>
            <a:custGeom>
              <a:avLst/>
              <a:gdLst>
                <a:gd name="T0" fmla="*/ 118 w 120"/>
                <a:gd name="T1" fmla="*/ 52 h 73"/>
                <a:gd name="T2" fmla="*/ 102 w 120"/>
                <a:gd name="T3" fmla="*/ 57 h 73"/>
                <a:gd name="T4" fmla="*/ 84 w 120"/>
                <a:gd name="T5" fmla="*/ 48 h 73"/>
                <a:gd name="T6" fmla="*/ 75 w 120"/>
                <a:gd name="T7" fmla="*/ 33 h 73"/>
                <a:gd name="T8" fmla="*/ 56 w 120"/>
                <a:gd name="T9" fmla="*/ 9 h 73"/>
                <a:gd name="T10" fmla="*/ 14 w 120"/>
                <a:gd name="T11" fmla="*/ 8 h 73"/>
                <a:gd name="T12" fmla="*/ 0 w 120"/>
                <a:gd name="T13" fmla="*/ 37 h 73"/>
                <a:gd name="T14" fmla="*/ 14 w 120"/>
                <a:gd name="T15" fmla="*/ 63 h 73"/>
                <a:gd name="T16" fmla="*/ 50 w 120"/>
                <a:gd name="T17" fmla="*/ 67 h 73"/>
                <a:gd name="T18" fmla="*/ 66 w 120"/>
                <a:gd name="T19" fmla="*/ 55 h 73"/>
                <a:gd name="T20" fmla="*/ 67 w 120"/>
                <a:gd name="T21" fmla="*/ 53 h 73"/>
                <a:gd name="T22" fmla="*/ 60 w 120"/>
                <a:gd name="T23" fmla="*/ 41 h 73"/>
                <a:gd name="T24" fmla="*/ 53 w 120"/>
                <a:gd name="T25" fmla="*/ 49 h 73"/>
                <a:gd name="T26" fmla="*/ 35 w 120"/>
                <a:gd name="T27" fmla="*/ 57 h 73"/>
                <a:gd name="T28" fmla="*/ 13 w 120"/>
                <a:gd name="T29" fmla="*/ 33 h 73"/>
                <a:gd name="T30" fmla="*/ 27 w 120"/>
                <a:gd name="T31" fmla="*/ 17 h 73"/>
                <a:gd name="T32" fmla="*/ 56 w 120"/>
                <a:gd name="T33" fmla="*/ 27 h 73"/>
                <a:gd name="T34" fmla="*/ 65 w 120"/>
                <a:gd name="T35" fmla="*/ 43 h 73"/>
                <a:gd name="T36" fmla="*/ 86 w 120"/>
                <a:gd name="T37" fmla="*/ 66 h 73"/>
                <a:gd name="T38" fmla="*/ 106 w 120"/>
                <a:gd name="T39" fmla="*/ 70 h 73"/>
                <a:gd name="T40" fmla="*/ 109 w 120"/>
                <a:gd name="T41" fmla="*/ 69 h 73"/>
                <a:gd name="T42" fmla="*/ 118 w 120"/>
                <a:gd name="T43" fmla="*/ 55 h 73"/>
                <a:gd name="T44" fmla="*/ 120 w 120"/>
                <a:gd name="T45" fmla="*/ 50 h 73"/>
                <a:gd name="T46" fmla="*/ 120 w 120"/>
                <a:gd name="T47" fmla="*/ 50 h 73"/>
                <a:gd name="T48" fmla="*/ 118 w 120"/>
                <a:gd name="T49" fmla="*/ 5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0" h="73">
                  <a:moveTo>
                    <a:pt x="118" y="52"/>
                  </a:moveTo>
                  <a:cubicBezTo>
                    <a:pt x="113" y="55"/>
                    <a:pt x="108" y="58"/>
                    <a:pt x="102" y="57"/>
                  </a:cubicBezTo>
                  <a:cubicBezTo>
                    <a:pt x="95" y="57"/>
                    <a:pt x="89" y="53"/>
                    <a:pt x="84" y="48"/>
                  </a:cubicBezTo>
                  <a:cubicBezTo>
                    <a:pt x="80" y="44"/>
                    <a:pt x="77" y="39"/>
                    <a:pt x="75" y="33"/>
                  </a:cubicBezTo>
                  <a:cubicBezTo>
                    <a:pt x="71" y="24"/>
                    <a:pt x="65" y="15"/>
                    <a:pt x="56" y="9"/>
                  </a:cubicBezTo>
                  <a:cubicBezTo>
                    <a:pt x="44" y="1"/>
                    <a:pt x="26" y="0"/>
                    <a:pt x="14" y="8"/>
                  </a:cubicBezTo>
                  <a:cubicBezTo>
                    <a:pt x="4" y="15"/>
                    <a:pt x="0" y="25"/>
                    <a:pt x="0" y="37"/>
                  </a:cubicBezTo>
                  <a:cubicBezTo>
                    <a:pt x="0" y="48"/>
                    <a:pt x="5" y="56"/>
                    <a:pt x="14" y="63"/>
                  </a:cubicBezTo>
                  <a:cubicBezTo>
                    <a:pt x="25" y="71"/>
                    <a:pt x="37" y="73"/>
                    <a:pt x="50" y="67"/>
                  </a:cubicBezTo>
                  <a:cubicBezTo>
                    <a:pt x="56" y="64"/>
                    <a:pt x="61" y="60"/>
                    <a:pt x="66" y="55"/>
                  </a:cubicBezTo>
                  <a:cubicBezTo>
                    <a:pt x="66" y="54"/>
                    <a:pt x="67" y="53"/>
                    <a:pt x="67" y="53"/>
                  </a:cubicBezTo>
                  <a:cubicBezTo>
                    <a:pt x="65" y="49"/>
                    <a:pt x="62" y="45"/>
                    <a:pt x="60" y="41"/>
                  </a:cubicBezTo>
                  <a:cubicBezTo>
                    <a:pt x="58" y="44"/>
                    <a:pt x="56" y="47"/>
                    <a:pt x="53" y="49"/>
                  </a:cubicBezTo>
                  <a:cubicBezTo>
                    <a:pt x="48" y="54"/>
                    <a:pt x="42" y="57"/>
                    <a:pt x="35" y="57"/>
                  </a:cubicBezTo>
                  <a:cubicBezTo>
                    <a:pt x="25" y="58"/>
                    <a:pt x="11" y="47"/>
                    <a:pt x="13" y="33"/>
                  </a:cubicBezTo>
                  <a:cubicBezTo>
                    <a:pt x="14" y="25"/>
                    <a:pt x="19" y="19"/>
                    <a:pt x="27" y="17"/>
                  </a:cubicBezTo>
                  <a:cubicBezTo>
                    <a:pt x="38" y="13"/>
                    <a:pt x="49" y="17"/>
                    <a:pt x="56" y="27"/>
                  </a:cubicBezTo>
                  <a:cubicBezTo>
                    <a:pt x="59" y="32"/>
                    <a:pt x="62" y="38"/>
                    <a:pt x="65" y="43"/>
                  </a:cubicBezTo>
                  <a:cubicBezTo>
                    <a:pt x="70" y="53"/>
                    <a:pt x="77" y="61"/>
                    <a:pt x="86" y="66"/>
                  </a:cubicBezTo>
                  <a:cubicBezTo>
                    <a:pt x="93" y="69"/>
                    <a:pt x="99" y="71"/>
                    <a:pt x="106" y="70"/>
                  </a:cubicBezTo>
                  <a:cubicBezTo>
                    <a:pt x="107" y="70"/>
                    <a:pt x="109" y="70"/>
                    <a:pt x="109" y="69"/>
                  </a:cubicBezTo>
                  <a:cubicBezTo>
                    <a:pt x="112" y="64"/>
                    <a:pt x="115" y="60"/>
                    <a:pt x="118" y="55"/>
                  </a:cubicBezTo>
                  <a:cubicBezTo>
                    <a:pt x="119" y="53"/>
                    <a:pt x="119" y="52"/>
                    <a:pt x="120" y="50"/>
                  </a:cubicBezTo>
                  <a:cubicBezTo>
                    <a:pt x="120" y="50"/>
                    <a:pt x="120" y="50"/>
                    <a:pt x="120" y="50"/>
                  </a:cubicBezTo>
                  <a:cubicBezTo>
                    <a:pt x="119" y="51"/>
                    <a:pt x="119" y="51"/>
                    <a:pt x="118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99" name="组合 198"/>
          <p:cNvGrpSpPr/>
          <p:nvPr/>
        </p:nvGrpSpPr>
        <p:grpSpPr>
          <a:xfrm>
            <a:off x="10693371" y="4745275"/>
            <a:ext cx="687388" cy="687388"/>
            <a:chOff x="7005638" y="3429000"/>
            <a:chExt cx="687388" cy="687388"/>
          </a:xfrm>
        </p:grpSpPr>
        <p:sp>
          <p:nvSpPr>
            <p:cNvPr id="24" name="Oval 20"/>
            <p:cNvSpPr>
              <a:spLocks noChangeArrowheads="1"/>
            </p:cNvSpPr>
            <p:nvPr/>
          </p:nvSpPr>
          <p:spPr bwMode="auto">
            <a:xfrm>
              <a:off x="7005638" y="3429000"/>
              <a:ext cx="687388" cy="687388"/>
            </a:xfrm>
            <a:prstGeom prst="ellipse">
              <a:avLst/>
            </a:prstGeom>
            <a:solidFill>
              <a:srgbClr val="FA85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30"/>
            <p:cNvSpPr>
              <a:spLocks noEditPoints="1"/>
            </p:cNvSpPr>
            <p:nvPr/>
          </p:nvSpPr>
          <p:spPr bwMode="auto">
            <a:xfrm>
              <a:off x="7167563" y="3598863"/>
              <a:ext cx="357188" cy="409575"/>
            </a:xfrm>
            <a:custGeom>
              <a:avLst/>
              <a:gdLst>
                <a:gd name="T0" fmla="*/ 93 w 95"/>
                <a:gd name="T1" fmla="*/ 44 h 109"/>
                <a:gd name="T2" fmla="*/ 70 w 95"/>
                <a:gd name="T3" fmla="*/ 22 h 109"/>
                <a:gd name="T4" fmla="*/ 48 w 95"/>
                <a:gd name="T5" fmla="*/ 0 h 109"/>
                <a:gd name="T6" fmla="*/ 46 w 95"/>
                <a:gd name="T7" fmla="*/ 1 h 109"/>
                <a:gd name="T8" fmla="*/ 2 w 95"/>
                <a:gd name="T9" fmla="*/ 44 h 109"/>
                <a:gd name="T10" fmla="*/ 0 w 95"/>
                <a:gd name="T11" fmla="*/ 49 h 109"/>
                <a:gd name="T12" fmla="*/ 0 w 95"/>
                <a:gd name="T13" fmla="*/ 106 h 109"/>
                <a:gd name="T14" fmla="*/ 1 w 95"/>
                <a:gd name="T15" fmla="*/ 109 h 109"/>
                <a:gd name="T16" fmla="*/ 94 w 95"/>
                <a:gd name="T17" fmla="*/ 109 h 109"/>
                <a:gd name="T18" fmla="*/ 95 w 95"/>
                <a:gd name="T19" fmla="*/ 108 h 109"/>
                <a:gd name="T20" fmla="*/ 95 w 95"/>
                <a:gd name="T21" fmla="*/ 48 h 109"/>
                <a:gd name="T22" fmla="*/ 93 w 95"/>
                <a:gd name="T23" fmla="*/ 44 h 109"/>
                <a:gd name="T24" fmla="*/ 76 w 95"/>
                <a:gd name="T25" fmla="*/ 70 h 109"/>
                <a:gd name="T26" fmla="*/ 65 w 95"/>
                <a:gd name="T27" fmla="*/ 83 h 109"/>
                <a:gd name="T28" fmla="*/ 48 w 95"/>
                <a:gd name="T29" fmla="*/ 96 h 109"/>
                <a:gd name="T30" fmla="*/ 30 w 95"/>
                <a:gd name="T31" fmla="*/ 82 h 109"/>
                <a:gd name="T32" fmla="*/ 17 w 95"/>
                <a:gd name="T33" fmla="*/ 62 h 109"/>
                <a:gd name="T34" fmla="*/ 21 w 95"/>
                <a:gd name="T35" fmla="*/ 46 h 109"/>
                <a:gd name="T36" fmla="*/ 43 w 95"/>
                <a:gd name="T37" fmla="*/ 45 h 109"/>
                <a:gd name="T38" fmla="*/ 47 w 95"/>
                <a:gd name="T39" fmla="*/ 49 h 109"/>
                <a:gd name="T40" fmla="*/ 54 w 95"/>
                <a:gd name="T41" fmla="*/ 43 h 109"/>
                <a:gd name="T42" fmla="*/ 72 w 95"/>
                <a:gd name="T43" fmla="*/ 45 h 109"/>
                <a:gd name="T44" fmla="*/ 76 w 95"/>
                <a:gd name="T45" fmla="*/ 7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5" h="109">
                  <a:moveTo>
                    <a:pt x="93" y="44"/>
                  </a:moveTo>
                  <a:cubicBezTo>
                    <a:pt x="85" y="37"/>
                    <a:pt x="78" y="29"/>
                    <a:pt x="70" y="22"/>
                  </a:cubicBezTo>
                  <a:cubicBezTo>
                    <a:pt x="63" y="15"/>
                    <a:pt x="55" y="8"/>
                    <a:pt x="48" y="0"/>
                  </a:cubicBezTo>
                  <a:cubicBezTo>
                    <a:pt x="47" y="1"/>
                    <a:pt x="47" y="1"/>
                    <a:pt x="46" y="1"/>
                  </a:cubicBezTo>
                  <a:cubicBezTo>
                    <a:pt x="32" y="16"/>
                    <a:pt x="17" y="30"/>
                    <a:pt x="2" y="44"/>
                  </a:cubicBezTo>
                  <a:cubicBezTo>
                    <a:pt x="1" y="45"/>
                    <a:pt x="1" y="47"/>
                    <a:pt x="0" y="49"/>
                  </a:cubicBezTo>
                  <a:cubicBezTo>
                    <a:pt x="0" y="68"/>
                    <a:pt x="0" y="87"/>
                    <a:pt x="0" y="106"/>
                  </a:cubicBezTo>
                  <a:cubicBezTo>
                    <a:pt x="0" y="107"/>
                    <a:pt x="1" y="108"/>
                    <a:pt x="1" y="109"/>
                  </a:cubicBezTo>
                  <a:cubicBezTo>
                    <a:pt x="32" y="109"/>
                    <a:pt x="63" y="109"/>
                    <a:pt x="94" y="109"/>
                  </a:cubicBezTo>
                  <a:cubicBezTo>
                    <a:pt x="94" y="108"/>
                    <a:pt x="95" y="108"/>
                    <a:pt x="95" y="108"/>
                  </a:cubicBezTo>
                  <a:cubicBezTo>
                    <a:pt x="95" y="88"/>
                    <a:pt x="95" y="68"/>
                    <a:pt x="95" y="48"/>
                  </a:cubicBezTo>
                  <a:cubicBezTo>
                    <a:pt x="95" y="47"/>
                    <a:pt x="94" y="45"/>
                    <a:pt x="93" y="44"/>
                  </a:cubicBezTo>
                  <a:close/>
                  <a:moveTo>
                    <a:pt x="76" y="70"/>
                  </a:moveTo>
                  <a:cubicBezTo>
                    <a:pt x="73" y="75"/>
                    <a:pt x="69" y="79"/>
                    <a:pt x="65" y="83"/>
                  </a:cubicBezTo>
                  <a:cubicBezTo>
                    <a:pt x="59" y="87"/>
                    <a:pt x="53" y="92"/>
                    <a:pt x="48" y="96"/>
                  </a:cubicBezTo>
                  <a:cubicBezTo>
                    <a:pt x="42" y="91"/>
                    <a:pt x="36" y="87"/>
                    <a:pt x="30" y="82"/>
                  </a:cubicBezTo>
                  <a:cubicBezTo>
                    <a:pt x="23" y="77"/>
                    <a:pt x="18" y="71"/>
                    <a:pt x="17" y="62"/>
                  </a:cubicBezTo>
                  <a:cubicBezTo>
                    <a:pt x="16" y="56"/>
                    <a:pt x="18" y="51"/>
                    <a:pt x="21" y="46"/>
                  </a:cubicBezTo>
                  <a:cubicBezTo>
                    <a:pt x="27" y="39"/>
                    <a:pt x="36" y="38"/>
                    <a:pt x="43" y="45"/>
                  </a:cubicBezTo>
                  <a:cubicBezTo>
                    <a:pt x="44" y="46"/>
                    <a:pt x="46" y="48"/>
                    <a:pt x="47" y="49"/>
                  </a:cubicBezTo>
                  <a:cubicBezTo>
                    <a:pt x="49" y="47"/>
                    <a:pt x="51" y="45"/>
                    <a:pt x="54" y="43"/>
                  </a:cubicBezTo>
                  <a:cubicBezTo>
                    <a:pt x="60" y="39"/>
                    <a:pt x="67" y="39"/>
                    <a:pt x="72" y="45"/>
                  </a:cubicBezTo>
                  <a:cubicBezTo>
                    <a:pt x="78" y="51"/>
                    <a:pt x="80" y="61"/>
                    <a:pt x="76" y="7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31"/>
            <p:cNvSpPr>
              <a:spLocks/>
            </p:cNvSpPr>
            <p:nvPr/>
          </p:nvSpPr>
          <p:spPr bwMode="auto">
            <a:xfrm>
              <a:off x="7061201" y="3478213"/>
              <a:ext cx="568325" cy="274638"/>
            </a:xfrm>
            <a:custGeom>
              <a:avLst/>
              <a:gdLst>
                <a:gd name="T0" fmla="*/ 122 w 151"/>
                <a:gd name="T1" fmla="*/ 46 h 73"/>
                <a:gd name="T2" fmla="*/ 120 w 151"/>
                <a:gd name="T3" fmla="*/ 40 h 73"/>
                <a:gd name="T4" fmla="*/ 120 w 151"/>
                <a:gd name="T5" fmla="*/ 11 h 73"/>
                <a:gd name="T6" fmla="*/ 120 w 151"/>
                <a:gd name="T7" fmla="*/ 7 h 73"/>
                <a:gd name="T8" fmla="*/ 100 w 151"/>
                <a:gd name="T9" fmla="*/ 7 h 73"/>
                <a:gd name="T10" fmla="*/ 100 w 151"/>
                <a:gd name="T11" fmla="*/ 23 h 73"/>
                <a:gd name="T12" fmla="*/ 75 w 151"/>
                <a:gd name="T13" fmla="*/ 0 h 73"/>
                <a:gd name="T14" fmla="*/ 0 w 151"/>
                <a:gd name="T15" fmla="*/ 73 h 73"/>
                <a:gd name="T16" fmla="*/ 20 w 151"/>
                <a:gd name="T17" fmla="*/ 73 h 73"/>
                <a:gd name="T18" fmla="*/ 25 w 151"/>
                <a:gd name="T19" fmla="*/ 71 h 73"/>
                <a:gd name="T20" fmla="*/ 66 w 151"/>
                <a:gd name="T21" fmla="*/ 31 h 73"/>
                <a:gd name="T22" fmla="*/ 75 w 151"/>
                <a:gd name="T23" fmla="*/ 21 h 73"/>
                <a:gd name="T24" fmla="*/ 78 w 151"/>
                <a:gd name="T25" fmla="*/ 24 h 73"/>
                <a:gd name="T26" fmla="*/ 126 w 151"/>
                <a:gd name="T27" fmla="*/ 71 h 73"/>
                <a:gd name="T28" fmla="*/ 129 w 151"/>
                <a:gd name="T29" fmla="*/ 73 h 73"/>
                <a:gd name="T30" fmla="*/ 151 w 151"/>
                <a:gd name="T31" fmla="*/ 73 h 73"/>
                <a:gd name="T32" fmla="*/ 148 w 151"/>
                <a:gd name="T33" fmla="*/ 70 h 73"/>
                <a:gd name="T34" fmla="*/ 122 w 151"/>
                <a:gd name="T35" fmla="*/ 4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1" h="73">
                  <a:moveTo>
                    <a:pt x="122" y="46"/>
                  </a:moveTo>
                  <a:cubicBezTo>
                    <a:pt x="121" y="44"/>
                    <a:pt x="120" y="42"/>
                    <a:pt x="120" y="40"/>
                  </a:cubicBezTo>
                  <a:cubicBezTo>
                    <a:pt x="120" y="30"/>
                    <a:pt x="120" y="20"/>
                    <a:pt x="120" y="11"/>
                  </a:cubicBezTo>
                  <a:cubicBezTo>
                    <a:pt x="120" y="9"/>
                    <a:pt x="120" y="8"/>
                    <a:pt x="120" y="7"/>
                  </a:cubicBezTo>
                  <a:cubicBezTo>
                    <a:pt x="113" y="7"/>
                    <a:pt x="107" y="7"/>
                    <a:pt x="100" y="7"/>
                  </a:cubicBezTo>
                  <a:cubicBezTo>
                    <a:pt x="100" y="12"/>
                    <a:pt x="100" y="17"/>
                    <a:pt x="100" y="23"/>
                  </a:cubicBezTo>
                  <a:cubicBezTo>
                    <a:pt x="91" y="15"/>
                    <a:pt x="83" y="8"/>
                    <a:pt x="75" y="0"/>
                  </a:cubicBezTo>
                  <a:cubicBezTo>
                    <a:pt x="50" y="24"/>
                    <a:pt x="26" y="48"/>
                    <a:pt x="0" y="73"/>
                  </a:cubicBezTo>
                  <a:cubicBezTo>
                    <a:pt x="7" y="73"/>
                    <a:pt x="14" y="73"/>
                    <a:pt x="20" y="73"/>
                  </a:cubicBezTo>
                  <a:cubicBezTo>
                    <a:pt x="22" y="73"/>
                    <a:pt x="24" y="72"/>
                    <a:pt x="25" y="71"/>
                  </a:cubicBezTo>
                  <a:cubicBezTo>
                    <a:pt x="39" y="58"/>
                    <a:pt x="52" y="45"/>
                    <a:pt x="66" y="31"/>
                  </a:cubicBezTo>
                  <a:cubicBezTo>
                    <a:pt x="69" y="28"/>
                    <a:pt x="72" y="25"/>
                    <a:pt x="75" y="21"/>
                  </a:cubicBezTo>
                  <a:cubicBezTo>
                    <a:pt x="76" y="23"/>
                    <a:pt x="77" y="23"/>
                    <a:pt x="78" y="24"/>
                  </a:cubicBezTo>
                  <a:cubicBezTo>
                    <a:pt x="94" y="40"/>
                    <a:pt x="110" y="55"/>
                    <a:pt x="126" y="71"/>
                  </a:cubicBezTo>
                  <a:cubicBezTo>
                    <a:pt x="127" y="72"/>
                    <a:pt x="128" y="73"/>
                    <a:pt x="129" y="73"/>
                  </a:cubicBezTo>
                  <a:cubicBezTo>
                    <a:pt x="136" y="73"/>
                    <a:pt x="143" y="73"/>
                    <a:pt x="151" y="73"/>
                  </a:cubicBezTo>
                  <a:cubicBezTo>
                    <a:pt x="149" y="72"/>
                    <a:pt x="149" y="71"/>
                    <a:pt x="148" y="70"/>
                  </a:cubicBezTo>
                  <a:cubicBezTo>
                    <a:pt x="139" y="62"/>
                    <a:pt x="131" y="54"/>
                    <a:pt x="122" y="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2" name="组合 221"/>
          <p:cNvGrpSpPr/>
          <p:nvPr/>
        </p:nvGrpSpPr>
        <p:grpSpPr>
          <a:xfrm>
            <a:off x="9588078" y="4740513"/>
            <a:ext cx="692150" cy="692150"/>
            <a:chOff x="10059988" y="4192588"/>
            <a:chExt cx="692150" cy="692150"/>
          </a:xfrm>
        </p:grpSpPr>
        <p:sp>
          <p:nvSpPr>
            <p:cNvPr id="33" name="Oval 29"/>
            <p:cNvSpPr>
              <a:spLocks noChangeArrowheads="1"/>
            </p:cNvSpPr>
            <p:nvPr/>
          </p:nvSpPr>
          <p:spPr bwMode="auto">
            <a:xfrm>
              <a:off x="10059988" y="4192588"/>
              <a:ext cx="692150" cy="692150"/>
            </a:xfrm>
            <a:prstGeom prst="ellipse">
              <a:avLst/>
            </a:prstGeom>
            <a:solidFill>
              <a:srgbClr val="3380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69"/>
            <p:cNvSpPr>
              <a:spLocks noEditPoints="1"/>
            </p:cNvSpPr>
            <p:nvPr/>
          </p:nvSpPr>
          <p:spPr bwMode="auto">
            <a:xfrm>
              <a:off x="10186988" y="4297363"/>
              <a:ext cx="469900" cy="447675"/>
            </a:xfrm>
            <a:custGeom>
              <a:avLst/>
              <a:gdLst>
                <a:gd name="T0" fmla="*/ 14 w 125"/>
                <a:gd name="T1" fmla="*/ 54 h 119"/>
                <a:gd name="T2" fmla="*/ 0 w 125"/>
                <a:gd name="T3" fmla="*/ 119 h 119"/>
                <a:gd name="T4" fmla="*/ 70 w 125"/>
                <a:gd name="T5" fmla="*/ 110 h 119"/>
                <a:gd name="T6" fmla="*/ 70 w 125"/>
                <a:gd name="T7" fmla="*/ 0 h 119"/>
                <a:gd name="T8" fmla="*/ 44 w 125"/>
                <a:gd name="T9" fmla="*/ 53 h 119"/>
                <a:gd name="T10" fmla="*/ 47 w 125"/>
                <a:gd name="T11" fmla="*/ 51 h 119"/>
                <a:gd name="T12" fmla="*/ 50 w 125"/>
                <a:gd name="T13" fmla="*/ 33 h 119"/>
                <a:gd name="T14" fmla="*/ 44 w 125"/>
                <a:gd name="T15" fmla="*/ 32 h 119"/>
                <a:gd name="T16" fmla="*/ 44 w 125"/>
                <a:gd name="T17" fmla="*/ 28 h 119"/>
                <a:gd name="T18" fmla="*/ 60 w 125"/>
                <a:gd name="T19" fmla="*/ 27 h 119"/>
                <a:gd name="T20" fmla="*/ 63 w 125"/>
                <a:gd name="T21" fmla="*/ 29 h 119"/>
                <a:gd name="T22" fmla="*/ 60 w 125"/>
                <a:gd name="T23" fmla="*/ 32 h 119"/>
                <a:gd name="T24" fmla="*/ 57 w 125"/>
                <a:gd name="T25" fmla="*/ 50 h 119"/>
                <a:gd name="T26" fmla="*/ 63 w 125"/>
                <a:gd name="T27" fmla="*/ 51 h 119"/>
                <a:gd name="T28" fmla="*/ 63 w 125"/>
                <a:gd name="T29" fmla="*/ 55 h 119"/>
                <a:gd name="T30" fmla="*/ 47 w 125"/>
                <a:gd name="T31" fmla="*/ 56 h 119"/>
                <a:gd name="T32" fmla="*/ 86 w 125"/>
                <a:gd name="T33" fmla="*/ 66 h 119"/>
                <a:gd name="T34" fmla="*/ 84 w 125"/>
                <a:gd name="T35" fmla="*/ 67 h 119"/>
                <a:gd name="T36" fmla="*/ 81 w 125"/>
                <a:gd name="T37" fmla="*/ 88 h 119"/>
                <a:gd name="T38" fmla="*/ 64 w 125"/>
                <a:gd name="T39" fmla="*/ 88 h 119"/>
                <a:gd name="T40" fmla="*/ 61 w 125"/>
                <a:gd name="T41" fmla="*/ 67 h 119"/>
                <a:gd name="T42" fmla="*/ 59 w 125"/>
                <a:gd name="T43" fmla="*/ 66 h 119"/>
                <a:gd name="T44" fmla="*/ 59 w 125"/>
                <a:gd name="T45" fmla="*/ 62 h 119"/>
                <a:gd name="T46" fmla="*/ 67 w 125"/>
                <a:gd name="T47" fmla="*/ 61 h 119"/>
                <a:gd name="T48" fmla="*/ 71 w 125"/>
                <a:gd name="T49" fmla="*/ 64 h 119"/>
                <a:gd name="T50" fmla="*/ 68 w 125"/>
                <a:gd name="T51" fmla="*/ 67 h 119"/>
                <a:gd name="T52" fmla="*/ 67 w 125"/>
                <a:gd name="T53" fmla="*/ 79 h 119"/>
                <a:gd name="T54" fmla="*/ 73 w 125"/>
                <a:gd name="T55" fmla="*/ 86 h 119"/>
                <a:gd name="T56" fmla="*/ 78 w 125"/>
                <a:gd name="T57" fmla="*/ 79 h 119"/>
                <a:gd name="T58" fmla="*/ 77 w 125"/>
                <a:gd name="T59" fmla="*/ 67 h 119"/>
                <a:gd name="T60" fmla="*/ 75 w 125"/>
                <a:gd name="T61" fmla="*/ 64 h 119"/>
                <a:gd name="T62" fmla="*/ 78 w 125"/>
                <a:gd name="T63" fmla="*/ 61 h 119"/>
                <a:gd name="T64" fmla="*/ 86 w 125"/>
                <a:gd name="T65" fmla="*/ 62 h 119"/>
                <a:gd name="T66" fmla="*/ 86 w 125"/>
                <a:gd name="T67" fmla="*/ 66 h 119"/>
                <a:gd name="T68" fmla="*/ 85 w 125"/>
                <a:gd name="T69" fmla="*/ 54 h 119"/>
                <a:gd name="T70" fmla="*/ 85 w 125"/>
                <a:gd name="T71" fmla="*/ 3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5" h="119">
                  <a:moveTo>
                    <a:pt x="70" y="0"/>
                  </a:moveTo>
                  <a:cubicBezTo>
                    <a:pt x="39" y="0"/>
                    <a:pt x="14" y="24"/>
                    <a:pt x="14" y="54"/>
                  </a:cubicBezTo>
                  <a:cubicBezTo>
                    <a:pt x="14" y="68"/>
                    <a:pt x="20" y="79"/>
                    <a:pt x="28" y="89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37" y="97"/>
                    <a:pt x="37" y="97"/>
                    <a:pt x="37" y="97"/>
                  </a:cubicBezTo>
                  <a:cubicBezTo>
                    <a:pt x="43" y="102"/>
                    <a:pt x="56" y="110"/>
                    <a:pt x="70" y="110"/>
                  </a:cubicBezTo>
                  <a:cubicBezTo>
                    <a:pt x="100" y="110"/>
                    <a:pt x="125" y="85"/>
                    <a:pt x="125" y="55"/>
                  </a:cubicBezTo>
                  <a:cubicBezTo>
                    <a:pt x="125" y="24"/>
                    <a:pt x="100" y="0"/>
                    <a:pt x="70" y="0"/>
                  </a:cubicBezTo>
                  <a:close/>
                  <a:moveTo>
                    <a:pt x="45" y="55"/>
                  </a:moveTo>
                  <a:cubicBezTo>
                    <a:pt x="44" y="55"/>
                    <a:pt x="44" y="54"/>
                    <a:pt x="44" y="53"/>
                  </a:cubicBezTo>
                  <a:cubicBezTo>
                    <a:pt x="44" y="52"/>
                    <a:pt x="44" y="52"/>
                    <a:pt x="44" y="51"/>
                  </a:cubicBezTo>
                  <a:cubicBezTo>
                    <a:pt x="45" y="51"/>
                    <a:pt x="46" y="51"/>
                    <a:pt x="47" y="51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46" y="33"/>
                    <a:pt x="46" y="33"/>
                    <a:pt x="46" y="33"/>
                  </a:cubicBezTo>
                  <a:cubicBezTo>
                    <a:pt x="45" y="33"/>
                    <a:pt x="44" y="33"/>
                    <a:pt x="44" y="32"/>
                  </a:cubicBezTo>
                  <a:cubicBezTo>
                    <a:pt x="43" y="32"/>
                    <a:pt x="43" y="31"/>
                    <a:pt x="43" y="30"/>
                  </a:cubicBezTo>
                  <a:cubicBezTo>
                    <a:pt x="43" y="29"/>
                    <a:pt x="43" y="29"/>
                    <a:pt x="44" y="28"/>
                  </a:cubicBezTo>
                  <a:cubicBezTo>
                    <a:pt x="44" y="28"/>
                    <a:pt x="45" y="27"/>
                    <a:pt x="46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1" y="27"/>
                    <a:pt x="62" y="27"/>
                    <a:pt x="62" y="27"/>
                  </a:cubicBezTo>
                  <a:cubicBezTo>
                    <a:pt x="63" y="28"/>
                    <a:pt x="63" y="28"/>
                    <a:pt x="63" y="29"/>
                  </a:cubicBezTo>
                  <a:cubicBezTo>
                    <a:pt x="63" y="30"/>
                    <a:pt x="63" y="31"/>
                    <a:pt x="63" y="31"/>
                  </a:cubicBezTo>
                  <a:cubicBezTo>
                    <a:pt x="62" y="32"/>
                    <a:pt x="61" y="32"/>
                    <a:pt x="60" y="32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7" y="50"/>
                    <a:pt x="57" y="50"/>
                    <a:pt x="57" y="50"/>
                  </a:cubicBezTo>
                  <a:cubicBezTo>
                    <a:pt x="61" y="50"/>
                    <a:pt x="61" y="50"/>
                    <a:pt x="61" y="50"/>
                  </a:cubicBezTo>
                  <a:cubicBezTo>
                    <a:pt x="62" y="50"/>
                    <a:pt x="63" y="50"/>
                    <a:pt x="63" y="51"/>
                  </a:cubicBezTo>
                  <a:cubicBezTo>
                    <a:pt x="64" y="51"/>
                    <a:pt x="64" y="52"/>
                    <a:pt x="64" y="52"/>
                  </a:cubicBezTo>
                  <a:cubicBezTo>
                    <a:pt x="64" y="53"/>
                    <a:pt x="64" y="54"/>
                    <a:pt x="63" y="55"/>
                  </a:cubicBezTo>
                  <a:cubicBezTo>
                    <a:pt x="63" y="55"/>
                    <a:pt x="62" y="55"/>
                    <a:pt x="61" y="55"/>
                  </a:cubicBezTo>
                  <a:cubicBezTo>
                    <a:pt x="47" y="56"/>
                    <a:pt x="47" y="56"/>
                    <a:pt x="47" y="56"/>
                  </a:cubicBezTo>
                  <a:cubicBezTo>
                    <a:pt x="46" y="56"/>
                    <a:pt x="45" y="56"/>
                    <a:pt x="45" y="55"/>
                  </a:cubicBezTo>
                  <a:close/>
                  <a:moveTo>
                    <a:pt x="86" y="66"/>
                  </a:moveTo>
                  <a:cubicBezTo>
                    <a:pt x="86" y="67"/>
                    <a:pt x="85" y="67"/>
                    <a:pt x="84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79"/>
                    <a:pt x="84" y="79"/>
                    <a:pt x="84" y="79"/>
                  </a:cubicBezTo>
                  <a:cubicBezTo>
                    <a:pt x="84" y="83"/>
                    <a:pt x="83" y="86"/>
                    <a:pt x="81" y="88"/>
                  </a:cubicBezTo>
                  <a:cubicBezTo>
                    <a:pt x="79" y="90"/>
                    <a:pt x="77" y="91"/>
                    <a:pt x="73" y="91"/>
                  </a:cubicBezTo>
                  <a:cubicBezTo>
                    <a:pt x="69" y="91"/>
                    <a:pt x="66" y="90"/>
                    <a:pt x="64" y="88"/>
                  </a:cubicBezTo>
                  <a:cubicBezTo>
                    <a:pt x="62" y="86"/>
                    <a:pt x="61" y="84"/>
                    <a:pt x="61" y="79"/>
                  </a:cubicBezTo>
                  <a:cubicBezTo>
                    <a:pt x="61" y="67"/>
                    <a:pt x="61" y="67"/>
                    <a:pt x="61" y="67"/>
                  </a:cubicBezTo>
                  <a:cubicBezTo>
                    <a:pt x="61" y="67"/>
                    <a:pt x="61" y="67"/>
                    <a:pt x="61" y="67"/>
                  </a:cubicBezTo>
                  <a:cubicBezTo>
                    <a:pt x="60" y="67"/>
                    <a:pt x="59" y="67"/>
                    <a:pt x="59" y="66"/>
                  </a:cubicBezTo>
                  <a:cubicBezTo>
                    <a:pt x="58" y="66"/>
                    <a:pt x="58" y="65"/>
                    <a:pt x="58" y="64"/>
                  </a:cubicBezTo>
                  <a:cubicBezTo>
                    <a:pt x="58" y="63"/>
                    <a:pt x="58" y="62"/>
                    <a:pt x="59" y="62"/>
                  </a:cubicBezTo>
                  <a:cubicBezTo>
                    <a:pt x="59" y="62"/>
                    <a:pt x="60" y="61"/>
                    <a:pt x="61" y="61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69" y="61"/>
                    <a:pt x="69" y="62"/>
                    <a:pt x="70" y="62"/>
                  </a:cubicBezTo>
                  <a:cubicBezTo>
                    <a:pt x="70" y="62"/>
                    <a:pt x="71" y="63"/>
                    <a:pt x="71" y="64"/>
                  </a:cubicBezTo>
                  <a:cubicBezTo>
                    <a:pt x="71" y="65"/>
                    <a:pt x="70" y="66"/>
                    <a:pt x="70" y="66"/>
                  </a:cubicBezTo>
                  <a:cubicBezTo>
                    <a:pt x="69" y="67"/>
                    <a:pt x="69" y="67"/>
                    <a:pt x="68" y="67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67" y="79"/>
                    <a:pt x="67" y="79"/>
                    <a:pt x="67" y="79"/>
                  </a:cubicBezTo>
                  <a:cubicBezTo>
                    <a:pt x="67" y="82"/>
                    <a:pt x="68" y="83"/>
                    <a:pt x="69" y="84"/>
                  </a:cubicBezTo>
                  <a:cubicBezTo>
                    <a:pt x="69" y="85"/>
                    <a:pt x="71" y="86"/>
                    <a:pt x="73" y="86"/>
                  </a:cubicBezTo>
                  <a:cubicBezTo>
                    <a:pt x="74" y="86"/>
                    <a:pt x="76" y="85"/>
                    <a:pt x="77" y="84"/>
                  </a:cubicBezTo>
                  <a:cubicBezTo>
                    <a:pt x="77" y="83"/>
                    <a:pt x="78" y="82"/>
                    <a:pt x="78" y="79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7" y="67"/>
                    <a:pt x="77" y="67"/>
                    <a:pt x="77" y="67"/>
                  </a:cubicBezTo>
                  <a:cubicBezTo>
                    <a:pt x="76" y="67"/>
                    <a:pt x="76" y="67"/>
                    <a:pt x="75" y="66"/>
                  </a:cubicBezTo>
                  <a:cubicBezTo>
                    <a:pt x="75" y="66"/>
                    <a:pt x="75" y="65"/>
                    <a:pt x="75" y="64"/>
                  </a:cubicBezTo>
                  <a:cubicBezTo>
                    <a:pt x="75" y="63"/>
                    <a:pt x="75" y="62"/>
                    <a:pt x="75" y="62"/>
                  </a:cubicBezTo>
                  <a:cubicBezTo>
                    <a:pt x="76" y="62"/>
                    <a:pt x="77" y="61"/>
                    <a:pt x="78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5" y="61"/>
                    <a:pt x="86" y="62"/>
                    <a:pt x="86" y="62"/>
                  </a:cubicBezTo>
                  <a:cubicBezTo>
                    <a:pt x="87" y="62"/>
                    <a:pt x="87" y="63"/>
                    <a:pt x="87" y="64"/>
                  </a:cubicBezTo>
                  <a:cubicBezTo>
                    <a:pt x="87" y="65"/>
                    <a:pt x="87" y="66"/>
                    <a:pt x="86" y="66"/>
                  </a:cubicBezTo>
                  <a:close/>
                  <a:moveTo>
                    <a:pt x="101" y="38"/>
                  </a:moveTo>
                  <a:cubicBezTo>
                    <a:pt x="98" y="47"/>
                    <a:pt x="85" y="54"/>
                    <a:pt x="85" y="54"/>
                  </a:cubicBezTo>
                  <a:cubicBezTo>
                    <a:pt x="85" y="54"/>
                    <a:pt x="72" y="48"/>
                    <a:pt x="70" y="38"/>
                  </a:cubicBezTo>
                  <a:cubicBezTo>
                    <a:pt x="68" y="30"/>
                    <a:pt x="76" y="23"/>
                    <a:pt x="85" y="30"/>
                  </a:cubicBezTo>
                  <a:cubicBezTo>
                    <a:pt x="95" y="23"/>
                    <a:pt x="103" y="30"/>
                    <a:pt x="101" y="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15" name="组合 214"/>
          <p:cNvGrpSpPr/>
          <p:nvPr/>
        </p:nvGrpSpPr>
        <p:grpSpPr>
          <a:xfrm>
            <a:off x="8482789" y="4740513"/>
            <a:ext cx="692150" cy="692150"/>
            <a:chOff x="9296401" y="4192588"/>
            <a:chExt cx="692150" cy="692150"/>
          </a:xfrm>
        </p:grpSpPr>
        <p:sp>
          <p:nvSpPr>
            <p:cNvPr id="32" name="Oval 28"/>
            <p:cNvSpPr>
              <a:spLocks noChangeArrowheads="1"/>
            </p:cNvSpPr>
            <p:nvPr/>
          </p:nvSpPr>
          <p:spPr bwMode="auto">
            <a:xfrm>
              <a:off x="9296401" y="4192588"/>
              <a:ext cx="692150" cy="692150"/>
            </a:xfrm>
            <a:prstGeom prst="ellipse">
              <a:avLst/>
            </a:prstGeom>
            <a:solidFill>
              <a:srgbClr val="7A9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70"/>
            <p:cNvSpPr>
              <a:spLocks/>
            </p:cNvSpPr>
            <p:nvPr/>
          </p:nvSpPr>
          <p:spPr bwMode="auto">
            <a:xfrm>
              <a:off x="9566276" y="4319588"/>
              <a:ext cx="342900" cy="466725"/>
            </a:xfrm>
            <a:custGeom>
              <a:avLst/>
              <a:gdLst>
                <a:gd name="T0" fmla="*/ 64 w 91"/>
                <a:gd name="T1" fmla="*/ 6 h 124"/>
                <a:gd name="T2" fmla="*/ 24 w 91"/>
                <a:gd name="T3" fmla="*/ 24 h 124"/>
                <a:gd name="T4" fmla="*/ 16 w 91"/>
                <a:gd name="T5" fmla="*/ 42 h 124"/>
                <a:gd name="T6" fmla="*/ 18 w 91"/>
                <a:gd name="T7" fmla="*/ 47 h 124"/>
                <a:gd name="T8" fmla="*/ 39 w 91"/>
                <a:gd name="T9" fmla="*/ 65 h 124"/>
                <a:gd name="T10" fmla="*/ 0 w 91"/>
                <a:gd name="T11" fmla="*/ 95 h 124"/>
                <a:gd name="T12" fmla="*/ 20 w 91"/>
                <a:gd name="T13" fmla="*/ 119 h 124"/>
                <a:gd name="T14" fmla="*/ 24 w 91"/>
                <a:gd name="T15" fmla="*/ 124 h 124"/>
                <a:gd name="T16" fmla="*/ 32 w 91"/>
                <a:gd name="T17" fmla="*/ 118 h 124"/>
                <a:gd name="T18" fmla="*/ 61 w 91"/>
                <a:gd name="T19" fmla="*/ 95 h 124"/>
                <a:gd name="T20" fmla="*/ 83 w 91"/>
                <a:gd name="T21" fmla="*/ 71 h 124"/>
                <a:gd name="T22" fmla="*/ 87 w 91"/>
                <a:gd name="T23" fmla="*/ 32 h 124"/>
                <a:gd name="T24" fmla="*/ 64 w 91"/>
                <a:gd name="T25" fmla="*/ 6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1" h="124">
                  <a:moveTo>
                    <a:pt x="64" y="6"/>
                  </a:moveTo>
                  <a:cubicBezTo>
                    <a:pt x="50" y="0"/>
                    <a:pt x="30" y="9"/>
                    <a:pt x="24" y="24"/>
                  </a:cubicBezTo>
                  <a:cubicBezTo>
                    <a:pt x="21" y="30"/>
                    <a:pt x="19" y="36"/>
                    <a:pt x="16" y="42"/>
                  </a:cubicBezTo>
                  <a:cubicBezTo>
                    <a:pt x="15" y="44"/>
                    <a:pt x="16" y="45"/>
                    <a:pt x="18" y="47"/>
                  </a:cubicBezTo>
                  <a:cubicBezTo>
                    <a:pt x="25" y="53"/>
                    <a:pt x="32" y="59"/>
                    <a:pt x="39" y="65"/>
                  </a:cubicBezTo>
                  <a:cubicBezTo>
                    <a:pt x="26" y="75"/>
                    <a:pt x="13" y="85"/>
                    <a:pt x="0" y="95"/>
                  </a:cubicBezTo>
                  <a:cubicBezTo>
                    <a:pt x="7" y="103"/>
                    <a:pt x="13" y="111"/>
                    <a:pt x="20" y="119"/>
                  </a:cubicBezTo>
                  <a:cubicBezTo>
                    <a:pt x="21" y="121"/>
                    <a:pt x="23" y="122"/>
                    <a:pt x="24" y="124"/>
                  </a:cubicBezTo>
                  <a:cubicBezTo>
                    <a:pt x="27" y="122"/>
                    <a:pt x="29" y="120"/>
                    <a:pt x="32" y="118"/>
                  </a:cubicBezTo>
                  <a:cubicBezTo>
                    <a:pt x="42" y="110"/>
                    <a:pt x="52" y="103"/>
                    <a:pt x="61" y="95"/>
                  </a:cubicBezTo>
                  <a:cubicBezTo>
                    <a:pt x="70" y="89"/>
                    <a:pt x="78" y="81"/>
                    <a:pt x="83" y="71"/>
                  </a:cubicBezTo>
                  <a:cubicBezTo>
                    <a:pt x="89" y="58"/>
                    <a:pt x="91" y="45"/>
                    <a:pt x="87" y="32"/>
                  </a:cubicBezTo>
                  <a:cubicBezTo>
                    <a:pt x="83" y="20"/>
                    <a:pt x="76" y="11"/>
                    <a:pt x="64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71"/>
            <p:cNvSpPr>
              <a:spLocks/>
            </p:cNvSpPr>
            <p:nvPr/>
          </p:nvSpPr>
          <p:spPr bwMode="auto">
            <a:xfrm>
              <a:off x="9390063" y="4324350"/>
              <a:ext cx="288925" cy="428625"/>
            </a:xfrm>
            <a:custGeom>
              <a:avLst/>
              <a:gdLst>
                <a:gd name="T0" fmla="*/ 75 w 77"/>
                <a:gd name="T1" fmla="*/ 62 h 114"/>
                <a:gd name="T2" fmla="*/ 58 w 77"/>
                <a:gd name="T3" fmla="*/ 48 h 114"/>
                <a:gd name="T4" fmla="*/ 56 w 77"/>
                <a:gd name="T5" fmla="*/ 42 h 114"/>
                <a:gd name="T6" fmla="*/ 64 w 77"/>
                <a:gd name="T7" fmla="*/ 23 h 114"/>
                <a:gd name="T8" fmla="*/ 63 w 77"/>
                <a:gd name="T9" fmla="*/ 18 h 114"/>
                <a:gd name="T10" fmla="*/ 55 w 77"/>
                <a:gd name="T11" fmla="*/ 10 h 114"/>
                <a:gd name="T12" fmla="*/ 15 w 77"/>
                <a:gd name="T13" fmla="*/ 12 h 114"/>
                <a:gd name="T14" fmla="*/ 1 w 77"/>
                <a:gd name="T15" fmla="*/ 41 h 114"/>
                <a:gd name="T16" fmla="*/ 22 w 77"/>
                <a:gd name="T17" fmla="*/ 88 h 114"/>
                <a:gd name="T18" fmla="*/ 55 w 77"/>
                <a:gd name="T19" fmla="*/ 114 h 114"/>
                <a:gd name="T20" fmla="*/ 56 w 77"/>
                <a:gd name="T21" fmla="*/ 114 h 114"/>
                <a:gd name="T22" fmla="*/ 39 w 77"/>
                <a:gd name="T23" fmla="*/ 93 h 114"/>
                <a:gd name="T24" fmla="*/ 77 w 77"/>
                <a:gd name="T25" fmla="*/ 64 h 114"/>
                <a:gd name="T26" fmla="*/ 75 w 77"/>
                <a:gd name="T27" fmla="*/ 62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7" h="114">
                  <a:moveTo>
                    <a:pt x="75" y="62"/>
                  </a:moveTo>
                  <a:cubicBezTo>
                    <a:pt x="69" y="58"/>
                    <a:pt x="63" y="53"/>
                    <a:pt x="58" y="48"/>
                  </a:cubicBezTo>
                  <a:cubicBezTo>
                    <a:pt x="56" y="46"/>
                    <a:pt x="55" y="45"/>
                    <a:pt x="56" y="42"/>
                  </a:cubicBezTo>
                  <a:cubicBezTo>
                    <a:pt x="59" y="36"/>
                    <a:pt x="61" y="30"/>
                    <a:pt x="64" y="23"/>
                  </a:cubicBezTo>
                  <a:cubicBezTo>
                    <a:pt x="65" y="21"/>
                    <a:pt x="65" y="20"/>
                    <a:pt x="63" y="18"/>
                  </a:cubicBezTo>
                  <a:cubicBezTo>
                    <a:pt x="60" y="15"/>
                    <a:pt x="58" y="12"/>
                    <a:pt x="55" y="10"/>
                  </a:cubicBezTo>
                  <a:cubicBezTo>
                    <a:pt x="42" y="0"/>
                    <a:pt x="27" y="1"/>
                    <a:pt x="15" y="12"/>
                  </a:cubicBezTo>
                  <a:cubicBezTo>
                    <a:pt x="7" y="20"/>
                    <a:pt x="2" y="30"/>
                    <a:pt x="1" y="41"/>
                  </a:cubicBezTo>
                  <a:cubicBezTo>
                    <a:pt x="0" y="60"/>
                    <a:pt x="8" y="76"/>
                    <a:pt x="22" y="88"/>
                  </a:cubicBezTo>
                  <a:cubicBezTo>
                    <a:pt x="32" y="98"/>
                    <a:pt x="44" y="106"/>
                    <a:pt x="55" y="114"/>
                  </a:cubicBezTo>
                  <a:cubicBezTo>
                    <a:pt x="55" y="114"/>
                    <a:pt x="55" y="114"/>
                    <a:pt x="56" y="114"/>
                  </a:cubicBezTo>
                  <a:cubicBezTo>
                    <a:pt x="50" y="107"/>
                    <a:pt x="44" y="100"/>
                    <a:pt x="39" y="93"/>
                  </a:cubicBezTo>
                  <a:cubicBezTo>
                    <a:pt x="51" y="83"/>
                    <a:pt x="64" y="74"/>
                    <a:pt x="77" y="64"/>
                  </a:cubicBezTo>
                  <a:cubicBezTo>
                    <a:pt x="76" y="63"/>
                    <a:pt x="75" y="63"/>
                    <a:pt x="75" y="6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05" name="组合 204"/>
          <p:cNvGrpSpPr/>
          <p:nvPr/>
        </p:nvGrpSpPr>
        <p:grpSpPr>
          <a:xfrm>
            <a:off x="7377500" y="4740513"/>
            <a:ext cx="692150" cy="692150"/>
            <a:chOff x="7764463" y="4192588"/>
            <a:chExt cx="692150" cy="692150"/>
          </a:xfrm>
        </p:grpSpPr>
        <p:sp>
          <p:nvSpPr>
            <p:cNvPr id="30" name="Oval 26"/>
            <p:cNvSpPr>
              <a:spLocks noChangeArrowheads="1"/>
            </p:cNvSpPr>
            <p:nvPr/>
          </p:nvSpPr>
          <p:spPr bwMode="auto">
            <a:xfrm>
              <a:off x="7764463" y="4192588"/>
              <a:ext cx="692150" cy="692150"/>
            </a:xfrm>
            <a:prstGeom prst="ellipse">
              <a:avLst/>
            </a:prstGeom>
            <a:solidFill>
              <a:srgbClr val="7B5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73"/>
            <p:cNvSpPr>
              <a:spLocks noEditPoints="1"/>
            </p:cNvSpPr>
            <p:nvPr/>
          </p:nvSpPr>
          <p:spPr bwMode="auto">
            <a:xfrm>
              <a:off x="7881938" y="4286250"/>
              <a:ext cx="442913" cy="508000"/>
            </a:xfrm>
            <a:custGeom>
              <a:avLst/>
              <a:gdLst>
                <a:gd name="T0" fmla="*/ 99 w 118"/>
                <a:gd name="T1" fmla="*/ 17 h 135"/>
                <a:gd name="T2" fmla="*/ 73 w 118"/>
                <a:gd name="T3" fmla="*/ 3 h 135"/>
                <a:gd name="T4" fmla="*/ 41 w 118"/>
                <a:gd name="T5" fmla="*/ 3 h 135"/>
                <a:gd name="T6" fmla="*/ 12 w 118"/>
                <a:gd name="T7" fmla="*/ 24 h 135"/>
                <a:gd name="T8" fmla="*/ 1 w 118"/>
                <a:gd name="T9" fmla="*/ 54 h 135"/>
                <a:gd name="T10" fmla="*/ 4 w 118"/>
                <a:gd name="T11" fmla="*/ 80 h 135"/>
                <a:gd name="T12" fmla="*/ 33 w 118"/>
                <a:gd name="T13" fmla="*/ 112 h 135"/>
                <a:gd name="T14" fmla="*/ 65 w 118"/>
                <a:gd name="T15" fmla="*/ 118 h 135"/>
                <a:gd name="T16" fmla="*/ 71 w 118"/>
                <a:gd name="T17" fmla="*/ 124 h 135"/>
                <a:gd name="T18" fmla="*/ 81 w 118"/>
                <a:gd name="T19" fmla="*/ 132 h 135"/>
                <a:gd name="T20" fmla="*/ 99 w 118"/>
                <a:gd name="T21" fmla="*/ 135 h 135"/>
                <a:gd name="T22" fmla="*/ 110 w 118"/>
                <a:gd name="T23" fmla="*/ 135 h 135"/>
                <a:gd name="T24" fmla="*/ 97 w 118"/>
                <a:gd name="T25" fmla="*/ 121 h 135"/>
                <a:gd name="T26" fmla="*/ 92 w 118"/>
                <a:gd name="T27" fmla="*/ 108 h 135"/>
                <a:gd name="T28" fmla="*/ 113 w 118"/>
                <a:gd name="T29" fmla="*/ 83 h 135"/>
                <a:gd name="T30" fmla="*/ 117 w 118"/>
                <a:gd name="T31" fmla="*/ 54 h 135"/>
                <a:gd name="T32" fmla="*/ 99 w 118"/>
                <a:gd name="T33" fmla="*/ 17 h 135"/>
                <a:gd name="T34" fmla="*/ 76 w 118"/>
                <a:gd name="T35" fmla="*/ 79 h 135"/>
                <a:gd name="T36" fmla="*/ 59 w 118"/>
                <a:gd name="T37" fmla="*/ 97 h 135"/>
                <a:gd name="T38" fmla="*/ 42 w 118"/>
                <a:gd name="T39" fmla="*/ 79 h 135"/>
                <a:gd name="T40" fmla="*/ 24 w 118"/>
                <a:gd name="T41" fmla="*/ 52 h 135"/>
                <a:gd name="T42" fmla="*/ 45 w 118"/>
                <a:gd name="T43" fmla="*/ 34 h 135"/>
                <a:gd name="T44" fmla="*/ 60 w 118"/>
                <a:gd name="T45" fmla="*/ 45 h 135"/>
                <a:gd name="T46" fmla="*/ 75 w 118"/>
                <a:gd name="T47" fmla="*/ 35 h 135"/>
                <a:gd name="T48" fmla="*/ 96 w 118"/>
                <a:gd name="T49" fmla="*/ 53 h 135"/>
                <a:gd name="T50" fmla="*/ 76 w 118"/>
                <a:gd name="T51" fmla="*/ 7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8" h="135">
                  <a:moveTo>
                    <a:pt x="99" y="17"/>
                  </a:moveTo>
                  <a:cubicBezTo>
                    <a:pt x="92" y="10"/>
                    <a:pt x="83" y="5"/>
                    <a:pt x="73" y="3"/>
                  </a:cubicBezTo>
                  <a:cubicBezTo>
                    <a:pt x="63" y="0"/>
                    <a:pt x="52" y="0"/>
                    <a:pt x="41" y="3"/>
                  </a:cubicBezTo>
                  <a:cubicBezTo>
                    <a:pt x="30" y="7"/>
                    <a:pt x="19" y="14"/>
                    <a:pt x="12" y="24"/>
                  </a:cubicBezTo>
                  <a:cubicBezTo>
                    <a:pt x="6" y="33"/>
                    <a:pt x="2" y="43"/>
                    <a:pt x="1" y="54"/>
                  </a:cubicBezTo>
                  <a:cubicBezTo>
                    <a:pt x="0" y="63"/>
                    <a:pt x="1" y="72"/>
                    <a:pt x="4" y="80"/>
                  </a:cubicBezTo>
                  <a:cubicBezTo>
                    <a:pt x="9" y="94"/>
                    <a:pt x="20" y="106"/>
                    <a:pt x="33" y="112"/>
                  </a:cubicBezTo>
                  <a:cubicBezTo>
                    <a:pt x="43" y="117"/>
                    <a:pt x="54" y="119"/>
                    <a:pt x="65" y="118"/>
                  </a:cubicBezTo>
                  <a:cubicBezTo>
                    <a:pt x="67" y="120"/>
                    <a:pt x="69" y="122"/>
                    <a:pt x="71" y="124"/>
                  </a:cubicBezTo>
                  <a:cubicBezTo>
                    <a:pt x="74" y="127"/>
                    <a:pt x="77" y="130"/>
                    <a:pt x="81" y="132"/>
                  </a:cubicBezTo>
                  <a:cubicBezTo>
                    <a:pt x="87" y="134"/>
                    <a:pt x="93" y="135"/>
                    <a:pt x="99" y="135"/>
                  </a:cubicBezTo>
                  <a:cubicBezTo>
                    <a:pt x="103" y="135"/>
                    <a:pt x="106" y="135"/>
                    <a:pt x="110" y="135"/>
                  </a:cubicBezTo>
                  <a:cubicBezTo>
                    <a:pt x="106" y="130"/>
                    <a:pt x="101" y="126"/>
                    <a:pt x="97" y="121"/>
                  </a:cubicBezTo>
                  <a:cubicBezTo>
                    <a:pt x="95" y="117"/>
                    <a:pt x="92" y="113"/>
                    <a:pt x="92" y="108"/>
                  </a:cubicBezTo>
                  <a:cubicBezTo>
                    <a:pt x="101" y="102"/>
                    <a:pt x="108" y="93"/>
                    <a:pt x="113" y="83"/>
                  </a:cubicBezTo>
                  <a:cubicBezTo>
                    <a:pt x="117" y="74"/>
                    <a:pt x="118" y="64"/>
                    <a:pt x="117" y="54"/>
                  </a:cubicBezTo>
                  <a:cubicBezTo>
                    <a:pt x="116" y="40"/>
                    <a:pt x="109" y="26"/>
                    <a:pt x="99" y="17"/>
                  </a:cubicBezTo>
                  <a:close/>
                  <a:moveTo>
                    <a:pt x="76" y="79"/>
                  </a:moveTo>
                  <a:cubicBezTo>
                    <a:pt x="69" y="86"/>
                    <a:pt x="59" y="97"/>
                    <a:pt x="59" y="97"/>
                  </a:cubicBezTo>
                  <a:cubicBezTo>
                    <a:pt x="59" y="97"/>
                    <a:pt x="50" y="86"/>
                    <a:pt x="42" y="79"/>
                  </a:cubicBezTo>
                  <a:cubicBezTo>
                    <a:pt x="33" y="69"/>
                    <a:pt x="24" y="61"/>
                    <a:pt x="24" y="52"/>
                  </a:cubicBezTo>
                  <a:cubicBezTo>
                    <a:pt x="24" y="42"/>
                    <a:pt x="31" y="33"/>
                    <a:pt x="45" y="34"/>
                  </a:cubicBezTo>
                  <a:cubicBezTo>
                    <a:pt x="53" y="35"/>
                    <a:pt x="58" y="40"/>
                    <a:pt x="60" y="45"/>
                  </a:cubicBezTo>
                  <a:cubicBezTo>
                    <a:pt x="62" y="40"/>
                    <a:pt x="67" y="35"/>
                    <a:pt x="75" y="35"/>
                  </a:cubicBezTo>
                  <a:cubicBezTo>
                    <a:pt x="88" y="34"/>
                    <a:pt x="96" y="43"/>
                    <a:pt x="96" y="53"/>
                  </a:cubicBezTo>
                  <a:cubicBezTo>
                    <a:pt x="96" y="63"/>
                    <a:pt x="86" y="70"/>
                    <a:pt x="76" y="7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00" name="组合 199"/>
          <p:cNvGrpSpPr/>
          <p:nvPr/>
        </p:nvGrpSpPr>
        <p:grpSpPr>
          <a:xfrm>
            <a:off x="6276973" y="4740513"/>
            <a:ext cx="687388" cy="692150"/>
            <a:chOff x="7005638" y="4192588"/>
            <a:chExt cx="687388" cy="692150"/>
          </a:xfrm>
        </p:grpSpPr>
        <p:sp>
          <p:nvSpPr>
            <p:cNvPr id="29" name="Oval 25"/>
            <p:cNvSpPr>
              <a:spLocks noChangeArrowheads="1"/>
            </p:cNvSpPr>
            <p:nvPr/>
          </p:nvSpPr>
          <p:spPr bwMode="auto">
            <a:xfrm>
              <a:off x="7005638" y="4192588"/>
              <a:ext cx="687388" cy="692150"/>
            </a:xfrm>
            <a:prstGeom prst="ellipse">
              <a:avLst/>
            </a:prstGeom>
            <a:solidFill>
              <a:srgbClr val="27BC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74"/>
            <p:cNvSpPr>
              <a:spLocks/>
            </p:cNvSpPr>
            <p:nvPr/>
          </p:nvSpPr>
          <p:spPr bwMode="auto">
            <a:xfrm>
              <a:off x="7102476" y="4335463"/>
              <a:ext cx="500063" cy="442913"/>
            </a:xfrm>
            <a:custGeom>
              <a:avLst/>
              <a:gdLst>
                <a:gd name="T0" fmla="*/ 67 w 133"/>
                <a:gd name="T1" fmla="*/ 15 h 118"/>
                <a:gd name="T2" fmla="*/ 15 w 133"/>
                <a:gd name="T3" fmla="*/ 15 h 118"/>
                <a:gd name="T4" fmla="*/ 16 w 133"/>
                <a:gd name="T5" fmla="*/ 67 h 118"/>
                <a:gd name="T6" fmla="*/ 67 w 133"/>
                <a:gd name="T7" fmla="*/ 118 h 118"/>
                <a:gd name="T8" fmla="*/ 117 w 133"/>
                <a:gd name="T9" fmla="*/ 67 h 118"/>
                <a:gd name="T10" fmla="*/ 118 w 133"/>
                <a:gd name="T11" fmla="*/ 15 h 118"/>
                <a:gd name="T12" fmla="*/ 67 w 133"/>
                <a:gd name="T13" fmla="*/ 15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" h="118">
                  <a:moveTo>
                    <a:pt x="67" y="15"/>
                  </a:moveTo>
                  <a:cubicBezTo>
                    <a:pt x="52" y="0"/>
                    <a:pt x="29" y="0"/>
                    <a:pt x="15" y="15"/>
                  </a:cubicBezTo>
                  <a:cubicBezTo>
                    <a:pt x="1" y="29"/>
                    <a:pt x="0" y="52"/>
                    <a:pt x="16" y="67"/>
                  </a:cubicBezTo>
                  <a:cubicBezTo>
                    <a:pt x="34" y="85"/>
                    <a:pt x="62" y="113"/>
                    <a:pt x="67" y="118"/>
                  </a:cubicBezTo>
                  <a:cubicBezTo>
                    <a:pt x="72" y="113"/>
                    <a:pt x="100" y="85"/>
                    <a:pt x="117" y="67"/>
                  </a:cubicBezTo>
                  <a:cubicBezTo>
                    <a:pt x="133" y="52"/>
                    <a:pt x="132" y="29"/>
                    <a:pt x="118" y="15"/>
                  </a:cubicBezTo>
                  <a:cubicBezTo>
                    <a:pt x="104" y="0"/>
                    <a:pt x="81" y="0"/>
                    <a:pt x="67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78" name="组合 177"/>
          <p:cNvGrpSpPr/>
          <p:nvPr/>
        </p:nvGrpSpPr>
        <p:grpSpPr>
          <a:xfrm>
            <a:off x="1855817" y="4740513"/>
            <a:ext cx="692150" cy="692150"/>
            <a:chOff x="2368551" y="6275388"/>
            <a:chExt cx="692150" cy="692150"/>
          </a:xfrm>
        </p:grpSpPr>
        <p:sp>
          <p:nvSpPr>
            <p:cNvPr id="88" name="Oval 85"/>
            <p:cNvSpPr>
              <a:spLocks noChangeArrowheads="1"/>
            </p:cNvSpPr>
            <p:nvPr/>
          </p:nvSpPr>
          <p:spPr bwMode="auto">
            <a:xfrm>
              <a:off x="2368551" y="6275388"/>
              <a:ext cx="692150" cy="692150"/>
            </a:xfrm>
            <a:prstGeom prst="ellipse">
              <a:avLst/>
            </a:prstGeom>
            <a:solidFill>
              <a:srgbClr val="7B5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108"/>
            <p:cNvSpPr>
              <a:spLocks noEditPoints="1"/>
            </p:cNvSpPr>
            <p:nvPr/>
          </p:nvSpPr>
          <p:spPr bwMode="auto">
            <a:xfrm>
              <a:off x="2451101" y="6342063"/>
              <a:ext cx="546100" cy="541338"/>
            </a:xfrm>
            <a:custGeom>
              <a:avLst/>
              <a:gdLst>
                <a:gd name="T0" fmla="*/ 187 w 344"/>
                <a:gd name="T1" fmla="*/ 341 h 341"/>
                <a:gd name="T2" fmla="*/ 157 w 344"/>
                <a:gd name="T3" fmla="*/ 0 h 341"/>
                <a:gd name="T4" fmla="*/ 40 w 344"/>
                <a:gd name="T5" fmla="*/ 166 h 341"/>
                <a:gd name="T6" fmla="*/ 40 w 344"/>
                <a:gd name="T7" fmla="*/ 138 h 341"/>
                <a:gd name="T8" fmla="*/ 40 w 344"/>
                <a:gd name="T9" fmla="*/ 166 h 341"/>
                <a:gd name="T10" fmla="*/ 57 w 344"/>
                <a:gd name="T11" fmla="*/ 183 h 341"/>
                <a:gd name="T12" fmla="*/ 85 w 344"/>
                <a:gd name="T13" fmla="*/ 183 h 341"/>
                <a:gd name="T14" fmla="*/ 102 w 344"/>
                <a:gd name="T15" fmla="*/ 228 h 341"/>
                <a:gd name="T16" fmla="*/ 100 w 344"/>
                <a:gd name="T17" fmla="*/ 199 h 341"/>
                <a:gd name="T18" fmla="*/ 102 w 344"/>
                <a:gd name="T19" fmla="*/ 228 h 341"/>
                <a:gd name="T20" fmla="*/ 116 w 344"/>
                <a:gd name="T21" fmla="*/ 242 h 341"/>
                <a:gd name="T22" fmla="*/ 145 w 344"/>
                <a:gd name="T23" fmla="*/ 242 h 341"/>
                <a:gd name="T24" fmla="*/ 161 w 344"/>
                <a:gd name="T25" fmla="*/ 287 h 341"/>
                <a:gd name="T26" fmla="*/ 159 w 344"/>
                <a:gd name="T27" fmla="*/ 258 h 341"/>
                <a:gd name="T28" fmla="*/ 161 w 344"/>
                <a:gd name="T29" fmla="*/ 287 h 341"/>
                <a:gd name="T30" fmla="*/ 176 w 344"/>
                <a:gd name="T31" fmla="*/ 301 h 341"/>
                <a:gd name="T32" fmla="*/ 204 w 344"/>
                <a:gd name="T33" fmla="*/ 301 h 341"/>
                <a:gd name="T34" fmla="*/ 306 w 344"/>
                <a:gd name="T35" fmla="*/ 171 h 341"/>
                <a:gd name="T36" fmla="*/ 306 w 344"/>
                <a:gd name="T37" fmla="*/ 199 h 341"/>
                <a:gd name="T38" fmla="*/ 306 w 344"/>
                <a:gd name="T39" fmla="*/ 171 h 341"/>
                <a:gd name="T40" fmla="*/ 292 w 344"/>
                <a:gd name="T41" fmla="*/ 157 h 341"/>
                <a:gd name="T42" fmla="*/ 263 w 344"/>
                <a:gd name="T43" fmla="*/ 157 h 341"/>
                <a:gd name="T44" fmla="*/ 247 w 344"/>
                <a:gd name="T45" fmla="*/ 112 h 341"/>
                <a:gd name="T46" fmla="*/ 247 w 344"/>
                <a:gd name="T47" fmla="*/ 140 h 341"/>
                <a:gd name="T48" fmla="*/ 247 w 344"/>
                <a:gd name="T49" fmla="*/ 112 h 341"/>
                <a:gd name="T50" fmla="*/ 230 w 344"/>
                <a:gd name="T51" fmla="*/ 97 h 341"/>
                <a:gd name="T52" fmla="*/ 204 w 344"/>
                <a:gd name="T53" fmla="*/ 95 h 341"/>
                <a:gd name="T54" fmla="*/ 187 w 344"/>
                <a:gd name="T55" fmla="*/ 52 h 341"/>
                <a:gd name="T56" fmla="*/ 187 w 344"/>
                <a:gd name="T57" fmla="*/ 81 h 341"/>
                <a:gd name="T58" fmla="*/ 187 w 344"/>
                <a:gd name="T59" fmla="*/ 52 h 341"/>
                <a:gd name="T60" fmla="*/ 157 w 344"/>
                <a:gd name="T61" fmla="*/ 50 h 341"/>
                <a:gd name="T62" fmla="*/ 157 w 344"/>
                <a:gd name="T63" fmla="*/ 22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44" h="341">
                  <a:moveTo>
                    <a:pt x="0" y="154"/>
                  </a:moveTo>
                  <a:lnTo>
                    <a:pt x="187" y="341"/>
                  </a:lnTo>
                  <a:lnTo>
                    <a:pt x="344" y="187"/>
                  </a:lnTo>
                  <a:lnTo>
                    <a:pt x="157" y="0"/>
                  </a:lnTo>
                  <a:lnTo>
                    <a:pt x="0" y="154"/>
                  </a:lnTo>
                  <a:close/>
                  <a:moveTo>
                    <a:pt x="40" y="166"/>
                  </a:moveTo>
                  <a:lnTo>
                    <a:pt x="26" y="152"/>
                  </a:lnTo>
                  <a:lnTo>
                    <a:pt x="40" y="138"/>
                  </a:lnTo>
                  <a:lnTo>
                    <a:pt x="55" y="154"/>
                  </a:lnTo>
                  <a:lnTo>
                    <a:pt x="40" y="166"/>
                  </a:lnTo>
                  <a:close/>
                  <a:moveTo>
                    <a:pt x="71" y="197"/>
                  </a:moveTo>
                  <a:lnTo>
                    <a:pt x="57" y="183"/>
                  </a:lnTo>
                  <a:lnTo>
                    <a:pt x="71" y="168"/>
                  </a:lnTo>
                  <a:lnTo>
                    <a:pt x="85" y="183"/>
                  </a:lnTo>
                  <a:lnTo>
                    <a:pt x="71" y="197"/>
                  </a:lnTo>
                  <a:close/>
                  <a:moveTo>
                    <a:pt x="102" y="228"/>
                  </a:moveTo>
                  <a:lnTo>
                    <a:pt x="85" y="211"/>
                  </a:lnTo>
                  <a:lnTo>
                    <a:pt x="100" y="199"/>
                  </a:lnTo>
                  <a:lnTo>
                    <a:pt x="114" y="213"/>
                  </a:lnTo>
                  <a:lnTo>
                    <a:pt x="102" y="228"/>
                  </a:lnTo>
                  <a:close/>
                  <a:moveTo>
                    <a:pt x="131" y="256"/>
                  </a:moveTo>
                  <a:lnTo>
                    <a:pt x="116" y="242"/>
                  </a:lnTo>
                  <a:lnTo>
                    <a:pt x="131" y="228"/>
                  </a:lnTo>
                  <a:lnTo>
                    <a:pt x="145" y="242"/>
                  </a:lnTo>
                  <a:lnTo>
                    <a:pt x="131" y="256"/>
                  </a:lnTo>
                  <a:close/>
                  <a:moveTo>
                    <a:pt x="161" y="287"/>
                  </a:moveTo>
                  <a:lnTo>
                    <a:pt x="147" y="273"/>
                  </a:lnTo>
                  <a:lnTo>
                    <a:pt x="159" y="258"/>
                  </a:lnTo>
                  <a:lnTo>
                    <a:pt x="176" y="273"/>
                  </a:lnTo>
                  <a:lnTo>
                    <a:pt x="161" y="287"/>
                  </a:lnTo>
                  <a:close/>
                  <a:moveTo>
                    <a:pt x="190" y="315"/>
                  </a:moveTo>
                  <a:lnTo>
                    <a:pt x="176" y="301"/>
                  </a:lnTo>
                  <a:lnTo>
                    <a:pt x="190" y="287"/>
                  </a:lnTo>
                  <a:lnTo>
                    <a:pt x="204" y="301"/>
                  </a:lnTo>
                  <a:lnTo>
                    <a:pt x="190" y="315"/>
                  </a:lnTo>
                  <a:close/>
                  <a:moveTo>
                    <a:pt x="306" y="171"/>
                  </a:moveTo>
                  <a:lnTo>
                    <a:pt x="320" y="185"/>
                  </a:lnTo>
                  <a:lnTo>
                    <a:pt x="306" y="199"/>
                  </a:lnTo>
                  <a:lnTo>
                    <a:pt x="292" y="185"/>
                  </a:lnTo>
                  <a:lnTo>
                    <a:pt x="306" y="171"/>
                  </a:lnTo>
                  <a:close/>
                  <a:moveTo>
                    <a:pt x="277" y="142"/>
                  </a:moveTo>
                  <a:lnTo>
                    <a:pt x="292" y="157"/>
                  </a:lnTo>
                  <a:lnTo>
                    <a:pt x="277" y="171"/>
                  </a:lnTo>
                  <a:lnTo>
                    <a:pt x="263" y="157"/>
                  </a:lnTo>
                  <a:lnTo>
                    <a:pt x="277" y="142"/>
                  </a:lnTo>
                  <a:close/>
                  <a:moveTo>
                    <a:pt x="247" y="112"/>
                  </a:moveTo>
                  <a:lnTo>
                    <a:pt x="261" y="126"/>
                  </a:lnTo>
                  <a:lnTo>
                    <a:pt x="247" y="140"/>
                  </a:lnTo>
                  <a:lnTo>
                    <a:pt x="232" y="126"/>
                  </a:lnTo>
                  <a:lnTo>
                    <a:pt x="247" y="112"/>
                  </a:lnTo>
                  <a:close/>
                  <a:moveTo>
                    <a:pt x="216" y="83"/>
                  </a:moveTo>
                  <a:lnTo>
                    <a:pt x="230" y="97"/>
                  </a:lnTo>
                  <a:lnTo>
                    <a:pt x="218" y="112"/>
                  </a:lnTo>
                  <a:lnTo>
                    <a:pt x="204" y="95"/>
                  </a:lnTo>
                  <a:lnTo>
                    <a:pt x="216" y="83"/>
                  </a:lnTo>
                  <a:close/>
                  <a:moveTo>
                    <a:pt x="187" y="52"/>
                  </a:moveTo>
                  <a:lnTo>
                    <a:pt x="202" y="67"/>
                  </a:lnTo>
                  <a:lnTo>
                    <a:pt x="187" y="81"/>
                  </a:lnTo>
                  <a:lnTo>
                    <a:pt x="173" y="67"/>
                  </a:lnTo>
                  <a:lnTo>
                    <a:pt x="187" y="52"/>
                  </a:lnTo>
                  <a:close/>
                  <a:moveTo>
                    <a:pt x="171" y="38"/>
                  </a:moveTo>
                  <a:lnTo>
                    <a:pt x="157" y="50"/>
                  </a:lnTo>
                  <a:lnTo>
                    <a:pt x="142" y="36"/>
                  </a:lnTo>
                  <a:lnTo>
                    <a:pt x="157" y="22"/>
                  </a:lnTo>
                  <a:lnTo>
                    <a:pt x="171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79" name="组合 178"/>
          <p:cNvGrpSpPr/>
          <p:nvPr/>
        </p:nvGrpSpPr>
        <p:grpSpPr>
          <a:xfrm>
            <a:off x="2961106" y="4740513"/>
            <a:ext cx="692150" cy="692150"/>
            <a:chOff x="3132138" y="6275388"/>
            <a:chExt cx="692150" cy="692150"/>
          </a:xfrm>
        </p:grpSpPr>
        <p:sp>
          <p:nvSpPr>
            <p:cNvPr id="89" name="Oval 86"/>
            <p:cNvSpPr>
              <a:spLocks noChangeArrowheads="1"/>
            </p:cNvSpPr>
            <p:nvPr/>
          </p:nvSpPr>
          <p:spPr bwMode="auto">
            <a:xfrm>
              <a:off x="3132138" y="6275388"/>
              <a:ext cx="692150" cy="692150"/>
            </a:xfrm>
            <a:prstGeom prst="ellipse">
              <a:avLst/>
            </a:prstGeom>
            <a:solidFill>
              <a:srgbClr val="27BC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Freeform 128"/>
            <p:cNvSpPr>
              <a:spLocks/>
            </p:cNvSpPr>
            <p:nvPr/>
          </p:nvSpPr>
          <p:spPr bwMode="auto">
            <a:xfrm>
              <a:off x="3260726" y="6500813"/>
              <a:ext cx="161925" cy="195263"/>
            </a:xfrm>
            <a:custGeom>
              <a:avLst/>
              <a:gdLst>
                <a:gd name="T0" fmla="*/ 13 w 43"/>
                <a:gd name="T1" fmla="*/ 0 h 52"/>
                <a:gd name="T2" fmla="*/ 6 w 43"/>
                <a:gd name="T3" fmla="*/ 51 h 52"/>
                <a:gd name="T4" fmla="*/ 7 w 43"/>
                <a:gd name="T5" fmla="*/ 52 h 52"/>
                <a:gd name="T6" fmla="*/ 42 w 43"/>
                <a:gd name="T7" fmla="*/ 52 h 52"/>
                <a:gd name="T8" fmla="*/ 43 w 43"/>
                <a:gd name="T9" fmla="*/ 52 h 52"/>
                <a:gd name="T10" fmla="*/ 13 w 43"/>
                <a:gd name="T11" fmla="*/ 0 h 52"/>
                <a:gd name="T12" fmla="*/ 13 w 43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52">
                  <a:moveTo>
                    <a:pt x="13" y="0"/>
                  </a:moveTo>
                  <a:cubicBezTo>
                    <a:pt x="3" y="16"/>
                    <a:pt x="0" y="33"/>
                    <a:pt x="6" y="51"/>
                  </a:cubicBezTo>
                  <a:cubicBezTo>
                    <a:pt x="6" y="52"/>
                    <a:pt x="7" y="52"/>
                    <a:pt x="7" y="52"/>
                  </a:cubicBezTo>
                  <a:cubicBezTo>
                    <a:pt x="19" y="52"/>
                    <a:pt x="31" y="52"/>
                    <a:pt x="42" y="52"/>
                  </a:cubicBezTo>
                  <a:cubicBezTo>
                    <a:pt x="43" y="52"/>
                    <a:pt x="43" y="52"/>
                    <a:pt x="43" y="52"/>
                  </a:cubicBezTo>
                  <a:cubicBezTo>
                    <a:pt x="33" y="34"/>
                    <a:pt x="23" y="17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Freeform 129"/>
            <p:cNvSpPr>
              <a:spLocks/>
            </p:cNvSpPr>
            <p:nvPr/>
          </p:nvSpPr>
          <p:spPr bwMode="auto">
            <a:xfrm>
              <a:off x="3467101" y="6638926"/>
              <a:ext cx="184150" cy="200025"/>
            </a:xfrm>
            <a:custGeom>
              <a:avLst/>
              <a:gdLst>
                <a:gd name="T0" fmla="*/ 31 w 49"/>
                <a:gd name="T1" fmla="*/ 1 h 53"/>
                <a:gd name="T2" fmla="*/ 30 w 49"/>
                <a:gd name="T3" fmla="*/ 0 h 53"/>
                <a:gd name="T4" fmla="*/ 0 w 49"/>
                <a:gd name="T5" fmla="*/ 52 h 53"/>
                <a:gd name="T6" fmla="*/ 1 w 49"/>
                <a:gd name="T7" fmla="*/ 52 h 53"/>
                <a:gd name="T8" fmla="*/ 48 w 49"/>
                <a:gd name="T9" fmla="*/ 32 h 53"/>
                <a:gd name="T10" fmla="*/ 48 w 49"/>
                <a:gd name="T11" fmla="*/ 31 h 53"/>
                <a:gd name="T12" fmla="*/ 31 w 49"/>
                <a:gd name="T13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53">
                  <a:moveTo>
                    <a:pt x="31" y="1"/>
                  </a:moveTo>
                  <a:cubicBezTo>
                    <a:pt x="31" y="0"/>
                    <a:pt x="30" y="0"/>
                    <a:pt x="30" y="0"/>
                  </a:cubicBezTo>
                  <a:cubicBezTo>
                    <a:pt x="20" y="17"/>
                    <a:pt x="10" y="34"/>
                    <a:pt x="0" y="52"/>
                  </a:cubicBezTo>
                  <a:cubicBezTo>
                    <a:pt x="0" y="52"/>
                    <a:pt x="1" y="52"/>
                    <a:pt x="1" y="52"/>
                  </a:cubicBezTo>
                  <a:cubicBezTo>
                    <a:pt x="20" y="53"/>
                    <a:pt x="35" y="46"/>
                    <a:pt x="48" y="32"/>
                  </a:cubicBezTo>
                  <a:cubicBezTo>
                    <a:pt x="49" y="32"/>
                    <a:pt x="49" y="32"/>
                    <a:pt x="48" y="31"/>
                  </a:cubicBezTo>
                  <a:cubicBezTo>
                    <a:pt x="42" y="21"/>
                    <a:pt x="36" y="11"/>
                    <a:pt x="3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" name="Freeform 130"/>
            <p:cNvSpPr>
              <a:spLocks/>
            </p:cNvSpPr>
            <p:nvPr/>
          </p:nvSpPr>
          <p:spPr bwMode="auto">
            <a:xfrm>
              <a:off x="3546476" y="6550026"/>
              <a:ext cx="153988" cy="195263"/>
            </a:xfrm>
            <a:custGeom>
              <a:avLst/>
              <a:gdLst>
                <a:gd name="T0" fmla="*/ 37 w 41"/>
                <a:gd name="T1" fmla="*/ 0 h 52"/>
                <a:gd name="T2" fmla="*/ 27 w 41"/>
                <a:gd name="T3" fmla="*/ 0 h 52"/>
                <a:gd name="T4" fmla="*/ 11 w 41"/>
                <a:gd name="T5" fmla="*/ 0 h 52"/>
                <a:gd name="T6" fmla="*/ 2 w 41"/>
                <a:gd name="T7" fmla="*/ 0 h 52"/>
                <a:gd name="T8" fmla="*/ 0 w 41"/>
                <a:gd name="T9" fmla="*/ 0 h 52"/>
                <a:gd name="T10" fmla="*/ 31 w 41"/>
                <a:gd name="T11" fmla="*/ 52 h 52"/>
                <a:gd name="T12" fmla="*/ 34 w 41"/>
                <a:gd name="T13" fmla="*/ 46 h 52"/>
                <a:gd name="T14" fmla="*/ 41 w 41"/>
                <a:gd name="T15" fmla="*/ 22 h 52"/>
                <a:gd name="T16" fmla="*/ 38 w 41"/>
                <a:gd name="T17" fmla="*/ 0 h 52"/>
                <a:gd name="T18" fmla="*/ 37 w 41"/>
                <a:gd name="T1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2">
                  <a:moveTo>
                    <a:pt x="37" y="0"/>
                  </a:moveTo>
                  <a:cubicBezTo>
                    <a:pt x="33" y="0"/>
                    <a:pt x="30" y="0"/>
                    <a:pt x="27" y="0"/>
                  </a:cubicBezTo>
                  <a:cubicBezTo>
                    <a:pt x="21" y="0"/>
                    <a:pt x="16" y="0"/>
                    <a:pt x="11" y="0"/>
                  </a:cubicBezTo>
                  <a:cubicBezTo>
                    <a:pt x="8" y="0"/>
                    <a:pt x="5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11" y="17"/>
                    <a:pt x="21" y="34"/>
                    <a:pt x="31" y="52"/>
                  </a:cubicBezTo>
                  <a:cubicBezTo>
                    <a:pt x="32" y="50"/>
                    <a:pt x="33" y="48"/>
                    <a:pt x="34" y="46"/>
                  </a:cubicBezTo>
                  <a:cubicBezTo>
                    <a:pt x="38" y="39"/>
                    <a:pt x="40" y="31"/>
                    <a:pt x="41" y="22"/>
                  </a:cubicBezTo>
                  <a:cubicBezTo>
                    <a:pt x="41" y="15"/>
                    <a:pt x="40" y="7"/>
                    <a:pt x="38" y="0"/>
                  </a:cubicBezTo>
                  <a:cubicBezTo>
                    <a:pt x="37" y="0"/>
                    <a:pt x="37" y="0"/>
                    <a:pt x="3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Freeform 131"/>
            <p:cNvSpPr>
              <a:spLocks/>
            </p:cNvSpPr>
            <p:nvPr/>
          </p:nvSpPr>
          <p:spPr bwMode="auto">
            <a:xfrm>
              <a:off x="3321051" y="6405563"/>
              <a:ext cx="184150" cy="200025"/>
            </a:xfrm>
            <a:custGeom>
              <a:avLst/>
              <a:gdLst>
                <a:gd name="T0" fmla="*/ 29 w 49"/>
                <a:gd name="T1" fmla="*/ 2 h 53"/>
                <a:gd name="T2" fmla="*/ 12 w 49"/>
                <a:gd name="T3" fmla="*/ 10 h 53"/>
                <a:gd name="T4" fmla="*/ 1 w 49"/>
                <a:gd name="T5" fmla="*/ 20 h 53"/>
                <a:gd name="T6" fmla="*/ 1 w 49"/>
                <a:gd name="T7" fmla="*/ 22 h 53"/>
                <a:gd name="T8" fmla="*/ 14 w 49"/>
                <a:gd name="T9" fmla="*/ 44 h 53"/>
                <a:gd name="T10" fmla="*/ 19 w 49"/>
                <a:gd name="T11" fmla="*/ 53 h 53"/>
                <a:gd name="T12" fmla="*/ 49 w 49"/>
                <a:gd name="T13" fmla="*/ 1 h 53"/>
                <a:gd name="T14" fmla="*/ 48 w 49"/>
                <a:gd name="T15" fmla="*/ 1 h 53"/>
                <a:gd name="T16" fmla="*/ 29 w 49"/>
                <a:gd name="T17" fmla="*/ 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53">
                  <a:moveTo>
                    <a:pt x="29" y="2"/>
                  </a:moveTo>
                  <a:cubicBezTo>
                    <a:pt x="23" y="4"/>
                    <a:pt x="17" y="7"/>
                    <a:pt x="12" y="10"/>
                  </a:cubicBezTo>
                  <a:cubicBezTo>
                    <a:pt x="8" y="13"/>
                    <a:pt x="4" y="16"/>
                    <a:pt x="1" y="20"/>
                  </a:cubicBezTo>
                  <a:cubicBezTo>
                    <a:pt x="0" y="21"/>
                    <a:pt x="0" y="21"/>
                    <a:pt x="1" y="22"/>
                  </a:cubicBezTo>
                  <a:cubicBezTo>
                    <a:pt x="5" y="29"/>
                    <a:pt x="10" y="37"/>
                    <a:pt x="14" y="44"/>
                  </a:cubicBezTo>
                  <a:cubicBezTo>
                    <a:pt x="15" y="47"/>
                    <a:pt x="17" y="50"/>
                    <a:pt x="19" y="53"/>
                  </a:cubicBezTo>
                  <a:cubicBezTo>
                    <a:pt x="29" y="35"/>
                    <a:pt x="39" y="18"/>
                    <a:pt x="49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2" y="0"/>
                    <a:pt x="35" y="1"/>
                    <a:pt x="29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" name="Freeform 132"/>
            <p:cNvSpPr>
              <a:spLocks/>
            </p:cNvSpPr>
            <p:nvPr/>
          </p:nvSpPr>
          <p:spPr bwMode="auto">
            <a:xfrm>
              <a:off x="3290888" y="6710363"/>
              <a:ext cx="228600" cy="120650"/>
            </a:xfrm>
            <a:custGeom>
              <a:avLst/>
              <a:gdLst>
                <a:gd name="T0" fmla="*/ 1 w 61"/>
                <a:gd name="T1" fmla="*/ 1 h 32"/>
                <a:gd name="T2" fmla="*/ 41 w 61"/>
                <a:gd name="T3" fmla="*/ 32 h 32"/>
                <a:gd name="T4" fmla="*/ 43 w 61"/>
                <a:gd name="T5" fmla="*/ 31 h 32"/>
                <a:gd name="T6" fmla="*/ 57 w 61"/>
                <a:gd name="T7" fmla="*/ 7 h 32"/>
                <a:gd name="T8" fmla="*/ 61 w 61"/>
                <a:gd name="T9" fmla="*/ 0 h 32"/>
                <a:gd name="T10" fmla="*/ 0 w 61"/>
                <a:gd name="T11" fmla="*/ 0 h 32"/>
                <a:gd name="T12" fmla="*/ 1 w 61"/>
                <a:gd name="T13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32">
                  <a:moveTo>
                    <a:pt x="1" y="1"/>
                  </a:moveTo>
                  <a:cubicBezTo>
                    <a:pt x="9" y="18"/>
                    <a:pt x="23" y="28"/>
                    <a:pt x="41" y="32"/>
                  </a:cubicBezTo>
                  <a:cubicBezTo>
                    <a:pt x="42" y="32"/>
                    <a:pt x="42" y="32"/>
                    <a:pt x="43" y="31"/>
                  </a:cubicBezTo>
                  <a:cubicBezTo>
                    <a:pt x="48" y="23"/>
                    <a:pt x="52" y="15"/>
                    <a:pt x="57" y="7"/>
                  </a:cubicBezTo>
                  <a:cubicBezTo>
                    <a:pt x="58" y="5"/>
                    <a:pt x="59" y="2"/>
                    <a:pt x="61" y="0"/>
                  </a:cubicBezTo>
                  <a:cubicBezTo>
                    <a:pt x="41" y="0"/>
                    <a:pt x="21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" name="Freeform 133"/>
            <p:cNvSpPr>
              <a:spLocks/>
            </p:cNvSpPr>
            <p:nvPr/>
          </p:nvSpPr>
          <p:spPr bwMode="auto">
            <a:xfrm>
              <a:off x="3451226" y="6410326"/>
              <a:ext cx="227013" cy="120650"/>
            </a:xfrm>
            <a:custGeom>
              <a:avLst/>
              <a:gdLst>
                <a:gd name="T0" fmla="*/ 48 w 60"/>
                <a:gd name="T1" fmla="*/ 15 h 32"/>
                <a:gd name="T2" fmla="*/ 29 w 60"/>
                <a:gd name="T3" fmla="*/ 3 h 32"/>
                <a:gd name="T4" fmla="*/ 20 w 60"/>
                <a:gd name="T5" fmla="*/ 1 h 32"/>
                <a:gd name="T6" fmla="*/ 18 w 60"/>
                <a:gd name="T7" fmla="*/ 1 h 32"/>
                <a:gd name="T8" fmla="*/ 17 w 60"/>
                <a:gd name="T9" fmla="*/ 3 h 32"/>
                <a:gd name="T10" fmla="*/ 7 w 60"/>
                <a:gd name="T11" fmla="*/ 21 h 32"/>
                <a:gd name="T12" fmla="*/ 1 w 60"/>
                <a:gd name="T13" fmla="*/ 30 h 32"/>
                <a:gd name="T14" fmla="*/ 0 w 60"/>
                <a:gd name="T15" fmla="*/ 32 h 32"/>
                <a:gd name="T16" fmla="*/ 60 w 60"/>
                <a:gd name="T17" fmla="*/ 32 h 32"/>
                <a:gd name="T18" fmla="*/ 60 w 60"/>
                <a:gd name="T19" fmla="*/ 31 h 32"/>
                <a:gd name="T20" fmla="*/ 48 w 60"/>
                <a:gd name="T21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32">
                  <a:moveTo>
                    <a:pt x="48" y="15"/>
                  </a:moveTo>
                  <a:cubicBezTo>
                    <a:pt x="43" y="10"/>
                    <a:pt x="37" y="6"/>
                    <a:pt x="29" y="3"/>
                  </a:cubicBezTo>
                  <a:cubicBezTo>
                    <a:pt x="26" y="2"/>
                    <a:pt x="23" y="1"/>
                    <a:pt x="20" y="1"/>
                  </a:cubicBezTo>
                  <a:cubicBezTo>
                    <a:pt x="19" y="0"/>
                    <a:pt x="18" y="0"/>
                    <a:pt x="18" y="1"/>
                  </a:cubicBezTo>
                  <a:cubicBezTo>
                    <a:pt x="18" y="2"/>
                    <a:pt x="17" y="3"/>
                    <a:pt x="17" y="3"/>
                  </a:cubicBezTo>
                  <a:cubicBezTo>
                    <a:pt x="14" y="9"/>
                    <a:pt x="10" y="15"/>
                    <a:pt x="7" y="21"/>
                  </a:cubicBezTo>
                  <a:cubicBezTo>
                    <a:pt x="5" y="24"/>
                    <a:pt x="3" y="27"/>
                    <a:pt x="1" y="30"/>
                  </a:cubicBezTo>
                  <a:cubicBezTo>
                    <a:pt x="1" y="31"/>
                    <a:pt x="1" y="31"/>
                    <a:pt x="0" y="32"/>
                  </a:cubicBezTo>
                  <a:cubicBezTo>
                    <a:pt x="20" y="32"/>
                    <a:pt x="40" y="32"/>
                    <a:pt x="60" y="32"/>
                  </a:cubicBezTo>
                  <a:cubicBezTo>
                    <a:pt x="60" y="32"/>
                    <a:pt x="60" y="31"/>
                    <a:pt x="60" y="31"/>
                  </a:cubicBezTo>
                  <a:cubicBezTo>
                    <a:pt x="57" y="25"/>
                    <a:pt x="53" y="20"/>
                    <a:pt x="48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77" name="组合 176"/>
          <p:cNvGrpSpPr/>
          <p:nvPr/>
        </p:nvGrpSpPr>
        <p:grpSpPr>
          <a:xfrm>
            <a:off x="750528" y="4740513"/>
            <a:ext cx="692150" cy="692150"/>
            <a:chOff x="1604963" y="6275388"/>
            <a:chExt cx="692150" cy="692150"/>
          </a:xfrm>
        </p:grpSpPr>
        <p:sp>
          <p:nvSpPr>
            <p:cNvPr id="87" name="Oval 84"/>
            <p:cNvSpPr>
              <a:spLocks noChangeArrowheads="1"/>
            </p:cNvSpPr>
            <p:nvPr/>
          </p:nvSpPr>
          <p:spPr bwMode="auto">
            <a:xfrm>
              <a:off x="1604963" y="6275388"/>
              <a:ext cx="692150" cy="692150"/>
            </a:xfrm>
            <a:prstGeom prst="ellipse">
              <a:avLst/>
            </a:prstGeom>
            <a:solidFill>
              <a:srgbClr val="E353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Freeform 137"/>
            <p:cNvSpPr>
              <a:spLocks noEditPoints="1"/>
            </p:cNvSpPr>
            <p:nvPr/>
          </p:nvSpPr>
          <p:spPr bwMode="auto">
            <a:xfrm>
              <a:off x="1703388" y="6440488"/>
              <a:ext cx="477838" cy="346075"/>
            </a:xfrm>
            <a:custGeom>
              <a:avLst/>
              <a:gdLst>
                <a:gd name="T0" fmla="*/ 117 w 127"/>
                <a:gd name="T1" fmla="*/ 10 h 92"/>
                <a:gd name="T2" fmla="*/ 111 w 127"/>
                <a:gd name="T3" fmla="*/ 10 h 92"/>
                <a:gd name="T4" fmla="*/ 107 w 127"/>
                <a:gd name="T5" fmla="*/ 7 h 92"/>
                <a:gd name="T6" fmla="*/ 97 w 127"/>
                <a:gd name="T7" fmla="*/ 0 h 92"/>
                <a:gd name="T8" fmla="*/ 75 w 127"/>
                <a:gd name="T9" fmla="*/ 0 h 92"/>
                <a:gd name="T10" fmla="*/ 69 w 127"/>
                <a:gd name="T11" fmla="*/ 2 h 92"/>
                <a:gd name="T12" fmla="*/ 66 w 127"/>
                <a:gd name="T13" fmla="*/ 8 h 92"/>
                <a:gd name="T14" fmla="*/ 64 w 127"/>
                <a:gd name="T15" fmla="*/ 10 h 92"/>
                <a:gd name="T16" fmla="*/ 41 w 127"/>
                <a:gd name="T17" fmla="*/ 9 h 92"/>
                <a:gd name="T18" fmla="*/ 39 w 127"/>
                <a:gd name="T19" fmla="*/ 9 h 92"/>
                <a:gd name="T20" fmla="*/ 35 w 127"/>
                <a:gd name="T21" fmla="*/ 6 h 92"/>
                <a:gd name="T22" fmla="*/ 27 w 127"/>
                <a:gd name="T23" fmla="*/ 6 h 92"/>
                <a:gd name="T24" fmla="*/ 23 w 127"/>
                <a:gd name="T25" fmla="*/ 9 h 92"/>
                <a:gd name="T26" fmla="*/ 21 w 127"/>
                <a:gd name="T27" fmla="*/ 10 h 92"/>
                <a:gd name="T28" fmla="*/ 14 w 127"/>
                <a:gd name="T29" fmla="*/ 10 h 92"/>
                <a:gd name="T30" fmla="*/ 0 w 127"/>
                <a:gd name="T31" fmla="*/ 24 h 92"/>
                <a:gd name="T32" fmla="*/ 0 w 127"/>
                <a:gd name="T33" fmla="*/ 78 h 92"/>
                <a:gd name="T34" fmla="*/ 15 w 127"/>
                <a:gd name="T35" fmla="*/ 92 h 92"/>
                <a:gd name="T36" fmla="*/ 63 w 127"/>
                <a:gd name="T37" fmla="*/ 92 h 92"/>
                <a:gd name="T38" fmla="*/ 114 w 127"/>
                <a:gd name="T39" fmla="*/ 92 h 92"/>
                <a:gd name="T40" fmla="*/ 127 w 127"/>
                <a:gd name="T41" fmla="*/ 79 h 92"/>
                <a:gd name="T42" fmla="*/ 127 w 127"/>
                <a:gd name="T43" fmla="*/ 22 h 92"/>
                <a:gd name="T44" fmla="*/ 117 w 127"/>
                <a:gd name="T45" fmla="*/ 10 h 92"/>
                <a:gd name="T46" fmla="*/ 40 w 127"/>
                <a:gd name="T47" fmla="*/ 26 h 92"/>
                <a:gd name="T48" fmla="*/ 22 w 127"/>
                <a:gd name="T49" fmla="*/ 26 h 92"/>
                <a:gd name="T50" fmla="*/ 22 w 127"/>
                <a:gd name="T51" fmla="*/ 21 h 92"/>
                <a:gd name="T52" fmla="*/ 40 w 127"/>
                <a:gd name="T53" fmla="*/ 21 h 92"/>
                <a:gd name="T54" fmla="*/ 40 w 127"/>
                <a:gd name="T55" fmla="*/ 26 h 92"/>
                <a:gd name="T56" fmla="*/ 98 w 127"/>
                <a:gd name="T57" fmla="*/ 77 h 92"/>
                <a:gd name="T58" fmla="*/ 85 w 127"/>
                <a:gd name="T59" fmla="*/ 80 h 92"/>
                <a:gd name="T60" fmla="*/ 55 w 127"/>
                <a:gd name="T61" fmla="*/ 54 h 92"/>
                <a:gd name="T62" fmla="*/ 71 w 127"/>
                <a:gd name="T63" fmla="*/ 25 h 92"/>
                <a:gd name="T64" fmla="*/ 114 w 127"/>
                <a:gd name="T65" fmla="*/ 42 h 92"/>
                <a:gd name="T66" fmla="*/ 98 w 127"/>
                <a:gd name="T67" fmla="*/ 7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7" h="92">
                  <a:moveTo>
                    <a:pt x="117" y="10"/>
                  </a:moveTo>
                  <a:cubicBezTo>
                    <a:pt x="115" y="10"/>
                    <a:pt x="113" y="10"/>
                    <a:pt x="111" y="10"/>
                  </a:cubicBezTo>
                  <a:cubicBezTo>
                    <a:pt x="108" y="9"/>
                    <a:pt x="108" y="10"/>
                    <a:pt x="107" y="7"/>
                  </a:cubicBezTo>
                  <a:cubicBezTo>
                    <a:pt x="106" y="2"/>
                    <a:pt x="102" y="0"/>
                    <a:pt x="97" y="0"/>
                  </a:cubicBezTo>
                  <a:cubicBezTo>
                    <a:pt x="90" y="0"/>
                    <a:pt x="82" y="0"/>
                    <a:pt x="75" y="0"/>
                  </a:cubicBezTo>
                  <a:cubicBezTo>
                    <a:pt x="73" y="0"/>
                    <a:pt x="70" y="0"/>
                    <a:pt x="69" y="2"/>
                  </a:cubicBezTo>
                  <a:cubicBezTo>
                    <a:pt x="68" y="4"/>
                    <a:pt x="67" y="6"/>
                    <a:pt x="66" y="8"/>
                  </a:cubicBezTo>
                  <a:cubicBezTo>
                    <a:pt x="65" y="9"/>
                    <a:pt x="65" y="10"/>
                    <a:pt x="64" y="10"/>
                  </a:cubicBezTo>
                  <a:cubicBezTo>
                    <a:pt x="56" y="10"/>
                    <a:pt x="49" y="10"/>
                    <a:pt x="41" y="9"/>
                  </a:cubicBezTo>
                  <a:cubicBezTo>
                    <a:pt x="40" y="9"/>
                    <a:pt x="39" y="9"/>
                    <a:pt x="39" y="9"/>
                  </a:cubicBezTo>
                  <a:cubicBezTo>
                    <a:pt x="38" y="7"/>
                    <a:pt x="37" y="6"/>
                    <a:pt x="35" y="6"/>
                  </a:cubicBezTo>
                  <a:cubicBezTo>
                    <a:pt x="33" y="6"/>
                    <a:pt x="30" y="6"/>
                    <a:pt x="27" y="6"/>
                  </a:cubicBezTo>
                  <a:cubicBezTo>
                    <a:pt x="25" y="6"/>
                    <a:pt x="24" y="7"/>
                    <a:pt x="23" y="9"/>
                  </a:cubicBezTo>
                  <a:cubicBezTo>
                    <a:pt x="23" y="9"/>
                    <a:pt x="22" y="10"/>
                    <a:pt x="21" y="10"/>
                  </a:cubicBezTo>
                  <a:cubicBezTo>
                    <a:pt x="19" y="10"/>
                    <a:pt x="17" y="10"/>
                    <a:pt x="14" y="10"/>
                  </a:cubicBezTo>
                  <a:cubicBezTo>
                    <a:pt x="6" y="10"/>
                    <a:pt x="0" y="15"/>
                    <a:pt x="0" y="24"/>
                  </a:cubicBezTo>
                  <a:cubicBezTo>
                    <a:pt x="0" y="42"/>
                    <a:pt x="0" y="60"/>
                    <a:pt x="0" y="78"/>
                  </a:cubicBezTo>
                  <a:cubicBezTo>
                    <a:pt x="0" y="86"/>
                    <a:pt x="6" y="92"/>
                    <a:pt x="15" y="92"/>
                  </a:cubicBezTo>
                  <a:cubicBezTo>
                    <a:pt x="31" y="92"/>
                    <a:pt x="47" y="92"/>
                    <a:pt x="63" y="92"/>
                  </a:cubicBezTo>
                  <a:cubicBezTo>
                    <a:pt x="80" y="92"/>
                    <a:pt x="97" y="92"/>
                    <a:pt x="114" y="92"/>
                  </a:cubicBezTo>
                  <a:cubicBezTo>
                    <a:pt x="121" y="92"/>
                    <a:pt x="127" y="87"/>
                    <a:pt x="127" y="79"/>
                  </a:cubicBezTo>
                  <a:cubicBezTo>
                    <a:pt x="127" y="60"/>
                    <a:pt x="127" y="41"/>
                    <a:pt x="127" y="22"/>
                  </a:cubicBezTo>
                  <a:cubicBezTo>
                    <a:pt x="127" y="17"/>
                    <a:pt x="123" y="11"/>
                    <a:pt x="117" y="10"/>
                  </a:cubicBezTo>
                  <a:close/>
                  <a:moveTo>
                    <a:pt x="40" y="26"/>
                  </a:moveTo>
                  <a:cubicBezTo>
                    <a:pt x="34" y="26"/>
                    <a:pt x="28" y="26"/>
                    <a:pt x="22" y="26"/>
                  </a:cubicBezTo>
                  <a:cubicBezTo>
                    <a:pt x="22" y="24"/>
                    <a:pt x="22" y="23"/>
                    <a:pt x="22" y="21"/>
                  </a:cubicBezTo>
                  <a:cubicBezTo>
                    <a:pt x="28" y="21"/>
                    <a:pt x="34" y="21"/>
                    <a:pt x="40" y="21"/>
                  </a:cubicBezTo>
                  <a:cubicBezTo>
                    <a:pt x="40" y="23"/>
                    <a:pt x="40" y="24"/>
                    <a:pt x="40" y="26"/>
                  </a:cubicBezTo>
                  <a:close/>
                  <a:moveTo>
                    <a:pt x="98" y="77"/>
                  </a:moveTo>
                  <a:cubicBezTo>
                    <a:pt x="94" y="79"/>
                    <a:pt x="90" y="80"/>
                    <a:pt x="85" y="80"/>
                  </a:cubicBezTo>
                  <a:cubicBezTo>
                    <a:pt x="70" y="80"/>
                    <a:pt x="57" y="69"/>
                    <a:pt x="55" y="54"/>
                  </a:cubicBezTo>
                  <a:cubicBezTo>
                    <a:pt x="54" y="43"/>
                    <a:pt x="60" y="31"/>
                    <a:pt x="71" y="25"/>
                  </a:cubicBezTo>
                  <a:cubicBezTo>
                    <a:pt x="87" y="17"/>
                    <a:pt x="108" y="24"/>
                    <a:pt x="114" y="42"/>
                  </a:cubicBezTo>
                  <a:cubicBezTo>
                    <a:pt x="119" y="56"/>
                    <a:pt x="112" y="71"/>
                    <a:pt x="98" y="7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Freeform 138"/>
            <p:cNvSpPr>
              <a:spLocks noEditPoints="1"/>
            </p:cNvSpPr>
            <p:nvPr/>
          </p:nvSpPr>
          <p:spPr bwMode="auto">
            <a:xfrm>
              <a:off x="1909763" y="6519863"/>
              <a:ext cx="214313" cy="214313"/>
            </a:xfrm>
            <a:custGeom>
              <a:avLst/>
              <a:gdLst>
                <a:gd name="T0" fmla="*/ 20 w 57"/>
                <a:gd name="T1" fmla="*/ 7 h 57"/>
                <a:gd name="T2" fmla="*/ 6 w 57"/>
                <a:gd name="T3" fmla="*/ 40 h 57"/>
                <a:gd name="T4" fmla="*/ 36 w 57"/>
                <a:gd name="T5" fmla="*/ 54 h 57"/>
                <a:gd name="T6" fmla="*/ 57 w 57"/>
                <a:gd name="T7" fmla="*/ 30 h 57"/>
                <a:gd name="T8" fmla="*/ 56 w 57"/>
                <a:gd name="T9" fmla="*/ 24 h 57"/>
                <a:gd name="T10" fmla="*/ 20 w 57"/>
                <a:gd name="T11" fmla="*/ 7 h 57"/>
                <a:gd name="T12" fmla="*/ 30 w 57"/>
                <a:gd name="T13" fmla="*/ 50 h 57"/>
                <a:gd name="T14" fmla="*/ 10 w 57"/>
                <a:gd name="T15" fmla="*/ 31 h 57"/>
                <a:gd name="T16" fmla="*/ 30 w 57"/>
                <a:gd name="T17" fmla="*/ 10 h 57"/>
                <a:gd name="T18" fmla="*/ 50 w 57"/>
                <a:gd name="T19" fmla="*/ 30 h 57"/>
                <a:gd name="T20" fmla="*/ 30 w 57"/>
                <a:gd name="T21" fmla="*/ 5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" h="57">
                  <a:moveTo>
                    <a:pt x="20" y="7"/>
                  </a:moveTo>
                  <a:cubicBezTo>
                    <a:pt x="6" y="12"/>
                    <a:pt x="0" y="27"/>
                    <a:pt x="6" y="40"/>
                  </a:cubicBezTo>
                  <a:cubicBezTo>
                    <a:pt x="11" y="51"/>
                    <a:pt x="24" y="57"/>
                    <a:pt x="36" y="54"/>
                  </a:cubicBezTo>
                  <a:cubicBezTo>
                    <a:pt x="48" y="52"/>
                    <a:pt x="57" y="42"/>
                    <a:pt x="57" y="30"/>
                  </a:cubicBezTo>
                  <a:cubicBezTo>
                    <a:pt x="57" y="28"/>
                    <a:pt x="56" y="26"/>
                    <a:pt x="56" y="24"/>
                  </a:cubicBezTo>
                  <a:cubicBezTo>
                    <a:pt x="52" y="9"/>
                    <a:pt x="35" y="0"/>
                    <a:pt x="20" y="7"/>
                  </a:cubicBezTo>
                  <a:close/>
                  <a:moveTo>
                    <a:pt x="30" y="50"/>
                  </a:moveTo>
                  <a:cubicBezTo>
                    <a:pt x="20" y="50"/>
                    <a:pt x="11" y="42"/>
                    <a:pt x="10" y="31"/>
                  </a:cubicBezTo>
                  <a:cubicBezTo>
                    <a:pt x="10" y="18"/>
                    <a:pt x="20" y="10"/>
                    <a:pt x="30" y="10"/>
                  </a:cubicBezTo>
                  <a:cubicBezTo>
                    <a:pt x="41" y="10"/>
                    <a:pt x="50" y="19"/>
                    <a:pt x="50" y="30"/>
                  </a:cubicBezTo>
                  <a:cubicBezTo>
                    <a:pt x="50" y="41"/>
                    <a:pt x="42" y="50"/>
                    <a:pt x="30" y="5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81" name="组合 180"/>
          <p:cNvGrpSpPr/>
          <p:nvPr/>
        </p:nvGrpSpPr>
        <p:grpSpPr>
          <a:xfrm>
            <a:off x="5171684" y="4740513"/>
            <a:ext cx="692150" cy="692150"/>
            <a:chOff x="4662488" y="6275388"/>
            <a:chExt cx="692150" cy="692150"/>
          </a:xfrm>
        </p:grpSpPr>
        <p:sp>
          <p:nvSpPr>
            <p:cNvPr id="91" name="Oval 88"/>
            <p:cNvSpPr>
              <a:spLocks noChangeArrowheads="1"/>
            </p:cNvSpPr>
            <p:nvPr/>
          </p:nvSpPr>
          <p:spPr bwMode="auto">
            <a:xfrm>
              <a:off x="4662488" y="6275388"/>
              <a:ext cx="692150" cy="692150"/>
            </a:xfrm>
            <a:prstGeom prst="ellipse">
              <a:avLst/>
            </a:prstGeom>
            <a:solidFill>
              <a:srgbClr val="FA85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" name="Freeform 144"/>
            <p:cNvSpPr>
              <a:spLocks noEditPoints="1"/>
            </p:cNvSpPr>
            <p:nvPr/>
          </p:nvSpPr>
          <p:spPr bwMode="auto">
            <a:xfrm>
              <a:off x="4794251" y="6410326"/>
              <a:ext cx="441325" cy="312738"/>
            </a:xfrm>
            <a:custGeom>
              <a:avLst/>
              <a:gdLst>
                <a:gd name="T0" fmla="*/ 103 w 117"/>
                <a:gd name="T1" fmla="*/ 0 h 83"/>
                <a:gd name="T2" fmla="*/ 14 w 117"/>
                <a:gd name="T3" fmla="*/ 0 h 83"/>
                <a:gd name="T4" fmla="*/ 0 w 117"/>
                <a:gd name="T5" fmla="*/ 16 h 83"/>
                <a:gd name="T6" fmla="*/ 0 w 117"/>
                <a:gd name="T7" fmla="*/ 67 h 83"/>
                <a:gd name="T8" fmla="*/ 14 w 117"/>
                <a:gd name="T9" fmla="*/ 83 h 83"/>
                <a:gd name="T10" fmla="*/ 103 w 117"/>
                <a:gd name="T11" fmla="*/ 83 h 83"/>
                <a:gd name="T12" fmla="*/ 117 w 117"/>
                <a:gd name="T13" fmla="*/ 67 h 83"/>
                <a:gd name="T14" fmla="*/ 117 w 117"/>
                <a:gd name="T15" fmla="*/ 16 h 83"/>
                <a:gd name="T16" fmla="*/ 103 w 117"/>
                <a:gd name="T17" fmla="*/ 0 h 83"/>
                <a:gd name="T18" fmla="*/ 110 w 117"/>
                <a:gd name="T19" fmla="*/ 62 h 83"/>
                <a:gd name="T20" fmla="*/ 98 w 117"/>
                <a:gd name="T21" fmla="*/ 76 h 83"/>
                <a:gd name="T22" fmla="*/ 19 w 117"/>
                <a:gd name="T23" fmla="*/ 76 h 83"/>
                <a:gd name="T24" fmla="*/ 7 w 117"/>
                <a:gd name="T25" fmla="*/ 62 h 83"/>
                <a:gd name="T26" fmla="*/ 7 w 117"/>
                <a:gd name="T27" fmla="*/ 19 h 83"/>
                <a:gd name="T28" fmla="*/ 19 w 117"/>
                <a:gd name="T29" fmla="*/ 6 h 83"/>
                <a:gd name="T30" fmla="*/ 98 w 117"/>
                <a:gd name="T31" fmla="*/ 6 h 83"/>
                <a:gd name="T32" fmla="*/ 110 w 117"/>
                <a:gd name="T33" fmla="*/ 19 h 83"/>
                <a:gd name="T34" fmla="*/ 110 w 117"/>
                <a:gd name="T35" fmla="*/ 6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7" h="83">
                  <a:moveTo>
                    <a:pt x="103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6"/>
                    <a:pt x="6" y="83"/>
                    <a:pt x="14" y="83"/>
                  </a:cubicBezTo>
                  <a:cubicBezTo>
                    <a:pt x="103" y="83"/>
                    <a:pt x="103" y="83"/>
                    <a:pt x="103" y="83"/>
                  </a:cubicBezTo>
                  <a:cubicBezTo>
                    <a:pt x="111" y="83"/>
                    <a:pt x="117" y="76"/>
                    <a:pt x="117" y="67"/>
                  </a:cubicBezTo>
                  <a:cubicBezTo>
                    <a:pt x="117" y="16"/>
                    <a:pt x="117" y="16"/>
                    <a:pt x="117" y="16"/>
                  </a:cubicBezTo>
                  <a:cubicBezTo>
                    <a:pt x="117" y="7"/>
                    <a:pt x="111" y="0"/>
                    <a:pt x="103" y="0"/>
                  </a:cubicBezTo>
                  <a:close/>
                  <a:moveTo>
                    <a:pt x="110" y="62"/>
                  </a:moveTo>
                  <a:cubicBezTo>
                    <a:pt x="110" y="70"/>
                    <a:pt x="104" y="76"/>
                    <a:pt x="98" y="76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13" y="76"/>
                    <a:pt x="7" y="70"/>
                    <a:pt x="7" y="62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2"/>
                    <a:pt x="13" y="6"/>
                    <a:pt x="19" y="6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104" y="6"/>
                    <a:pt x="110" y="12"/>
                    <a:pt x="110" y="19"/>
                  </a:cubicBezTo>
                  <a:lnTo>
                    <a:pt x="110" y="6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" name="Freeform 145"/>
            <p:cNvSpPr>
              <a:spLocks noEditPoints="1"/>
            </p:cNvSpPr>
            <p:nvPr/>
          </p:nvSpPr>
          <p:spPr bwMode="auto">
            <a:xfrm>
              <a:off x="4738688" y="6737351"/>
              <a:ext cx="552450" cy="57150"/>
            </a:xfrm>
            <a:custGeom>
              <a:avLst/>
              <a:gdLst>
                <a:gd name="T0" fmla="*/ 0 w 147"/>
                <a:gd name="T1" fmla="*/ 8 h 15"/>
                <a:gd name="T2" fmla="*/ 11 w 147"/>
                <a:gd name="T3" fmla="*/ 15 h 15"/>
                <a:gd name="T4" fmla="*/ 136 w 147"/>
                <a:gd name="T5" fmla="*/ 15 h 15"/>
                <a:gd name="T6" fmla="*/ 147 w 147"/>
                <a:gd name="T7" fmla="*/ 8 h 15"/>
                <a:gd name="T8" fmla="*/ 147 w 147"/>
                <a:gd name="T9" fmla="*/ 0 h 15"/>
                <a:gd name="T10" fmla="*/ 0 w 147"/>
                <a:gd name="T11" fmla="*/ 0 h 15"/>
                <a:gd name="T12" fmla="*/ 0 w 147"/>
                <a:gd name="T13" fmla="*/ 8 h 15"/>
                <a:gd name="T14" fmla="*/ 61 w 147"/>
                <a:gd name="T15" fmla="*/ 5 h 15"/>
                <a:gd name="T16" fmla="*/ 87 w 147"/>
                <a:gd name="T17" fmla="*/ 5 h 15"/>
                <a:gd name="T18" fmla="*/ 87 w 147"/>
                <a:gd name="T19" fmla="*/ 10 h 15"/>
                <a:gd name="T20" fmla="*/ 61 w 147"/>
                <a:gd name="T21" fmla="*/ 10 h 15"/>
                <a:gd name="T22" fmla="*/ 61 w 147"/>
                <a:gd name="T23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7" h="15">
                  <a:moveTo>
                    <a:pt x="0" y="8"/>
                  </a:moveTo>
                  <a:cubicBezTo>
                    <a:pt x="0" y="12"/>
                    <a:pt x="5" y="15"/>
                    <a:pt x="11" y="15"/>
                  </a:cubicBezTo>
                  <a:cubicBezTo>
                    <a:pt x="136" y="15"/>
                    <a:pt x="136" y="15"/>
                    <a:pt x="136" y="15"/>
                  </a:cubicBezTo>
                  <a:cubicBezTo>
                    <a:pt x="142" y="15"/>
                    <a:pt x="147" y="12"/>
                    <a:pt x="147" y="8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8"/>
                  </a:lnTo>
                  <a:close/>
                  <a:moveTo>
                    <a:pt x="61" y="5"/>
                  </a:moveTo>
                  <a:cubicBezTo>
                    <a:pt x="87" y="5"/>
                    <a:pt x="87" y="5"/>
                    <a:pt x="87" y="5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61" y="10"/>
                    <a:pt x="61" y="10"/>
                    <a:pt x="61" y="10"/>
                  </a:cubicBezTo>
                  <a:lnTo>
                    <a:pt x="61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80" name="组合 179"/>
          <p:cNvGrpSpPr/>
          <p:nvPr/>
        </p:nvGrpSpPr>
        <p:grpSpPr>
          <a:xfrm>
            <a:off x="4066395" y="4740513"/>
            <a:ext cx="692150" cy="692150"/>
            <a:chOff x="3898901" y="6275388"/>
            <a:chExt cx="692150" cy="692150"/>
          </a:xfrm>
        </p:grpSpPr>
        <p:sp>
          <p:nvSpPr>
            <p:cNvPr id="90" name="Oval 87"/>
            <p:cNvSpPr>
              <a:spLocks noChangeArrowheads="1"/>
            </p:cNvSpPr>
            <p:nvPr/>
          </p:nvSpPr>
          <p:spPr bwMode="auto">
            <a:xfrm>
              <a:off x="3898901" y="6275388"/>
              <a:ext cx="692150" cy="692150"/>
            </a:xfrm>
            <a:prstGeom prst="ellipse">
              <a:avLst/>
            </a:prstGeom>
            <a:solidFill>
              <a:srgbClr val="95A5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4" name="Freeform 151"/>
            <p:cNvSpPr>
              <a:spLocks/>
            </p:cNvSpPr>
            <p:nvPr/>
          </p:nvSpPr>
          <p:spPr bwMode="auto">
            <a:xfrm>
              <a:off x="4000501" y="6465888"/>
              <a:ext cx="403225" cy="403225"/>
            </a:xfrm>
            <a:custGeom>
              <a:avLst/>
              <a:gdLst>
                <a:gd name="T0" fmla="*/ 79 w 107"/>
                <a:gd name="T1" fmla="*/ 8 h 107"/>
                <a:gd name="T2" fmla="*/ 57 w 107"/>
                <a:gd name="T3" fmla="*/ 6 h 107"/>
                <a:gd name="T4" fmla="*/ 6 w 107"/>
                <a:gd name="T5" fmla="*/ 57 h 107"/>
                <a:gd name="T6" fmla="*/ 8 w 107"/>
                <a:gd name="T7" fmla="*/ 80 h 107"/>
                <a:gd name="T8" fmla="*/ 27 w 107"/>
                <a:gd name="T9" fmla="*/ 99 h 107"/>
                <a:gd name="T10" fmla="*/ 50 w 107"/>
                <a:gd name="T11" fmla="*/ 101 h 107"/>
                <a:gd name="T12" fmla="*/ 101 w 107"/>
                <a:gd name="T13" fmla="*/ 50 h 107"/>
                <a:gd name="T14" fmla="*/ 99 w 107"/>
                <a:gd name="T15" fmla="*/ 27 h 107"/>
                <a:gd name="T16" fmla="*/ 79 w 107"/>
                <a:gd name="T17" fmla="*/ 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" h="107">
                  <a:moveTo>
                    <a:pt x="79" y="8"/>
                  </a:moveTo>
                  <a:cubicBezTo>
                    <a:pt x="73" y="1"/>
                    <a:pt x="62" y="0"/>
                    <a:pt x="57" y="6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0" y="63"/>
                    <a:pt x="1" y="73"/>
                    <a:pt x="8" y="80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34" y="106"/>
                    <a:pt x="45" y="107"/>
                    <a:pt x="50" y="101"/>
                  </a:cubicBezTo>
                  <a:cubicBezTo>
                    <a:pt x="101" y="50"/>
                    <a:pt x="101" y="50"/>
                    <a:pt x="101" y="50"/>
                  </a:cubicBezTo>
                  <a:cubicBezTo>
                    <a:pt x="107" y="44"/>
                    <a:pt x="106" y="34"/>
                    <a:pt x="99" y="27"/>
                  </a:cubicBezTo>
                  <a:lnTo>
                    <a:pt x="79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" name="Freeform 152"/>
            <p:cNvSpPr>
              <a:spLocks noEditPoints="1"/>
            </p:cNvSpPr>
            <p:nvPr/>
          </p:nvSpPr>
          <p:spPr bwMode="auto">
            <a:xfrm>
              <a:off x="4302126" y="6380163"/>
              <a:ext cx="184150" cy="187325"/>
            </a:xfrm>
            <a:custGeom>
              <a:avLst/>
              <a:gdLst>
                <a:gd name="T0" fmla="*/ 0 w 116"/>
                <a:gd name="T1" fmla="*/ 57 h 118"/>
                <a:gd name="T2" fmla="*/ 62 w 116"/>
                <a:gd name="T3" fmla="*/ 118 h 118"/>
                <a:gd name="T4" fmla="*/ 116 w 116"/>
                <a:gd name="T5" fmla="*/ 62 h 118"/>
                <a:gd name="T6" fmla="*/ 54 w 116"/>
                <a:gd name="T7" fmla="*/ 0 h 118"/>
                <a:gd name="T8" fmla="*/ 0 w 116"/>
                <a:gd name="T9" fmla="*/ 57 h 118"/>
                <a:gd name="T10" fmla="*/ 97 w 116"/>
                <a:gd name="T11" fmla="*/ 62 h 118"/>
                <a:gd name="T12" fmla="*/ 59 w 116"/>
                <a:gd name="T13" fmla="*/ 99 h 118"/>
                <a:gd name="T14" fmla="*/ 52 w 116"/>
                <a:gd name="T15" fmla="*/ 92 h 118"/>
                <a:gd name="T16" fmla="*/ 90 w 116"/>
                <a:gd name="T17" fmla="*/ 54 h 118"/>
                <a:gd name="T18" fmla="*/ 97 w 116"/>
                <a:gd name="T19" fmla="*/ 62 h 118"/>
                <a:gd name="T20" fmla="*/ 78 w 116"/>
                <a:gd name="T21" fmla="*/ 45 h 118"/>
                <a:gd name="T22" fmla="*/ 43 w 116"/>
                <a:gd name="T23" fmla="*/ 83 h 118"/>
                <a:gd name="T24" fmla="*/ 36 w 116"/>
                <a:gd name="T25" fmla="*/ 76 h 118"/>
                <a:gd name="T26" fmla="*/ 71 w 116"/>
                <a:gd name="T27" fmla="*/ 38 h 118"/>
                <a:gd name="T28" fmla="*/ 78 w 116"/>
                <a:gd name="T29" fmla="*/ 45 h 118"/>
                <a:gd name="T30" fmla="*/ 24 w 116"/>
                <a:gd name="T31" fmla="*/ 64 h 118"/>
                <a:gd name="T32" fmla="*/ 17 w 116"/>
                <a:gd name="T33" fmla="*/ 57 h 118"/>
                <a:gd name="T34" fmla="*/ 54 w 116"/>
                <a:gd name="T35" fmla="*/ 19 h 118"/>
                <a:gd name="T36" fmla="*/ 62 w 116"/>
                <a:gd name="T37" fmla="*/ 26 h 118"/>
                <a:gd name="T38" fmla="*/ 24 w 116"/>
                <a:gd name="T39" fmla="*/ 6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6" h="118">
                  <a:moveTo>
                    <a:pt x="0" y="57"/>
                  </a:moveTo>
                  <a:lnTo>
                    <a:pt x="62" y="118"/>
                  </a:lnTo>
                  <a:lnTo>
                    <a:pt x="116" y="62"/>
                  </a:lnTo>
                  <a:lnTo>
                    <a:pt x="54" y="0"/>
                  </a:lnTo>
                  <a:lnTo>
                    <a:pt x="0" y="57"/>
                  </a:lnTo>
                  <a:close/>
                  <a:moveTo>
                    <a:pt x="97" y="62"/>
                  </a:moveTo>
                  <a:lnTo>
                    <a:pt x="59" y="99"/>
                  </a:lnTo>
                  <a:lnTo>
                    <a:pt x="52" y="92"/>
                  </a:lnTo>
                  <a:lnTo>
                    <a:pt x="90" y="54"/>
                  </a:lnTo>
                  <a:lnTo>
                    <a:pt x="97" y="62"/>
                  </a:lnTo>
                  <a:close/>
                  <a:moveTo>
                    <a:pt x="78" y="45"/>
                  </a:moveTo>
                  <a:lnTo>
                    <a:pt x="43" y="83"/>
                  </a:lnTo>
                  <a:lnTo>
                    <a:pt x="36" y="76"/>
                  </a:lnTo>
                  <a:lnTo>
                    <a:pt x="71" y="38"/>
                  </a:lnTo>
                  <a:lnTo>
                    <a:pt x="78" y="45"/>
                  </a:lnTo>
                  <a:close/>
                  <a:moveTo>
                    <a:pt x="24" y="64"/>
                  </a:moveTo>
                  <a:lnTo>
                    <a:pt x="17" y="57"/>
                  </a:lnTo>
                  <a:lnTo>
                    <a:pt x="54" y="19"/>
                  </a:lnTo>
                  <a:lnTo>
                    <a:pt x="62" y="26"/>
                  </a:lnTo>
                  <a:lnTo>
                    <a:pt x="24" y="6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76" name="组合 175"/>
          <p:cNvGrpSpPr/>
          <p:nvPr/>
        </p:nvGrpSpPr>
        <p:grpSpPr>
          <a:xfrm>
            <a:off x="6271717" y="3658867"/>
            <a:ext cx="692150" cy="692150"/>
            <a:chOff x="1604963" y="5514976"/>
            <a:chExt cx="692150" cy="692150"/>
          </a:xfrm>
        </p:grpSpPr>
        <p:sp>
          <p:nvSpPr>
            <p:cNvPr id="82" name="Oval 79"/>
            <p:cNvSpPr>
              <a:spLocks noChangeArrowheads="1"/>
            </p:cNvSpPr>
            <p:nvPr/>
          </p:nvSpPr>
          <p:spPr bwMode="auto">
            <a:xfrm>
              <a:off x="1604963" y="5514976"/>
              <a:ext cx="692150" cy="692150"/>
            </a:xfrm>
            <a:prstGeom prst="ellipse">
              <a:avLst/>
            </a:prstGeom>
            <a:solidFill>
              <a:srgbClr val="24B0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Freeform 110"/>
            <p:cNvSpPr>
              <a:spLocks noEditPoints="1"/>
            </p:cNvSpPr>
            <p:nvPr/>
          </p:nvSpPr>
          <p:spPr bwMode="auto">
            <a:xfrm>
              <a:off x="1695451" y="5684838"/>
              <a:ext cx="500063" cy="330200"/>
            </a:xfrm>
            <a:custGeom>
              <a:avLst/>
              <a:gdLst>
                <a:gd name="T0" fmla="*/ 124 w 133"/>
                <a:gd name="T1" fmla="*/ 0 h 88"/>
                <a:gd name="T2" fmla="*/ 62 w 133"/>
                <a:gd name="T3" fmla="*/ 0 h 88"/>
                <a:gd name="T4" fmla="*/ 53 w 133"/>
                <a:gd name="T5" fmla="*/ 6 h 88"/>
                <a:gd name="T6" fmla="*/ 49 w 133"/>
                <a:gd name="T7" fmla="*/ 6 h 88"/>
                <a:gd name="T8" fmla="*/ 46 w 133"/>
                <a:gd name="T9" fmla="*/ 0 h 88"/>
                <a:gd name="T10" fmla="*/ 31 w 133"/>
                <a:gd name="T11" fmla="*/ 0 h 88"/>
                <a:gd name="T12" fmla="*/ 28 w 133"/>
                <a:gd name="T13" fmla="*/ 3 h 88"/>
                <a:gd name="T14" fmla="*/ 28 w 133"/>
                <a:gd name="T15" fmla="*/ 6 h 88"/>
                <a:gd name="T16" fmla="*/ 24 w 133"/>
                <a:gd name="T17" fmla="*/ 6 h 88"/>
                <a:gd name="T18" fmla="*/ 24 w 133"/>
                <a:gd name="T19" fmla="*/ 4 h 88"/>
                <a:gd name="T20" fmla="*/ 21 w 133"/>
                <a:gd name="T21" fmla="*/ 1 h 88"/>
                <a:gd name="T22" fmla="*/ 11 w 133"/>
                <a:gd name="T23" fmla="*/ 1 h 88"/>
                <a:gd name="T24" fmla="*/ 7 w 133"/>
                <a:gd name="T25" fmla="*/ 4 h 88"/>
                <a:gd name="T26" fmla="*/ 7 w 133"/>
                <a:gd name="T27" fmla="*/ 6 h 88"/>
                <a:gd name="T28" fmla="*/ 0 w 133"/>
                <a:gd name="T29" fmla="*/ 16 h 88"/>
                <a:gd name="T30" fmla="*/ 0 w 133"/>
                <a:gd name="T31" fmla="*/ 80 h 88"/>
                <a:gd name="T32" fmla="*/ 8 w 133"/>
                <a:gd name="T33" fmla="*/ 88 h 88"/>
                <a:gd name="T34" fmla="*/ 125 w 133"/>
                <a:gd name="T35" fmla="*/ 88 h 88"/>
                <a:gd name="T36" fmla="*/ 133 w 133"/>
                <a:gd name="T37" fmla="*/ 80 h 88"/>
                <a:gd name="T38" fmla="*/ 133 w 133"/>
                <a:gd name="T39" fmla="*/ 9 h 88"/>
                <a:gd name="T40" fmla="*/ 124 w 133"/>
                <a:gd name="T41" fmla="*/ 0 h 88"/>
                <a:gd name="T42" fmla="*/ 127 w 133"/>
                <a:gd name="T43" fmla="*/ 27 h 88"/>
                <a:gd name="T44" fmla="*/ 101 w 133"/>
                <a:gd name="T45" fmla="*/ 27 h 88"/>
                <a:gd name="T46" fmla="*/ 90 w 133"/>
                <a:gd name="T47" fmla="*/ 77 h 88"/>
                <a:gd name="T48" fmla="*/ 127 w 133"/>
                <a:gd name="T49" fmla="*/ 77 h 88"/>
                <a:gd name="T50" fmla="*/ 127 w 133"/>
                <a:gd name="T51" fmla="*/ 83 h 88"/>
                <a:gd name="T52" fmla="*/ 6 w 133"/>
                <a:gd name="T53" fmla="*/ 83 h 88"/>
                <a:gd name="T54" fmla="*/ 6 w 133"/>
                <a:gd name="T55" fmla="*/ 77 h 88"/>
                <a:gd name="T56" fmla="*/ 53 w 133"/>
                <a:gd name="T57" fmla="*/ 77 h 88"/>
                <a:gd name="T58" fmla="*/ 42 w 133"/>
                <a:gd name="T59" fmla="*/ 27 h 88"/>
                <a:gd name="T60" fmla="*/ 5 w 133"/>
                <a:gd name="T61" fmla="*/ 27 h 88"/>
                <a:gd name="T62" fmla="*/ 5 w 133"/>
                <a:gd name="T63" fmla="*/ 12 h 88"/>
                <a:gd name="T64" fmla="*/ 9 w 133"/>
                <a:gd name="T65" fmla="*/ 12 h 88"/>
                <a:gd name="T66" fmla="*/ 53 w 133"/>
                <a:gd name="T67" fmla="*/ 12 h 88"/>
                <a:gd name="T68" fmla="*/ 60 w 133"/>
                <a:gd name="T69" fmla="*/ 6 h 88"/>
                <a:gd name="T70" fmla="*/ 127 w 133"/>
                <a:gd name="T71" fmla="*/ 6 h 88"/>
                <a:gd name="T72" fmla="*/ 127 w 133"/>
                <a:gd name="T73" fmla="*/ 27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33" h="88">
                  <a:moveTo>
                    <a:pt x="124" y="0"/>
                  </a:moveTo>
                  <a:cubicBezTo>
                    <a:pt x="103" y="0"/>
                    <a:pt x="83" y="0"/>
                    <a:pt x="62" y="0"/>
                  </a:cubicBezTo>
                  <a:cubicBezTo>
                    <a:pt x="56" y="0"/>
                    <a:pt x="55" y="0"/>
                    <a:pt x="53" y="6"/>
                  </a:cubicBezTo>
                  <a:cubicBezTo>
                    <a:pt x="52" y="6"/>
                    <a:pt x="51" y="6"/>
                    <a:pt x="49" y="6"/>
                  </a:cubicBezTo>
                  <a:cubicBezTo>
                    <a:pt x="49" y="1"/>
                    <a:pt x="49" y="0"/>
                    <a:pt x="46" y="0"/>
                  </a:cubicBezTo>
                  <a:cubicBezTo>
                    <a:pt x="41" y="0"/>
                    <a:pt x="36" y="0"/>
                    <a:pt x="31" y="0"/>
                  </a:cubicBezTo>
                  <a:cubicBezTo>
                    <a:pt x="29" y="0"/>
                    <a:pt x="28" y="1"/>
                    <a:pt x="28" y="3"/>
                  </a:cubicBezTo>
                  <a:cubicBezTo>
                    <a:pt x="28" y="4"/>
                    <a:pt x="28" y="5"/>
                    <a:pt x="28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2"/>
                    <a:pt x="23" y="1"/>
                    <a:pt x="2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9" y="1"/>
                    <a:pt x="7" y="2"/>
                    <a:pt x="7" y="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0" y="7"/>
                    <a:pt x="0" y="8"/>
                    <a:pt x="0" y="16"/>
                  </a:cubicBezTo>
                  <a:cubicBezTo>
                    <a:pt x="0" y="37"/>
                    <a:pt x="0" y="59"/>
                    <a:pt x="0" y="80"/>
                  </a:cubicBezTo>
                  <a:cubicBezTo>
                    <a:pt x="0" y="87"/>
                    <a:pt x="1" y="88"/>
                    <a:pt x="8" y="88"/>
                  </a:cubicBezTo>
                  <a:cubicBezTo>
                    <a:pt x="47" y="88"/>
                    <a:pt x="86" y="88"/>
                    <a:pt x="125" y="88"/>
                  </a:cubicBezTo>
                  <a:cubicBezTo>
                    <a:pt x="131" y="88"/>
                    <a:pt x="133" y="87"/>
                    <a:pt x="133" y="80"/>
                  </a:cubicBezTo>
                  <a:cubicBezTo>
                    <a:pt x="133" y="56"/>
                    <a:pt x="133" y="33"/>
                    <a:pt x="133" y="9"/>
                  </a:cubicBezTo>
                  <a:cubicBezTo>
                    <a:pt x="133" y="1"/>
                    <a:pt x="132" y="0"/>
                    <a:pt x="124" y="0"/>
                  </a:cubicBezTo>
                  <a:close/>
                  <a:moveTo>
                    <a:pt x="127" y="27"/>
                  </a:moveTo>
                  <a:cubicBezTo>
                    <a:pt x="118" y="27"/>
                    <a:pt x="110" y="27"/>
                    <a:pt x="101" y="27"/>
                  </a:cubicBezTo>
                  <a:cubicBezTo>
                    <a:pt x="111" y="46"/>
                    <a:pt x="108" y="63"/>
                    <a:pt x="90" y="77"/>
                  </a:cubicBezTo>
                  <a:cubicBezTo>
                    <a:pt x="103" y="77"/>
                    <a:pt x="115" y="77"/>
                    <a:pt x="127" y="77"/>
                  </a:cubicBezTo>
                  <a:cubicBezTo>
                    <a:pt x="127" y="79"/>
                    <a:pt x="127" y="81"/>
                    <a:pt x="127" y="83"/>
                  </a:cubicBezTo>
                  <a:cubicBezTo>
                    <a:pt x="87" y="83"/>
                    <a:pt x="46" y="83"/>
                    <a:pt x="6" y="83"/>
                  </a:cubicBezTo>
                  <a:cubicBezTo>
                    <a:pt x="6" y="81"/>
                    <a:pt x="6" y="79"/>
                    <a:pt x="6" y="77"/>
                  </a:cubicBezTo>
                  <a:cubicBezTo>
                    <a:pt x="21" y="77"/>
                    <a:pt x="37" y="77"/>
                    <a:pt x="53" y="77"/>
                  </a:cubicBezTo>
                  <a:cubicBezTo>
                    <a:pt x="35" y="63"/>
                    <a:pt x="32" y="47"/>
                    <a:pt x="42" y="27"/>
                  </a:cubicBezTo>
                  <a:cubicBezTo>
                    <a:pt x="30" y="27"/>
                    <a:pt x="18" y="27"/>
                    <a:pt x="5" y="27"/>
                  </a:cubicBezTo>
                  <a:cubicBezTo>
                    <a:pt x="5" y="22"/>
                    <a:pt x="5" y="17"/>
                    <a:pt x="5" y="12"/>
                  </a:cubicBezTo>
                  <a:cubicBezTo>
                    <a:pt x="7" y="12"/>
                    <a:pt x="8" y="12"/>
                    <a:pt x="9" y="12"/>
                  </a:cubicBezTo>
                  <a:cubicBezTo>
                    <a:pt x="24" y="12"/>
                    <a:pt x="38" y="12"/>
                    <a:pt x="53" y="12"/>
                  </a:cubicBezTo>
                  <a:cubicBezTo>
                    <a:pt x="59" y="12"/>
                    <a:pt x="59" y="12"/>
                    <a:pt x="60" y="6"/>
                  </a:cubicBezTo>
                  <a:cubicBezTo>
                    <a:pt x="82" y="6"/>
                    <a:pt x="104" y="6"/>
                    <a:pt x="127" y="6"/>
                  </a:cubicBezTo>
                  <a:cubicBezTo>
                    <a:pt x="127" y="13"/>
                    <a:pt x="127" y="20"/>
                    <a:pt x="127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111"/>
            <p:cNvSpPr>
              <a:spLocks noEditPoints="1"/>
            </p:cNvSpPr>
            <p:nvPr/>
          </p:nvSpPr>
          <p:spPr bwMode="auto">
            <a:xfrm>
              <a:off x="1849438" y="5743576"/>
              <a:ext cx="230188" cy="230188"/>
            </a:xfrm>
            <a:custGeom>
              <a:avLst/>
              <a:gdLst>
                <a:gd name="T0" fmla="*/ 30 w 61"/>
                <a:gd name="T1" fmla="*/ 0 h 61"/>
                <a:gd name="T2" fmla="*/ 0 w 61"/>
                <a:gd name="T3" fmla="*/ 31 h 61"/>
                <a:gd name="T4" fmla="*/ 31 w 61"/>
                <a:gd name="T5" fmla="*/ 61 h 61"/>
                <a:gd name="T6" fmla="*/ 61 w 61"/>
                <a:gd name="T7" fmla="*/ 31 h 61"/>
                <a:gd name="T8" fmla="*/ 30 w 61"/>
                <a:gd name="T9" fmla="*/ 0 h 61"/>
                <a:gd name="T10" fmla="*/ 30 w 61"/>
                <a:gd name="T11" fmla="*/ 54 h 61"/>
                <a:gd name="T12" fmla="*/ 7 w 61"/>
                <a:gd name="T13" fmla="*/ 31 h 61"/>
                <a:gd name="T14" fmla="*/ 31 w 61"/>
                <a:gd name="T15" fmla="*/ 7 h 61"/>
                <a:gd name="T16" fmla="*/ 54 w 61"/>
                <a:gd name="T17" fmla="*/ 31 h 61"/>
                <a:gd name="T18" fmla="*/ 30 w 61"/>
                <a:gd name="T19" fmla="*/ 5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61">
                  <a:moveTo>
                    <a:pt x="30" y="0"/>
                  </a:moveTo>
                  <a:cubicBezTo>
                    <a:pt x="14" y="0"/>
                    <a:pt x="0" y="14"/>
                    <a:pt x="0" y="31"/>
                  </a:cubicBezTo>
                  <a:cubicBezTo>
                    <a:pt x="0" y="48"/>
                    <a:pt x="14" y="61"/>
                    <a:pt x="31" y="61"/>
                  </a:cubicBezTo>
                  <a:cubicBezTo>
                    <a:pt x="47" y="61"/>
                    <a:pt x="61" y="48"/>
                    <a:pt x="61" y="31"/>
                  </a:cubicBezTo>
                  <a:cubicBezTo>
                    <a:pt x="61" y="14"/>
                    <a:pt x="47" y="0"/>
                    <a:pt x="30" y="0"/>
                  </a:cubicBezTo>
                  <a:close/>
                  <a:moveTo>
                    <a:pt x="30" y="54"/>
                  </a:moveTo>
                  <a:cubicBezTo>
                    <a:pt x="17" y="54"/>
                    <a:pt x="7" y="43"/>
                    <a:pt x="7" y="31"/>
                  </a:cubicBezTo>
                  <a:cubicBezTo>
                    <a:pt x="7" y="18"/>
                    <a:pt x="18" y="7"/>
                    <a:pt x="31" y="7"/>
                  </a:cubicBezTo>
                  <a:cubicBezTo>
                    <a:pt x="44" y="7"/>
                    <a:pt x="54" y="18"/>
                    <a:pt x="54" y="31"/>
                  </a:cubicBezTo>
                  <a:cubicBezTo>
                    <a:pt x="54" y="44"/>
                    <a:pt x="43" y="54"/>
                    <a:pt x="30" y="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112"/>
            <p:cNvSpPr>
              <a:spLocks/>
            </p:cNvSpPr>
            <p:nvPr/>
          </p:nvSpPr>
          <p:spPr bwMode="auto">
            <a:xfrm>
              <a:off x="2097088" y="5721351"/>
              <a:ext cx="60325" cy="49213"/>
            </a:xfrm>
            <a:custGeom>
              <a:avLst/>
              <a:gdLst>
                <a:gd name="T0" fmla="*/ 0 w 16"/>
                <a:gd name="T1" fmla="*/ 13 h 13"/>
                <a:gd name="T2" fmla="*/ 16 w 16"/>
                <a:gd name="T3" fmla="*/ 13 h 13"/>
                <a:gd name="T4" fmla="*/ 16 w 16"/>
                <a:gd name="T5" fmla="*/ 0 h 13"/>
                <a:gd name="T6" fmla="*/ 0 w 16"/>
                <a:gd name="T7" fmla="*/ 0 h 13"/>
                <a:gd name="T8" fmla="*/ 0 w 16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3">
                  <a:moveTo>
                    <a:pt x="0" y="13"/>
                  </a:moveTo>
                  <a:cubicBezTo>
                    <a:pt x="6" y="13"/>
                    <a:pt x="11" y="13"/>
                    <a:pt x="16" y="13"/>
                  </a:cubicBezTo>
                  <a:cubicBezTo>
                    <a:pt x="16" y="9"/>
                    <a:pt x="16" y="4"/>
                    <a:pt x="16" y="0"/>
                  </a:cubicBezTo>
                  <a:cubicBezTo>
                    <a:pt x="11" y="0"/>
                    <a:pt x="5" y="0"/>
                    <a:pt x="0" y="0"/>
                  </a:cubicBezTo>
                  <a:cubicBezTo>
                    <a:pt x="0" y="4"/>
                    <a:pt x="0" y="9"/>
                    <a:pt x="0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95" name="组合 194"/>
          <p:cNvGrpSpPr/>
          <p:nvPr/>
        </p:nvGrpSpPr>
        <p:grpSpPr>
          <a:xfrm>
            <a:off x="4063269" y="3658867"/>
            <a:ext cx="692150" cy="692150"/>
            <a:chOff x="3898901" y="3987801"/>
            <a:chExt cx="692150" cy="692150"/>
          </a:xfrm>
        </p:grpSpPr>
        <p:sp>
          <p:nvSpPr>
            <p:cNvPr id="100" name="Oval 97"/>
            <p:cNvSpPr>
              <a:spLocks noChangeArrowheads="1"/>
            </p:cNvSpPr>
            <p:nvPr/>
          </p:nvSpPr>
          <p:spPr bwMode="auto">
            <a:xfrm>
              <a:off x="3898901" y="3987801"/>
              <a:ext cx="692150" cy="692150"/>
            </a:xfrm>
            <a:prstGeom prst="ellipse">
              <a:avLst/>
            </a:prstGeom>
            <a:solidFill>
              <a:srgbClr val="62CC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Freeform 113"/>
            <p:cNvSpPr>
              <a:spLocks noEditPoints="1"/>
            </p:cNvSpPr>
            <p:nvPr/>
          </p:nvSpPr>
          <p:spPr bwMode="auto">
            <a:xfrm>
              <a:off x="3997326" y="4097338"/>
              <a:ext cx="515938" cy="409575"/>
            </a:xfrm>
            <a:custGeom>
              <a:avLst/>
              <a:gdLst>
                <a:gd name="T0" fmla="*/ 127 w 137"/>
                <a:gd name="T1" fmla="*/ 25 h 109"/>
                <a:gd name="T2" fmla="*/ 108 w 137"/>
                <a:gd name="T3" fmla="*/ 8 h 109"/>
                <a:gd name="T4" fmla="*/ 108 w 137"/>
                <a:gd name="T5" fmla="*/ 8 h 109"/>
                <a:gd name="T6" fmla="*/ 97 w 137"/>
                <a:gd name="T7" fmla="*/ 0 h 109"/>
                <a:gd name="T8" fmla="*/ 75 w 137"/>
                <a:gd name="T9" fmla="*/ 0 h 109"/>
                <a:gd name="T10" fmla="*/ 58 w 137"/>
                <a:gd name="T11" fmla="*/ 12 h 109"/>
                <a:gd name="T12" fmla="*/ 46 w 137"/>
                <a:gd name="T13" fmla="*/ 20 h 109"/>
                <a:gd name="T14" fmla="*/ 43 w 137"/>
                <a:gd name="T15" fmla="*/ 20 h 109"/>
                <a:gd name="T16" fmla="*/ 43 w 137"/>
                <a:gd name="T17" fmla="*/ 17 h 109"/>
                <a:gd name="T18" fmla="*/ 38 w 137"/>
                <a:gd name="T19" fmla="*/ 14 h 109"/>
                <a:gd name="T20" fmla="*/ 22 w 137"/>
                <a:gd name="T21" fmla="*/ 16 h 109"/>
                <a:gd name="T22" fmla="*/ 18 w 137"/>
                <a:gd name="T23" fmla="*/ 20 h 109"/>
                <a:gd name="T24" fmla="*/ 19 w 137"/>
                <a:gd name="T25" fmla="*/ 23 h 109"/>
                <a:gd name="T26" fmla="*/ 7 w 137"/>
                <a:gd name="T27" fmla="*/ 26 h 109"/>
                <a:gd name="T28" fmla="*/ 0 w 137"/>
                <a:gd name="T29" fmla="*/ 36 h 109"/>
                <a:gd name="T30" fmla="*/ 0 w 137"/>
                <a:gd name="T31" fmla="*/ 93 h 109"/>
                <a:gd name="T32" fmla="*/ 9 w 137"/>
                <a:gd name="T33" fmla="*/ 107 h 109"/>
                <a:gd name="T34" fmla="*/ 20 w 137"/>
                <a:gd name="T35" fmla="*/ 109 h 109"/>
                <a:gd name="T36" fmla="*/ 82 w 137"/>
                <a:gd name="T37" fmla="*/ 109 h 109"/>
                <a:gd name="T38" fmla="*/ 118 w 137"/>
                <a:gd name="T39" fmla="*/ 109 h 109"/>
                <a:gd name="T40" fmla="*/ 137 w 137"/>
                <a:gd name="T41" fmla="*/ 90 h 109"/>
                <a:gd name="T42" fmla="*/ 137 w 137"/>
                <a:gd name="T43" fmla="*/ 40 h 109"/>
                <a:gd name="T44" fmla="*/ 127 w 137"/>
                <a:gd name="T45" fmla="*/ 25 h 109"/>
                <a:gd name="T46" fmla="*/ 83 w 137"/>
                <a:gd name="T47" fmla="*/ 100 h 109"/>
                <a:gd name="T48" fmla="*/ 45 w 137"/>
                <a:gd name="T49" fmla="*/ 62 h 109"/>
                <a:gd name="T50" fmla="*/ 83 w 137"/>
                <a:gd name="T51" fmla="*/ 24 h 109"/>
                <a:gd name="T52" fmla="*/ 122 w 137"/>
                <a:gd name="T53" fmla="*/ 63 h 109"/>
                <a:gd name="T54" fmla="*/ 83 w 137"/>
                <a:gd name="T55" fmla="*/ 10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37" h="109">
                  <a:moveTo>
                    <a:pt x="127" y="25"/>
                  </a:moveTo>
                  <a:cubicBezTo>
                    <a:pt x="117" y="22"/>
                    <a:pt x="111" y="17"/>
                    <a:pt x="108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6" y="3"/>
                    <a:pt x="100" y="0"/>
                    <a:pt x="97" y="0"/>
                  </a:cubicBezTo>
                  <a:cubicBezTo>
                    <a:pt x="89" y="0"/>
                    <a:pt x="75" y="0"/>
                    <a:pt x="75" y="0"/>
                  </a:cubicBezTo>
                  <a:cubicBezTo>
                    <a:pt x="67" y="0"/>
                    <a:pt x="61" y="3"/>
                    <a:pt x="58" y="12"/>
                  </a:cubicBezTo>
                  <a:cubicBezTo>
                    <a:pt x="56" y="19"/>
                    <a:pt x="46" y="20"/>
                    <a:pt x="46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3" y="15"/>
                    <a:pt x="41" y="13"/>
                    <a:pt x="38" y="14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0" y="16"/>
                    <a:pt x="18" y="18"/>
                    <a:pt x="18" y="20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6" y="23"/>
                    <a:pt x="10" y="25"/>
                    <a:pt x="7" y="26"/>
                  </a:cubicBezTo>
                  <a:cubicBezTo>
                    <a:pt x="3" y="28"/>
                    <a:pt x="0" y="32"/>
                    <a:pt x="0" y="36"/>
                  </a:cubicBezTo>
                  <a:cubicBezTo>
                    <a:pt x="0" y="55"/>
                    <a:pt x="0" y="74"/>
                    <a:pt x="0" y="93"/>
                  </a:cubicBezTo>
                  <a:cubicBezTo>
                    <a:pt x="0" y="99"/>
                    <a:pt x="3" y="104"/>
                    <a:pt x="9" y="107"/>
                  </a:cubicBezTo>
                  <a:cubicBezTo>
                    <a:pt x="12" y="108"/>
                    <a:pt x="16" y="109"/>
                    <a:pt x="20" y="109"/>
                  </a:cubicBezTo>
                  <a:cubicBezTo>
                    <a:pt x="41" y="109"/>
                    <a:pt x="61" y="109"/>
                    <a:pt x="82" y="109"/>
                  </a:cubicBezTo>
                  <a:cubicBezTo>
                    <a:pt x="94" y="109"/>
                    <a:pt x="106" y="109"/>
                    <a:pt x="118" y="109"/>
                  </a:cubicBezTo>
                  <a:cubicBezTo>
                    <a:pt x="130" y="109"/>
                    <a:pt x="137" y="102"/>
                    <a:pt x="137" y="90"/>
                  </a:cubicBezTo>
                  <a:cubicBezTo>
                    <a:pt x="137" y="73"/>
                    <a:pt x="137" y="57"/>
                    <a:pt x="137" y="40"/>
                  </a:cubicBezTo>
                  <a:cubicBezTo>
                    <a:pt x="137" y="33"/>
                    <a:pt x="133" y="27"/>
                    <a:pt x="127" y="25"/>
                  </a:cubicBezTo>
                  <a:close/>
                  <a:moveTo>
                    <a:pt x="83" y="100"/>
                  </a:moveTo>
                  <a:cubicBezTo>
                    <a:pt x="62" y="100"/>
                    <a:pt x="45" y="83"/>
                    <a:pt x="45" y="62"/>
                  </a:cubicBezTo>
                  <a:cubicBezTo>
                    <a:pt x="45" y="40"/>
                    <a:pt x="62" y="24"/>
                    <a:pt x="83" y="24"/>
                  </a:cubicBezTo>
                  <a:cubicBezTo>
                    <a:pt x="105" y="24"/>
                    <a:pt x="122" y="41"/>
                    <a:pt x="122" y="63"/>
                  </a:cubicBezTo>
                  <a:cubicBezTo>
                    <a:pt x="121" y="84"/>
                    <a:pt x="104" y="101"/>
                    <a:pt x="83" y="1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" name="Freeform 114"/>
            <p:cNvSpPr>
              <a:spLocks/>
            </p:cNvSpPr>
            <p:nvPr/>
          </p:nvSpPr>
          <p:spPr bwMode="auto">
            <a:xfrm>
              <a:off x="4197351" y="4213226"/>
              <a:ext cx="228600" cy="233363"/>
            </a:xfrm>
            <a:custGeom>
              <a:avLst/>
              <a:gdLst>
                <a:gd name="T0" fmla="*/ 32 w 61"/>
                <a:gd name="T1" fmla="*/ 1 h 62"/>
                <a:gd name="T2" fmla="*/ 0 w 61"/>
                <a:gd name="T3" fmla="*/ 31 h 62"/>
                <a:gd name="T4" fmla="*/ 30 w 61"/>
                <a:gd name="T5" fmla="*/ 62 h 62"/>
                <a:gd name="T6" fmla="*/ 61 w 61"/>
                <a:gd name="T7" fmla="*/ 31 h 62"/>
                <a:gd name="T8" fmla="*/ 32 w 61"/>
                <a:gd name="T9" fmla="*/ 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62">
                  <a:moveTo>
                    <a:pt x="32" y="1"/>
                  </a:moveTo>
                  <a:cubicBezTo>
                    <a:pt x="14" y="0"/>
                    <a:pt x="0" y="14"/>
                    <a:pt x="0" y="31"/>
                  </a:cubicBezTo>
                  <a:cubicBezTo>
                    <a:pt x="0" y="48"/>
                    <a:pt x="14" y="62"/>
                    <a:pt x="30" y="62"/>
                  </a:cubicBezTo>
                  <a:cubicBezTo>
                    <a:pt x="47" y="62"/>
                    <a:pt x="61" y="48"/>
                    <a:pt x="61" y="31"/>
                  </a:cubicBezTo>
                  <a:cubicBezTo>
                    <a:pt x="61" y="13"/>
                    <a:pt x="48" y="1"/>
                    <a:pt x="3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98" name="组合 197"/>
          <p:cNvGrpSpPr/>
          <p:nvPr/>
        </p:nvGrpSpPr>
        <p:grpSpPr>
          <a:xfrm>
            <a:off x="9584389" y="3658867"/>
            <a:ext cx="692150" cy="692150"/>
            <a:chOff x="3898901" y="5514976"/>
            <a:chExt cx="692150" cy="692150"/>
          </a:xfrm>
        </p:grpSpPr>
        <p:sp>
          <p:nvSpPr>
            <p:cNvPr id="85" name="Oval 82"/>
            <p:cNvSpPr>
              <a:spLocks noChangeArrowheads="1"/>
            </p:cNvSpPr>
            <p:nvPr/>
          </p:nvSpPr>
          <p:spPr bwMode="auto">
            <a:xfrm>
              <a:off x="3898901" y="5514976"/>
              <a:ext cx="692150" cy="692150"/>
            </a:xfrm>
            <a:prstGeom prst="ellipse">
              <a:avLst/>
            </a:prstGeom>
            <a:solidFill>
              <a:srgbClr val="F399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197" name="组合 196"/>
            <p:cNvGrpSpPr/>
            <p:nvPr/>
          </p:nvGrpSpPr>
          <p:grpSpPr>
            <a:xfrm>
              <a:off x="3937001" y="5564188"/>
              <a:ext cx="636587" cy="525463"/>
              <a:chOff x="3937001" y="5564188"/>
              <a:chExt cx="636587" cy="525463"/>
            </a:xfrm>
          </p:grpSpPr>
          <p:sp>
            <p:nvSpPr>
              <p:cNvPr id="123" name="Freeform 120"/>
              <p:cNvSpPr>
                <a:spLocks noEditPoints="1"/>
              </p:cNvSpPr>
              <p:nvPr/>
            </p:nvSpPr>
            <p:spPr bwMode="auto">
              <a:xfrm>
                <a:off x="4137026" y="5808663"/>
                <a:ext cx="236538" cy="280988"/>
              </a:xfrm>
              <a:custGeom>
                <a:avLst/>
                <a:gdLst>
                  <a:gd name="T0" fmla="*/ 59 w 63"/>
                  <a:gd name="T1" fmla="*/ 2 h 75"/>
                  <a:gd name="T2" fmla="*/ 56 w 63"/>
                  <a:gd name="T3" fmla="*/ 0 h 75"/>
                  <a:gd name="T4" fmla="*/ 32 w 63"/>
                  <a:gd name="T5" fmla="*/ 0 h 75"/>
                  <a:gd name="T6" fmla="*/ 7 w 63"/>
                  <a:gd name="T7" fmla="*/ 0 h 75"/>
                  <a:gd name="T8" fmla="*/ 5 w 63"/>
                  <a:gd name="T9" fmla="*/ 2 h 75"/>
                  <a:gd name="T10" fmla="*/ 1 w 63"/>
                  <a:gd name="T11" fmla="*/ 14 h 75"/>
                  <a:gd name="T12" fmla="*/ 1 w 63"/>
                  <a:gd name="T13" fmla="*/ 26 h 75"/>
                  <a:gd name="T14" fmla="*/ 4 w 63"/>
                  <a:gd name="T15" fmla="*/ 37 h 75"/>
                  <a:gd name="T16" fmla="*/ 11 w 63"/>
                  <a:gd name="T17" fmla="*/ 43 h 75"/>
                  <a:gd name="T18" fmla="*/ 12 w 63"/>
                  <a:gd name="T19" fmla="*/ 43 h 75"/>
                  <a:gd name="T20" fmla="*/ 14 w 63"/>
                  <a:gd name="T21" fmla="*/ 65 h 75"/>
                  <a:gd name="T22" fmla="*/ 19 w 63"/>
                  <a:gd name="T23" fmla="*/ 70 h 75"/>
                  <a:gd name="T24" fmla="*/ 20 w 63"/>
                  <a:gd name="T25" fmla="*/ 71 h 75"/>
                  <a:gd name="T26" fmla="*/ 20 w 63"/>
                  <a:gd name="T27" fmla="*/ 75 h 75"/>
                  <a:gd name="T28" fmla="*/ 32 w 63"/>
                  <a:gd name="T29" fmla="*/ 75 h 75"/>
                  <a:gd name="T30" fmla="*/ 43 w 63"/>
                  <a:gd name="T31" fmla="*/ 75 h 75"/>
                  <a:gd name="T32" fmla="*/ 44 w 63"/>
                  <a:gd name="T33" fmla="*/ 71 h 75"/>
                  <a:gd name="T34" fmla="*/ 44 w 63"/>
                  <a:gd name="T35" fmla="*/ 70 h 75"/>
                  <a:gd name="T36" fmla="*/ 49 w 63"/>
                  <a:gd name="T37" fmla="*/ 65 h 75"/>
                  <a:gd name="T38" fmla="*/ 51 w 63"/>
                  <a:gd name="T39" fmla="*/ 43 h 75"/>
                  <a:gd name="T40" fmla="*/ 53 w 63"/>
                  <a:gd name="T41" fmla="*/ 43 h 75"/>
                  <a:gd name="T42" fmla="*/ 59 w 63"/>
                  <a:gd name="T43" fmla="*/ 37 h 75"/>
                  <a:gd name="T44" fmla="*/ 62 w 63"/>
                  <a:gd name="T45" fmla="*/ 26 h 75"/>
                  <a:gd name="T46" fmla="*/ 62 w 63"/>
                  <a:gd name="T47" fmla="*/ 14 h 75"/>
                  <a:gd name="T48" fmla="*/ 59 w 63"/>
                  <a:gd name="T49" fmla="*/ 2 h 75"/>
                  <a:gd name="T50" fmla="*/ 54 w 63"/>
                  <a:gd name="T51" fmla="*/ 31 h 75"/>
                  <a:gd name="T52" fmla="*/ 47 w 63"/>
                  <a:gd name="T53" fmla="*/ 37 h 75"/>
                  <a:gd name="T54" fmla="*/ 32 w 63"/>
                  <a:gd name="T55" fmla="*/ 37 h 75"/>
                  <a:gd name="T56" fmla="*/ 17 w 63"/>
                  <a:gd name="T57" fmla="*/ 37 h 75"/>
                  <a:gd name="T58" fmla="*/ 9 w 63"/>
                  <a:gd name="T59" fmla="*/ 31 h 75"/>
                  <a:gd name="T60" fmla="*/ 9 w 63"/>
                  <a:gd name="T61" fmla="*/ 10 h 75"/>
                  <a:gd name="T62" fmla="*/ 15 w 63"/>
                  <a:gd name="T63" fmla="*/ 6 h 75"/>
                  <a:gd name="T64" fmla="*/ 32 w 63"/>
                  <a:gd name="T65" fmla="*/ 6 h 75"/>
                  <a:gd name="T66" fmla="*/ 48 w 63"/>
                  <a:gd name="T67" fmla="*/ 6 h 75"/>
                  <a:gd name="T68" fmla="*/ 54 w 63"/>
                  <a:gd name="T69" fmla="*/ 10 h 75"/>
                  <a:gd name="T70" fmla="*/ 54 w 63"/>
                  <a:gd name="T71" fmla="*/ 31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3" h="75">
                    <a:moveTo>
                      <a:pt x="59" y="2"/>
                    </a:moveTo>
                    <a:cubicBezTo>
                      <a:pt x="58" y="1"/>
                      <a:pt x="57" y="0"/>
                      <a:pt x="56" y="0"/>
                    </a:cubicBezTo>
                    <a:cubicBezTo>
                      <a:pt x="48" y="0"/>
                      <a:pt x="40" y="0"/>
                      <a:pt x="32" y="0"/>
                    </a:cubicBezTo>
                    <a:cubicBezTo>
                      <a:pt x="24" y="0"/>
                      <a:pt x="15" y="0"/>
                      <a:pt x="7" y="0"/>
                    </a:cubicBezTo>
                    <a:cubicBezTo>
                      <a:pt x="6" y="0"/>
                      <a:pt x="5" y="1"/>
                      <a:pt x="5" y="2"/>
                    </a:cubicBezTo>
                    <a:cubicBezTo>
                      <a:pt x="4" y="6"/>
                      <a:pt x="3" y="10"/>
                      <a:pt x="1" y="14"/>
                    </a:cubicBezTo>
                    <a:cubicBezTo>
                      <a:pt x="0" y="18"/>
                      <a:pt x="0" y="22"/>
                      <a:pt x="1" y="26"/>
                    </a:cubicBezTo>
                    <a:cubicBezTo>
                      <a:pt x="2" y="29"/>
                      <a:pt x="3" y="33"/>
                      <a:pt x="4" y="37"/>
                    </a:cubicBezTo>
                    <a:cubicBezTo>
                      <a:pt x="5" y="43"/>
                      <a:pt x="5" y="43"/>
                      <a:pt x="11" y="43"/>
                    </a:cubicBezTo>
                    <a:cubicBezTo>
                      <a:pt x="11" y="43"/>
                      <a:pt x="11" y="43"/>
                      <a:pt x="12" y="43"/>
                    </a:cubicBezTo>
                    <a:cubicBezTo>
                      <a:pt x="13" y="50"/>
                      <a:pt x="13" y="58"/>
                      <a:pt x="14" y="65"/>
                    </a:cubicBezTo>
                    <a:cubicBezTo>
                      <a:pt x="15" y="70"/>
                      <a:pt x="15" y="70"/>
                      <a:pt x="19" y="70"/>
                    </a:cubicBezTo>
                    <a:cubicBezTo>
                      <a:pt x="19" y="70"/>
                      <a:pt x="19" y="70"/>
                      <a:pt x="20" y="71"/>
                    </a:cubicBezTo>
                    <a:cubicBezTo>
                      <a:pt x="20" y="72"/>
                      <a:pt x="20" y="73"/>
                      <a:pt x="20" y="75"/>
                    </a:cubicBezTo>
                    <a:cubicBezTo>
                      <a:pt x="24" y="75"/>
                      <a:pt x="28" y="75"/>
                      <a:pt x="32" y="75"/>
                    </a:cubicBezTo>
                    <a:cubicBezTo>
                      <a:pt x="35" y="75"/>
                      <a:pt x="39" y="75"/>
                      <a:pt x="43" y="75"/>
                    </a:cubicBezTo>
                    <a:cubicBezTo>
                      <a:pt x="43" y="73"/>
                      <a:pt x="43" y="72"/>
                      <a:pt x="44" y="71"/>
                    </a:cubicBezTo>
                    <a:cubicBezTo>
                      <a:pt x="44" y="70"/>
                      <a:pt x="44" y="70"/>
                      <a:pt x="44" y="70"/>
                    </a:cubicBezTo>
                    <a:cubicBezTo>
                      <a:pt x="49" y="70"/>
                      <a:pt x="49" y="70"/>
                      <a:pt x="49" y="65"/>
                    </a:cubicBezTo>
                    <a:cubicBezTo>
                      <a:pt x="50" y="58"/>
                      <a:pt x="50" y="50"/>
                      <a:pt x="51" y="43"/>
                    </a:cubicBezTo>
                    <a:cubicBezTo>
                      <a:pt x="52" y="43"/>
                      <a:pt x="52" y="43"/>
                      <a:pt x="53" y="43"/>
                    </a:cubicBezTo>
                    <a:cubicBezTo>
                      <a:pt x="58" y="43"/>
                      <a:pt x="58" y="43"/>
                      <a:pt x="59" y="37"/>
                    </a:cubicBezTo>
                    <a:cubicBezTo>
                      <a:pt x="60" y="33"/>
                      <a:pt x="61" y="29"/>
                      <a:pt x="62" y="26"/>
                    </a:cubicBezTo>
                    <a:cubicBezTo>
                      <a:pt x="63" y="22"/>
                      <a:pt x="63" y="18"/>
                      <a:pt x="62" y="14"/>
                    </a:cubicBezTo>
                    <a:cubicBezTo>
                      <a:pt x="60" y="10"/>
                      <a:pt x="59" y="6"/>
                      <a:pt x="59" y="2"/>
                    </a:cubicBezTo>
                    <a:close/>
                    <a:moveTo>
                      <a:pt x="54" y="31"/>
                    </a:moveTo>
                    <a:cubicBezTo>
                      <a:pt x="52" y="37"/>
                      <a:pt x="52" y="37"/>
                      <a:pt x="47" y="37"/>
                    </a:cubicBezTo>
                    <a:cubicBezTo>
                      <a:pt x="42" y="37"/>
                      <a:pt x="37" y="37"/>
                      <a:pt x="32" y="37"/>
                    </a:cubicBezTo>
                    <a:cubicBezTo>
                      <a:pt x="27" y="37"/>
                      <a:pt x="22" y="37"/>
                      <a:pt x="17" y="37"/>
                    </a:cubicBezTo>
                    <a:cubicBezTo>
                      <a:pt x="11" y="37"/>
                      <a:pt x="11" y="37"/>
                      <a:pt x="9" y="31"/>
                    </a:cubicBezTo>
                    <a:cubicBezTo>
                      <a:pt x="7" y="24"/>
                      <a:pt x="7" y="17"/>
                      <a:pt x="9" y="10"/>
                    </a:cubicBezTo>
                    <a:cubicBezTo>
                      <a:pt x="11" y="7"/>
                      <a:pt x="11" y="6"/>
                      <a:pt x="15" y="6"/>
                    </a:cubicBezTo>
                    <a:cubicBezTo>
                      <a:pt x="20" y="6"/>
                      <a:pt x="26" y="6"/>
                      <a:pt x="32" y="6"/>
                    </a:cubicBezTo>
                    <a:cubicBezTo>
                      <a:pt x="37" y="6"/>
                      <a:pt x="43" y="6"/>
                      <a:pt x="48" y="6"/>
                    </a:cubicBezTo>
                    <a:cubicBezTo>
                      <a:pt x="52" y="6"/>
                      <a:pt x="53" y="7"/>
                      <a:pt x="54" y="10"/>
                    </a:cubicBezTo>
                    <a:cubicBezTo>
                      <a:pt x="56" y="17"/>
                      <a:pt x="57" y="24"/>
                      <a:pt x="54" y="3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4" name="Freeform 121"/>
              <p:cNvSpPr>
                <a:spLocks/>
              </p:cNvSpPr>
              <p:nvPr/>
            </p:nvSpPr>
            <p:spPr bwMode="auto">
              <a:xfrm>
                <a:off x="4414838" y="5857876"/>
                <a:ext cx="158750" cy="41275"/>
              </a:xfrm>
              <a:custGeom>
                <a:avLst/>
                <a:gdLst>
                  <a:gd name="T0" fmla="*/ 0 w 100"/>
                  <a:gd name="T1" fmla="*/ 26 h 26"/>
                  <a:gd name="T2" fmla="*/ 100 w 100"/>
                  <a:gd name="T3" fmla="*/ 14 h 26"/>
                  <a:gd name="T4" fmla="*/ 0 w 100"/>
                  <a:gd name="T5" fmla="*/ 0 h 26"/>
                  <a:gd name="T6" fmla="*/ 0 w 100"/>
                  <a:gd name="T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0" h="26">
                    <a:moveTo>
                      <a:pt x="0" y="26"/>
                    </a:moveTo>
                    <a:lnTo>
                      <a:pt x="100" y="14"/>
                    </a:lnTo>
                    <a:lnTo>
                      <a:pt x="0" y="0"/>
                    </a:ln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5" name="Freeform 122"/>
              <p:cNvSpPr>
                <a:spLocks/>
              </p:cNvSpPr>
              <p:nvPr/>
            </p:nvSpPr>
            <p:spPr bwMode="auto">
              <a:xfrm>
                <a:off x="4354513" y="5654676"/>
                <a:ext cx="123825" cy="123825"/>
              </a:xfrm>
              <a:custGeom>
                <a:avLst/>
                <a:gdLst>
                  <a:gd name="T0" fmla="*/ 17 w 78"/>
                  <a:gd name="T1" fmla="*/ 78 h 78"/>
                  <a:gd name="T2" fmla="*/ 78 w 78"/>
                  <a:gd name="T3" fmla="*/ 0 h 78"/>
                  <a:gd name="T4" fmla="*/ 0 w 78"/>
                  <a:gd name="T5" fmla="*/ 61 h 78"/>
                  <a:gd name="T6" fmla="*/ 17 w 78"/>
                  <a:gd name="T7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78">
                    <a:moveTo>
                      <a:pt x="17" y="78"/>
                    </a:moveTo>
                    <a:lnTo>
                      <a:pt x="78" y="0"/>
                    </a:lnTo>
                    <a:lnTo>
                      <a:pt x="0" y="61"/>
                    </a:lnTo>
                    <a:lnTo>
                      <a:pt x="17" y="7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6" name="Freeform 123"/>
              <p:cNvSpPr>
                <a:spLocks/>
              </p:cNvSpPr>
              <p:nvPr/>
            </p:nvSpPr>
            <p:spPr bwMode="auto">
              <a:xfrm>
                <a:off x="4233863" y="5564188"/>
                <a:ext cx="41275" cy="153988"/>
              </a:xfrm>
              <a:custGeom>
                <a:avLst/>
                <a:gdLst>
                  <a:gd name="T0" fmla="*/ 0 w 26"/>
                  <a:gd name="T1" fmla="*/ 97 h 97"/>
                  <a:gd name="T2" fmla="*/ 26 w 26"/>
                  <a:gd name="T3" fmla="*/ 97 h 97"/>
                  <a:gd name="T4" fmla="*/ 12 w 26"/>
                  <a:gd name="T5" fmla="*/ 0 h 97"/>
                  <a:gd name="T6" fmla="*/ 0 w 26"/>
                  <a:gd name="T7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97">
                    <a:moveTo>
                      <a:pt x="0" y="97"/>
                    </a:moveTo>
                    <a:lnTo>
                      <a:pt x="26" y="97"/>
                    </a:lnTo>
                    <a:lnTo>
                      <a:pt x="12" y="0"/>
                    </a:lnTo>
                    <a:lnTo>
                      <a:pt x="0" y="9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7" name="Freeform 124"/>
              <p:cNvSpPr>
                <a:spLocks/>
              </p:cNvSpPr>
              <p:nvPr/>
            </p:nvSpPr>
            <p:spPr bwMode="auto">
              <a:xfrm>
                <a:off x="4030663" y="5657851"/>
                <a:ext cx="125413" cy="123825"/>
              </a:xfrm>
              <a:custGeom>
                <a:avLst/>
                <a:gdLst>
                  <a:gd name="T0" fmla="*/ 60 w 79"/>
                  <a:gd name="T1" fmla="*/ 78 h 78"/>
                  <a:gd name="T2" fmla="*/ 79 w 79"/>
                  <a:gd name="T3" fmla="*/ 59 h 78"/>
                  <a:gd name="T4" fmla="*/ 0 w 79"/>
                  <a:gd name="T5" fmla="*/ 0 h 78"/>
                  <a:gd name="T6" fmla="*/ 60 w 79"/>
                  <a:gd name="T7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78">
                    <a:moveTo>
                      <a:pt x="60" y="78"/>
                    </a:moveTo>
                    <a:lnTo>
                      <a:pt x="79" y="59"/>
                    </a:lnTo>
                    <a:lnTo>
                      <a:pt x="0" y="0"/>
                    </a:lnTo>
                    <a:lnTo>
                      <a:pt x="60" y="7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8" name="Freeform 125"/>
              <p:cNvSpPr>
                <a:spLocks/>
              </p:cNvSpPr>
              <p:nvPr/>
            </p:nvSpPr>
            <p:spPr bwMode="auto">
              <a:xfrm>
                <a:off x="3937001" y="5861051"/>
                <a:ext cx="158750" cy="41275"/>
              </a:xfrm>
              <a:custGeom>
                <a:avLst/>
                <a:gdLst>
                  <a:gd name="T0" fmla="*/ 100 w 100"/>
                  <a:gd name="T1" fmla="*/ 26 h 26"/>
                  <a:gd name="T2" fmla="*/ 100 w 100"/>
                  <a:gd name="T3" fmla="*/ 0 h 26"/>
                  <a:gd name="T4" fmla="*/ 0 w 100"/>
                  <a:gd name="T5" fmla="*/ 12 h 26"/>
                  <a:gd name="T6" fmla="*/ 100 w 100"/>
                  <a:gd name="T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0" h="26">
                    <a:moveTo>
                      <a:pt x="100" y="26"/>
                    </a:moveTo>
                    <a:lnTo>
                      <a:pt x="100" y="0"/>
                    </a:lnTo>
                    <a:lnTo>
                      <a:pt x="0" y="12"/>
                    </a:lnTo>
                    <a:lnTo>
                      <a:pt x="100" y="2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74" name="组合 173"/>
          <p:cNvGrpSpPr/>
          <p:nvPr/>
        </p:nvGrpSpPr>
        <p:grpSpPr>
          <a:xfrm>
            <a:off x="750597" y="3658867"/>
            <a:ext cx="692150" cy="692150"/>
            <a:chOff x="1604963" y="3987801"/>
            <a:chExt cx="692150" cy="692150"/>
          </a:xfrm>
        </p:grpSpPr>
        <p:sp>
          <p:nvSpPr>
            <p:cNvPr id="97" name="Oval 94"/>
            <p:cNvSpPr>
              <a:spLocks noChangeArrowheads="1"/>
            </p:cNvSpPr>
            <p:nvPr/>
          </p:nvSpPr>
          <p:spPr bwMode="auto">
            <a:xfrm>
              <a:off x="1604963" y="3987801"/>
              <a:ext cx="692150" cy="692150"/>
            </a:xfrm>
            <a:prstGeom prst="ellipse">
              <a:avLst/>
            </a:prstGeom>
            <a:solidFill>
              <a:srgbClr val="FA85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Freeform 126"/>
            <p:cNvSpPr>
              <a:spLocks noEditPoints="1"/>
            </p:cNvSpPr>
            <p:nvPr/>
          </p:nvSpPr>
          <p:spPr bwMode="auto">
            <a:xfrm>
              <a:off x="1709738" y="4152901"/>
              <a:ext cx="482600" cy="338138"/>
            </a:xfrm>
            <a:custGeom>
              <a:avLst/>
              <a:gdLst>
                <a:gd name="T0" fmla="*/ 122 w 128"/>
                <a:gd name="T1" fmla="*/ 5 h 90"/>
                <a:gd name="T2" fmla="*/ 115 w 128"/>
                <a:gd name="T3" fmla="*/ 5 h 90"/>
                <a:gd name="T4" fmla="*/ 108 w 128"/>
                <a:gd name="T5" fmla="*/ 0 h 90"/>
                <a:gd name="T6" fmla="*/ 99 w 128"/>
                <a:gd name="T7" fmla="*/ 0 h 90"/>
                <a:gd name="T8" fmla="*/ 93 w 128"/>
                <a:gd name="T9" fmla="*/ 5 h 90"/>
                <a:gd name="T10" fmla="*/ 88 w 128"/>
                <a:gd name="T11" fmla="*/ 5 h 90"/>
                <a:gd name="T12" fmla="*/ 7 w 128"/>
                <a:gd name="T13" fmla="*/ 5 h 90"/>
                <a:gd name="T14" fmla="*/ 0 w 128"/>
                <a:gd name="T15" fmla="*/ 12 h 90"/>
                <a:gd name="T16" fmla="*/ 0 w 128"/>
                <a:gd name="T17" fmla="*/ 83 h 90"/>
                <a:gd name="T18" fmla="*/ 7 w 128"/>
                <a:gd name="T19" fmla="*/ 90 h 90"/>
                <a:gd name="T20" fmla="*/ 36 w 128"/>
                <a:gd name="T21" fmla="*/ 90 h 90"/>
                <a:gd name="T22" fmla="*/ 122 w 128"/>
                <a:gd name="T23" fmla="*/ 90 h 90"/>
                <a:gd name="T24" fmla="*/ 128 w 128"/>
                <a:gd name="T25" fmla="*/ 85 h 90"/>
                <a:gd name="T26" fmla="*/ 128 w 128"/>
                <a:gd name="T27" fmla="*/ 11 h 90"/>
                <a:gd name="T28" fmla="*/ 122 w 128"/>
                <a:gd name="T29" fmla="*/ 5 h 90"/>
                <a:gd name="T30" fmla="*/ 27 w 128"/>
                <a:gd name="T31" fmla="*/ 29 h 90"/>
                <a:gd name="T32" fmla="*/ 17 w 128"/>
                <a:gd name="T33" fmla="*/ 29 h 90"/>
                <a:gd name="T34" fmla="*/ 6 w 128"/>
                <a:gd name="T35" fmla="*/ 29 h 90"/>
                <a:gd name="T36" fmla="*/ 6 w 128"/>
                <a:gd name="T37" fmla="*/ 12 h 90"/>
                <a:gd name="T38" fmla="*/ 27 w 128"/>
                <a:gd name="T39" fmla="*/ 12 h 90"/>
                <a:gd name="T40" fmla="*/ 27 w 128"/>
                <a:gd name="T41" fmla="*/ 29 h 90"/>
                <a:gd name="T42" fmla="*/ 63 w 128"/>
                <a:gd name="T43" fmla="*/ 80 h 90"/>
                <a:gd name="T44" fmla="*/ 31 w 128"/>
                <a:gd name="T45" fmla="*/ 48 h 90"/>
                <a:gd name="T46" fmla="*/ 63 w 128"/>
                <a:gd name="T47" fmla="*/ 15 h 90"/>
                <a:gd name="T48" fmla="*/ 96 w 128"/>
                <a:gd name="T49" fmla="*/ 48 h 90"/>
                <a:gd name="T50" fmla="*/ 63 w 128"/>
                <a:gd name="T51" fmla="*/ 8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8" h="90">
                  <a:moveTo>
                    <a:pt x="122" y="5"/>
                  </a:moveTo>
                  <a:cubicBezTo>
                    <a:pt x="120" y="5"/>
                    <a:pt x="117" y="5"/>
                    <a:pt x="115" y="5"/>
                  </a:cubicBezTo>
                  <a:cubicBezTo>
                    <a:pt x="114" y="0"/>
                    <a:pt x="114" y="0"/>
                    <a:pt x="108" y="0"/>
                  </a:cubicBezTo>
                  <a:cubicBezTo>
                    <a:pt x="105" y="0"/>
                    <a:pt x="102" y="0"/>
                    <a:pt x="99" y="0"/>
                  </a:cubicBezTo>
                  <a:cubicBezTo>
                    <a:pt x="94" y="0"/>
                    <a:pt x="94" y="0"/>
                    <a:pt x="93" y="5"/>
                  </a:cubicBezTo>
                  <a:cubicBezTo>
                    <a:pt x="91" y="5"/>
                    <a:pt x="90" y="5"/>
                    <a:pt x="88" y="5"/>
                  </a:cubicBezTo>
                  <a:cubicBezTo>
                    <a:pt x="61" y="5"/>
                    <a:pt x="34" y="5"/>
                    <a:pt x="7" y="5"/>
                  </a:cubicBezTo>
                  <a:cubicBezTo>
                    <a:pt x="1" y="5"/>
                    <a:pt x="0" y="7"/>
                    <a:pt x="0" y="12"/>
                  </a:cubicBezTo>
                  <a:cubicBezTo>
                    <a:pt x="0" y="36"/>
                    <a:pt x="0" y="59"/>
                    <a:pt x="0" y="83"/>
                  </a:cubicBezTo>
                  <a:cubicBezTo>
                    <a:pt x="0" y="89"/>
                    <a:pt x="1" y="90"/>
                    <a:pt x="7" y="90"/>
                  </a:cubicBezTo>
                  <a:cubicBezTo>
                    <a:pt x="17" y="90"/>
                    <a:pt x="26" y="90"/>
                    <a:pt x="36" y="90"/>
                  </a:cubicBezTo>
                  <a:cubicBezTo>
                    <a:pt x="65" y="90"/>
                    <a:pt x="94" y="90"/>
                    <a:pt x="122" y="90"/>
                  </a:cubicBezTo>
                  <a:cubicBezTo>
                    <a:pt x="126" y="90"/>
                    <a:pt x="128" y="88"/>
                    <a:pt x="128" y="85"/>
                  </a:cubicBezTo>
                  <a:cubicBezTo>
                    <a:pt x="128" y="60"/>
                    <a:pt x="128" y="35"/>
                    <a:pt x="128" y="11"/>
                  </a:cubicBezTo>
                  <a:cubicBezTo>
                    <a:pt x="128" y="7"/>
                    <a:pt x="126" y="5"/>
                    <a:pt x="122" y="5"/>
                  </a:cubicBezTo>
                  <a:close/>
                  <a:moveTo>
                    <a:pt x="27" y="29"/>
                  </a:moveTo>
                  <a:cubicBezTo>
                    <a:pt x="23" y="29"/>
                    <a:pt x="20" y="29"/>
                    <a:pt x="17" y="29"/>
                  </a:cubicBezTo>
                  <a:cubicBezTo>
                    <a:pt x="13" y="29"/>
                    <a:pt x="10" y="29"/>
                    <a:pt x="6" y="29"/>
                  </a:cubicBezTo>
                  <a:cubicBezTo>
                    <a:pt x="6" y="23"/>
                    <a:pt x="6" y="17"/>
                    <a:pt x="6" y="12"/>
                  </a:cubicBezTo>
                  <a:cubicBezTo>
                    <a:pt x="13" y="12"/>
                    <a:pt x="20" y="12"/>
                    <a:pt x="27" y="12"/>
                  </a:cubicBezTo>
                  <a:cubicBezTo>
                    <a:pt x="27" y="17"/>
                    <a:pt x="27" y="23"/>
                    <a:pt x="27" y="29"/>
                  </a:cubicBezTo>
                  <a:close/>
                  <a:moveTo>
                    <a:pt x="63" y="80"/>
                  </a:moveTo>
                  <a:cubicBezTo>
                    <a:pt x="45" y="80"/>
                    <a:pt x="31" y="66"/>
                    <a:pt x="31" y="48"/>
                  </a:cubicBezTo>
                  <a:cubicBezTo>
                    <a:pt x="31" y="29"/>
                    <a:pt x="45" y="15"/>
                    <a:pt x="63" y="15"/>
                  </a:cubicBezTo>
                  <a:cubicBezTo>
                    <a:pt x="82" y="14"/>
                    <a:pt x="96" y="29"/>
                    <a:pt x="96" y="48"/>
                  </a:cubicBezTo>
                  <a:cubicBezTo>
                    <a:pt x="96" y="66"/>
                    <a:pt x="82" y="81"/>
                    <a:pt x="63" y="8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Oval 127"/>
            <p:cNvSpPr>
              <a:spLocks noChangeArrowheads="1"/>
            </p:cNvSpPr>
            <p:nvPr/>
          </p:nvSpPr>
          <p:spPr bwMode="auto">
            <a:xfrm>
              <a:off x="1857376" y="4240213"/>
              <a:ext cx="184150" cy="1841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91" name="组合 190"/>
          <p:cNvGrpSpPr/>
          <p:nvPr/>
        </p:nvGrpSpPr>
        <p:grpSpPr>
          <a:xfrm>
            <a:off x="7375941" y="3658867"/>
            <a:ext cx="692150" cy="692150"/>
            <a:chOff x="2368551" y="5514976"/>
            <a:chExt cx="692150" cy="692150"/>
          </a:xfrm>
        </p:grpSpPr>
        <p:sp>
          <p:nvSpPr>
            <p:cNvPr id="83" name="Oval 80"/>
            <p:cNvSpPr>
              <a:spLocks noChangeArrowheads="1"/>
            </p:cNvSpPr>
            <p:nvPr/>
          </p:nvSpPr>
          <p:spPr bwMode="auto">
            <a:xfrm>
              <a:off x="2368551" y="5514976"/>
              <a:ext cx="692150" cy="692150"/>
            </a:xfrm>
            <a:prstGeom prst="ellipse">
              <a:avLst/>
            </a:prstGeom>
            <a:solidFill>
              <a:srgbClr val="D4C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" name="Freeform 134"/>
            <p:cNvSpPr>
              <a:spLocks/>
            </p:cNvSpPr>
            <p:nvPr/>
          </p:nvSpPr>
          <p:spPr bwMode="auto">
            <a:xfrm>
              <a:off x="2489201" y="5665788"/>
              <a:ext cx="481013" cy="423863"/>
            </a:xfrm>
            <a:custGeom>
              <a:avLst/>
              <a:gdLst>
                <a:gd name="T0" fmla="*/ 123 w 128"/>
                <a:gd name="T1" fmla="*/ 0 h 113"/>
                <a:gd name="T2" fmla="*/ 94 w 128"/>
                <a:gd name="T3" fmla="*/ 0 h 113"/>
                <a:gd name="T4" fmla="*/ 90 w 128"/>
                <a:gd name="T5" fmla="*/ 1 h 113"/>
                <a:gd name="T6" fmla="*/ 81 w 128"/>
                <a:gd name="T7" fmla="*/ 3 h 113"/>
                <a:gd name="T8" fmla="*/ 81 w 128"/>
                <a:gd name="T9" fmla="*/ 0 h 113"/>
                <a:gd name="T10" fmla="*/ 23 w 128"/>
                <a:gd name="T11" fmla="*/ 0 h 113"/>
                <a:gd name="T12" fmla="*/ 23 w 128"/>
                <a:gd name="T13" fmla="*/ 12 h 113"/>
                <a:gd name="T14" fmla="*/ 31 w 128"/>
                <a:gd name="T15" fmla="*/ 12 h 113"/>
                <a:gd name="T16" fmla="*/ 31 w 128"/>
                <a:gd name="T17" fmla="*/ 33 h 113"/>
                <a:gd name="T18" fmla="*/ 35 w 128"/>
                <a:gd name="T19" fmla="*/ 37 h 113"/>
                <a:gd name="T20" fmla="*/ 23 w 128"/>
                <a:gd name="T21" fmla="*/ 62 h 113"/>
                <a:gd name="T22" fmla="*/ 2 w 128"/>
                <a:gd name="T23" fmla="*/ 106 h 113"/>
                <a:gd name="T24" fmla="*/ 2 w 128"/>
                <a:gd name="T25" fmla="*/ 112 h 113"/>
                <a:gd name="T26" fmla="*/ 8 w 128"/>
                <a:gd name="T27" fmla="*/ 112 h 113"/>
                <a:gd name="T28" fmla="*/ 14 w 128"/>
                <a:gd name="T29" fmla="*/ 105 h 113"/>
                <a:gd name="T30" fmla="*/ 45 w 128"/>
                <a:gd name="T31" fmla="*/ 41 h 113"/>
                <a:gd name="T32" fmla="*/ 46 w 128"/>
                <a:gd name="T33" fmla="*/ 39 h 113"/>
                <a:gd name="T34" fmla="*/ 47 w 128"/>
                <a:gd name="T35" fmla="*/ 39 h 113"/>
                <a:gd name="T36" fmla="*/ 47 w 128"/>
                <a:gd name="T37" fmla="*/ 42 h 113"/>
                <a:gd name="T38" fmla="*/ 47 w 128"/>
                <a:gd name="T39" fmla="*/ 104 h 113"/>
                <a:gd name="T40" fmla="*/ 47 w 128"/>
                <a:gd name="T41" fmla="*/ 108 h 113"/>
                <a:gd name="T42" fmla="*/ 52 w 128"/>
                <a:gd name="T43" fmla="*/ 113 h 113"/>
                <a:gd name="T44" fmla="*/ 58 w 128"/>
                <a:gd name="T45" fmla="*/ 108 h 113"/>
                <a:gd name="T46" fmla="*/ 59 w 128"/>
                <a:gd name="T47" fmla="*/ 105 h 113"/>
                <a:gd name="T48" fmla="*/ 59 w 128"/>
                <a:gd name="T49" fmla="*/ 42 h 113"/>
                <a:gd name="T50" fmla="*/ 59 w 128"/>
                <a:gd name="T51" fmla="*/ 38 h 113"/>
                <a:gd name="T52" fmla="*/ 59 w 128"/>
                <a:gd name="T53" fmla="*/ 38 h 113"/>
                <a:gd name="T54" fmla="*/ 70 w 128"/>
                <a:gd name="T55" fmla="*/ 61 h 113"/>
                <a:gd name="T56" fmla="*/ 91 w 128"/>
                <a:gd name="T57" fmla="*/ 106 h 113"/>
                <a:gd name="T58" fmla="*/ 99 w 128"/>
                <a:gd name="T59" fmla="*/ 113 h 113"/>
                <a:gd name="T60" fmla="*/ 104 w 128"/>
                <a:gd name="T61" fmla="*/ 107 h 113"/>
                <a:gd name="T62" fmla="*/ 103 w 128"/>
                <a:gd name="T63" fmla="*/ 105 h 113"/>
                <a:gd name="T64" fmla="*/ 90 w 128"/>
                <a:gd name="T65" fmla="*/ 77 h 113"/>
                <a:gd name="T66" fmla="*/ 71 w 128"/>
                <a:gd name="T67" fmla="*/ 38 h 113"/>
                <a:gd name="T68" fmla="*/ 72 w 128"/>
                <a:gd name="T69" fmla="*/ 38 h 113"/>
                <a:gd name="T70" fmla="*/ 73 w 128"/>
                <a:gd name="T71" fmla="*/ 33 h 113"/>
                <a:gd name="T72" fmla="*/ 73 w 128"/>
                <a:gd name="T73" fmla="*/ 12 h 113"/>
                <a:gd name="T74" fmla="*/ 81 w 128"/>
                <a:gd name="T75" fmla="*/ 12 h 113"/>
                <a:gd name="T76" fmla="*/ 81 w 128"/>
                <a:gd name="T77" fmla="*/ 8 h 113"/>
                <a:gd name="T78" fmla="*/ 90 w 128"/>
                <a:gd name="T79" fmla="*/ 10 h 113"/>
                <a:gd name="T80" fmla="*/ 94 w 128"/>
                <a:gd name="T81" fmla="*/ 12 h 113"/>
                <a:gd name="T82" fmla="*/ 122 w 128"/>
                <a:gd name="T83" fmla="*/ 12 h 113"/>
                <a:gd name="T84" fmla="*/ 128 w 128"/>
                <a:gd name="T85" fmla="*/ 6 h 113"/>
                <a:gd name="T86" fmla="*/ 123 w 128"/>
                <a:gd name="T87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28" h="113">
                  <a:moveTo>
                    <a:pt x="123" y="0"/>
                  </a:moveTo>
                  <a:cubicBezTo>
                    <a:pt x="113" y="0"/>
                    <a:pt x="103" y="0"/>
                    <a:pt x="94" y="0"/>
                  </a:cubicBezTo>
                  <a:cubicBezTo>
                    <a:pt x="92" y="0"/>
                    <a:pt x="90" y="0"/>
                    <a:pt x="90" y="1"/>
                  </a:cubicBezTo>
                  <a:cubicBezTo>
                    <a:pt x="87" y="5"/>
                    <a:pt x="84" y="3"/>
                    <a:pt x="81" y="3"/>
                  </a:cubicBezTo>
                  <a:cubicBezTo>
                    <a:pt x="81" y="2"/>
                    <a:pt x="81" y="1"/>
                    <a:pt x="81" y="0"/>
                  </a:cubicBezTo>
                  <a:cubicBezTo>
                    <a:pt x="61" y="0"/>
                    <a:pt x="42" y="0"/>
                    <a:pt x="23" y="0"/>
                  </a:cubicBezTo>
                  <a:cubicBezTo>
                    <a:pt x="23" y="4"/>
                    <a:pt x="23" y="8"/>
                    <a:pt x="23" y="12"/>
                  </a:cubicBezTo>
                  <a:cubicBezTo>
                    <a:pt x="26" y="12"/>
                    <a:pt x="29" y="12"/>
                    <a:pt x="31" y="12"/>
                  </a:cubicBezTo>
                  <a:cubicBezTo>
                    <a:pt x="31" y="19"/>
                    <a:pt x="32" y="26"/>
                    <a:pt x="31" y="33"/>
                  </a:cubicBezTo>
                  <a:cubicBezTo>
                    <a:pt x="31" y="35"/>
                    <a:pt x="32" y="37"/>
                    <a:pt x="35" y="37"/>
                  </a:cubicBezTo>
                  <a:cubicBezTo>
                    <a:pt x="30" y="46"/>
                    <a:pt x="27" y="54"/>
                    <a:pt x="23" y="62"/>
                  </a:cubicBezTo>
                  <a:cubicBezTo>
                    <a:pt x="16" y="77"/>
                    <a:pt x="9" y="92"/>
                    <a:pt x="2" y="106"/>
                  </a:cubicBezTo>
                  <a:cubicBezTo>
                    <a:pt x="1" y="108"/>
                    <a:pt x="0" y="110"/>
                    <a:pt x="2" y="112"/>
                  </a:cubicBezTo>
                  <a:cubicBezTo>
                    <a:pt x="4" y="113"/>
                    <a:pt x="6" y="113"/>
                    <a:pt x="8" y="112"/>
                  </a:cubicBezTo>
                  <a:cubicBezTo>
                    <a:pt x="11" y="111"/>
                    <a:pt x="13" y="108"/>
                    <a:pt x="14" y="105"/>
                  </a:cubicBezTo>
                  <a:cubicBezTo>
                    <a:pt x="24" y="84"/>
                    <a:pt x="35" y="62"/>
                    <a:pt x="45" y="41"/>
                  </a:cubicBezTo>
                  <a:cubicBezTo>
                    <a:pt x="45" y="40"/>
                    <a:pt x="46" y="39"/>
                    <a:pt x="46" y="39"/>
                  </a:cubicBezTo>
                  <a:cubicBezTo>
                    <a:pt x="46" y="39"/>
                    <a:pt x="46" y="39"/>
                    <a:pt x="47" y="39"/>
                  </a:cubicBezTo>
                  <a:cubicBezTo>
                    <a:pt x="47" y="40"/>
                    <a:pt x="47" y="41"/>
                    <a:pt x="47" y="42"/>
                  </a:cubicBezTo>
                  <a:cubicBezTo>
                    <a:pt x="47" y="63"/>
                    <a:pt x="47" y="84"/>
                    <a:pt x="47" y="104"/>
                  </a:cubicBezTo>
                  <a:cubicBezTo>
                    <a:pt x="47" y="105"/>
                    <a:pt x="47" y="107"/>
                    <a:pt x="47" y="108"/>
                  </a:cubicBezTo>
                  <a:cubicBezTo>
                    <a:pt x="47" y="111"/>
                    <a:pt x="49" y="113"/>
                    <a:pt x="52" y="113"/>
                  </a:cubicBezTo>
                  <a:cubicBezTo>
                    <a:pt x="55" y="113"/>
                    <a:pt x="58" y="111"/>
                    <a:pt x="58" y="108"/>
                  </a:cubicBezTo>
                  <a:cubicBezTo>
                    <a:pt x="58" y="107"/>
                    <a:pt x="59" y="106"/>
                    <a:pt x="59" y="105"/>
                  </a:cubicBezTo>
                  <a:cubicBezTo>
                    <a:pt x="59" y="84"/>
                    <a:pt x="59" y="63"/>
                    <a:pt x="59" y="42"/>
                  </a:cubicBezTo>
                  <a:cubicBezTo>
                    <a:pt x="59" y="41"/>
                    <a:pt x="59" y="39"/>
                    <a:pt x="59" y="38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63" y="46"/>
                    <a:pt x="67" y="54"/>
                    <a:pt x="70" y="61"/>
                  </a:cubicBezTo>
                  <a:cubicBezTo>
                    <a:pt x="77" y="76"/>
                    <a:pt x="84" y="91"/>
                    <a:pt x="91" y="106"/>
                  </a:cubicBezTo>
                  <a:cubicBezTo>
                    <a:pt x="93" y="109"/>
                    <a:pt x="95" y="112"/>
                    <a:pt x="99" y="113"/>
                  </a:cubicBezTo>
                  <a:cubicBezTo>
                    <a:pt x="103" y="113"/>
                    <a:pt x="105" y="111"/>
                    <a:pt x="104" y="107"/>
                  </a:cubicBezTo>
                  <a:cubicBezTo>
                    <a:pt x="104" y="107"/>
                    <a:pt x="103" y="106"/>
                    <a:pt x="103" y="105"/>
                  </a:cubicBezTo>
                  <a:cubicBezTo>
                    <a:pt x="99" y="96"/>
                    <a:pt x="94" y="87"/>
                    <a:pt x="90" y="77"/>
                  </a:cubicBezTo>
                  <a:cubicBezTo>
                    <a:pt x="83" y="64"/>
                    <a:pt x="77" y="51"/>
                    <a:pt x="71" y="38"/>
                  </a:cubicBezTo>
                  <a:cubicBezTo>
                    <a:pt x="71" y="38"/>
                    <a:pt x="71" y="38"/>
                    <a:pt x="72" y="38"/>
                  </a:cubicBezTo>
                  <a:cubicBezTo>
                    <a:pt x="72" y="36"/>
                    <a:pt x="73" y="35"/>
                    <a:pt x="73" y="33"/>
                  </a:cubicBezTo>
                  <a:cubicBezTo>
                    <a:pt x="73" y="26"/>
                    <a:pt x="73" y="19"/>
                    <a:pt x="73" y="12"/>
                  </a:cubicBezTo>
                  <a:cubicBezTo>
                    <a:pt x="76" y="12"/>
                    <a:pt x="78" y="12"/>
                    <a:pt x="81" y="12"/>
                  </a:cubicBezTo>
                  <a:cubicBezTo>
                    <a:pt x="81" y="10"/>
                    <a:pt x="81" y="9"/>
                    <a:pt x="81" y="8"/>
                  </a:cubicBezTo>
                  <a:cubicBezTo>
                    <a:pt x="84" y="8"/>
                    <a:pt x="87" y="6"/>
                    <a:pt x="90" y="10"/>
                  </a:cubicBezTo>
                  <a:cubicBezTo>
                    <a:pt x="90" y="11"/>
                    <a:pt x="92" y="12"/>
                    <a:pt x="94" y="12"/>
                  </a:cubicBezTo>
                  <a:cubicBezTo>
                    <a:pt x="103" y="12"/>
                    <a:pt x="113" y="12"/>
                    <a:pt x="122" y="12"/>
                  </a:cubicBezTo>
                  <a:cubicBezTo>
                    <a:pt x="126" y="12"/>
                    <a:pt x="128" y="9"/>
                    <a:pt x="128" y="6"/>
                  </a:cubicBezTo>
                  <a:cubicBezTo>
                    <a:pt x="128" y="2"/>
                    <a:pt x="126" y="0"/>
                    <a:pt x="12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84" name="组合 183"/>
          <p:cNvGrpSpPr/>
          <p:nvPr/>
        </p:nvGrpSpPr>
        <p:grpSpPr>
          <a:xfrm>
            <a:off x="5167493" y="3658867"/>
            <a:ext cx="692150" cy="692150"/>
            <a:chOff x="4662488" y="3987801"/>
            <a:chExt cx="692150" cy="692150"/>
          </a:xfrm>
        </p:grpSpPr>
        <p:sp>
          <p:nvSpPr>
            <p:cNvPr id="101" name="Oval 98"/>
            <p:cNvSpPr>
              <a:spLocks noChangeArrowheads="1"/>
            </p:cNvSpPr>
            <p:nvPr/>
          </p:nvSpPr>
          <p:spPr bwMode="auto">
            <a:xfrm>
              <a:off x="4662488" y="3987801"/>
              <a:ext cx="692150" cy="692150"/>
            </a:xfrm>
            <a:prstGeom prst="ellipse">
              <a:avLst/>
            </a:prstGeom>
            <a:solidFill>
              <a:srgbClr val="F399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" name="Freeform 135"/>
            <p:cNvSpPr>
              <a:spLocks noEditPoints="1"/>
            </p:cNvSpPr>
            <p:nvPr/>
          </p:nvSpPr>
          <p:spPr bwMode="auto">
            <a:xfrm>
              <a:off x="4787901" y="4089401"/>
              <a:ext cx="469900" cy="417513"/>
            </a:xfrm>
            <a:custGeom>
              <a:avLst/>
              <a:gdLst>
                <a:gd name="T0" fmla="*/ 118 w 125"/>
                <a:gd name="T1" fmla="*/ 26 h 111"/>
                <a:gd name="T2" fmla="*/ 80 w 125"/>
                <a:gd name="T3" fmla="*/ 19 h 111"/>
                <a:gd name="T4" fmla="*/ 75 w 125"/>
                <a:gd name="T5" fmla="*/ 17 h 111"/>
                <a:gd name="T6" fmla="*/ 68 w 125"/>
                <a:gd name="T7" fmla="*/ 3 h 111"/>
                <a:gd name="T8" fmla="*/ 24 w 125"/>
                <a:gd name="T9" fmla="*/ 3 h 111"/>
                <a:gd name="T10" fmla="*/ 18 w 125"/>
                <a:gd name="T11" fmla="*/ 18 h 111"/>
                <a:gd name="T12" fmla="*/ 12 w 125"/>
                <a:gd name="T13" fmla="*/ 24 h 111"/>
                <a:gd name="T14" fmla="*/ 7 w 125"/>
                <a:gd name="T15" fmla="*/ 26 h 111"/>
                <a:gd name="T16" fmla="*/ 0 w 125"/>
                <a:gd name="T17" fmla="*/ 34 h 111"/>
                <a:gd name="T18" fmla="*/ 0 w 125"/>
                <a:gd name="T19" fmla="*/ 67 h 111"/>
                <a:gd name="T20" fmla="*/ 0 w 125"/>
                <a:gd name="T21" fmla="*/ 104 h 111"/>
                <a:gd name="T22" fmla="*/ 6 w 125"/>
                <a:gd name="T23" fmla="*/ 111 h 111"/>
                <a:gd name="T24" fmla="*/ 118 w 125"/>
                <a:gd name="T25" fmla="*/ 111 h 111"/>
                <a:gd name="T26" fmla="*/ 125 w 125"/>
                <a:gd name="T27" fmla="*/ 103 h 111"/>
                <a:gd name="T28" fmla="*/ 124 w 125"/>
                <a:gd name="T29" fmla="*/ 89 h 111"/>
                <a:gd name="T30" fmla="*/ 125 w 125"/>
                <a:gd name="T31" fmla="*/ 33 h 111"/>
                <a:gd name="T32" fmla="*/ 118 w 125"/>
                <a:gd name="T33" fmla="*/ 26 h 111"/>
                <a:gd name="T34" fmla="*/ 9 w 125"/>
                <a:gd name="T35" fmla="*/ 85 h 111"/>
                <a:gd name="T36" fmla="*/ 5 w 125"/>
                <a:gd name="T37" fmla="*/ 81 h 111"/>
                <a:gd name="T38" fmla="*/ 9 w 125"/>
                <a:gd name="T39" fmla="*/ 76 h 111"/>
                <a:gd name="T40" fmla="*/ 13 w 125"/>
                <a:gd name="T41" fmla="*/ 81 h 111"/>
                <a:gd name="T42" fmla="*/ 9 w 125"/>
                <a:gd name="T43" fmla="*/ 85 h 111"/>
                <a:gd name="T44" fmla="*/ 5 w 125"/>
                <a:gd name="T45" fmla="*/ 67 h 111"/>
                <a:gd name="T46" fmla="*/ 9 w 125"/>
                <a:gd name="T47" fmla="*/ 63 h 111"/>
                <a:gd name="T48" fmla="*/ 13 w 125"/>
                <a:gd name="T49" fmla="*/ 67 h 111"/>
                <a:gd name="T50" fmla="*/ 9 w 125"/>
                <a:gd name="T51" fmla="*/ 71 h 111"/>
                <a:gd name="T52" fmla="*/ 5 w 125"/>
                <a:gd name="T53" fmla="*/ 67 h 111"/>
                <a:gd name="T54" fmla="*/ 9 w 125"/>
                <a:gd name="T55" fmla="*/ 59 h 111"/>
                <a:gd name="T56" fmla="*/ 5 w 125"/>
                <a:gd name="T57" fmla="*/ 54 h 111"/>
                <a:gd name="T58" fmla="*/ 9 w 125"/>
                <a:gd name="T59" fmla="*/ 50 h 111"/>
                <a:gd name="T60" fmla="*/ 13 w 125"/>
                <a:gd name="T61" fmla="*/ 55 h 111"/>
                <a:gd name="T62" fmla="*/ 9 w 125"/>
                <a:gd name="T63" fmla="*/ 59 h 111"/>
                <a:gd name="T64" fmla="*/ 9 w 125"/>
                <a:gd name="T65" fmla="*/ 46 h 111"/>
                <a:gd name="T66" fmla="*/ 5 w 125"/>
                <a:gd name="T67" fmla="*/ 42 h 111"/>
                <a:gd name="T68" fmla="*/ 9 w 125"/>
                <a:gd name="T69" fmla="*/ 38 h 111"/>
                <a:gd name="T70" fmla="*/ 13 w 125"/>
                <a:gd name="T71" fmla="*/ 42 h 111"/>
                <a:gd name="T72" fmla="*/ 9 w 125"/>
                <a:gd name="T73" fmla="*/ 46 h 111"/>
                <a:gd name="T74" fmla="*/ 34 w 125"/>
                <a:gd name="T75" fmla="*/ 13 h 111"/>
                <a:gd name="T76" fmla="*/ 56 w 125"/>
                <a:gd name="T77" fmla="*/ 13 h 111"/>
                <a:gd name="T78" fmla="*/ 56 w 125"/>
                <a:gd name="T79" fmla="*/ 24 h 111"/>
                <a:gd name="T80" fmla="*/ 34 w 125"/>
                <a:gd name="T81" fmla="*/ 24 h 111"/>
                <a:gd name="T82" fmla="*/ 34 w 125"/>
                <a:gd name="T83" fmla="*/ 13 h 111"/>
                <a:gd name="T84" fmla="*/ 78 w 125"/>
                <a:gd name="T85" fmla="*/ 82 h 111"/>
                <a:gd name="T86" fmla="*/ 72 w 125"/>
                <a:gd name="T87" fmla="*/ 88 h 111"/>
                <a:gd name="T88" fmla="*/ 23 w 125"/>
                <a:gd name="T89" fmla="*/ 88 h 111"/>
                <a:gd name="T90" fmla="*/ 17 w 125"/>
                <a:gd name="T91" fmla="*/ 82 h 111"/>
                <a:gd name="T92" fmla="*/ 17 w 125"/>
                <a:gd name="T93" fmla="*/ 41 h 111"/>
                <a:gd name="T94" fmla="*/ 23 w 125"/>
                <a:gd name="T95" fmla="*/ 35 h 111"/>
                <a:gd name="T96" fmla="*/ 48 w 125"/>
                <a:gd name="T97" fmla="*/ 35 h 111"/>
                <a:gd name="T98" fmla="*/ 72 w 125"/>
                <a:gd name="T99" fmla="*/ 35 h 111"/>
                <a:gd name="T100" fmla="*/ 78 w 125"/>
                <a:gd name="T101" fmla="*/ 41 h 111"/>
                <a:gd name="T102" fmla="*/ 78 w 125"/>
                <a:gd name="T103" fmla="*/ 82 h 111"/>
                <a:gd name="T104" fmla="*/ 101 w 125"/>
                <a:gd name="T105" fmla="*/ 101 h 111"/>
                <a:gd name="T106" fmla="*/ 84 w 125"/>
                <a:gd name="T107" fmla="*/ 84 h 111"/>
                <a:gd name="T108" fmla="*/ 101 w 125"/>
                <a:gd name="T109" fmla="*/ 68 h 111"/>
                <a:gd name="T110" fmla="*/ 118 w 125"/>
                <a:gd name="T111" fmla="*/ 84 h 111"/>
                <a:gd name="T112" fmla="*/ 101 w 125"/>
                <a:gd name="T113" fmla="*/ 10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5" h="111">
                  <a:moveTo>
                    <a:pt x="118" y="26"/>
                  </a:moveTo>
                  <a:cubicBezTo>
                    <a:pt x="103" y="23"/>
                    <a:pt x="96" y="22"/>
                    <a:pt x="80" y="19"/>
                  </a:cubicBezTo>
                  <a:cubicBezTo>
                    <a:pt x="79" y="19"/>
                    <a:pt x="76" y="19"/>
                    <a:pt x="75" y="17"/>
                  </a:cubicBezTo>
                  <a:cubicBezTo>
                    <a:pt x="75" y="13"/>
                    <a:pt x="71" y="6"/>
                    <a:pt x="68" y="3"/>
                  </a:cubicBezTo>
                  <a:cubicBezTo>
                    <a:pt x="66" y="0"/>
                    <a:pt x="27" y="0"/>
                    <a:pt x="24" y="3"/>
                  </a:cubicBezTo>
                  <a:cubicBezTo>
                    <a:pt x="21" y="7"/>
                    <a:pt x="18" y="12"/>
                    <a:pt x="18" y="18"/>
                  </a:cubicBezTo>
                  <a:cubicBezTo>
                    <a:pt x="17" y="21"/>
                    <a:pt x="12" y="24"/>
                    <a:pt x="12" y="24"/>
                  </a:cubicBezTo>
                  <a:cubicBezTo>
                    <a:pt x="12" y="24"/>
                    <a:pt x="10" y="25"/>
                    <a:pt x="7" y="26"/>
                  </a:cubicBezTo>
                  <a:cubicBezTo>
                    <a:pt x="1" y="26"/>
                    <a:pt x="0" y="28"/>
                    <a:pt x="0" y="34"/>
                  </a:cubicBezTo>
                  <a:cubicBezTo>
                    <a:pt x="0" y="45"/>
                    <a:pt x="0" y="56"/>
                    <a:pt x="0" y="67"/>
                  </a:cubicBezTo>
                  <a:cubicBezTo>
                    <a:pt x="0" y="79"/>
                    <a:pt x="0" y="91"/>
                    <a:pt x="0" y="104"/>
                  </a:cubicBezTo>
                  <a:cubicBezTo>
                    <a:pt x="0" y="108"/>
                    <a:pt x="2" y="111"/>
                    <a:pt x="6" y="111"/>
                  </a:cubicBezTo>
                  <a:cubicBezTo>
                    <a:pt x="44" y="111"/>
                    <a:pt x="81" y="111"/>
                    <a:pt x="118" y="111"/>
                  </a:cubicBezTo>
                  <a:cubicBezTo>
                    <a:pt x="123" y="111"/>
                    <a:pt x="125" y="108"/>
                    <a:pt x="125" y="103"/>
                  </a:cubicBezTo>
                  <a:cubicBezTo>
                    <a:pt x="125" y="99"/>
                    <a:pt x="124" y="94"/>
                    <a:pt x="124" y="89"/>
                  </a:cubicBezTo>
                  <a:cubicBezTo>
                    <a:pt x="124" y="71"/>
                    <a:pt x="124" y="52"/>
                    <a:pt x="125" y="33"/>
                  </a:cubicBezTo>
                  <a:cubicBezTo>
                    <a:pt x="125" y="28"/>
                    <a:pt x="123" y="26"/>
                    <a:pt x="118" y="26"/>
                  </a:cubicBezTo>
                  <a:close/>
                  <a:moveTo>
                    <a:pt x="9" y="85"/>
                  </a:moveTo>
                  <a:cubicBezTo>
                    <a:pt x="7" y="85"/>
                    <a:pt x="5" y="83"/>
                    <a:pt x="5" y="81"/>
                  </a:cubicBezTo>
                  <a:cubicBezTo>
                    <a:pt x="5" y="78"/>
                    <a:pt x="6" y="76"/>
                    <a:pt x="9" y="76"/>
                  </a:cubicBezTo>
                  <a:cubicBezTo>
                    <a:pt x="11" y="76"/>
                    <a:pt x="13" y="78"/>
                    <a:pt x="13" y="81"/>
                  </a:cubicBezTo>
                  <a:cubicBezTo>
                    <a:pt x="13" y="83"/>
                    <a:pt x="11" y="85"/>
                    <a:pt x="9" y="85"/>
                  </a:cubicBezTo>
                  <a:close/>
                  <a:moveTo>
                    <a:pt x="5" y="67"/>
                  </a:moveTo>
                  <a:cubicBezTo>
                    <a:pt x="5" y="64"/>
                    <a:pt x="7" y="63"/>
                    <a:pt x="9" y="63"/>
                  </a:cubicBezTo>
                  <a:cubicBezTo>
                    <a:pt x="11" y="63"/>
                    <a:pt x="13" y="65"/>
                    <a:pt x="13" y="67"/>
                  </a:cubicBezTo>
                  <a:cubicBezTo>
                    <a:pt x="13" y="69"/>
                    <a:pt x="11" y="71"/>
                    <a:pt x="9" y="71"/>
                  </a:cubicBezTo>
                  <a:cubicBezTo>
                    <a:pt x="6" y="71"/>
                    <a:pt x="5" y="69"/>
                    <a:pt x="5" y="67"/>
                  </a:cubicBezTo>
                  <a:close/>
                  <a:moveTo>
                    <a:pt x="9" y="59"/>
                  </a:moveTo>
                  <a:cubicBezTo>
                    <a:pt x="6" y="59"/>
                    <a:pt x="4" y="57"/>
                    <a:pt x="5" y="54"/>
                  </a:cubicBezTo>
                  <a:cubicBezTo>
                    <a:pt x="5" y="52"/>
                    <a:pt x="7" y="50"/>
                    <a:pt x="9" y="50"/>
                  </a:cubicBezTo>
                  <a:cubicBezTo>
                    <a:pt x="11" y="50"/>
                    <a:pt x="13" y="52"/>
                    <a:pt x="13" y="55"/>
                  </a:cubicBezTo>
                  <a:cubicBezTo>
                    <a:pt x="13" y="57"/>
                    <a:pt x="11" y="59"/>
                    <a:pt x="9" y="59"/>
                  </a:cubicBezTo>
                  <a:close/>
                  <a:moveTo>
                    <a:pt x="9" y="46"/>
                  </a:moveTo>
                  <a:cubicBezTo>
                    <a:pt x="7" y="46"/>
                    <a:pt x="5" y="45"/>
                    <a:pt x="5" y="42"/>
                  </a:cubicBezTo>
                  <a:cubicBezTo>
                    <a:pt x="4" y="40"/>
                    <a:pt x="6" y="38"/>
                    <a:pt x="9" y="38"/>
                  </a:cubicBezTo>
                  <a:cubicBezTo>
                    <a:pt x="11" y="38"/>
                    <a:pt x="13" y="40"/>
                    <a:pt x="13" y="42"/>
                  </a:cubicBezTo>
                  <a:cubicBezTo>
                    <a:pt x="13" y="44"/>
                    <a:pt x="11" y="46"/>
                    <a:pt x="9" y="46"/>
                  </a:cubicBezTo>
                  <a:close/>
                  <a:moveTo>
                    <a:pt x="34" y="13"/>
                  </a:moveTo>
                  <a:cubicBezTo>
                    <a:pt x="42" y="13"/>
                    <a:pt x="49" y="13"/>
                    <a:pt x="56" y="13"/>
                  </a:cubicBezTo>
                  <a:cubicBezTo>
                    <a:pt x="56" y="17"/>
                    <a:pt x="56" y="20"/>
                    <a:pt x="56" y="24"/>
                  </a:cubicBezTo>
                  <a:cubicBezTo>
                    <a:pt x="49" y="24"/>
                    <a:pt x="42" y="24"/>
                    <a:pt x="34" y="24"/>
                  </a:cubicBezTo>
                  <a:cubicBezTo>
                    <a:pt x="34" y="20"/>
                    <a:pt x="34" y="17"/>
                    <a:pt x="34" y="13"/>
                  </a:cubicBezTo>
                  <a:close/>
                  <a:moveTo>
                    <a:pt x="78" y="82"/>
                  </a:moveTo>
                  <a:cubicBezTo>
                    <a:pt x="78" y="86"/>
                    <a:pt x="76" y="88"/>
                    <a:pt x="72" y="88"/>
                  </a:cubicBezTo>
                  <a:cubicBezTo>
                    <a:pt x="56" y="88"/>
                    <a:pt x="39" y="88"/>
                    <a:pt x="23" y="88"/>
                  </a:cubicBezTo>
                  <a:cubicBezTo>
                    <a:pt x="19" y="88"/>
                    <a:pt x="17" y="86"/>
                    <a:pt x="17" y="82"/>
                  </a:cubicBezTo>
                  <a:cubicBezTo>
                    <a:pt x="17" y="68"/>
                    <a:pt x="17" y="54"/>
                    <a:pt x="17" y="41"/>
                  </a:cubicBezTo>
                  <a:cubicBezTo>
                    <a:pt x="17" y="36"/>
                    <a:pt x="19" y="35"/>
                    <a:pt x="23" y="35"/>
                  </a:cubicBezTo>
                  <a:cubicBezTo>
                    <a:pt x="31" y="35"/>
                    <a:pt x="39" y="35"/>
                    <a:pt x="48" y="35"/>
                  </a:cubicBezTo>
                  <a:cubicBezTo>
                    <a:pt x="56" y="35"/>
                    <a:pt x="64" y="35"/>
                    <a:pt x="72" y="35"/>
                  </a:cubicBezTo>
                  <a:cubicBezTo>
                    <a:pt x="76" y="35"/>
                    <a:pt x="78" y="36"/>
                    <a:pt x="78" y="41"/>
                  </a:cubicBezTo>
                  <a:cubicBezTo>
                    <a:pt x="78" y="54"/>
                    <a:pt x="78" y="68"/>
                    <a:pt x="78" y="82"/>
                  </a:cubicBezTo>
                  <a:close/>
                  <a:moveTo>
                    <a:pt x="101" y="101"/>
                  </a:moveTo>
                  <a:cubicBezTo>
                    <a:pt x="92" y="101"/>
                    <a:pt x="84" y="94"/>
                    <a:pt x="84" y="84"/>
                  </a:cubicBezTo>
                  <a:cubicBezTo>
                    <a:pt x="84" y="75"/>
                    <a:pt x="92" y="67"/>
                    <a:pt x="101" y="68"/>
                  </a:cubicBezTo>
                  <a:cubicBezTo>
                    <a:pt x="110" y="68"/>
                    <a:pt x="118" y="75"/>
                    <a:pt x="118" y="84"/>
                  </a:cubicBezTo>
                  <a:cubicBezTo>
                    <a:pt x="118" y="94"/>
                    <a:pt x="110" y="101"/>
                    <a:pt x="101" y="10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" name="Freeform 136"/>
            <p:cNvSpPr>
              <a:spLocks/>
            </p:cNvSpPr>
            <p:nvPr/>
          </p:nvSpPr>
          <p:spPr bwMode="auto">
            <a:xfrm>
              <a:off x="5114926" y="4356101"/>
              <a:ext cx="101600" cy="101600"/>
            </a:xfrm>
            <a:custGeom>
              <a:avLst/>
              <a:gdLst>
                <a:gd name="T0" fmla="*/ 14 w 27"/>
                <a:gd name="T1" fmla="*/ 0 h 27"/>
                <a:gd name="T2" fmla="*/ 0 w 27"/>
                <a:gd name="T3" fmla="*/ 13 h 27"/>
                <a:gd name="T4" fmla="*/ 14 w 27"/>
                <a:gd name="T5" fmla="*/ 27 h 27"/>
                <a:gd name="T6" fmla="*/ 27 w 27"/>
                <a:gd name="T7" fmla="*/ 14 h 27"/>
                <a:gd name="T8" fmla="*/ 14 w 27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14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1"/>
                    <a:pt x="6" y="27"/>
                    <a:pt x="14" y="27"/>
                  </a:cubicBezTo>
                  <a:cubicBezTo>
                    <a:pt x="21" y="27"/>
                    <a:pt x="27" y="21"/>
                    <a:pt x="27" y="14"/>
                  </a:cubicBezTo>
                  <a:cubicBezTo>
                    <a:pt x="27" y="6"/>
                    <a:pt x="22" y="0"/>
                    <a:pt x="1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94" name="组合 193"/>
          <p:cNvGrpSpPr/>
          <p:nvPr/>
        </p:nvGrpSpPr>
        <p:grpSpPr>
          <a:xfrm>
            <a:off x="8480165" y="3658867"/>
            <a:ext cx="692150" cy="692150"/>
            <a:chOff x="3132138" y="5514976"/>
            <a:chExt cx="692150" cy="692150"/>
          </a:xfrm>
        </p:grpSpPr>
        <p:sp>
          <p:nvSpPr>
            <p:cNvPr id="84" name="Oval 81"/>
            <p:cNvSpPr>
              <a:spLocks noChangeArrowheads="1"/>
            </p:cNvSpPr>
            <p:nvPr/>
          </p:nvSpPr>
          <p:spPr bwMode="auto">
            <a:xfrm>
              <a:off x="3132138" y="5514976"/>
              <a:ext cx="692150" cy="692150"/>
            </a:xfrm>
            <a:prstGeom prst="ellipse">
              <a:avLst/>
            </a:prstGeom>
            <a:solidFill>
              <a:srgbClr val="EE5D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2" name="Freeform 159"/>
            <p:cNvSpPr>
              <a:spLocks noEditPoints="1"/>
            </p:cNvSpPr>
            <p:nvPr/>
          </p:nvSpPr>
          <p:spPr bwMode="auto">
            <a:xfrm>
              <a:off x="3244851" y="5594351"/>
              <a:ext cx="500063" cy="508000"/>
            </a:xfrm>
            <a:custGeom>
              <a:avLst/>
              <a:gdLst>
                <a:gd name="T0" fmla="*/ 83 w 133"/>
                <a:gd name="T1" fmla="*/ 0 h 135"/>
                <a:gd name="T2" fmla="*/ 33 w 133"/>
                <a:gd name="T3" fmla="*/ 49 h 135"/>
                <a:gd name="T4" fmla="*/ 43 w 133"/>
                <a:gd name="T5" fmla="*/ 79 h 135"/>
                <a:gd name="T6" fmla="*/ 34 w 133"/>
                <a:gd name="T7" fmla="*/ 82 h 135"/>
                <a:gd name="T8" fmla="*/ 4 w 133"/>
                <a:gd name="T9" fmla="*/ 112 h 135"/>
                <a:gd name="T10" fmla="*/ 6 w 133"/>
                <a:gd name="T11" fmla="*/ 129 h 135"/>
                <a:gd name="T12" fmla="*/ 23 w 133"/>
                <a:gd name="T13" fmla="*/ 130 h 135"/>
                <a:gd name="T14" fmla="*/ 52 w 133"/>
                <a:gd name="T15" fmla="*/ 101 h 135"/>
                <a:gd name="T16" fmla="*/ 55 w 133"/>
                <a:gd name="T17" fmla="*/ 91 h 135"/>
                <a:gd name="T18" fmla="*/ 83 w 133"/>
                <a:gd name="T19" fmla="*/ 99 h 135"/>
                <a:gd name="T20" fmla="*/ 133 w 133"/>
                <a:gd name="T21" fmla="*/ 49 h 135"/>
                <a:gd name="T22" fmla="*/ 83 w 133"/>
                <a:gd name="T23" fmla="*/ 0 h 135"/>
                <a:gd name="T24" fmla="*/ 83 w 133"/>
                <a:gd name="T25" fmla="*/ 92 h 135"/>
                <a:gd name="T26" fmla="*/ 41 w 133"/>
                <a:gd name="T27" fmla="*/ 49 h 135"/>
                <a:gd name="T28" fmla="*/ 83 w 133"/>
                <a:gd name="T29" fmla="*/ 7 h 135"/>
                <a:gd name="T30" fmla="*/ 125 w 133"/>
                <a:gd name="T31" fmla="*/ 49 h 135"/>
                <a:gd name="T32" fmla="*/ 83 w 133"/>
                <a:gd name="T33" fmla="*/ 92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3" h="135">
                  <a:moveTo>
                    <a:pt x="83" y="0"/>
                  </a:moveTo>
                  <a:cubicBezTo>
                    <a:pt x="56" y="0"/>
                    <a:pt x="33" y="22"/>
                    <a:pt x="33" y="49"/>
                  </a:cubicBezTo>
                  <a:cubicBezTo>
                    <a:pt x="33" y="61"/>
                    <a:pt x="37" y="71"/>
                    <a:pt x="43" y="79"/>
                  </a:cubicBezTo>
                  <a:cubicBezTo>
                    <a:pt x="40" y="79"/>
                    <a:pt x="37" y="80"/>
                    <a:pt x="34" y="82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0" y="116"/>
                    <a:pt x="0" y="124"/>
                    <a:pt x="6" y="129"/>
                  </a:cubicBezTo>
                  <a:cubicBezTo>
                    <a:pt x="11" y="134"/>
                    <a:pt x="18" y="135"/>
                    <a:pt x="23" y="130"/>
                  </a:cubicBezTo>
                  <a:cubicBezTo>
                    <a:pt x="52" y="101"/>
                    <a:pt x="52" y="101"/>
                    <a:pt x="52" y="101"/>
                  </a:cubicBezTo>
                  <a:cubicBezTo>
                    <a:pt x="55" y="98"/>
                    <a:pt x="56" y="94"/>
                    <a:pt x="55" y="91"/>
                  </a:cubicBezTo>
                  <a:cubicBezTo>
                    <a:pt x="63" y="96"/>
                    <a:pt x="73" y="99"/>
                    <a:pt x="83" y="99"/>
                  </a:cubicBezTo>
                  <a:cubicBezTo>
                    <a:pt x="110" y="99"/>
                    <a:pt x="133" y="77"/>
                    <a:pt x="133" y="49"/>
                  </a:cubicBezTo>
                  <a:cubicBezTo>
                    <a:pt x="133" y="22"/>
                    <a:pt x="110" y="0"/>
                    <a:pt x="83" y="0"/>
                  </a:cubicBezTo>
                  <a:close/>
                  <a:moveTo>
                    <a:pt x="83" y="92"/>
                  </a:moveTo>
                  <a:cubicBezTo>
                    <a:pt x="60" y="92"/>
                    <a:pt x="41" y="73"/>
                    <a:pt x="41" y="49"/>
                  </a:cubicBezTo>
                  <a:cubicBezTo>
                    <a:pt x="41" y="26"/>
                    <a:pt x="60" y="7"/>
                    <a:pt x="83" y="7"/>
                  </a:cubicBezTo>
                  <a:cubicBezTo>
                    <a:pt x="106" y="7"/>
                    <a:pt x="125" y="26"/>
                    <a:pt x="125" y="49"/>
                  </a:cubicBezTo>
                  <a:cubicBezTo>
                    <a:pt x="125" y="73"/>
                    <a:pt x="106" y="92"/>
                    <a:pt x="83" y="9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" name="Oval 160"/>
            <p:cNvSpPr>
              <a:spLocks noChangeArrowheads="1"/>
            </p:cNvSpPr>
            <p:nvPr/>
          </p:nvSpPr>
          <p:spPr bwMode="auto">
            <a:xfrm>
              <a:off x="3444876" y="5665788"/>
              <a:ext cx="222250" cy="2254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92" name="组合 191"/>
          <p:cNvGrpSpPr/>
          <p:nvPr/>
        </p:nvGrpSpPr>
        <p:grpSpPr>
          <a:xfrm>
            <a:off x="2959045" y="3658867"/>
            <a:ext cx="692150" cy="692150"/>
            <a:chOff x="3132138" y="3987801"/>
            <a:chExt cx="692150" cy="692150"/>
          </a:xfrm>
        </p:grpSpPr>
        <p:sp>
          <p:nvSpPr>
            <p:cNvPr id="99" name="Oval 96"/>
            <p:cNvSpPr>
              <a:spLocks noChangeArrowheads="1"/>
            </p:cNvSpPr>
            <p:nvPr/>
          </p:nvSpPr>
          <p:spPr bwMode="auto">
            <a:xfrm>
              <a:off x="3132138" y="3987801"/>
              <a:ext cx="692150" cy="692150"/>
            </a:xfrm>
            <a:prstGeom prst="ellipse">
              <a:avLst/>
            </a:prstGeom>
            <a:solidFill>
              <a:srgbClr val="D4C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" name="Freeform 161"/>
            <p:cNvSpPr>
              <a:spLocks noEditPoints="1"/>
            </p:cNvSpPr>
            <p:nvPr/>
          </p:nvSpPr>
          <p:spPr bwMode="auto">
            <a:xfrm>
              <a:off x="3236913" y="4133851"/>
              <a:ext cx="474663" cy="376238"/>
            </a:xfrm>
            <a:custGeom>
              <a:avLst/>
              <a:gdLst>
                <a:gd name="T0" fmla="*/ 108 w 126"/>
                <a:gd name="T1" fmla="*/ 0 h 100"/>
                <a:gd name="T2" fmla="*/ 18 w 126"/>
                <a:gd name="T3" fmla="*/ 0 h 100"/>
                <a:gd name="T4" fmla="*/ 0 w 126"/>
                <a:gd name="T5" fmla="*/ 22 h 100"/>
                <a:gd name="T6" fmla="*/ 0 w 126"/>
                <a:gd name="T7" fmla="*/ 78 h 100"/>
                <a:gd name="T8" fmla="*/ 18 w 126"/>
                <a:gd name="T9" fmla="*/ 100 h 100"/>
                <a:gd name="T10" fmla="*/ 108 w 126"/>
                <a:gd name="T11" fmla="*/ 100 h 100"/>
                <a:gd name="T12" fmla="*/ 126 w 126"/>
                <a:gd name="T13" fmla="*/ 78 h 100"/>
                <a:gd name="T14" fmla="*/ 126 w 126"/>
                <a:gd name="T15" fmla="*/ 22 h 100"/>
                <a:gd name="T16" fmla="*/ 108 w 126"/>
                <a:gd name="T17" fmla="*/ 0 h 100"/>
                <a:gd name="T18" fmla="*/ 87 w 126"/>
                <a:gd name="T19" fmla="*/ 55 h 100"/>
                <a:gd name="T20" fmla="*/ 69 w 126"/>
                <a:gd name="T21" fmla="*/ 36 h 100"/>
                <a:gd name="T22" fmla="*/ 49 w 126"/>
                <a:gd name="T23" fmla="*/ 71 h 100"/>
                <a:gd name="T24" fmla="*/ 34 w 126"/>
                <a:gd name="T25" fmla="*/ 53 h 100"/>
                <a:gd name="T26" fmla="*/ 16 w 126"/>
                <a:gd name="T27" fmla="*/ 84 h 100"/>
                <a:gd name="T28" fmla="*/ 12 w 126"/>
                <a:gd name="T29" fmla="*/ 73 h 100"/>
                <a:gd name="T30" fmla="*/ 12 w 126"/>
                <a:gd name="T31" fmla="*/ 25 h 100"/>
                <a:gd name="T32" fmla="*/ 24 w 126"/>
                <a:gd name="T33" fmla="*/ 11 h 100"/>
                <a:gd name="T34" fmla="*/ 103 w 126"/>
                <a:gd name="T35" fmla="*/ 11 h 100"/>
                <a:gd name="T36" fmla="*/ 111 w 126"/>
                <a:gd name="T37" fmla="*/ 15 h 100"/>
                <a:gd name="T38" fmla="*/ 87 w 126"/>
                <a:gd name="T39" fmla="*/ 5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6" h="100">
                  <a:moveTo>
                    <a:pt x="10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10"/>
                    <a:pt x="0" y="22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90"/>
                    <a:pt x="8" y="100"/>
                    <a:pt x="18" y="100"/>
                  </a:cubicBezTo>
                  <a:cubicBezTo>
                    <a:pt x="108" y="100"/>
                    <a:pt x="108" y="100"/>
                    <a:pt x="108" y="100"/>
                  </a:cubicBezTo>
                  <a:cubicBezTo>
                    <a:pt x="118" y="100"/>
                    <a:pt x="126" y="90"/>
                    <a:pt x="126" y="78"/>
                  </a:cubicBezTo>
                  <a:cubicBezTo>
                    <a:pt x="126" y="22"/>
                    <a:pt x="126" y="22"/>
                    <a:pt x="126" y="22"/>
                  </a:cubicBezTo>
                  <a:cubicBezTo>
                    <a:pt x="126" y="10"/>
                    <a:pt x="118" y="0"/>
                    <a:pt x="108" y="0"/>
                  </a:cubicBezTo>
                  <a:close/>
                  <a:moveTo>
                    <a:pt x="87" y="55"/>
                  </a:moveTo>
                  <a:cubicBezTo>
                    <a:pt x="69" y="36"/>
                    <a:pt x="69" y="36"/>
                    <a:pt x="69" y="36"/>
                  </a:cubicBezTo>
                  <a:cubicBezTo>
                    <a:pt x="49" y="71"/>
                    <a:pt x="49" y="71"/>
                    <a:pt x="49" y="71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13" y="81"/>
                    <a:pt x="12" y="77"/>
                    <a:pt x="12" y="73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17"/>
                    <a:pt x="17" y="11"/>
                    <a:pt x="24" y="11"/>
                  </a:cubicBezTo>
                  <a:cubicBezTo>
                    <a:pt x="103" y="11"/>
                    <a:pt x="103" y="11"/>
                    <a:pt x="103" y="11"/>
                  </a:cubicBezTo>
                  <a:cubicBezTo>
                    <a:pt x="106" y="11"/>
                    <a:pt x="109" y="12"/>
                    <a:pt x="111" y="15"/>
                  </a:cubicBezTo>
                  <a:lnTo>
                    <a:pt x="87" y="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82" name="组合 181"/>
          <p:cNvGrpSpPr/>
          <p:nvPr/>
        </p:nvGrpSpPr>
        <p:grpSpPr>
          <a:xfrm>
            <a:off x="10688609" y="3658867"/>
            <a:ext cx="692150" cy="692150"/>
            <a:chOff x="4662488" y="5514976"/>
            <a:chExt cx="692150" cy="692150"/>
          </a:xfrm>
        </p:grpSpPr>
        <p:sp>
          <p:nvSpPr>
            <p:cNvPr id="86" name="Oval 83"/>
            <p:cNvSpPr>
              <a:spLocks noChangeArrowheads="1"/>
            </p:cNvSpPr>
            <p:nvPr/>
          </p:nvSpPr>
          <p:spPr bwMode="auto">
            <a:xfrm>
              <a:off x="4662488" y="5514976"/>
              <a:ext cx="692150" cy="692150"/>
            </a:xfrm>
            <a:prstGeom prst="ellipse">
              <a:avLst/>
            </a:prstGeom>
            <a:solidFill>
              <a:srgbClr val="62CC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" name="Freeform 162"/>
            <p:cNvSpPr>
              <a:spLocks noEditPoints="1"/>
            </p:cNvSpPr>
            <p:nvPr/>
          </p:nvSpPr>
          <p:spPr bwMode="auto">
            <a:xfrm>
              <a:off x="4848226" y="5608638"/>
              <a:ext cx="423863" cy="417513"/>
            </a:xfrm>
            <a:custGeom>
              <a:avLst/>
              <a:gdLst>
                <a:gd name="T0" fmla="*/ 48 w 113"/>
                <a:gd name="T1" fmla="*/ 4 h 111"/>
                <a:gd name="T2" fmla="*/ 2 w 113"/>
                <a:gd name="T3" fmla="*/ 61 h 111"/>
                <a:gd name="T4" fmla="*/ 38 w 113"/>
                <a:gd name="T5" fmla="*/ 61 h 111"/>
                <a:gd name="T6" fmla="*/ 39 w 113"/>
                <a:gd name="T7" fmla="*/ 61 h 111"/>
                <a:gd name="T8" fmla="*/ 38 w 113"/>
                <a:gd name="T9" fmla="*/ 60 h 111"/>
                <a:gd name="T10" fmla="*/ 52 w 113"/>
                <a:gd name="T11" fmla="*/ 41 h 111"/>
                <a:gd name="T12" fmla="*/ 71 w 113"/>
                <a:gd name="T13" fmla="*/ 55 h 111"/>
                <a:gd name="T14" fmla="*/ 57 w 113"/>
                <a:gd name="T15" fmla="*/ 74 h 111"/>
                <a:gd name="T16" fmla="*/ 51 w 113"/>
                <a:gd name="T17" fmla="*/ 73 h 111"/>
                <a:gd name="T18" fmla="*/ 51 w 113"/>
                <a:gd name="T19" fmla="*/ 75 h 111"/>
                <a:gd name="T20" fmla="*/ 51 w 113"/>
                <a:gd name="T21" fmla="*/ 105 h 111"/>
                <a:gd name="T22" fmla="*/ 50 w 113"/>
                <a:gd name="T23" fmla="*/ 111 h 111"/>
                <a:gd name="T24" fmla="*/ 63 w 113"/>
                <a:gd name="T25" fmla="*/ 110 h 111"/>
                <a:gd name="T26" fmla="*/ 108 w 113"/>
                <a:gd name="T27" fmla="*/ 49 h 111"/>
                <a:gd name="T28" fmla="*/ 48 w 113"/>
                <a:gd name="T29" fmla="*/ 4 h 111"/>
                <a:gd name="T30" fmla="*/ 40 w 113"/>
                <a:gd name="T31" fmla="*/ 44 h 111"/>
                <a:gd name="T32" fmla="*/ 35 w 113"/>
                <a:gd name="T33" fmla="*/ 53 h 111"/>
                <a:gd name="T34" fmla="*/ 10 w 113"/>
                <a:gd name="T35" fmla="*/ 44 h 111"/>
                <a:gd name="T36" fmla="*/ 17 w 113"/>
                <a:gd name="T37" fmla="*/ 27 h 111"/>
                <a:gd name="T38" fmla="*/ 32 w 113"/>
                <a:gd name="T39" fmla="*/ 15 h 111"/>
                <a:gd name="T40" fmla="*/ 46 w 113"/>
                <a:gd name="T41" fmla="*/ 39 h 111"/>
                <a:gd name="T42" fmla="*/ 40 w 113"/>
                <a:gd name="T43" fmla="*/ 44 h 111"/>
                <a:gd name="T44" fmla="*/ 91 w 113"/>
                <a:gd name="T45" fmla="*/ 89 h 111"/>
                <a:gd name="T46" fmla="*/ 76 w 113"/>
                <a:gd name="T47" fmla="*/ 100 h 111"/>
                <a:gd name="T48" fmla="*/ 63 w 113"/>
                <a:gd name="T49" fmla="*/ 76 h 111"/>
                <a:gd name="T50" fmla="*/ 71 w 113"/>
                <a:gd name="T51" fmla="*/ 70 h 111"/>
                <a:gd name="T52" fmla="*/ 75 w 113"/>
                <a:gd name="T53" fmla="*/ 62 h 111"/>
                <a:gd name="T54" fmla="*/ 100 w 113"/>
                <a:gd name="T55" fmla="*/ 72 h 111"/>
                <a:gd name="T56" fmla="*/ 91 w 113"/>
                <a:gd name="T57" fmla="*/ 89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3" h="111">
                  <a:moveTo>
                    <a:pt x="48" y="4"/>
                  </a:moveTo>
                  <a:cubicBezTo>
                    <a:pt x="20" y="8"/>
                    <a:pt x="0" y="33"/>
                    <a:pt x="2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37" y="51"/>
                    <a:pt x="43" y="42"/>
                    <a:pt x="52" y="41"/>
                  </a:cubicBezTo>
                  <a:cubicBezTo>
                    <a:pt x="61" y="40"/>
                    <a:pt x="70" y="46"/>
                    <a:pt x="71" y="55"/>
                  </a:cubicBezTo>
                  <a:cubicBezTo>
                    <a:pt x="73" y="64"/>
                    <a:pt x="66" y="72"/>
                    <a:pt x="57" y="74"/>
                  </a:cubicBezTo>
                  <a:cubicBezTo>
                    <a:pt x="55" y="74"/>
                    <a:pt x="53" y="74"/>
                    <a:pt x="51" y="73"/>
                  </a:cubicBezTo>
                  <a:cubicBezTo>
                    <a:pt x="51" y="74"/>
                    <a:pt x="51" y="75"/>
                    <a:pt x="51" y="75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1" y="107"/>
                    <a:pt x="51" y="109"/>
                    <a:pt x="50" y="111"/>
                  </a:cubicBezTo>
                  <a:cubicBezTo>
                    <a:pt x="54" y="111"/>
                    <a:pt x="59" y="111"/>
                    <a:pt x="63" y="110"/>
                  </a:cubicBezTo>
                  <a:cubicBezTo>
                    <a:pt x="93" y="106"/>
                    <a:pt x="113" y="79"/>
                    <a:pt x="108" y="49"/>
                  </a:cubicBezTo>
                  <a:cubicBezTo>
                    <a:pt x="104" y="20"/>
                    <a:pt x="77" y="0"/>
                    <a:pt x="48" y="4"/>
                  </a:cubicBezTo>
                  <a:close/>
                  <a:moveTo>
                    <a:pt x="40" y="44"/>
                  </a:moveTo>
                  <a:cubicBezTo>
                    <a:pt x="36" y="48"/>
                    <a:pt x="35" y="53"/>
                    <a:pt x="35" y="53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4"/>
                    <a:pt x="11" y="34"/>
                    <a:pt x="17" y="27"/>
                  </a:cubicBezTo>
                  <a:cubicBezTo>
                    <a:pt x="24" y="20"/>
                    <a:pt x="32" y="15"/>
                    <a:pt x="32" y="15"/>
                  </a:cubicBezTo>
                  <a:cubicBezTo>
                    <a:pt x="32" y="15"/>
                    <a:pt x="46" y="38"/>
                    <a:pt x="46" y="39"/>
                  </a:cubicBezTo>
                  <a:cubicBezTo>
                    <a:pt x="46" y="39"/>
                    <a:pt x="43" y="40"/>
                    <a:pt x="40" y="44"/>
                  </a:cubicBezTo>
                  <a:close/>
                  <a:moveTo>
                    <a:pt x="91" y="89"/>
                  </a:moveTo>
                  <a:cubicBezTo>
                    <a:pt x="85" y="97"/>
                    <a:pt x="76" y="100"/>
                    <a:pt x="76" y="100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3" y="76"/>
                    <a:pt x="68" y="74"/>
                    <a:pt x="71" y="70"/>
                  </a:cubicBezTo>
                  <a:cubicBezTo>
                    <a:pt x="74" y="66"/>
                    <a:pt x="75" y="62"/>
                    <a:pt x="75" y="62"/>
                  </a:cubicBezTo>
                  <a:cubicBezTo>
                    <a:pt x="76" y="62"/>
                    <a:pt x="100" y="72"/>
                    <a:pt x="100" y="72"/>
                  </a:cubicBezTo>
                  <a:cubicBezTo>
                    <a:pt x="100" y="72"/>
                    <a:pt x="98" y="82"/>
                    <a:pt x="91" y="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" name="Freeform 163"/>
            <p:cNvSpPr>
              <a:spLocks/>
            </p:cNvSpPr>
            <p:nvPr/>
          </p:nvSpPr>
          <p:spPr bwMode="auto">
            <a:xfrm>
              <a:off x="5021263" y="5789613"/>
              <a:ext cx="66675" cy="68263"/>
            </a:xfrm>
            <a:custGeom>
              <a:avLst/>
              <a:gdLst>
                <a:gd name="T0" fmla="*/ 8 w 18"/>
                <a:gd name="T1" fmla="*/ 1 h 18"/>
                <a:gd name="T2" fmla="*/ 1 w 18"/>
                <a:gd name="T3" fmla="*/ 10 h 18"/>
                <a:gd name="T4" fmla="*/ 10 w 18"/>
                <a:gd name="T5" fmla="*/ 17 h 18"/>
                <a:gd name="T6" fmla="*/ 17 w 18"/>
                <a:gd name="T7" fmla="*/ 8 h 18"/>
                <a:gd name="T8" fmla="*/ 8 w 18"/>
                <a:gd name="T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8" y="1"/>
                  </a:moveTo>
                  <a:cubicBezTo>
                    <a:pt x="3" y="2"/>
                    <a:pt x="0" y="6"/>
                    <a:pt x="1" y="10"/>
                  </a:cubicBezTo>
                  <a:cubicBezTo>
                    <a:pt x="1" y="15"/>
                    <a:pt x="6" y="18"/>
                    <a:pt x="10" y="17"/>
                  </a:cubicBezTo>
                  <a:cubicBezTo>
                    <a:pt x="15" y="17"/>
                    <a:pt x="18" y="12"/>
                    <a:pt x="17" y="8"/>
                  </a:cubicBezTo>
                  <a:cubicBezTo>
                    <a:pt x="16" y="3"/>
                    <a:pt x="12" y="0"/>
                    <a:pt x="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" name="Freeform 164"/>
            <p:cNvSpPr>
              <a:spLocks noEditPoints="1"/>
            </p:cNvSpPr>
            <p:nvPr/>
          </p:nvSpPr>
          <p:spPr bwMode="auto">
            <a:xfrm>
              <a:off x="4779963" y="5849938"/>
              <a:ext cx="247650" cy="195263"/>
            </a:xfrm>
            <a:custGeom>
              <a:avLst/>
              <a:gdLst>
                <a:gd name="T0" fmla="*/ 58 w 66"/>
                <a:gd name="T1" fmla="*/ 0 h 52"/>
                <a:gd name="T2" fmla="*/ 56 w 66"/>
                <a:gd name="T3" fmla="*/ 0 h 52"/>
                <a:gd name="T4" fmla="*/ 20 w 66"/>
                <a:gd name="T5" fmla="*/ 0 h 52"/>
                <a:gd name="T6" fmla="*/ 10 w 66"/>
                <a:gd name="T7" fmla="*/ 0 h 52"/>
                <a:gd name="T8" fmla="*/ 0 w 66"/>
                <a:gd name="T9" fmla="*/ 11 h 52"/>
                <a:gd name="T10" fmla="*/ 0 w 66"/>
                <a:gd name="T11" fmla="*/ 41 h 52"/>
                <a:gd name="T12" fmla="*/ 10 w 66"/>
                <a:gd name="T13" fmla="*/ 52 h 52"/>
                <a:gd name="T14" fmla="*/ 56 w 66"/>
                <a:gd name="T15" fmla="*/ 52 h 52"/>
                <a:gd name="T16" fmla="*/ 65 w 66"/>
                <a:gd name="T17" fmla="*/ 46 h 52"/>
                <a:gd name="T18" fmla="*/ 66 w 66"/>
                <a:gd name="T19" fmla="*/ 41 h 52"/>
                <a:gd name="T20" fmla="*/ 66 w 66"/>
                <a:gd name="T21" fmla="*/ 11 h 52"/>
                <a:gd name="T22" fmla="*/ 65 w 66"/>
                <a:gd name="T23" fmla="*/ 8 h 52"/>
                <a:gd name="T24" fmla="*/ 58 w 66"/>
                <a:gd name="T25" fmla="*/ 0 h 52"/>
                <a:gd name="T26" fmla="*/ 57 w 66"/>
                <a:gd name="T27" fmla="*/ 9 h 52"/>
                <a:gd name="T28" fmla="*/ 46 w 66"/>
                <a:gd name="T29" fmla="*/ 28 h 52"/>
                <a:gd name="T30" fmla="*/ 36 w 66"/>
                <a:gd name="T31" fmla="*/ 19 h 52"/>
                <a:gd name="T32" fmla="*/ 32 w 66"/>
                <a:gd name="T33" fmla="*/ 27 h 52"/>
                <a:gd name="T34" fmla="*/ 26 w 66"/>
                <a:gd name="T35" fmla="*/ 37 h 52"/>
                <a:gd name="T36" fmla="*/ 18 w 66"/>
                <a:gd name="T37" fmla="*/ 27 h 52"/>
                <a:gd name="T38" fmla="*/ 9 w 66"/>
                <a:gd name="T39" fmla="*/ 43 h 52"/>
                <a:gd name="T40" fmla="*/ 7 w 66"/>
                <a:gd name="T41" fmla="*/ 46 h 52"/>
                <a:gd name="T42" fmla="*/ 5 w 66"/>
                <a:gd name="T43" fmla="*/ 41 h 52"/>
                <a:gd name="T44" fmla="*/ 5 w 66"/>
                <a:gd name="T45" fmla="*/ 11 h 52"/>
                <a:gd name="T46" fmla="*/ 10 w 66"/>
                <a:gd name="T47" fmla="*/ 5 h 52"/>
                <a:gd name="T48" fmla="*/ 21 w 66"/>
                <a:gd name="T49" fmla="*/ 5 h 52"/>
                <a:gd name="T50" fmla="*/ 56 w 66"/>
                <a:gd name="T51" fmla="*/ 5 h 52"/>
                <a:gd name="T52" fmla="*/ 59 w 66"/>
                <a:gd name="T53" fmla="*/ 6 h 52"/>
                <a:gd name="T54" fmla="*/ 57 w 66"/>
                <a:gd name="T55" fmla="*/ 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6" h="52">
                  <a:moveTo>
                    <a:pt x="58" y="0"/>
                  </a:moveTo>
                  <a:cubicBezTo>
                    <a:pt x="57" y="0"/>
                    <a:pt x="57" y="0"/>
                    <a:pt x="56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7"/>
                    <a:pt x="5" y="52"/>
                    <a:pt x="10" y="52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60" y="52"/>
                    <a:pt x="63" y="50"/>
                    <a:pt x="65" y="46"/>
                  </a:cubicBezTo>
                  <a:cubicBezTo>
                    <a:pt x="65" y="44"/>
                    <a:pt x="66" y="43"/>
                    <a:pt x="66" y="41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66" y="10"/>
                    <a:pt x="66" y="9"/>
                    <a:pt x="65" y="8"/>
                  </a:cubicBezTo>
                  <a:cubicBezTo>
                    <a:pt x="64" y="4"/>
                    <a:pt x="61" y="1"/>
                    <a:pt x="58" y="0"/>
                  </a:cubicBezTo>
                  <a:close/>
                  <a:moveTo>
                    <a:pt x="57" y="9"/>
                  </a:moveTo>
                  <a:cubicBezTo>
                    <a:pt x="46" y="28"/>
                    <a:pt x="46" y="28"/>
                    <a:pt x="46" y="28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6" y="44"/>
                    <a:pt x="5" y="43"/>
                    <a:pt x="5" y="4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8"/>
                    <a:pt x="8" y="5"/>
                    <a:pt x="10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7" y="5"/>
                    <a:pt x="58" y="5"/>
                    <a:pt x="59" y="6"/>
                  </a:cubicBezTo>
                  <a:lnTo>
                    <a:pt x="57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89" name="组合 188"/>
          <p:cNvGrpSpPr/>
          <p:nvPr/>
        </p:nvGrpSpPr>
        <p:grpSpPr>
          <a:xfrm>
            <a:off x="1854821" y="3658867"/>
            <a:ext cx="692150" cy="692150"/>
            <a:chOff x="2368551" y="3987801"/>
            <a:chExt cx="692150" cy="692150"/>
          </a:xfrm>
        </p:grpSpPr>
        <p:sp>
          <p:nvSpPr>
            <p:cNvPr id="98" name="Oval 95"/>
            <p:cNvSpPr>
              <a:spLocks noChangeArrowheads="1"/>
            </p:cNvSpPr>
            <p:nvPr/>
          </p:nvSpPr>
          <p:spPr bwMode="auto">
            <a:xfrm>
              <a:off x="2368551" y="3987801"/>
              <a:ext cx="692150" cy="692150"/>
            </a:xfrm>
            <a:prstGeom prst="ellipse">
              <a:avLst/>
            </a:prstGeom>
            <a:solidFill>
              <a:srgbClr val="24B0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0" name="Freeform 167"/>
            <p:cNvSpPr>
              <a:spLocks noEditPoints="1"/>
            </p:cNvSpPr>
            <p:nvPr/>
          </p:nvSpPr>
          <p:spPr bwMode="auto">
            <a:xfrm>
              <a:off x="2560638" y="4070351"/>
              <a:ext cx="319088" cy="511175"/>
            </a:xfrm>
            <a:custGeom>
              <a:avLst/>
              <a:gdLst>
                <a:gd name="T0" fmla="*/ 44 w 85"/>
                <a:gd name="T1" fmla="*/ 0 h 136"/>
                <a:gd name="T2" fmla="*/ 5 w 85"/>
                <a:gd name="T3" fmla="*/ 20 h 136"/>
                <a:gd name="T4" fmla="*/ 5 w 85"/>
                <a:gd name="T5" fmla="*/ 100 h 136"/>
                <a:gd name="T6" fmla="*/ 12 w 85"/>
                <a:gd name="T7" fmla="*/ 134 h 136"/>
                <a:gd name="T8" fmla="*/ 12 w 85"/>
                <a:gd name="T9" fmla="*/ 136 h 136"/>
                <a:gd name="T10" fmla="*/ 74 w 85"/>
                <a:gd name="T11" fmla="*/ 134 h 136"/>
                <a:gd name="T12" fmla="*/ 82 w 85"/>
                <a:gd name="T13" fmla="*/ 122 h 136"/>
                <a:gd name="T14" fmla="*/ 85 w 85"/>
                <a:gd name="T15" fmla="*/ 20 h 136"/>
                <a:gd name="T16" fmla="*/ 79 w 85"/>
                <a:gd name="T17" fmla="*/ 25 h 136"/>
                <a:gd name="T18" fmla="*/ 79 w 85"/>
                <a:gd name="T19" fmla="*/ 41 h 136"/>
                <a:gd name="T20" fmla="*/ 12 w 85"/>
                <a:gd name="T21" fmla="*/ 25 h 136"/>
                <a:gd name="T22" fmla="*/ 11 w 85"/>
                <a:gd name="T23" fmla="*/ 25 h 136"/>
                <a:gd name="T24" fmla="*/ 7 w 85"/>
                <a:gd name="T25" fmla="*/ 41 h 136"/>
                <a:gd name="T26" fmla="*/ 8 w 85"/>
                <a:gd name="T27" fmla="*/ 96 h 136"/>
                <a:gd name="T28" fmla="*/ 8 w 85"/>
                <a:gd name="T29" fmla="*/ 55 h 136"/>
                <a:gd name="T30" fmla="*/ 11 w 85"/>
                <a:gd name="T31" fmla="*/ 96 h 136"/>
                <a:gd name="T32" fmla="*/ 13 w 85"/>
                <a:gd name="T33" fmla="*/ 96 h 136"/>
                <a:gd name="T34" fmla="*/ 18 w 85"/>
                <a:gd name="T35" fmla="*/ 41 h 136"/>
                <a:gd name="T36" fmla="*/ 19 w 85"/>
                <a:gd name="T37" fmla="*/ 96 h 136"/>
                <a:gd name="T38" fmla="*/ 19 w 85"/>
                <a:gd name="T39" fmla="*/ 55 h 136"/>
                <a:gd name="T40" fmla="*/ 23 w 85"/>
                <a:gd name="T41" fmla="*/ 25 h 136"/>
                <a:gd name="T42" fmla="*/ 21 w 85"/>
                <a:gd name="T43" fmla="*/ 25 h 136"/>
                <a:gd name="T44" fmla="*/ 22 w 85"/>
                <a:gd name="T45" fmla="*/ 55 h 136"/>
                <a:gd name="T46" fmla="*/ 26 w 85"/>
                <a:gd name="T47" fmla="*/ 25 h 136"/>
                <a:gd name="T48" fmla="*/ 26 w 85"/>
                <a:gd name="T49" fmla="*/ 41 h 136"/>
                <a:gd name="T50" fmla="*/ 27 w 85"/>
                <a:gd name="T51" fmla="*/ 96 h 136"/>
                <a:gd name="T52" fmla="*/ 30 w 85"/>
                <a:gd name="T53" fmla="*/ 96 h 136"/>
                <a:gd name="T54" fmla="*/ 33 w 85"/>
                <a:gd name="T55" fmla="*/ 41 h 136"/>
                <a:gd name="T56" fmla="*/ 36 w 85"/>
                <a:gd name="T57" fmla="*/ 96 h 136"/>
                <a:gd name="T58" fmla="*/ 36 w 85"/>
                <a:gd name="T59" fmla="*/ 55 h 136"/>
                <a:gd name="T60" fmla="*/ 37 w 85"/>
                <a:gd name="T61" fmla="*/ 41 h 136"/>
                <a:gd name="T62" fmla="*/ 39 w 85"/>
                <a:gd name="T63" fmla="*/ 41 h 136"/>
                <a:gd name="T64" fmla="*/ 39 w 85"/>
                <a:gd name="T65" fmla="*/ 55 h 136"/>
                <a:gd name="T66" fmla="*/ 44 w 85"/>
                <a:gd name="T67" fmla="*/ 41 h 136"/>
                <a:gd name="T68" fmla="*/ 44 w 85"/>
                <a:gd name="T69" fmla="*/ 25 h 136"/>
                <a:gd name="T70" fmla="*/ 44 w 85"/>
                <a:gd name="T71" fmla="*/ 96 h 136"/>
                <a:gd name="T72" fmla="*/ 47 w 85"/>
                <a:gd name="T73" fmla="*/ 96 h 136"/>
                <a:gd name="T74" fmla="*/ 47 w 85"/>
                <a:gd name="T75" fmla="*/ 25 h 136"/>
                <a:gd name="T76" fmla="*/ 52 w 85"/>
                <a:gd name="T77" fmla="*/ 96 h 136"/>
                <a:gd name="T78" fmla="*/ 52 w 85"/>
                <a:gd name="T79" fmla="*/ 55 h 136"/>
                <a:gd name="T80" fmla="*/ 53 w 85"/>
                <a:gd name="T81" fmla="*/ 41 h 136"/>
                <a:gd name="T82" fmla="*/ 54 w 85"/>
                <a:gd name="T83" fmla="*/ 41 h 136"/>
                <a:gd name="T84" fmla="*/ 56 w 85"/>
                <a:gd name="T85" fmla="*/ 55 h 136"/>
                <a:gd name="T86" fmla="*/ 60 w 85"/>
                <a:gd name="T87" fmla="*/ 41 h 136"/>
                <a:gd name="T88" fmla="*/ 60 w 85"/>
                <a:gd name="T89" fmla="*/ 25 h 136"/>
                <a:gd name="T90" fmla="*/ 61 w 85"/>
                <a:gd name="T91" fmla="*/ 96 h 136"/>
                <a:gd name="T92" fmla="*/ 64 w 85"/>
                <a:gd name="T93" fmla="*/ 96 h 136"/>
                <a:gd name="T94" fmla="*/ 63 w 85"/>
                <a:gd name="T95" fmla="*/ 25 h 136"/>
                <a:gd name="T96" fmla="*/ 69 w 85"/>
                <a:gd name="T97" fmla="*/ 96 h 136"/>
                <a:gd name="T98" fmla="*/ 69 w 85"/>
                <a:gd name="T99" fmla="*/ 55 h 136"/>
                <a:gd name="T100" fmla="*/ 68 w 85"/>
                <a:gd name="T101" fmla="*/ 41 h 136"/>
                <a:gd name="T102" fmla="*/ 70 w 85"/>
                <a:gd name="T103" fmla="*/ 41 h 136"/>
                <a:gd name="T104" fmla="*/ 72 w 85"/>
                <a:gd name="T105" fmla="*/ 55 h 136"/>
                <a:gd name="T106" fmla="*/ 75 w 85"/>
                <a:gd name="T107" fmla="*/ 41 h 136"/>
                <a:gd name="T108" fmla="*/ 75 w 85"/>
                <a:gd name="T109" fmla="*/ 25 h 136"/>
                <a:gd name="T110" fmla="*/ 78 w 85"/>
                <a:gd name="T111" fmla="*/ 96 h 136"/>
                <a:gd name="T112" fmla="*/ 80 w 85"/>
                <a:gd name="T113" fmla="*/ 9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5" h="136">
                  <a:moveTo>
                    <a:pt x="82" y="6"/>
                  </a:moveTo>
                  <a:cubicBezTo>
                    <a:pt x="75" y="6"/>
                    <a:pt x="75" y="6"/>
                    <a:pt x="75" y="6"/>
                  </a:cubicBezTo>
                  <a:cubicBezTo>
                    <a:pt x="73" y="3"/>
                    <a:pt x="60" y="0"/>
                    <a:pt x="44" y="0"/>
                  </a:cubicBezTo>
                  <a:cubicBezTo>
                    <a:pt x="27" y="0"/>
                    <a:pt x="14" y="3"/>
                    <a:pt x="12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5" y="100"/>
                    <a:pt x="5" y="100"/>
                    <a:pt x="5" y="100"/>
                  </a:cubicBezTo>
                  <a:cubicBezTo>
                    <a:pt x="5" y="122"/>
                    <a:pt x="5" y="122"/>
                    <a:pt x="5" y="122"/>
                  </a:cubicBezTo>
                  <a:cubicBezTo>
                    <a:pt x="12" y="122"/>
                    <a:pt x="12" y="122"/>
                    <a:pt x="12" y="122"/>
                  </a:cubicBezTo>
                  <a:cubicBezTo>
                    <a:pt x="12" y="134"/>
                    <a:pt x="12" y="134"/>
                    <a:pt x="12" y="134"/>
                  </a:cubicBezTo>
                  <a:cubicBezTo>
                    <a:pt x="11" y="134"/>
                    <a:pt x="11" y="134"/>
                    <a:pt x="11" y="134"/>
                  </a:cubicBezTo>
                  <a:cubicBezTo>
                    <a:pt x="11" y="136"/>
                    <a:pt x="11" y="136"/>
                    <a:pt x="11" y="136"/>
                  </a:cubicBezTo>
                  <a:cubicBezTo>
                    <a:pt x="12" y="136"/>
                    <a:pt x="12" y="136"/>
                    <a:pt x="12" y="136"/>
                  </a:cubicBezTo>
                  <a:cubicBezTo>
                    <a:pt x="73" y="136"/>
                    <a:pt x="73" y="136"/>
                    <a:pt x="73" y="136"/>
                  </a:cubicBezTo>
                  <a:cubicBezTo>
                    <a:pt x="74" y="136"/>
                    <a:pt x="74" y="136"/>
                    <a:pt x="74" y="136"/>
                  </a:cubicBezTo>
                  <a:cubicBezTo>
                    <a:pt x="74" y="134"/>
                    <a:pt x="74" y="134"/>
                    <a:pt x="74" y="134"/>
                  </a:cubicBezTo>
                  <a:cubicBezTo>
                    <a:pt x="73" y="134"/>
                    <a:pt x="73" y="134"/>
                    <a:pt x="73" y="134"/>
                  </a:cubicBezTo>
                  <a:cubicBezTo>
                    <a:pt x="73" y="122"/>
                    <a:pt x="73" y="122"/>
                    <a:pt x="73" y="122"/>
                  </a:cubicBezTo>
                  <a:cubicBezTo>
                    <a:pt x="82" y="122"/>
                    <a:pt x="82" y="122"/>
                    <a:pt x="82" y="122"/>
                  </a:cubicBezTo>
                  <a:cubicBezTo>
                    <a:pt x="82" y="100"/>
                    <a:pt x="82" y="100"/>
                    <a:pt x="82" y="100"/>
                  </a:cubicBezTo>
                  <a:cubicBezTo>
                    <a:pt x="85" y="100"/>
                    <a:pt x="85" y="100"/>
                    <a:pt x="85" y="100"/>
                  </a:cubicBezTo>
                  <a:cubicBezTo>
                    <a:pt x="85" y="20"/>
                    <a:pt x="85" y="20"/>
                    <a:pt x="85" y="20"/>
                  </a:cubicBezTo>
                  <a:cubicBezTo>
                    <a:pt x="82" y="20"/>
                    <a:pt x="82" y="20"/>
                    <a:pt x="82" y="20"/>
                  </a:cubicBezTo>
                  <a:lnTo>
                    <a:pt x="82" y="6"/>
                  </a:lnTo>
                  <a:close/>
                  <a:moveTo>
                    <a:pt x="79" y="25"/>
                  </a:moveTo>
                  <a:cubicBezTo>
                    <a:pt x="80" y="25"/>
                    <a:pt x="80" y="25"/>
                    <a:pt x="80" y="25"/>
                  </a:cubicBezTo>
                  <a:cubicBezTo>
                    <a:pt x="80" y="41"/>
                    <a:pt x="80" y="41"/>
                    <a:pt x="80" y="41"/>
                  </a:cubicBezTo>
                  <a:cubicBezTo>
                    <a:pt x="79" y="41"/>
                    <a:pt x="79" y="41"/>
                    <a:pt x="79" y="41"/>
                  </a:cubicBezTo>
                  <a:lnTo>
                    <a:pt x="79" y="25"/>
                  </a:lnTo>
                  <a:close/>
                  <a:moveTo>
                    <a:pt x="11" y="25"/>
                  </a:moveTo>
                  <a:cubicBezTo>
                    <a:pt x="12" y="25"/>
                    <a:pt x="12" y="25"/>
                    <a:pt x="12" y="25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1" y="41"/>
                    <a:pt x="11" y="41"/>
                    <a:pt x="11" y="41"/>
                  </a:cubicBezTo>
                  <a:lnTo>
                    <a:pt x="11" y="25"/>
                  </a:lnTo>
                  <a:close/>
                  <a:moveTo>
                    <a:pt x="6" y="25"/>
                  </a:moveTo>
                  <a:cubicBezTo>
                    <a:pt x="7" y="25"/>
                    <a:pt x="7" y="25"/>
                    <a:pt x="7" y="25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6" y="41"/>
                    <a:pt x="6" y="41"/>
                    <a:pt x="6" y="41"/>
                  </a:cubicBezTo>
                  <a:lnTo>
                    <a:pt x="6" y="25"/>
                  </a:lnTo>
                  <a:close/>
                  <a:moveTo>
                    <a:pt x="8" y="96"/>
                  </a:moveTo>
                  <a:cubicBezTo>
                    <a:pt x="5" y="96"/>
                    <a:pt x="5" y="96"/>
                    <a:pt x="5" y="96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8" y="55"/>
                    <a:pt x="8" y="55"/>
                    <a:pt x="8" y="55"/>
                  </a:cubicBezTo>
                  <a:lnTo>
                    <a:pt x="8" y="96"/>
                  </a:lnTo>
                  <a:close/>
                  <a:moveTo>
                    <a:pt x="13" y="96"/>
                  </a:moveTo>
                  <a:cubicBezTo>
                    <a:pt x="11" y="96"/>
                    <a:pt x="11" y="96"/>
                    <a:pt x="11" y="96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3" y="55"/>
                    <a:pt x="13" y="55"/>
                    <a:pt x="13" y="55"/>
                  </a:cubicBezTo>
                  <a:lnTo>
                    <a:pt x="13" y="96"/>
                  </a:lnTo>
                  <a:close/>
                  <a:moveTo>
                    <a:pt x="16" y="25"/>
                  </a:moveTo>
                  <a:cubicBezTo>
                    <a:pt x="18" y="25"/>
                    <a:pt x="18" y="25"/>
                    <a:pt x="18" y="25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16" y="41"/>
                    <a:pt x="16" y="41"/>
                    <a:pt x="16" y="41"/>
                  </a:cubicBezTo>
                  <a:lnTo>
                    <a:pt x="16" y="25"/>
                  </a:lnTo>
                  <a:close/>
                  <a:moveTo>
                    <a:pt x="19" y="96"/>
                  </a:moveTo>
                  <a:cubicBezTo>
                    <a:pt x="16" y="96"/>
                    <a:pt x="16" y="96"/>
                    <a:pt x="16" y="96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9" y="55"/>
                    <a:pt x="19" y="55"/>
                    <a:pt x="19" y="55"/>
                  </a:cubicBezTo>
                  <a:lnTo>
                    <a:pt x="19" y="96"/>
                  </a:lnTo>
                  <a:close/>
                  <a:moveTo>
                    <a:pt x="21" y="25"/>
                  </a:moveTo>
                  <a:cubicBezTo>
                    <a:pt x="23" y="25"/>
                    <a:pt x="23" y="25"/>
                    <a:pt x="23" y="25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1" y="41"/>
                    <a:pt x="21" y="41"/>
                    <a:pt x="21" y="41"/>
                  </a:cubicBezTo>
                  <a:lnTo>
                    <a:pt x="21" y="25"/>
                  </a:lnTo>
                  <a:close/>
                  <a:moveTo>
                    <a:pt x="24" y="96"/>
                  </a:moveTo>
                  <a:cubicBezTo>
                    <a:pt x="22" y="96"/>
                    <a:pt x="22" y="96"/>
                    <a:pt x="22" y="96"/>
                  </a:cubicBezTo>
                  <a:cubicBezTo>
                    <a:pt x="22" y="55"/>
                    <a:pt x="22" y="55"/>
                    <a:pt x="22" y="55"/>
                  </a:cubicBezTo>
                  <a:cubicBezTo>
                    <a:pt x="24" y="55"/>
                    <a:pt x="24" y="55"/>
                    <a:pt x="24" y="55"/>
                  </a:cubicBezTo>
                  <a:lnTo>
                    <a:pt x="24" y="96"/>
                  </a:lnTo>
                  <a:close/>
                  <a:moveTo>
                    <a:pt x="26" y="25"/>
                  </a:moveTo>
                  <a:cubicBezTo>
                    <a:pt x="28" y="25"/>
                    <a:pt x="28" y="25"/>
                    <a:pt x="28" y="25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6" y="41"/>
                    <a:pt x="26" y="41"/>
                    <a:pt x="26" y="41"/>
                  </a:cubicBezTo>
                  <a:lnTo>
                    <a:pt x="26" y="25"/>
                  </a:lnTo>
                  <a:close/>
                  <a:moveTo>
                    <a:pt x="30" y="96"/>
                  </a:moveTo>
                  <a:cubicBezTo>
                    <a:pt x="27" y="96"/>
                    <a:pt x="27" y="96"/>
                    <a:pt x="27" y="96"/>
                  </a:cubicBezTo>
                  <a:cubicBezTo>
                    <a:pt x="27" y="55"/>
                    <a:pt x="27" y="55"/>
                    <a:pt x="27" y="55"/>
                  </a:cubicBezTo>
                  <a:cubicBezTo>
                    <a:pt x="30" y="55"/>
                    <a:pt x="30" y="55"/>
                    <a:pt x="30" y="55"/>
                  </a:cubicBezTo>
                  <a:lnTo>
                    <a:pt x="30" y="96"/>
                  </a:lnTo>
                  <a:close/>
                  <a:moveTo>
                    <a:pt x="32" y="25"/>
                  </a:moveTo>
                  <a:cubicBezTo>
                    <a:pt x="33" y="25"/>
                    <a:pt x="33" y="25"/>
                    <a:pt x="33" y="25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2" y="41"/>
                    <a:pt x="32" y="41"/>
                    <a:pt x="32" y="41"/>
                  </a:cubicBezTo>
                  <a:lnTo>
                    <a:pt x="32" y="25"/>
                  </a:lnTo>
                  <a:close/>
                  <a:moveTo>
                    <a:pt x="36" y="96"/>
                  </a:moveTo>
                  <a:cubicBezTo>
                    <a:pt x="33" y="96"/>
                    <a:pt x="33" y="96"/>
                    <a:pt x="33" y="96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6" y="55"/>
                    <a:pt x="36" y="55"/>
                    <a:pt x="36" y="55"/>
                  </a:cubicBezTo>
                  <a:lnTo>
                    <a:pt x="36" y="96"/>
                  </a:lnTo>
                  <a:close/>
                  <a:moveTo>
                    <a:pt x="39" y="41"/>
                  </a:moveTo>
                  <a:cubicBezTo>
                    <a:pt x="37" y="41"/>
                    <a:pt x="37" y="41"/>
                    <a:pt x="37" y="41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9" y="25"/>
                    <a:pt x="39" y="25"/>
                    <a:pt x="39" y="25"/>
                  </a:cubicBezTo>
                  <a:lnTo>
                    <a:pt x="39" y="41"/>
                  </a:lnTo>
                  <a:close/>
                  <a:moveTo>
                    <a:pt x="41" y="96"/>
                  </a:moveTo>
                  <a:cubicBezTo>
                    <a:pt x="39" y="96"/>
                    <a:pt x="39" y="96"/>
                    <a:pt x="39" y="96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1" y="55"/>
                    <a:pt x="41" y="55"/>
                    <a:pt x="41" y="55"/>
                  </a:cubicBezTo>
                  <a:lnTo>
                    <a:pt x="41" y="96"/>
                  </a:lnTo>
                  <a:close/>
                  <a:moveTo>
                    <a:pt x="44" y="41"/>
                  </a:moveTo>
                  <a:cubicBezTo>
                    <a:pt x="42" y="41"/>
                    <a:pt x="42" y="41"/>
                    <a:pt x="42" y="41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4" y="25"/>
                    <a:pt x="44" y="25"/>
                    <a:pt x="44" y="25"/>
                  </a:cubicBezTo>
                  <a:lnTo>
                    <a:pt x="44" y="41"/>
                  </a:lnTo>
                  <a:close/>
                  <a:moveTo>
                    <a:pt x="47" y="96"/>
                  </a:moveTo>
                  <a:cubicBezTo>
                    <a:pt x="44" y="96"/>
                    <a:pt x="44" y="96"/>
                    <a:pt x="44" y="96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7" y="55"/>
                    <a:pt x="47" y="55"/>
                    <a:pt x="47" y="55"/>
                  </a:cubicBezTo>
                  <a:lnTo>
                    <a:pt x="47" y="96"/>
                  </a:lnTo>
                  <a:close/>
                  <a:moveTo>
                    <a:pt x="49" y="41"/>
                  </a:moveTo>
                  <a:cubicBezTo>
                    <a:pt x="47" y="41"/>
                    <a:pt x="47" y="41"/>
                    <a:pt x="47" y="41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9" y="25"/>
                    <a:pt x="49" y="25"/>
                    <a:pt x="49" y="25"/>
                  </a:cubicBezTo>
                  <a:lnTo>
                    <a:pt x="49" y="41"/>
                  </a:lnTo>
                  <a:close/>
                  <a:moveTo>
                    <a:pt x="52" y="96"/>
                  </a:moveTo>
                  <a:cubicBezTo>
                    <a:pt x="50" y="96"/>
                    <a:pt x="50" y="96"/>
                    <a:pt x="50" y="96"/>
                  </a:cubicBezTo>
                  <a:cubicBezTo>
                    <a:pt x="50" y="55"/>
                    <a:pt x="50" y="55"/>
                    <a:pt x="50" y="55"/>
                  </a:cubicBezTo>
                  <a:cubicBezTo>
                    <a:pt x="52" y="55"/>
                    <a:pt x="52" y="55"/>
                    <a:pt x="52" y="55"/>
                  </a:cubicBezTo>
                  <a:lnTo>
                    <a:pt x="52" y="96"/>
                  </a:lnTo>
                  <a:close/>
                  <a:moveTo>
                    <a:pt x="54" y="41"/>
                  </a:moveTo>
                  <a:cubicBezTo>
                    <a:pt x="53" y="41"/>
                    <a:pt x="53" y="41"/>
                    <a:pt x="53" y="41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4" y="25"/>
                    <a:pt x="54" y="25"/>
                    <a:pt x="54" y="25"/>
                  </a:cubicBezTo>
                  <a:lnTo>
                    <a:pt x="54" y="41"/>
                  </a:lnTo>
                  <a:close/>
                  <a:moveTo>
                    <a:pt x="58" y="96"/>
                  </a:moveTo>
                  <a:cubicBezTo>
                    <a:pt x="56" y="96"/>
                    <a:pt x="56" y="96"/>
                    <a:pt x="56" y="96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58" y="55"/>
                    <a:pt x="58" y="55"/>
                    <a:pt x="58" y="55"/>
                  </a:cubicBezTo>
                  <a:lnTo>
                    <a:pt x="58" y="96"/>
                  </a:lnTo>
                  <a:close/>
                  <a:moveTo>
                    <a:pt x="60" y="41"/>
                  </a:moveTo>
                  <a:cubicBezTo>
                    <a:pt x="58" y="41"/>
                    <a:pt x="58" y="41"/>
                    <a:pt x="58" y="41"/>
                  </a:cubicBezTo>
                  <a:cubicBezTo>
                    <a:pt x="58" y="25"/>
                    <a:pt x="58" y="25"/>
                    <a:pt x="58" y="25"/>
                  </a:cubicBezTo>
                  <a:cubicBezTo>
                    <a:pt x="60" y="25"/>
                    <a:pt x="60" y="25"/>
                    <a:pt x="60" y="25"/>
                  </a:cubicBezTo>
                  <a:lnTo>
                    <a:pt x="60" y="41"/>
                  </a:lnTo>
                  <a:close/>
                  <a:moveTo>
                    <a:pt x="64" y="96"/>
                  </a:moveTo>
                  <a:cubicBezTo>
                    <a:pt x="61" y="96"/>
                    <a:pt x="61" y="96"/>
                    <a:pt x="61" y="96"/>
                  </a:cubicBezTo>
                  <a:cubicBezTo>
                    <a:pt x="61" y="55"/>
                    <a:pt x="61" y="55"/>
                    <a:pt x="61" y="55"/>
                  </a:cubicBezTo>
                  <a:cubicBezTo>
                    <a:pt x="64" y="55"/>
                    <a:pt x="64" y="55"/>
                    <a:pt x="64" y="55"/>
                  </a:cubicBezTo>
                  <a:lnTo>
                    <a:pt x="64" y="96"/>
                  </a:lnTo>
                  <a:close/>
                  <a:moveTo>
                    <a:pt x="65" y="41"/>
                  </a:moveTo>
                  <a:cubicBezTo>
                    <a:pt x="63" y="41"/>
                    <a:pt x="63" y="41"/>
                    <a:pt x="63" y="41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5" y="25"/>
                    <a:pt x="65" y="25"/>
                    <a:pt x="65" y="25"/>
                  </a:cubicBezTo>
                  <a:lnTo>
                    <a:pt x="65" y="41"/>
                  </a:lnTo>
                  <a:close/>
                  <a:moveTo>
                    <a:pt x="69" y="96"/>
                  </a:moveTo>
                  <a:cubicBezTo>
                    <a:pt x="67" y="96"/>
                    <a:pt x="67" y="96"/>
                    <a:pt x="67" y="96"/>
                  </a:cubicBezTo>
                  <a:cubicBezTo>
                    <a:pt x="67" y="55"/>
                    <a:pt x="67" y="55"/>
                    <a:pt x="67" y="55"/>
                  </a:cubicBezTo>
                  <a:cubicBezTo>
                    <a:pt x="69" y="55"/>
                    <a:pt x="69" y="55"/>
                    <a:pt x="69" y="55"/>
                  </a:cubicBezTo>
                  <a:lnTo>
                    <a:pt x="69" y="96"/>
                  </a:lnTo>
                  <a:close/>
                  <a:moveTo>
                    <a:pt x="70" y="41"/>
                  </a:moveTo>
                  <a:cubicBezTo>
                    <a:pt x="68" y="41"/>
                    <a:pt x="68" y="41"/>
                    <a:pt x="68" y="41"/>
                  </a:cubicBezTo>
                  <a:cubicBezTo>
                    <a:pt x="68" y="25"/>
                    <a:pt x="68" y="25"/>
                    <a:pt x="68" y="25"/>
                  </a:cubicBezTo>
                  <a:cubicBezTo>
                    <a:pt x="70" y="25"/>
                    <a:pt x="70" y="25"/>
                    <a:pt x="70" y="25"/>
                  </a:cubicBezTo>
                  <a:lnTo>
                    <a:pt x="70" y="41"/>
                  </a:lnTo>
                  <a:close/>
                  <a:moveTo>
                    <a:pt x="75" y="96"/>
                  </a:moveTo>
                  <a:cubicBezTo>
                    <a:pt x="72" y="96"/>
                    <a:pt x="72" y="96"/>
                    <a:pt x="72" y="96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5" y="55"/>
                    <a:pt x="75" y="55"/>
                    <a:pt x="75" y="55"/>
                  </a:cubicBezTo>
                  <a:lnTo>
                    <a:pt x="75" y="96"/>
                  </a:lnTo>
                  <a:close/>
                  <a:moveTo>
                    <a:pt x="75" y="41"/>
                  </a:moveTo>
                  <a:cubicBezTo>
                    <a:pt x="74" y="41"/>
                    <a:pt x="74" y="41"/>
                    <a:pt x="74" y="41"/>
                  </a:cubicBezTo>
                  <a:cubicBezTo>
                    <a:pt x="74" y="25"/>
                    <a:pt x="74" y="25"/>
                    <a:pt x="74" y="25"/>
                  </a:cubicBezTo>
                  <a:cubicBezTo>
                    <a:pt x="75" y="25"/>
                    <a:pt x="75" y="25"/>
                    <a:pt x="75" y="25"/>
                  </a:cubicBezTo>
                  <a:lnTo>
                    <a:pt x="75" y="41"/>
                  </a:lnTo>
                  <a:close/>
                  <a:moveTo>
                    <a:pt x="80" y="96"/>
                  </a:moveTo>
                  <a:cubicBezTo>
                    <a:pt x="78" y="96"/>
                    <a:pt x="78" y="96"/>
                    <a:pt x="78" y="96"/>
                  </a:cubicBezTo>
                  <a:cubicBezTo>
                    <a:pt x="78" y="55"/>
                    <a:pt x="78" y="55"/>
                    <a:pt x="78" y="55"/>
                  </a:cubicBezTo>
                  <a:cubicBezTo>
                    <a:pt x="80" y="55"/>
                    <a:pt x="80" y="55"/>
                    <a:pt x="80" y="55"/>
                  </a:cubicBezTo>
                  <a:lnTo>
                    <a:pt x="80" y="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96" name="组合 195"/>
          <p:cNvGrpSpPr/>
          <p:nvPr/>
        </p:nvGrpSpPr>
        <p:grpSpPr>
          <a:xfrm>
            <a:off x="9584389" y="2578809"/>
            <a:ext cx="692150" cy="688975"/>
            <a:chOff x="3898901" y="4754563"/>
            <a:chExt cx="692150" cy="688975"/>
          </a:xfrm>
        </p:grpSpPr>
        <p:sp>
          <p:nvSpPr>
            <p:cNvPr id="105" name="Oval 102"/>
            <p:cNvSpPr>
              <a:spLocks noChangeArrowheads="1"/>
            </p:cNvSpPr>
            <p:nvPr/>
          </p:nvSpPr>
          <p:spPr bwMode="auto">
            <a:xfrm>
              <a:off x="3898901" y="4754563"/>
              <a:ext cx="692150" cy="688975"/>
            </a:xfrm>
            <a:prstGeom prst="ellipse">
              <a:avLst/>
            </a:prstGeom>
            <a:solidFill>
              <a:srgbClr val="7A9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 104"/>
            <p:cNvSpPr>
              <a:spLocks noEditPoints="1"/>
            </p:cNvSpPr>
            <p:nvPr/>
          </p:nvSpPr>
          <p:spPr bwMode="auto">
            <a:xfrm>
              <a:off x="4030663" y="4886326"/>
              <a:ext cx="455613" cy="439738"/>
            </a:xfrm>
            <a:custGeom>
              <a:avLst/>
              <a:gdLst>
                <a:gd name="T0" fmla="*/ 111 w 121"/>
                <a:gd name="T1" fmla="*/ 50 h 117"/>
                <a:gd name="T2" fmla="*/ 105 w 121"/>
                <a:gd name="T3" fmla="*/ 3 h 117"/>
                <a:gd name="T4" fmla="*/ 82 w 121"/>
                <a:gd name="T5" fmla="*/ 1 h 117"/>
                <a:gd name="T6" fmla="*/ 41 w 121"/>
                <a:gd name="T7" fmla="*/ 1 h 117"/>
                <a:gd name="T8" fmla="*/ 35 w 121"/>
                <a:gd name="T9" fmla="*/ 3 h 117"/>
                <a:gd name="T10" fmla="*/ 10 w 121"/>
                <a:gd name="T11" fmla="*/ 9 h 117"/>
                <a:gd name="T12" fmla="*/ 1 w 121"/>
                <a:gd name="T13" fmla="*/ 62 h 117"/>
                <a:gd name="T14" fmla="*/ 0 w 121"/>
                <a:gd name="T15" fmla="*/ 67 h 117"/>
                <a:gd name="T16" fmla="*/ 11 w 121"/>
                <a:gd name="T17" fmla="*/ 99 h 117"/>
                <a:gd name="T18" fmla="*/ 16 w 121"/>
                <a:gd name="T19" fmla="*/ 117 h 117"/>
                <a:gd name="T20" fmla="*/ 99 w 121"/>
                <a:gd name="T21" fmla="*/ 99 h 117"/>
                <a:gd name="T22" fmla="*/ 114 w 121"/>
                <a:gd name="T23" fmla="*/ 95 h 117"/>
                <a:gd name="T24" fmla="*/ 118 w 121"/>
                <a:gd name="T25" fmla="*/ 61 h 117"/>
                <a:gd name="T26" fmla="*/ 86 w 121"/>
                <a:gd name="T27" fmla="*/ 10 h 117"/>
                <a:gd name="T28" fmla="*/ 96 w 121"/>
                <a:gd name="T29" fmla="*/ 8 h 117"/>
                <a:gd name="T30" fmla="*/ 103 w 121"/>
                <a:gd name="T31" fmla="*/ 8 h 117"/>
                <a:gd name="T32" fmla="*/ 106 w 121"/>
                <a:gd name="T33" fmla="*/ 25 h 117"/>
                <a:gd name="T34" fmla="*/ 89 w 121"/>
                <a:gd name="T35" fmla="*/ 28 h 117"/>
                <a:gd name="T36" fmla="*/ 86 w 121"/>
                <a:gd name="T37" fmla="*/ 10 h 117"/>
                <a:gd name="T38" fmla="*/ 96 w 121"/>
                <a:gd name="T39" fmla="*/ 46 h 117"/>
                <a:gd name="T40" fmla="*/ 96 w 121"/>
                <a:gd name="T41" fmla="*/ 31 h 117"/>
                <a:gd name="T42" fmla="*/ 61 w 121"/>
                <a:gd name="T43" fmla="*/ 7 h 117"/>
                <a:gd name="T44" fmla="*/ 60 w 121"/>
                <a:gd name="T45" fmla="*/ 49 h 117"/>
                <a:gd name="T46" fmla="*/ 61 w 121"/>
                <a:gd name="T47" fmla="*/ 7 h 117"/>
                <a:gd name="T48" fmla="*/ 32 w 121"/>
                <a:gd name="T49" fmla="*/ 39 h 117"/>
                <a:gd name="T50" fmla="*/ 16 w 121"/>
                <a:gd name="T51" fmla="*/ 39 h 117"/>
                <a:gd name="T52" fmla="*/ 23 w 121"/>
                <a:gd name="T53" fmla="*/ 103 h 117"/>
                <a:gd name="T54" fmla="*/ 31 w 121"/>
                <a:gd name="T55" fmla="*/ 78 h 117"/>
                <a:gd name="T56" fmla="*/ 86 w 121"/>
                <a:gd name="T57" fmla="*/ 76 h 117"/>
                <a:gd name="T58" fmla="*/ 96 w 121"/>
                <a:gd name="T59" fmla="*/ 103 h 117"/>
                <a:gd name="T60" fmla="*/ 112 w 121"/>
                <a:gd name="T61" fmla="*/ 71 h 117"/>
                <a:gd name="T62" fmla="*/ 104 w 121"/>
                <a:gd name="T63" fmla="*/ 95 h 117"/>
                <a:gd name="T64" fmla="*/ 98 w 121"/>
                <a:gd name="T65" fmla="*/ 94 h 117"/>
                <a:gd name="T66" fmla="*/ 96 w 121"/>
                <a:gd name="T67" fmla="*/ 84 h 117"/>
                <a:gd name="T68" fmla="*/ 103 w 121"/>
                <a:gd name="T69" fmla="*/ 74 h 117"/>
                <a:gd name="T70" fmla="*/ 91 w 121"/>
                <a:gd name="T71" fmla="*/ 72 h 117"/>
                <a:gd name="T72" fmla="*/ 17 w 121"/>
                <a:gd name="T73" fmla="*/ 76 h 117"/>
                <a:gd name="T74" fmla="*/ 22 w 121"/>
                <a:gd name="T75" fmla="*/ 94 h 117"/>
                <a:gd name="T76" fmla="*/ 16 w 121"/>
                <a:gd name="T77" fmla="*/ 95 h 117"/>
                <a:gd name="T78" fmla="*/ 8 w 121"/>
                <a:gd name="T79" fmla="*/ 70 h 117"/>
                <a:gd name="T80" fmla="*/ 30 w 121"/>
                <a:gd name="T81" fmla="*/ 67 h 117"/>
                <a:gd name="T82" fmla="*/ 112 w 121"/>
                <a:gd name="T83" fmla="*/ 71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1" h="117">
                  <a:moveTo>
                    <a:pt x="112" y="54"/>
                  </a:moveTo>
                  <a:cubicBezTo>
                    <a:pt x="112" y="52"/>
                    <a:pt x="111" y="51"/>
                    <a:pt x="111" y="50"/>
                  </a:cubicBezTo>
                  <a:cubicBezTo>
                    <a:pt x="111" y="36"/>
                    <a:pt x="111" y="23"/>
                    <a:pt x="111" y="9"/>
                  </a:cubicBezTo>
                  <a:cubicBezTo>
                    <a:pt x="111" y="5"/>
                    <a:pt x="109" y="3"/>
                    <a:pt x="105" y="3"/>
                  </a:cubicBezTo>
                  <a:cubicBezTo>
                    <a:pt x="99" y="3"/>
                    <a:pt x="94" y="3"/>
                    <a:pt x="88" y="3"/>
                  </a:cubicBezTo>
                  <a:cubicBezTo>
                    <a:pt x="86" y="3"/>
                    <a:pt x="83" y="4"/>
                    <a:pt x="82" y="1"/>
                  </a:cubicBezTo>
                  <a:cubicBezTo>
                    <a:pt x="82" y="1"/>
                    <a:pt x="80" y="1"/>
                    <a:pt x="80" y="1"/>
                  </a:cubicBezTo>
                  <a:cubicBezTo>
                    <a:pt x="67" y="1"/>
                    <a:pt x="54" y="0"/>
                    <a:pt x="41" y="1"/>
                  </a:cubicBezTo>
                  <a:cubicBezTo>
                    <a:pt x="40" y="1"/>
                    <a:pt x="39" y="1"/>
                    <a:pt x="38" y="2"/>
                  </a:cubicBezTo>
                  <a:cubicBezTo>
                    <a:pt x="37" y="2"/>
                    <a:pt x="36" y="3"/>
                    <a:pt x="35" y="3"/>
                  </a:cubicBezTo>
                  <a:cubicBezTo>
                    <a:pt x="28" y="3"/>
                    <a:pt x="22" y="3"/>
                    <a:pt x="15" y="3"/>
                  </a:cubicBezTo>
                  <a:cubicBezTo>
                    <a:pt x="11" y="3"/>
                    <a:pt x="10" y="5"/>
                    <a:pt x="10" y="9"/>
                  </a:cubicBezTo>
                  <a:cubicBezTo>
                    <a:pt x="10" y="19"/>
                    <a:pt x="9" y="28"/>
                    <a:pt x="10" y="38"/>
                  </a:cubicBezTo>
                  <a:cubicBezTo>
                    <a:pt x="10" y="47"/>
                    <a:pt x="9" y="56"/>
                    <a:pt x="1" y="62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1" y="64"/>
                    <a:pt x="0" y="65"/>
                    <a:pt x="0" y="67"/>
                  </a:cubicBezTo>
                  <a:cubicBezTo>
                    <a:pt x="2" y="76"/>
                    <a:pt x="5" y="86"/>
                    <a:pt x="7" y="96"/>
                  </a:cubicBezTo>
                  <a:cubicBezTo>
                    <a:pt x="7" y="98"/>
                    <a:pt x="9" y="99"/>
                    <a:pt x="11" y="99"/>
                  </a:cubicBezTo>
                  <a:cubicBezTo>
                    <a:pt x="14" y="99"/>
                    <a:pt x="17" y="99"/>
                    <a:pt x="21" y="99"/>
                  </a:cubicBezTo>
                  <a:cubicBezTo>
                    <a:pt x="19" y="105"/>
                    <a:pt x="17" y="111"/>
                    <a:pt x="16" y="117"/>
                  </a:cubicBezTo>
                  <a:cubicBezTo>
                    <a:pt x="46" y="117"/>
                    <a:pt x="75" y="117"/>
                    <a:pt x="105" y="117"/>
                  </a:cubicBezTo>
                  <a:cubicBezTo>
                    <a:pt x="103" y="111"/>
                    <a:pt x="101" y="105"/>
                    <a:pt x="99" y="99"/>
                  </a:cubicBezTo>
                  <a:cubicBezTo>
                    <a:pt x="103" y="99"/>
                    <a:pt x="106" y="99"/>
                    <a:pt x="109" y="99"/>
                  </a:cubicBezTo>
                  <a:cubicBezTo>
                    <a:pt x="112" y="99"/>
                    <a:pt x="113" y="98"/>
                    <a:pt x="114" y="95"/>
                  </a:cubicBezTo>
                  <a:cubicBezTo>
                    <a:pt x="116" y="86"/>
                    <a:pt x="118" y="77"/>
                    <a:pt x="120" y="68"/>
                  </a:cubicBezTo>
                  <a:cubicBezTo>
                    <a:pt x="121" y="65"/>
                    <a:pt x="120" y="63"/>
                    <a:pt x="118" y="61"/>
                  </a:cubicBezTo>
                  <a:cubicBezTo>
                    <a:pt x="116" y="59"/>
                    <a:pt x="114" y="56"/>
                    <a:pt x="112" y="54"/>
                  </a:cubicBezTo>
                  <a:close/>
                  <a:moveTo>
                    <a:pt x="86" y="10"/>
                  </a:moveTo>
                  <a:cubicBezTo>
                    <a:pt x="86" y="10"/>
                    <a:pt x="87" y="8"/>
                    <a:pt x="88" y="8"/>
                  </a:cubicBezTo>
                  <a:cubicBezTo>
                    <a:pt x="91" y="8"/>
                    <a:pt x="93" y="8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8" y="8"/>
                    <a:pt x="100" y="8"/>
                    <a:pt x="103" y="8"/>
                  </a:cubicBezTo>
                  <a:cubicBezTo>
                    <a:pt x="105" y="8"/>
                    <a:pt x="106" y="9"/>
                    <a:pt x="106" y="11"/>
                  </a:cubicBezTo>
                  <a:cubicBezTo>
                    <a:pt x="106" y="16"/>
                    <a:pt x="106" y="21"/>
                    <a:pt x="106" y="25"/>
                  </a:cubicBezTo>
                  <a:cubicBezTo>
                    <a:pt x="106" y="27"/>
                    <a:pt x="105" y="28"/>
                    <a:pt x="103" y="28"/>
                  </a:cubicBezTo>
                  <a:cubicBezTo>
                    <a:pt x="98" y="28"/>
                    <a:pt x="93" y="28"/>
                    <a:pt x="89" y="28"/>
                  </a:cubicBezTo>
                  <a:cubicBezTo>
                    <a:pt x="88" y="28"/>
                    <a:pt x="86" y="26"/>
                    <a:pt x="86" y="25"/>
                  </a:cubicBezTo>
                  <a:cubicBezTo>
                    <a:pt x="86" y="20"/>
                    <a:pt x="86" y="15"/>
                    <a:pt x="86" y="10"/>
                  </a:cubicBezTo>
                  <a:close/>
                  <a:moveTo>
                    <a:pt x="103" y="39"/>
                  </a:moveTo>
                  <a:cubicBezTo>
                    <a:pt x="103" y="43"/>
                    <a:pt x="100" y="46"/>
                    <a:pt x="96" y="46"/>
                  </a:cubicBezTo>
                  <a:cubicBezTo>
                    <a:pt x="92" y="46"/>
                    <a:pt x="88" y="43"/>
                    <a:pt x="88" y="39"/>
                  </a:cubicBezTo>
                  <a:cubicBezTo>
                    <a:pt x="88" y="35"/>
                    <a:pt x="91" y="31"/>
                    <a:pt x="96" y="31"/>
                  </a:cubicBezTo>
                  <a:cubicBezTo>
                    <a:pt x="100" y="31"/>
                    <a:pt x="103" y="34"/>
                    <a:pt x="103" y="39"/>
                  </a:cubicBezTo>
                  <a:close/>
                  <a:moveTo>
                    <a:pt x="61" y="7"/>
                  </a:moveTo>
                  <a:cubicBezTo>
                    <a:pt x="73" y="7"/>
                    <a:pt x="82" y="17"/>
                    <a:pt x="82" y="29"/>
                  </a:cubicBezTo>
                  <a:cubicBezTo>
                    <a:pt x="81" y="40"/>
                    <a:pt x="71" y="50"/>
                    <a:pt x="60" y="49"/>
                  </a:cubicBezTo>
                  <a:cubicBezTo>
                    <a:pt x="48" y="49"/>
                    <a:pt x="39" y="39"/>
                    <a:pt x="39" y="28"/>
                  </a:cubicBezTo>
                  <a:cubicBezTo>
                    <a:pt x="39" y="16"/>
                    <a:pt x="49" y="6"/>
                    <a:pt x="61" y="7"/>
                  </a:cubicBezTo>
                  <a:close/>
                  <a:moveTo>
                    <a:pt x="24" y="31"/>
                  </a:moveTo>
                  <a:cubicBezTo>
                    <a:pt x="28" y="31"/>
                    <a:pt x="32" y="35"/>
                    <a:pt x="32" y="39"/>
                  </a:cubicBezTo>
                  <a:cubicBezTo>
                    <a:pt x="32" y="43"/>
                    <a:pt x="28" y="46"/>
                    <a:pt x="24" y="46"/>
                  </a:cubicBezTo>
                  <a:cubicBezTo>
                    <a:pt x="20" y="46"/>
                    <a:pt x="16" y="43"/>
                    <a:pt x="16" y="39"/>
                  </a:cubicBezTo>
                  <a:cubicBezTo>
                    <a:pt x="16" y="35"/>
                    <a:pt x="20" y="31"/>
                    <a:pt x="24" y="31"/>
                  </a:cubicBezTo>
                  <a:close/>
                  <a:moveTo>
                    <a:pt x="23" y="103"/>
                  </a:moveTo>
                  <a:cubicBezTo>
                    <a:pt x="24" y="101"/>
                    <a:pt x="25" y="98"/>
                    <a:pt x="26" y="95"/>
                  </a:cubicBezTo>
                  <a:cubicBezTo>
                    <a:pt x="27" y="90"/>
                    <a:pt x="29" y="84"/>
                    <a:pt x="31" y="78"/>
                  </a:cubicBezTo>
                  <a:cubicBezTo>
                    <a:pt x="31" y="77"/>
                    <a:pt x="32" y="76"/>
                    <a:pt x="34" y="76"/>
                  </a:cubicBezTo>
                  <a:cubicBezTo>
                    <a:pt x="51" y="76"/>
                    <a:pt x="68" y="76"/>
                    <a:pt x="86" y="76"/>
                  </a:cubicBezTo>
                  <a:cubicBezTo>
                    <a:pt x="87" y="76"/>
                    <a:pt x="88" y="77"/>
                    <a:pt x="88" y="77"/>
                  </a:cubicBezTo>
                  <a:cubicBezTo>
                    <a:pt x="91" y="86"/>
                    <a:pt x="94" y="94"/>
                    <a:pt x="96" y="103"/>
                  </a:cubicBezTo>
                  <a:cubicBezTo>
                    <a:pt x="72" y="103"/>
                    <a:pt x="48" y="103"/>
                    <a:pt x="23" y="103"/>
                  </a:cubicBezTo>
                  <a:close/>
                  <a:moveTo>
                    <a:pt x="112" y="71"/>
                  </a:moveTo>
                  <a:cubicBezTo>
                    <a:pt x="111" y="78"/>
                    <a:pt x="109" y="85"/>
                    <a:pt x="107" y="92"/>
                  </a:cubicBezTo>
                  <a:cubicBezTo>
                    <a:pt x="107" y="94"/>
                    <a:pt x="106" y="95"/>
                    <a:pt x="104" y="95"/>
                  </a:cubicBezTo>
                  <a:cubicBezTo>
                    <a:pt x="102" y="95"/>
                    <a:pt x="101" y="95"/>
                    <a:pt x="100" y="95"/>
                  </a:cubicBezTo>
                  <a:cubicBezTo>
                    <a:pt x="99" y="95"/>
                    <a:pt x="98" y="94"/>
                    <a:pt x="98" y="94"/>
                  </a:cubicBezTo>
                  <a:cubicBezTo>
                    <a:pt x="97" y="91"/>
                    <a:pt x="96" y="87"/>
                    <a:pt x="95" y="84"/>
                  </a:cubicBezTo>
                  <a:cubicBezTo>
                    <a:pt x="96" y="84"/>
                    <a:pt x="96" y="84"/>
                    <a:pt x="96" y="84"/>
                  </a:cubicBezTo>
                  <a:cubicBezTo>
                    <a:pt x="98" y="84"/>
                    <a:pt x="102" y="84"/>
                    <a:pt x="102" y="83"/>
                  </a:cubicBezTo>
                  <a:cubicBezTo>
                    <a:pt x="103" y="80"/>
                    <a:pt x="103" y="77"/>
                    <a:pt x="103" y="74"/>
                  </a:cubicBezTo>
                  <a:cubicBezTo>
                    <a:pt x="103" y="73"/>
                    <a:pt x="101" y="72"/>
                    <a:pt x="100" y="72"/>
                  </a:cubicBezTo>
                  <a:cubicBezTo>
                    <a:pt x="97" y="72"/>
                    <a:pt x="94" y="72"/>
                    <a:pt x="91" y="72"/>
                  </a:cubicBezTo>
                  <a:cubicBezTo>
                    <a:pt x="68" y="72"/>
                    <a:pt x="45" y="72"/>
                    <a:pt x="22" y="72"/>
                  </a:cubicBezTo>
                  <a:cubicBezTo>
                    <a:pt x="17" y="72"/>
                    <a:pt x="17" y="72"/>
                    <a:pt x="17" y="76"/>
                  </a:cubicBezTo>
                  <a:cubicBezTo>
                    <a:pt x="17" y="83"/>
                    <a:pt x="17" y="83"/>
                    <a:pt x="25" y="84"/>
                  </a:cubicBezTo>
                  <a:cubicBezTo>
                    <a:pt x="24" y="87"/>
                    <a:pt x="23" y="90"/>
                    <a:pt x="22" y="94"/>
                  </a:cubicBezTo>
                  <a:cubicBezTo>
                    <a:pt x="22" y="94"/>
                    <a:pt x="21" y="95"/>
                    <a:pt x="20" y="95"/>
                  </a:cubicBezTo>
                  <a:cubicBezTo>
                    <a:pt x="19" y="95"/>
                    <a:pt x="17" y="95"/>
                    <a:pt x="16" y="95"/>
                  </a:cubicBezTo>
                  <a:cubicBezTo>
                    <a:pt x="15" y="95"/>
                    <a:pt x="14" y="94"/>
                    <a:pt x="14" y="93"/>
                  </a:cubicBezTo>
                  <a:cubicBezTo>
                    <a:pt x="12" y="85"/>
                    <a:pt x="10" y="78"/>
                    <a:pt x="8" y="70"/>
                  </a:cubicBezTo>
                  <a:cubicBezTo>
                    <a:pt x="7" y="68"/>
                    <a:pt x="8" y="67"/>
                    <a:pt x="10" y="67"/>
                  </a:cubicBezTo>
                  <a:cubicBezTo>
                    <a:pt x="17" y="67"/>
                    <a:pt x="24" y="67"/>
                    <a:pt x="30" y="67"/>
                  </a:cubicBezTo>
                  <a:cubicBezTo>
                    <a:pt x="57" y="67"/>
                    <a:pt x="83" y="67"/>
                    <a:pt x="109" y="67"/>
                  </a:cubicBezTo>
                  <a:cubicBezTo>
                    <a:pt x="113" y="67"/>
                    <a:pt x="113" y="67"/>
                    <a:pt x="112" y="7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 105"/>
            <p:cNvSpPr>
              <a:spLocks/>
            </p:cNvSpPr>
            <p:nvPr/>
          </p:nvSpPr>
          <p:spPr bwMode="auto">
            <a:xfrm>
              <a:off x="4192588" y="4927601"/>
              <a:ext cx="128588" cy="128588"/>
            </a:xfrm>
            <a:custGeom>
              <a:avLst/>
              <a:gdLst>
                <a:gd name="T0" fmla="*/ 17 w 34"/>
                <a:gd name="T1" fmla="*/ 0 h 34"/>
                <a:gd name="T2" fmla="*/ 0 w 34"/>
                <a:gd name="T3" fmla="*/ 17 h 34"/>
                <a:gd name="T4" fmla="*/ 17 w 34"/>
                <a:gd name="T5" fmla="*/ 34 h 34"/>
                <a:gd name="T6" fmla="*/ 34 w 34"/>
                <a:gd name="T7" fmla="*/ 17 h 34"/>
                <a:gd name="T8" fmla="*/ 17 w 34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17" y="0"/>
                  </a:moveTo>
                  <a:cubicBezTo>
                    <a:pt x="8" y="0"/>
                    <a:pt x="0" y="8"/>
                    <a:pt x="0" y="17"/>
                  </a:cubicBezTo>
                  <a:cubicBezTo>
                    <a:pt x="0" y="27"/>
                    <a:pt x="8" y="34"/>
                    <a:pt x="17" y="34"/>
                  </a:cubicBezTo>
                  <a:cubicBezTo>
                    <a:pt x="27" y="34"/>
                    <a:pt x="34" y="26"/>
                    <a:pt x="34" y="17"/>
                  </a:cubicBezTo>
                  <a:cubicBezTo>
                    <a:pt x="34" y="7"/>
                    <a:pt x="26" y="0"/>
                    <a:pt x="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Freeform 106"/>
            <p:cNvSpPr>
              <a:spLocks/>
            </p:cNvSpPr>
            <p:nvPr/>
          </p:nvSpPr>
          <p:spPr bwMode="auto">
            <a:xfrm>
              <a:off x="4102101" y="5014913"/>
              <a:ext cx="38100" cy="36513"/>
            </a:xfrm>
            <a:custGeom>
              <a:avLst/>
              <a:gdLst>
                <a:gd name="T0" fmla="*/ 5 w 10"/>
                <a:gd name="T1" fmla="*/ 0 h 10"/>
                <a:gd name="T2" fmla="*/ 0 w 10"/>
                <a:gd name="T3" fmla="*/ 5 h 10"/>
                <a:gd name="T4" fmla="*/ 5 w 10"/>
                <a:gd name="T5" fmla="*/ 10 h 10"/>
                <a:gd name="T6" fmla="*/ 10 w 10"/>
                <a:gd name="T7" fmla="*/ 5 h 10"/>
                <a:gd name="T8" fmla="*/ 5 w 10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cubicBezTo>
                    <a:pt x="2" y="0"/>
                    <a:pt x="0" y="2"/>
                    <a:pt x="0" y="5"/>
                  </a:cubicBezTo>
                  <a:cubicBezTo>
                    <a:pt x="0" y="8"/>
                    <a:pt x="3" y="10"/>
                    <a:pt x="5" y="10"/>
                  </a:cubicBezTo>
                  <a:cubicBezTo>
                    <a:pt x="8" y="10"/>
                    <a:pt x="10" y="7"/>
                    <a:pt x="10" y="5"/>
                  </a:cubicBezTo>
                  <a:cubicBezTo>
                    <a:pt x="10" y="2"/>
                    <a:pt x="8" y="0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88" name="组合 187"/>
          <p:cNvGrpSpPr/>
          <p:nvPr/>
        </p:nvGrpSpPr>
        <p:grpSpPr>
          <a:xfrm>
            <a:off x="1854821" y="2577221"/>
            <a:ext cx="692150" cy="692150"/>
            <a:chOff x="2368551" y="3227388"/>
            <a:chExt cx="692150" cy="692150"/>
          </a:xfrm>
        </p:grpSpPr>
        <p:sp>
          <p:nvSpPr>
            <p:cNvPr id="93" name="Oval 90"/>
            <p:cNvSpPr>
              <a:spLocks noChangeArrowheads="1"/>
            </p:cNvSpPr>
            <p:nvPr/>
          </p:nvSpPr>
          <p:spPr bwMode="auto">
            <a:xfrm>
              <a:off x="2368551" y="3227388"/>
              <a:ext cx="692150" cy="692150"/>
            </a:xfrm>
            <a:prstGeom prst="ellipse">
              <a:avLst/>
            </a:prstGeom>
            <a:solidFill>
              <a:srgbClr val="7A9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107"/>
            <p:cNvSpPr>
              <a:spLocks noEditPoints="1"/>
            </p:cNvSpPr>
            <p:nvPr/>
          </p:nvSpPr>
          <p:spPr bwMode="auto">
            <a:xfrm>
              <a:off x="2473326" y="3317876"/>
              <a:ext cx="512763" cy="523875"/>
            </a:xfrm>
            <a:custGeom>
              <a:avLst/>
              <a:gdLst>
                <a:gd name="T0" fmla="*/ 209 w 323"/>
                <a:gd name="T1" fmla="*/ 0 h 330"/>
                <a:gd name="T2" fmla="*/ 31 w 323"/>
                <a:gd name="T3" fmla="*/ 12 h 330"/>
                <a:gd name="T4" fmla="*/ 38 w 323"/>
                <a:gd name="T5" fmla="*/ 114 h 330"/>
                <a:gd name="T6" fmla="*/ 0 w 323"/>
                <a:gd name="T7" fmla="*/ 126 h 330"/>
                <a:gd name="T8" fmla="*/ 60 w 323"/>
                <a:gd name="T9" fmla="*/ 330 h 330"/>
                <a:gd name="T10" fmla="*/ 233 w 323"/>
                <a:gd name="T11" fmla="*/ 280 h 330"/>
                <a:gd name="T12" fmla="*/ 226 w 323"/>
                <a:gd name="T13" fmla="*/ 256 h 330"/>
                <a:gd name="T14" fmla="*/ 273 w 323"/>
                <a:gd name="T15" fmla="*/ 268 h 330"/>
                <a:gd name="T16" fmla="*/ 323 w 323"/>
                <a:gd name="T17" fmla="*/ 62 h 330"/>
                <a:gd name="T18" fmla="*/ 211 w 323"/>
                <a:gd name="T19" fmla="*/ 36 h 330"/>
                <a:gd name="T20" fmla="*/ 209 w 323"/>
                <a:gd name="T21" fmla="*/ 0 h 330"/>
                <a:gd name="T22" fmla="*/ 202 w 323"/>
                <a:gd name="T23" fmla="*/ 10 h 330"/>
                <a:gd name="T24" fmla="*/ 202 w 323"/>
                <a:gd name="T25" fmla="*/ 33 h 330"/>
                <a:gd name="T26" fmla="*/ 147 w 323"/>
                <a:gd name="T27" fmla="*/ 19 h 330"/>
                <a:gd name="T28" fmla="*/ 131 w 323"/>
                <a:gd name="T29" fmla="*/ 88 h 330"/>
                <a:gd name="T30" fmla="*/ 50 w 323"/>
                <a:gd name="T31" fmla="*/ 112 h 330"/>
                <a:gd name="T32" fmla="*/ 43 w 323"/>
                <a:gd name="T33" fmla="*/ 21 h 330"/>
                <a:gd name="T34" fmla="*/ 202 w 323"/>
                <a:gd name="T35" fmla="*/ 10 h 330"/>
                <a:gd name="T36" fmla="*/ 180 w 323"/>
                <a:gd name="T37" fmla="*/ 247 h 330"/>
                <a:gd name="T38" fmla="*/ 57 w 323"/>
                <a:gd name="T39" fmla="*/ 282 h 330"/>
                <a:gd name="T40" fmla="*/ 15 w 323"/>
                <a:gd name="T41" fmla="*/ 130 h 330"/>
                <a:gd name="T42" fmla="*/ 38 w 323"/>
                <a:gd name="T43" fmla="*/ 123 h 330"/>
                <a:gd name="T44" fmla="*/ 50 w 323"/>
                <a:gd name="T45" fmla="*/ 121 h 330"/>
                <a:gd name="T46" fmla="*/ 128 w 323"/>
                <a:gd name="T47" fmla="*/ 97 h 330"/>
                <a:gd name="T48" fmla="*/ 143 w 323"/>
                <a:gd name="T49" fmla="*/ 95 h 330"/>
                <a:gd name="T50" fmla="*/ 166 w 323"/>
                <a:gd name="T51" fmla="*/ 88 h 330"/>
                <a:gd name="T52" fmla="*/ 190 w 323"/>
                <a:gd name="T53" fmla="*/ 168 h 330"/>
                <a:gd name="T54" fmla="*/ 199 w 323"/>
                <a:gd name="T55" fmla="*/ 202 h 330"/>
                <a:gd name="T56" fmla="*/ 202 w 323"/>
                <a:gd name="T57" fmla="*/ 213 h 330"/>
                <a:gd name="T58" fmla="*/ 209 w 323"/>
                <a:gd name="T59" fmla="*/ 237 h 330"/>
                <a:gd name="T60" fmla="*/ 180 w 323"/>
                <a:gd name="T61" fmla="*/ 247 h 330"/>
                <a:gd name="T62" fmla="*/ 311 w 323"/>
                <a:gd name="T63" fmla="*/ 69 h 330"/>
                <a:gd name="T64" fmla="*/ 273 w 323"/>
                <a:gd name="T65" fmla="*/ 221 h 330"/>
                <a:gd name="T66" fmla="*/ 223 w 323"/>
                <a:gd name="T67" fmla="*/ 209 h 330"/>
                <a:gd name="T68" fmla="*/ 211 w 323"/>
                <a:gd name="T69" fmla="*/ 206 h 330"/>
                <a:gd name="T70" fmla="*/ 199 w 323"/>
                <a:gd name="T71" fmla="*/ 168 h 330"/>
                <a:gd name="T72" fmla="*/ 173 w 323"/>
                <a:gd name="T73" fmla="*/ 76 h 330"/>
                <a:gd name="T74" fmla="*/ 145 w 323"/>
                <a:gd name="T75" fmla="*/ 85 h 330"/>
                <a:gd name="T76" fmla="*/ 157 w 323"/>
                <a:gd name="T77" fmla="*/ 31 h 330"/>
                <a:gd name="T78" fmla="*/ 202 w 323"/>
                <a:gd name="T79" fmla="*/ 43 h 330"/>
                <a:gd name="T80" fmla="*/ 214 w 323"/>
                <a:gd name="T81" fmla="*/ 45 h 330"/>
                <a:gd name="T82" fmla="*/ 311 w 323"/>
                <a:gd name="T83" fmla="*/ 69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3" h="330">
                  <a:moveTo>
                    <a:pt x="209" y="0"/>
                  </a:moveTo>
                  <a:lnTo>
                    <a:pt x="31" y="12"/>
                  </a:lnTo>
                  <a:lnTo>
                    <a:pt x="38" y="114"/>
                  </a:lnTo>
                  <a:lnTo>
                    <a:pt x="0" y="126"/>
                  </a:lnTo>
                  <a:lnTo>
                    <a:pt x="60" y="330"/>
                  </a:lnTo>
                  <a:lnTo>
                    <a:pt x="233" y="280"/>
                  </a:lnTo>
                  <a:lnTo>
                    <a:pt x="226" y="256"/>
                  </a:lnTo>
                  <a:lnTo>
                    <a:pt x="273" y="268"/>
                  </a:lnTo>
                  <a:lnTo>
                    <a:pt x="323" y="62"/>
                  </a:lnTo>
                  <a:lnTo>
                    <a:pt x="211" y="36"/>
                  </a:lnTo>
                  <a:lnTo>
                    <a:pt x="209" y="0"/>
                  </a:lnTo>
                  <a:close/>
                  <a:moveTo>
                    <a:pt x="202" y="10"/>
                  </a:moveTo>
                  <a:lnTo>
                    <a:pt x="202" y="33"/>
                  </a:lnTo>
                  <a:lnTo>
                    <a:pt x="147" y="19"/>
                  </a:lnTo>
                  <a:lnTo>
                    <a:pt x="131" y="88"/>
                  </a:lnTo>
                  <a:lnTo>
                    <a:pt x="50" y="112"/>
                  </a:lnTo>
                  <a:lnTo>
                    <a:pt x="43" y="21"/>
                  </a:lnTo>
                  <a:lnTo>
                    <a:pt x="202" y="10"/>
                  </a:lnTo>
                  <a:close/>
                  <a:moveTo>
                    <a:pt x="180" y="247"/>
                  </a:moveTo>
                  <a:lnTo>
                    <a:pt x="57" y="282"/>
                  </a:lnTo>
                  <a:lnTo>
                    <a:pt x="15" y="130"/>
                  </a:lnTo>
                  <a:lnTo>
                    <a:pt x="38" y="123"/>
                  </a:lnTo>
                  <a:lnTo>
                    <a:pt x="50" y="121"/>
                  </a:lnTo>
                  <a:lnTo>
                    <a:pt x="128" y="97"/>
                  </a:lnTo>
                  <a:lnTo>
                    <a:pt x="143" y="95"/>
                  </a:lnTo>
                  <a:lnTo>
                    <a:pt x="166" y="88"/>
                  </a:lnTo>
                  <a:lnTo>
                    <a:pt x="190" y="168"/>
                  </a:lnTo>
                  <a:lnTo>
                    <a:pt x="199" y="202"/>
                  </a:lnTo>
                  <a:lnTo>
                    <a:pt x="202" y="213"/>
                  </a:lnTo>
                  <a:lnTo>
                    <a:pt x="209" y="237"/>
                  </a:lnTo>
                  <a:lnTo>
                    <a:pt x="180" y="247"/>
                  </a:lnTo>
                  <a:close/>
                  <a:moveTo>
                    <a:pt x="311" y="69"/>
                  </a:moveTo>
                  <a:lnTo>
                    <a:pt x="273" y="221"/>
                  </a:lnTo>
                  <a:lnTo>
                    <a:pt x="223" y="209"/>
                  </a:lnTo>
                  <a:lnTo>
                    <a:pt x="211" y="206"/>
                  </a:lnTo>
                  <a:lnTo>
                    <a:pt x="199" y="168"/>
                  </a:lnTo>
                  <a:lnTo>
                    <a:pt x="173" y="76"/>
                  </a:lnTo>
                  <a:lnTo>
                    <a:pt x="145" y="85"/>
                  </a:lnTo>
                  <a:lnTo>
                    <a:pt x="157" y="31"/>
                  </a:lnTo>
                  <a:lnTo>
                    <a:pt x="202" y="43"/>
                  </a:lnTo>
                  <a:lnTo>
                    <a:pt x="214" y="45"/>
                  </a:lnTo>
                  <a:lnTo>
                    <a:pt x="311" y="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93" name="组合 192"/>
          <p:cNvGrpSpPr/>
          <p:nvPr/>
        </p:nvGrpSpPr>
        <p:grpSpPr>
          <a:xfrm>
            <a:off x="8480165" y="2578809"/>
            <a:ext cx="692150" cy="688975"/>
            <a:chOff x="3132138" y="4754563"/>
            <a:chExt cx="692150" cy="688975"/>
          </a:xfrm>
        </p:grpSpPr>
        <p:sp>
          <p:nvSpPr>
            <p:cNvPr id="104" name="Oval 101"/>
            <p:cNvSpPr>
              <a:spLocks noChangeArrowheads="1"/>
            </p:cNvSpPr>
            <p:nvPr/>
          </p:nvSpPr>
          <p:spPr bwMode="auto">
            <a:xfrm>
              <a:off x="3132138" y="4754563"/>
              <a:ext cx="692150" cy="688975"/>
            </a:xfrm>
            <a:prstGeom prst="ellipse">
              <a:avLst/>
            </a:prstGeom>
            <a:solidFill>
              <a:srgbClr val="FA85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Freeform 109"/>
            <p:cNvSpPr>
              <a:spLocks noEditPoints="1"/>
            </p:cNvSpPr>
            <p:nvPr/>
          </p:nvSpPr>
          <p:spPr bwMode="auto">
            <a:xfrm>
              <a:off x="3244851" y="4921251"/>
              <a:ext cx="500063" cy="360363"/>
            </a:xfrm>
            <a:custGeom>
              <a:avLst/>
              <a:gdLst>
                <a:gd name="T0" fmla="*/ 114 w 315"/>
                <a:gd name="T1" fmla="*/ 28 h 227"/>
                <a:gd name="T2" fmla="*/ 78 w 315"/>
                <a:gd name="T3" fmla="*/ 16 h 227"/>
                <a:gd name="T4" fmla="*/ 36 w 315"/>
                <a:gd name="T5" fmla="*/ 0 h 227"/>
                <a:gd name="T6" fmla="*/ 0 w 315"/>
                <a:gd name="T7" fmla="*/ 16 h 227"/>
                <a:gd name="T8" fmla="*/ 7 w 315"/>
                <a:gd name="T9" fmla="*/ 28 h 227"/>
                <a:gd name="T10" fmla="*/ 0 w 315"/>
                <a:gd name="T11" fmla="*/ 215 h 227"/>
                <a:gd name="T12" fmla="*/ 7 w 315"/>
                <a:gd name="T13" fmla="*/ 227 h 227"/>
                <a:gd name="T14" fmla="*/ 114 w 315"/>
                <a:gd name="T15" fmla="*/ 227 h 227"/>
                <a:gd name="T16" fmla="*/ 109 w 315"/>
                <a:gd name="T17" fmla="*/ 215 h 227"/>
                <a:gd name="T18" fmla="*/ 249 w 315"/>
                <a:gd name="T19" fmla="*/ 208 h 227"/>
                <a:gd name="T20" fmla="*/ 315 w 315"/>
                <a:gd name="T21" fmla="*/ 75 h 227"/>
                <a:gd name="T22" fmla="*/ 109 w 315"/>
                <a:gd name="T23" fmla="*/ 35 h 227"/>
                <a:gd name="T24" fmla="*/ 102 w 315"/>
                <a:gd name="T25" fmla="*/ 196 h 227"/>
                <a:gd name="T26" fmla="*/ 93 w 315"/>
                <a:gd name="T27" fmla="*/ 42 h 227"/>
                <a:gd name="T28" fmla="*/ 102 w 315"/>
                <a:gd name="T29" fmla="*/ 196 h 227"/>
                <a:gd name="T30" fmla="*/ 303 w 315"/>
                <a:gd name="T31" fmla="*/ 52 h 227"/>
                <a:gd name="T32" fmla="*/ 287 w 315"/>
                <a:gd name="T33" fmla="*/ 68 h 227"/>
                <a:gd name="T34" fmla="*/ 254 w 315"/>
                <a:gd name="T35" fmla="*/ 52 h 227"/>
                <a:gd name="T36" fmla="*/ 270 w 315"/>
                <a:gd name="T37" fmla="*/ 68 h 227"/>
                <a:gd name="T38" fmla="*/ 254 w 315"/>
                <a:gd name="T39" fmla="*/ 52 h 227"/>
                <a:gd name="T40" fmla="*/ 237 w 315"/>
                <a:gd name="T41" fmla="*/ 52 h 227"/>
                <a:gd name="T42" fmla="*/ 221 w 315"/>
                <a:gd name="T43" fmla="*/ 68 h 227"/>
                <a:gd name="T44" fmla="*/ 221 w 315"/>
                <a:gd name="T45" fmla="*/ 182 h 227"/>
                <a:gd name="T46" fmla="*/ 237 w 315"/>
                <a:gd name="T47" fmla="*/ 196 h 227"/>
                <a:gd name="T48" fmla="*/ 221 w 315"/>
                <a:gd name="T49" fmla="*/ 182 h 227"/>
                <a:gd name="T50" fmla="*/ 204 w 315"/>
                <a:gd name="T51" fmla="*/ 52 h 227"/>
                <a:gd name="T52" fmla="*/ 187 w 315"/>
                <a:gd name="T53" fmla="*/ 68 h 227"/>
                <a:gd name="T54" fmla="*/ 187 w 315"/>
                <a:gd name="T55" fmla="*/ 182 h 227"/>
                <a:gd name="T56" fmla="*/ 204 w 315"/>
                <a:gd name="T57" fmla="*/ 196 h 227"/>
                <a:gd name="T58" fmla="*/ 187 w 315"/>
                <a:gd name="T59" fmla="*/ 182 h 227"/>
                <a:gd name="T60" fmla="*/ 171 w 315"/>
                <a:gd name="T61" fmla="*/ 52 h 227"/>
                <a:gd name="T62" fmla="*/ 154 w 315"/>
                <a:gd name="T63" fmla="*/ 68 h 227"/>
                <a:gd name="T64" fmla="*/ 154 w 315"/>
                <a:gd name="T65" fmla="*/ 182 h 227"/>
                <a:gd name="T66" fmla="*/ 171 w 315"/>
                <a:gd name="T67" fmla="*/ 196 h 227"/>
                <a:gd name="T68" fmla="*/ 154 w 315"/>
                <a:gd name="T69" fmla="*/ 182 h 227"/>
                <a:gd name="T70" fmla="*/ 138 w 315"/>
                <a:gd name="T71" fmla="*/ 52 h 227"/>
                <a:gd name="T72" fmla="*/ 123 w 315"/>
                <a:gd name="T73" fmla="*/ 68 h 227"/>
                <a:gd name="T74" fmla="*/ 123 w 315"/>
                <a:gd name="T75" fmla="*/ 182 h 227"/>
                <a:gd name="T76" fmla="*/ 138 w 315"/>
                <a:gd name="T77" fmla="*/ 196 h 227"/>
                <a:gd name="T78" fmla="*/ 123 w 315"/>
                <a:gd name="T79" fmla="*/ 182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5" h="227">
                  <a:moveTo>
                    <a:pt x="109" y="28"/>
                  </a:moveTo>
                  <a:lnTo>
                    <a:pt x="114" y="28"/>
                  </a:lnTo>
                  <a:lnTo>
                    <a:pt x="114" y="16"/>
                  </a:lnTo>
                  <a:lnTo>
                    <a:pt x="78" y="16"/>
                  </a:lnTo>
                  <a:lnTo>
                    <a:pt x="78" y="0"/>
                  </a:lnTo>
                  <a:lnTo>
                    <a:pt x="36" y="0"/>
                  </a:lnTo>
                  <a:lnTo>
                    <a:pt x="36" y="16"/>
                  </a:lnTo>
                  <a:lnTo>
                    <a:pt x="0" y="16"/>
                  </a:lnTo>
                  <a:lnTo>
                    <a:pt x="0" y="28"/>
                  </a:lnTo>
                  <a:lnTo>
                    <a:pt x="7" y="28"/>
                  </a:lnTo>
                  <a:lnTo>
                    <a:pt x="7" y="215"/>
                  </a:lnTo>
                  <a:lnTo>
                    <a:pt x="0" y="215"/>
                  </a:lnTo>
                  <a:lnTo>
                    <a:pt x="0" y="227"/>
                  </a:lnTo>
                  <a:lnTo>
                    <a:pt x="7" y="227"/>
                  </a:lnTo>
                  <a:lnTo>
                    <a:pt x="109" y="227"/>
                  </a:lnTo>
                  <a:lnTo>
                    <a:pt x="114" y="227"/>
                  </a:lnTo>
                  <a:lnTo>
                    <a:pt x="114" y="215"/>
                  </a:lnTo>
                  <a:lnTo>
                    <a:pt x="109" y="215"/>
                  </a:lnTo>
                  <a:lnTo>
                    <a:pt x="109" y="208"/>
                  </a:lnTo>
                  <a:lnTo>
                    <a:pt x="249" y="208"/>
                  </a:lnTo>
                  <a:lnTo>
                    <a:pt x="249" y="163"/>
                  </a:lnTo>
                  <a:lnTo>
                    <a:pt x="315" y="75"/>
                  </a:lnTo>
                  <a:lnTo>
                    <a:pt x="315" y="35"/>
                  </a:lnTo>
                  <a:lnTo>
                    <a:pt x="109" y="35"/>
                  </a:lnTo>
                  <a:lnTo>
                    <a:pt x="109" y="28"/>
                  </a:lnTo>
                  <a:close/>
                  <a:moveTo>
                    <a:pt x="102" y="196"/>
                  </a:moveTo>
                  <a:lnTo>
                    <a:pt x="93" y="196"/>
                  </a:lnTo>
                  <a:lnTo>
                    <a:pt x="93" y="42"/>
                  </a:lnTo>
                  <a:lnTo>
                    <a:pt x="102" y="42"/>
                  </a:lnTo>
                  <a:lnTo>
                    <a:pt x="102" y="196"/>
                  </a:lnTo>
                  <a:close/>
                  <a:moveTo>
                    <a:pt x="287" y="52"/>
                  </a:moveTo>
                  <a:lnTo>
                    <a:pt x="303" y="52"/>
                  </a:lnTo>
                  <a:lnTo>
                    <a:pt x="303" y="68"/>
                  </a:lnTo>
                  <a:lnTo>
                    <a:pt x="287" y="68"/>
                  </a:lnTo>
                  <a:lnTo>
                    <a:pt x="287" y="52"/>
                  </a:lnTo>
                  <a:close/>
                  <a:moveTo>
                    <a:pt x="254" y="52"/>
                  </a:moveTo>
                  <a:lnTo>
                    <a:pt x="270" y="52"/>
                  </a:lnTo>
                  <a:lnTo>
                    <a:pt x="270" y="68"/>
                  </a:lnTo>
                  <a:lnTo>
                    <a:pt x="254" y="68"/>
                  </a:lnTo>
                  <a:lnTo>
                    <a:pt x="254" y="52"/>
                  </a:lnTo>
                  <a:close/>
                  <a:moveTo>
                    <a:pt x="221" y="52"/>
                  </a:moveTo>
                  <a:lnTo>
                    <a:pt x="237" y="52"/>
                  </a:lnTo>
                  <a:lnTo>
                    <a:pt x="237" y="68"/>
                  </a:lnTo>
                  <a:lnTo>
                    <a:pt x="221" y="68"/>
                  </a:lnTo>
                  <a:lnTo>
                    <a:pt x="221" y="52"/>
                  </a:lnTo>
                  <a:close/>
                  <a:moveTo>
                    <a:pt x="221" y="182"/>
                  </a:moveTo>
                  <a:lnTo>
                    <a:pt x="237" y="182"/>
                  </a:lnTo>
                  <a:lnTo>
                    <a:pt x="237" y="196"/>
                  </a:lnTo>
                  <a:lnTo>
                    <a:pt x="221" y="196"/>
                  </a:lnTo>
                  <a:lnTo>
                    <a:pt x="221" y="182"/>
                  </a:lnTo>
                  <a:close/>
                  <a:moveTo>
                    <a:pt x="187" y="52"/>
                  </a:moveTo>
                  <a:lnTo>
                    <a:pt x="204" y="52"/>
                  </a:lnTo>
                  <a:lnTo>
                    <a:pt x="204" y="68"/>
                  </a:lnTo>
                  <a:lnTo>
                    <a:pt x="187" y="68"/>
                  </a:lnTo>
                  <a:lnTo>
                    <a:pt x="187" y="52"/>
                  </a:lnTo>
                  <a:close/>
                  <a:moveTo>
                    <a:pt x="187" y="182"/>
                  </a:moveTo>
                  <a:lnTo>
                    <a:pt x="204" y="182"/>
                  </a:lnTo>
                  <a:lnTo>
                    <a:pt x="204" y="196"/>
                  </a:lnTo>
                  <a:lnTo>
                    <a:pt x="187" y="196"/>
                  </a:lnTo>
                  <a:lnTo>
                    <a:pt x="187" y="182"/>
                  </a:lnTo>
                  <a:close/>
                  <a:moveTo>
                    <a:pt x="154" y="52"/>
                  </a:moveTo>
                  <a:lnTo>
                    <a:pt x="171" y="52"/>
                  </a:lnTo>
                  <a:lnTo>
                    <a:pt x="171" y="68"/>
                  </a:lnTo>
                  <a:lnTo>
                    <a:pt x="154" y="68"/>
                  </a:lnTo>
                  <a:lnTo>
                    <a:pt x="154" y="52"/>
                  </a:lnTo>
                  <a:close/>
                  <a:moveTo>
                    <a:pt x="154" y="182"/>
                  </a:moveTo>
                  <a:lnTo>
                    <a:pt x="171" y="182"/>
                  </a:lnTo>
                  <a:lnTo>
                    <a:pt x="171" y="196"/>
                  </a:lnTo>
                  <a:lnTo>
                    <a:pt x="154" y="196"/>
                  </a:lnTo>
                  <a:lnTo>
                    <a:pt x="154" y="182"/>
                  </a:lnTo>
                  <a:close/>
                  <a:moveTo>
                    <a:pt x="123" y="52"/>
                  </a:moveTo>
                  <a:lnTo>
                    <a:pt x="138" y="52"/>
                  </a:lnTo>
                  <a:lnTo>
                    <a:pt x="138" y="68"/>
                  </a:lnTo>
                  <a:lnTo>
                    <a:pt x="123" y="68"/>
                  </a:lnTo>
                  <a:lnTo>
                    <a:pt x="123" y="52"/>
                  </a:lnTo>
                  <a:close/>
                  <a:moveTo>
                    <a:pt x="123" y="182"/>
                  </a:moveTo>
                  <a:lnTo>
                    <a:pt x="138" y="182"/>
                  </a:lnTo>
                  <a:lnTo>
                    <a:pt x="138" y="196"/>
                  </a:lnTo>
                  <a:lnTo>
                    <a:pt x="123" y="196"/>
                  </a:lnTo>
                  <a:lnTo>
                    <a:pt x="123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83" name="组合 182"/>
          <p:cNvGrpSpPr/>
          <p:nvPr/>
        </p:nvGrpSpPr>
        <p:grpSpPr>
          <a:xfrm>
            <a:off x="10688609" y="2578809"/>
            <a:ext cx="692150" cy="688975"/>
            <a:chOff x="4662488" y="4754563"/>
            <a:chExt cx="692150" cy="688975"/>
          </a:xfrm>
        </p:grpSpPr>
        <p:sp>
          <p:nvSpPr>
            <p:cNvPr id="106" name="Oval 103"/>
            <p:cNvSpPr>
              <a:spLocks noChangeArrowheads="1"/>
            </p:cNvSpPr>
            <p:nvPr/>
          </p:nvSpPr>
          <p:spPr bwMode="auto">
            <a:xfrm>
              <a:off x="4662488" y="4754563"/>
              <a:ext cx="692150" cy="688975"/>
            </a:xfrm>
            <a:prstGeom prst="ellipse">
              <a:avLst/>
            </a:prstGeom>
            <a:solidFill>
              <a:srgbClr val="3380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" name="Freeform 115"/>
            <p:cNvSpPr>
              <a:spLocks noEditPoints="1"/>
            </p:cNvSpPr>
            <p:nvPr/>
          </p:nvSpPr>
          <p:spPr bwMode="auto">
            <a:xfrm>
              <a:off x="4772026" y="4935538"/>
              <a:ext cx="488950" cy="304800"/>
            </a:xfrm>
            <a:custGeom>
              <a:avLst/>
              <a:gdLst>
                <a:gd name="T0" fmla="*/ 121 w 130"/>
                <a:gd name="T1" fmla="*/ 0 h 81"/>
                <a:gd name="T2" fmla="*/ 9 w 130"/>
                <a:gd name="T3" fmla="*/ 0 h 81"/>
                <a:gd name="T4" fmla="*/ 0 w 130"/>
                <a:gd name="T5" fmla="*/ 10 h 81"/>
                <a:gd name="T6" fmla="*/ 0 w 130"/>
                <a:gd name="T7" fmla="*/ 71 h 81"/>
                <a:gd name="T8" fmla="*/ 9 w 130"/>
                <a:gd name="T9" fmla="*/ 81 h 81"/>
                <a:gd name="T10" fmla="*/ 121 w 130"/>
                <a:gd name="T11" fmla="*/ 81 h 81"/>
                <a:gd name="T12" fmla="*/ 130 w 130"/>
                <a:gd name="T13" fmla="*/ 71 h 81"/>
                <a:gd name="T14" fmla="*/ 130 w 130"/>
                <a:gd name="T15" fmla="*/ 10 h 81"/>
                <a:gd name="T16" fmla="*/ 121 w 130"/>
                <a:gd name="T17" fmla="*/ 0 h 81"/>
                <a:gd name="T18" fmla="*/ 32 w 130"/>
                <a:gd name="T19" fmla="*/ 18 h 81"/>
                <a:gd name="T20" fmla="*/ 9 w 130"/>
                <a:gd name="T21" fmla="*/ 18 h 81"/>
                <a:gd name="T22" fmla="*/ 9 w 130"/>
                <a:gd name="T23" fmla="*/ 8 h 81"/>
                <a:gd name="T24" fmla="*/ 32 w 130"/>
                <a:gd name="T25" fmla="*/ 8 h 81"/>
                <a:gd name="T26" fmla="*/ 32 w 130"/>
                <a:gd name="T27" fmla="*/ 18 h 81"/>
                <a:gd name="T28" fmla="*/ 65 w 130"/>
                <a:gd name="T29" fmla="*/ 72 h 81"/>
                <a:gd name="T30" fmla="*/ 33 w 130"/>
                <a:gd name="T31" fmla="*/ 40 h 81"/>
                <a:gd name="T32" fmla="*/ 65 w 130"/>
                <a:gd name="T33" fmla="*/ 8 h 81"/>
                <a:gd name="T34" fmla="*/ 97 w 130"/>
                <a:gd name="T35" fmla="*/ 40 h 81"/>
                <a:gd name="T36" fmla="*/ 65 w 130"/>
                <a:gd name="T37" fmla="*/ 72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0" h="81">
                  <a:moveTo>
                    <a:pt x="121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7"/>
                    <a:pt x="4" y="81"/>
                    <a:pt x="9" y="81"/>
                  </a:cubicBezTo>
                  <a:cubicBezTo>
                    <a:pt x="121" y="81"/>
                    <a:pt x="121" y="81"/>
                    <a:pt x="121" y="81"/>
                  </a:cubicBezTo>
                  <a:cubicBezTo>
                    <a:pt x="126" y="81"/>
                    <a:pt x="130" y="77"/>
                    <a:pt x="130" y="71"/>
                  </a:cubicBezTo>
                  <a:cubicBezTo>
                    <a:pt x="130" y="10"/>
                    <a:pt x="130" y="10"/>
                    <a:pt x="130" y="10"/>
                  </a:cubicBezTo>
                  <a:cubicBezTo>
                    <a:pt x="130" y="4"/>
                    <a:pt x="126" y="0"/>
                    <a:pt x="121" y="0"/>
                  </a:cubicBezTo>
                  <a:close/>
                  <a:moveTo>
                    <a:pt x="32" y="18"/>
                  </a:moveTo>
                  <a:cubicBezTo>
                    <a:pt x="9" y="18"/>
                    <a:pt x="9" y="18"/>
                    <a:pt x="9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32" y="8"/>
                    <a:pt x="32" y="8"/>
                    <a:pt x="32" y="8"/>
                  </a:cubicBezTo>
                  <a:lnTo>
                    <a:pt x="32" y="18"/>
                  </a:lnTo>
                  <a:close/>
                  <a:moveTo>
                    <a:pt x="65" y="72"/>
                  </a:moveTo>
                  <a:cubicBezTo>
                    <a:pt x="47" y="72"/>
                    <a:pt x="33" y="58"/>
                    <a:pt x="33" y="40"/>
                  </a:cubicBezTo>
                  <a:cubicBezTo>
                    <a:pt x="33" y="23"/>
                    <a:pt x="47" y="8"/>
                    <a:pt x="65" y="8"/>
                  </a:cubicBezTo>
                  <a:cubicBezTo>
                    <a:pt x="82" y="8"/>
                    <a:pt x="97" y="23"/>
                    <a:pt x="97" y="40"/>
                  </a:cubicBezTo>
                  <a:cubicBezTo>
                    <a:pt x="97" y="58"/>
                    <a:pt x="82" y="72"/>
                    <a:pt x="65" y="7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" name="Freeform 116"/>
            <p:cNvSpPr>
              <a:spLocks/>
            </p:cNvSpPr>
            <p:nvPr/>
          </p:nvSpPr>
          <p:spPr bwMode="auto">
            <a:xfrm>
              <a:off x="5145088" y="4916488"/>
              <a:ext cx="82550" cy="46038"/>
            </a:xfrm>
            <a:custGeom>
              <a:avLst/>
              <a:gdLst>
                <a:gd name="T0" fmla="*/ 15 w 22"/>
                <a:gd name="T1" fmla="*/ 0 h 12"/>
                <a:gd name="T2" fmla="*/ 7 w 22"/>
                <a:gd name="T3" fmla="*/ 0 h 12"/>
                <a:gd name="T4" fmla="*/ 0 w 22"/>
                <a:gd name="T5" fmla="*/ 6 h 12"/>
                <a:gd name="T6" fmla="*/ 7 w 22"/>
                <a:gd name="T7" fmla="*/ 12 h 12"/>
                <a:gd name="T8" fmla="*/ 15 w 22"/>
                <a:gd name="T9" fmla="*/ 12 h 12"/>
                <a:gd name="T10" fmla="*/ 22 w 22"/>
                <a:gd name="T11" fmla="*/ 6 h 12"/>
                <a:gd name="T12" fmla="*/ 15 w 22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12">
                  <a:moveTo>
                    <a:pt x="15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0"/>
                    <a:pt x="3" y="12"/>
                    <a:pt x="7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9" y="12"/>
                    <a:pt x="22" y="10"/>
                    <a:pt x="22" y="6"/>
                  </a:cubicBezTo>
                  <a:cubicBezTo>
                    <a:pt x="22" y="3"/>
                    <a:pt x="19" y="0"/>
                    <a:pt x="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Oval 117"/>
            <p:cNvSpPr>
              <a:spLocks noChangeArrowheads="1"/>
            </p:cNvSpPr>
            <p:nvPr/>
          </p:nvSpPr>
          <p:spPr bwMode="auto">
            <a:xfrm>
              <a:off x="4926013" y="4995863"/>
              <a:ext cx="180975" cy="180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87" name="组合 186"/>
          <p:cNvGrpSpPr/>
          <p:nvPr/>
        </p:nvGrpSpPr>
        <p:grpSpPr>
          <a:xfrm>
            <a:off x="2959045" y="2577221"/>
            <a:ext cx="692150" cy="692150"/>
            <a:chOff x="3132138" y="3227388"/>
            <a:chExt cx="692150" cy="692150"/>
          </a:xfrm>
        </p:grpSpPr>
        <p:sp>
          <p:nvSpPr>
            <p:cNvPr id="94" name="Oval 91"/>
            <p:cNvSpPr>
              <a:spLocks noChangeArrowheads="1"/>
            </p:cNvSpPr>
            <p:nvPr/>
          </p:nvSpPr>
          <p:spPr bwMode="auto">
            <a:xfrm>
              <a:off x="3132138" y="3227388"/>
              <a:ext cx="692150" cy="692150"/>
            </a:xfrm>
            <a:prstGeom prst="ellipse">
              <a:avLst/>
            </a:prstGeom>
            <a:solidFill>
              <a:srgbClr val="249D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Freeform 118"/>
            <p:cNvSpPr>
              <a:spLocks noEditPoints="1"/>
            </p:cNvSpPr>
            <p:nvPr/>
          </p:nvSpPr>
          <p:spPr bwMode="auto">
            <a:xfrm>
              <a:off x="3241676" y="3416301"/>
              <a:ext cx="466725" cy="280988"/>
            </a:xfrm>
            <a:custGeom>
              <a:avLst/>
              <a:gdLst>
                <a:gd name="T0" fmla="*/ 115 w 124"/>
                <a:gd name="T1" fmla="*/ 4 h 75"/>
                <a:gd name="T2" fmla="*/ 37 w 124"/>
                <a:gd name="T3" fmla="*/ 4 h 75"/>
                <a:gd name="T4" fmla="*/ 31 w 124"/>
                <a:gd name="T5" fmla="*/ 0 h 75"/>
                <a:gd name="T6" fmla="*/ 23 w 124"/>
                <a:gd name="T7" fmla="*/ 0 h 75"/>
                <a:gd name="T8" fmla="*/ 16 w 124"/>
                <a:gd name="T9" fmla="*/ 4 h 75"/>
                <a:gd name="T10" fmla="*/ 9 w 124"/>
                <a:gd name="T11" fmla="*/ 4 h 75"/>
                <a:gd name="T12" fmla="*/ 0 w 124"/>
                <a:gd name="T13" fmla="*/ 13 h 75"/>
                <a:gd name="T14" fmla="*/ 0 w 124"/>
                <a:gd name="T15" fmla="*/ 66 h 75"/>
                <a:gd name="T16" fmla="*/ 9 w 124"/>
                <a:gd name="T17" fmla="*/ 75 h 75"/>
                <a:gd name="T18" fmla="*/ 115 w 124"/>
                <a:gd name="T19" fmla="*/ 75 h 75"/>
                <a:gd name="T20" fmla="*/ 124 w 124"/>
                <a:gd name="T21" fmla="*/ 66 h 75"/>
                <a:gd name="T22" fmla="*/ 124 w 124"/>
                <a:gd name="T23" fmla="*/ 13 h 75"/>
                <a:gd name="T24" fmla="*/ 115 w 124"/>
                <a:gd name="T25" fmla="*/ 4 h 75"/>
                <a:gd name="T26" fmla="*/ 23 w 124"/>
                <a:gd name="T27" fmla="*/ 59 h 75"/>
                <a:gd name="T28" fmla="*/ 18 w 124"/>
                <a:gd name="T29" fmla="*/ 64 h 75"/>
                <a:gd name="T30" fmla="*/ 12 w 124"/>
                <a:gd name="T31" fmla="*/ 59 h 75"/>
                <a:gd name="T32" fmla="*/ 12 w 124"/>
                <a:gd name="T33" fmla="*/ 20 h 75"/>
                <a:gd name="T34" fmla="*/ 18 w 124"/>
                <a:gd name="T35" fmla="*/ 14 h 75"/>
                <a:gd name="T36" fmla="*/ 23 w 124"/>
                <a:gd name="T37" fmla="*/ 20 h 75"/>
                <a:gd name="T38" fmla="*/ 23 w 124"/>
                <a:gd name="T39" fmla="*/ 59 h 75"/>
                <a:gd name="T40" fmla="*/ 83 w 124"/>
                <a:gd name="T41" fmla="*/ 64 h 75"/>
                <a:gd name="T42" fmla="*/ 58 w 124"/>
                <a:gd name="T43" fmla="*/ 39 h 75"/>
                <a:gd name="T44" fmla="*/ 83 w 124"/>
                <a:gd name="T45" fmla="*/ 14 h 75"/>
                <a:gd name="T46" fmla="*/ 108 w 124"/>
                <a:gd name="T47" fmla="*/ 39 h 75"/>
                <a:gd name="T48" fmla="*/ 83 w 124"/>
                <a:gd name="T49" fmla="*/ 64 h 75"/>
                <a:gd name="T50" fmla="*/ 117 w 124"/>
                <a:gd name="T51" fmla="*/ 13 h 75"/>
                <a:gd name="T52" fmla="*/ 99 w 124"/>
                <a:gd name="T53" fmla="*/ 13 h 75"/>
                <a:gd name="T54" fmla="*/ 99 w 124"/>
                <a:gd name="T55" fmla="*/ 9 h 75"/>
                <a:gd name="T56" fmla="*/ 117 w 124"/>
                <a:gd name="T57" fmla="*/ 9 h 75"/>
                <a:gd name="T58" fmla="*/ 117 w 124"/>
                <a:gd name="T59" fmla="*/ 1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4" h="75">
                  <a:moveTo>
                    <a:pt x="115" y="4"/>
                  </a:moveTo>
                  <a:cubicBezTo>
                    <a:pt x="37" y="4"/>
                    <a:pt x="37" y="4"/>
                    <a:pt x="37" y="4"/>
                  </a:cubicBezTo>
                  <a:cubicBezTo>
                    <a:pt x="36" y="2"/>
                    <a:pt x="34" y="0"/>
                    <a:pt x="31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0" y="0"/>
                    <a:pt x="17" y="2"/>
                    <a:pt x="16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4" y="4"/>
                    <a:pt x="0" y="8"/>
                    <a:pt x="0" y="13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1"/>
                    <a:pt x="4" y="75"/>
                    <a:pt x="9" y="75"/>
                  </a:cubicBezTo>
                  <a:cubicBezTo>
                    <a:pt x="115" y="75"/>
                    <a:pt x="115" y="75"/>
                    <a:pt x="115" y="75"/>
                  </a:cubicBezTo>
                  <a:cubicBezTo>
                    <a:pt x="120" y="75"/>
                    <a:pt x="124" y="71"/>
                    <a:pt x="124" y="66"/>
                  </a:cubicBezTo>
                  <a:cubicBezTo>
                    <a:pt x="124" y="13"/>
                    <a:pt x="124" y="13"/>
                    <a:pt x="124" y="13"/>
                  </a:cubicBezTo>
                  <a:cubicBezTo>
                    <a:pt x="124" y="8"/>
                    <a:pt x="120" y="4"/>
                    <a:pt x="115" y="4"/>
                  </a:cubicBezTo>
                  <a:close/>
                  <a:moveTo>
                    <a:pt x="23" y="59"/>
                  </a:moveTo>
                  <a:cubicBezTo>
                    <a:pt x="23" y="62"/>
                    <a:pt x="21" y="64"/>
                    <a:pt x="18" y="64"/>
                  </a:cubicBezTo>
                  <a:cubicBezTo>
                    <a:pt x="15" y="64"/>
                    <a:pt x="12" y="62"/>
                    <a:pt x="12" y="59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17"/>
                    <a:pt x="15" y="14"/>
                    <a:pt x="18" y="14"/>
                  </a:cubicBezTo>
                  <a:cubicBezTo>
                    <a:pt x="21" y="14"/>
                    <a:pt x="23" y="17"/>
                    <a:pt x="23" y="20"/>
                  </a:cubicBezTo>
                  <a:lnTo>
                    <a:pt x="23" y="59"/>
                  </a:lnTo>
                  <a:close/>
                  <a:moveTo>
                    <a:pt x="83" y="64"/>
                  </a:moveTo>
                  <a:cubicBezTo>
                    <a:pt x="69" y="64"/>
                    <a:pt x="58" y="53"/>
                    <a:pt x="58" y="39"/>
                  </a:cubicBezTo>
                  <a:cubicBezTo>
                    <a:pt x="58" y="26"/>
                    <a:pt x="69" y="14"/>
                    <a:pt x="83" y="14"/>
                  </a:cubicBezTo>
                  <a:cubicBezTo>
                    <a:pt x="97" y="14"/>
                    <a:pt x="108" y="26"/>
                    <a:pt x="108" y="39"/>
                  </a:cubicBezTo>
                  <a:cubicBezTo>
                    <a:pt x="108" y="53"/>
                    <a:pt x="97" y="64"/>
                    <a:pt x="83" y="64"/>
                  </a:cubicBezTo>
                  <a:close/>
                  <a:moveTo>
                    <a:pt x="117" y="13"/>
                  </a:moveTo>
                  <a:cubicBezTo>
                    <a:pt x="99" y="13"/>
                    <a:pt x="99" y="13"/>
                    <a:pt x="99" y="13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117" y="9"/>
                    <a:pt x="117" y="9"/>
                    <a:pt x="117" y="9"/>
                  </a:cubicBezTo>
                  <a:lnTo>
                    <a:pt x="117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Oval 119"/>
            <p:cNvSpPr>
              <a:spLocks noChangeArrowheads="1"/>
            </p:cNvSpPr>
            <p:nvPr/>
          </p:nvSpPr>
          <p:spPr bwMode="auto">
            <a:xfrm>
              <a:off x="3494088" y="3498851"/>
              <a:ext cx="123825" cy="127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73" name="组合 172"/>
          <p:cNvGrpSpPr/>
          <p:nvPr/>
        </p:nvGrpSpPr>
        <p:grpSpPr>
          <a:xfrm>
            <a:off x="750597" y="2577221"/>
            <a:ext cx="692150" cy="692150"/>
            <a:chOff x="1604963" y="3227388"/>
            <a:chExt cx="692150" cy="692150"/>
          </a:xfrm>
        </p:grpSpPr>
        <p:sp>
          <p:nvSpPr>
            <p:cNvPr id="92" name="Oval 89"/>
            <p:cNvSpPr>
              <a:spLocks noChangeArrowheads="1"/>
            </p:cNvSpPr>
            <p:nvPr/>
          </p:nvSpPr>
          <p:spPr bwMode="auto">
            <a:xfrm>
              <a:off x="1604963" y="3227388"/>
              <a:ext cx="692150" cy="692150"/>
            </a:xfrm>
            <a:prstGeom prst="ellipse">
              <a:avLst/>
            </a:prstGeom>
            <a:solidFill>
              <a:srgbClr val="F399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Freeform 139"/>
            <p:cNvSpPr>
              <a:spLocks noEditPoints="1"/>
            </p:cNvSpPr>
            <p:nvPr/>
          </p:nvSpPr>
          <p:spPr bwMode="auto">
            <a:xfrm>
              <a:off x="1846263" y="3276601"/>
              <a:ext cx="206375" cy="153988"/>
            </a:xfrm>
            <a:custGeom>
              <a:avLst/>
              <a:gdLst>
                <a:gd name="T0" fmla="*/ 49 w 55"/>
                <a:gd name="T1" fmla="*/ 0 h 41"/>
                <a:gd name="T2" fmla="*/ 6 w 55"/>
                <a:gd name="T3" fmla="*/ 0 h 41"/>
                <a:gd name="T4" fmla="*/ 0 w 55"/>
                <a:gd name="T5" fmla="*/ 6 h 41"/>
                <a:gd name="T6" fmla="*/ 0 w 55"/>
                <a:gd name="T7" fmla="*/ 38 h 41"/>
                <a:gd name="T8" fmla="*/ 1 w 55"/>
                <a:gd name="T9" fmla="*/ 41 h 41"/>
                <a:gd name="T10" fmla="*/ 55 w 55"/>
                <a:gd name="T11" fmla="*/ 41 h 41"/>
                <a:gd name="T12" fmla="*/ 55 w 55"/>
                <a:gd name="T13" fmla="*/ 38 h 41"/>
                <a:gd name="T14" fmla="*/ 55 w 55"/>
                <a:gd name="T15" fmla="*/ 6 h 41"/>
                <a:gd name="T16" fmla="*/ 49 w 55"/>
                <a:gd name="T17" fmla="*/ 0 h 41"/>
                <a:gd name="T18" fmla="*/ 48 w 55"/>
                <a:gd name="T19" fmla="*/ 28 h 41"/>
                <a:gd name="T20" fmla="*/ 42 w 55"/>
                <a:gd name="T21" fmla="*/ 34 h 41"/>
                <a:gd name="T22" fmla="*/ 28 w 55"/>
                <a:gd name="T23" fmla="*/ 34 h 41"/>
                <a:gd name="T24" fmla="*/ 13 w 55"/>
                <a:gd name="T25" fmla="*/ 34 h 41"/>
                <a:gd name="T26" fmla="*/ 7 w 55"/>
                <a:gd name="T27" fmla="*/ 28 h 41"/>
                <a:gd name="T28" fmla="*/ 7 w 55"/>
                <a:gd name="T29" fmla="*/ 12 h 41"/>
                <a:gd name="T30" fmla="*/ 13 w 55"/>
                <a:gd name="T31" fmla="*/ 6 h 41"/>
                <a:gd name="T32" fmla="*/ 42 w 55"/>
                <a:gd name="T33" fmla="*/ 6 h 41"/>
                <a:gd name="T34" fmla="*/ 48 w 55"/>
                <a:gd name="T35" fmla="*/ 12 h 41"/>
                <a:gd name="T36" fmla="*/ 48 w 55"/>
                <a:gd name="T37" fmla="*/ 2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5" h="41">
                  <a:moveTo>
                    <a:pt x="49" y="0"/>
                  </a:moveTo>
                  <a:cubicBezTo>
                    <a:pt x="35" y="0"/>
                    <a:pt x="21" y="0"/>
                    <a:pt x="6" y="0"/>
                  </a:cubicBezTo>
                  <a:cubicBezTo>
                    <a:pt x="2" y="0"/>
                    <a:pt x="0" y="1"/>
                    <a:pt x="0" y="6"/>
                  </a:cubicBezTo>
                  <a:cubicBezTo>
                    <a:pt x="0" y="17"/>
                    <a:pt x="0" y="27"/>
                    <a:pt x="0" y="38"/>
                  </a:cubicBezTo>
                  <a:cubicBezTo>
                    <a:pt x="0" y="39"/>
                    <a:pt x="1" y="40"/>
                    <a:pt x="1" y="41"/>
                  </a:cubicBezTo>
                  <a:cubicBezTo>
                    <a:pt x="19" y="41"/>
                    <a:pt x="37" y="41"/>
                    <a:pt x="55" y="41"/>
                  </a:cubicBezTo>
                  <a:cubicBezTo>
                    <a:pt x="55" y="40"/>
                    <a:pt x="55" y="39"/>
                    <a:pt x="55" y="38"/>
                  </a:cubicBezTo>
                  <a:cubicBezTo>
                    <a:pt x="55" y="27"/>
                    <a:pt x="55" y="16"/>
                    <a:pt x="55" y="6"/>
                  </a:cubicBezTo>
                  <a:cubicBezTo>
                    <a:pt x="55" y="2"/>
                    <a:pt x="53" y="0"/>
                    <a:pt x="49" y="0"/>
                  </a:cubicBezTo>
                  <a:close/>
                  <a:moveTo>
                    <a:pt x="48" y="28"/>
                  </a:moveTo>
                  <a:cubicBezTo>
                    <a:pt x="48" y="32"/>
                    <a:pt x="46" y="34"/>
                    <a:pt x="42" y="34"/>
                  </a:cubicBezTo>
                  <a:cubicBezTo>
                    <a:pt x="37" y="34"/>
                    <a:pt x="33" y="34"/>
                    <a:pt x="28" y="34"/>
                  </a:cubicBezTo>
                  <a:cubicBezTo>
                    <a:pt x="23" y="34"/>
                    <a:pt x="18" y="34"/>
                    <a:pt x="13" y="34"/>
                  </a:cubicBezTo>
                  <a:cubicBezTo>
                    <a:pt x="9" y="34"/>
                    <a:pt x="7" y="32"/>
                    <a:pt x="7" y="28"/>
                  </a:cubicBezTo>
                  <a:cubicBezTo>
                    <a:pt x="7" y="22"/>
                    <a:pt x="7" y="17"/>
                    <a:pt x="7" y="12"/>
                  </a:cubicBezTo>
                  <a:cubicBezTo>
                    <a:pt x="7" y="8"/>
                    <a:pt x="9" y="6"/>
                    <a:pt x="13" y="6"/>
                  </a:cubicBezTo>
                  <a:cubicBezTo>
                    <a:pt x="23" y="6"/>
                    <a:pt x="32" y="6"/>
                    <a:pt x="42" y="6"/>
                  </a:cubicBezTo>
                  <a:cubicBezTo>
                    <a:pt x="46" y="6"/>
                    <a:pt x="48" y="8"/>
                    <a:pt x="48" y="12"/>
                  </a:cubicBezTo>
                  <a:cubicBezTo>
                    <a:pt x="48" y="18"/>
                    <a:pt x="48" y="23"/>
                    <a:pt x="48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Freeform 140"/>
            <p:cNvSpPr>
              <a:spLocks noEditPoints="1"/>
            </p:cNvSpPr>
            <p:nvPr/>
          </p:nvSpPr>
          <p:spPr bwMode="auto">
            <a:xfrm>
              <a:off x="1808163" y="3441701"/>
              <a:ext cx="285750" cy="400050"/>
            </a:xfrm>
            <a:custGeom>
              <a:avLst/>
              <a:gdLst>
                <a:gd name="T0" fmla="*/ 71 w 76"/>
                <a:gd name="T1" fmla="*/ 5 h 106"/>
                <a:gd name="T2" fmla="*/ 71 w 76"/>
                <a:gd name="T3" fmla="*/ 4 h 106"/>
                <a:gd name="T4" fmla="*/ 65 w 76"/>
                <a:gd name="T5" fmla="*/ 0 h 106"/>
                <a:gd name="T6" fmla="*/ 10 w 76"/>
                <a:gd name="T7" fmla="*/ 0 h 106"/>
                <a:gd name="T8" fmla="*/ 4 w 76"/>
                <a:gd name="T9" fmla="*/ 4 h 106"/>
                <a:gd name="T10" fmla="*/ 3 w 76"/>
                <a:gd name="T11" fmla="*/ 5 h 106"/>
                <a:gd name="T12" fmla="*/ 0 w 76"/>
                <a:gd name="T13" fmla="*/ 10 h 106"/>
                <a:gd name="T14" fmla="*/ 0 w 76"/>
                <a:gd name="T15" fmla="*/ 101 h 106"/>
                <a:gd name="T16" fmla="*/ 5 w 76"/>
                <a:gd name="T17" fmla="*/ 106 h 106"/>
                <a:gd name="T18" fmla="*/ 69 w 76"/>
                <a:gd name="T19" fmla="*/ 106 h 106"/>
                <a:gd name="T20" fmla="*/ 75 w 76"/>
                <a:gd name="T21" fmla="*/ 100 h 106"/>
                <a:gd name="T22" fmla="*/ 75 w 76"/>
                <a:gd name="T23" fmla="*/ 55 h 106"/>
                <a:gd name="T24" fmla="*/ 75 w 76"/>
                <a:gd name="T25" fmla="*/ 13 h 106"/>
                <a:gd name="T26" fmla="*/ 71 w 76"/>
                <a:gd name="T27" fmla="*/ 5 h 106"/>
                <a:gd name="T28" fmla="*/ 9 w 76"/>
                <a:gd name="T29" fmla="*/ 9 h 106"/>
                <a:gd name="T30" fmla="*/ 7 w 76"/>
                <a:gd name="T31" fmla="*/ 8 h 106"/>
                <a:gd name="T32" fmla="*/ 9 w 76"/>
                <a:gd name="T33" fmla="*/ 6 h 106"/>
                <a:gd name="T34" fmla="*/ 12 w 76"/>
                <a:gd name="T35" fmla="*/ 6 h 106"/>
                <a:gd name="T36" fmla="*/ 64 w 76"/>
                <a:gd name="T37" fmla="*/ 6 h 106"/>
                <a:gd name="T38" fmla="*/ 66 w 76"/>
                <a:gd name="T39" fmla="*/ 6 h 106"/>
                <a:gd name="T40" fmla="*/ 68 w 76"/>
                <a:gd name="T41" fmla="*/ 8 h 106"/>
                <a:gd name="T42" fmla="*/ 66 w 76"/>
                <a:gd name="T43" fmla="*/ 9 h 106"/>
                <a:gd name="T44" fmla="*/ 64 w 76"/>
                <a:gd name="T45" fmla="*/ 10 h 106"/>
                <a:gd name="T46" fmla="*/ 38 w 76"/>
                <a:gd name="T47" fmla="*/ 10 h 106"/>
                <a:gd name="T48" fmla="*/ 11 w 76"/>
                <a:gd name="T49" fmla="*/ 10 h 106"/>
                <a:gd name="T50" fmla="*/ 9 w 76"/>
                <a:gd name="T51" fmla="*/ 9 h 106"/>
                <a:gd name="T52" fmla="*/ 54 w 76"/>
                <a:gd name="T53" fmla="*/ 31 h 106"/>
                <a:gd name="T54" fmla="*/ 38 w 76"/>
                <a:gd name="T55" fmla="*/ 48 h 106"/>
                <a:gd name="T56" fmla="*/ 21 w 76"/>
                <a:gd name="T57" fmla="*/ 31 h 106"/>
                <a:gd name="T58" fmla="*/ 38 w 76"/>
                <a:gd name="T59" fmla="*/ 15 h 106"/>
                <a:gd name="T60" fmla="*/ 54 w 76"/>
                <a:gd name="T61" fmla="*/ 31 h 106"/>
                <a:gd name="T62" fmla="*/ 20 w 76"/>
                <a:gd name="T63" fmla="*/ 44 h 106"/>
                <a:gd name="T64" fmla="*/ 26 w 76"/>
                <a:gd name="T65" fmla="*/ 50 h 106"/>
                <a:gd name="T66" fmla="*/ 20 w 76"/>
                <a:gd name="T67" fmla="*/ 56 h 106"/>
                <a:gd name="T68" fmla="*/ 14 w 76"/>
                <a:gd name="T69" fmla="*/ 50 h 106"/>
                <a:gd name="T70" fmla="*/ 20 w 76"/>
                <a:gd name="T71" fmla="*/ 44 h 106"/>
                <a:gd name="T72" fmla="*/ 38 w 76"/>
                <a:gd name="T73" fmla="*/ 99 h 106"/>
                <a:gd name="T74" fmla="*/ 14 w 76"/>
                <a:gd name="T75" fmla="*/ 76 h 106"/>
                <a:gd name="T76" fmla="*/ 38 w 76"/>
                <a:gd name="T77" fmla="*/ 52 h 106"/>
                <a:gd name="T78" fmla="*/ 61 w 76"/>
                <a:gd name="T79" fmla="*/ 74 h 106"/>
                <a:gd name="T80" fmla="*/ 38 w 76"/>
                <a:gd name="T81" fmla="*/ 99 h 106"/>
                <a:gd name="T82" fmla="*/ 55 w 76"/>
                <a:gd name="T83" fmla="*/ 56 h 106"/>
                <a:gd name="T84" fmla="*/ 49 w 76"/>
                <a:gd name="T85" fmla="*/ 50 h 106"/>
                <a:gd name="T86" fmla="*/ 55 w 76"/>
                <a:gd name="T87" fmla="*/ 44 h 106"/>
                <a:gd name="T88" fmla="*/ 61 w 76"/>
                <a:gd name="T89" fmla="*/ 50 h 106"/>
                <a:gd name="T90" fmla="*/ 55 w 76"/>
                <a:gd name="T91" fmla="*/ 56 h 106"/>
                <a:gd name="T92" fmla="*/ 66 w 76"/>
                <a:gd name="T93" fmla="*/ 101 h 106"/>
                <a:gd name="T94" fmla="*/ 62 w 76"/>
                <a:gd name="T95" fmla="*/ 97 h 106"/>
                <a:gd name="T96" fmla="*/ 66 w 76"/>
                <a:gd name="T97" fmla="*/ 94 h 106"/>
                <a:gd name="T98" fmla="*/ 70 w 76"/>
                <a:gd name="T99" fmla="*/ 98 h 106"/>
                <a:gd name="T100" fmla="*/ 66 w 76"/>
                <a:gd name="T101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6" h="106">
                  <a:moveTo>
                    <a:pt x="71" y="5"/>
                  </a:moveTo>
                  <a:cubicBezTo>
                    <a:pt x="71" y="5"/>
                    <a:pt x="71" y="4"/>
                    <a:pt x="71" y="4"/>
                  </a:cubicBezTo>
                  <a:cubicBezTo>
                    <a:pt x="71" y="0"/>
                    <a:pt x="68" y="0"/>
                    <a:pt x="65" y="0"/>
                  </a:cubicBezTo>
                  <a:cubicBezTo>
                    <a:pt x="47" y="0"/>
                    <a:pt x="28" y="0"/>
                    <a:pt x="10" y="0"/>
                  </a:cubicBezTo>
                  <a:cubicBezTo>
                    <a:pt x="7" y="0"/>
                    <a:pt x="5" y="1"/>
                    <a:pt x="4" y="4"/>
                  </a:cubicBezTo>
                  <a:cubicBezTo>
                    <a:pt x="4" y="4"/>
                    <a:pt x="4" y="5"/>
                    <a:pt x="3" y="5"/>
                  </a:cubicBezTo>
                  <a:cubicBezTo>
                    <a:pt x="1" y="6"/>
                    <a:pt x="0" y="8"/>
                    <a:pt x="0" y="10"/>
                  </a:cubicBezTo>
                  <a:cubicBezTo>
                    <a:pt x="0" y="40"/>
                    <a:pt x="0" y="70"/>
                    <a:pt x="0" y="101"/>
                  </a:cubicBezTo>
                  <a:cubicBezTo>
                    <a:pt x="0" y="104"/>
                    <a:pt x="2" y="106"/>
                    <a:pt x="5" y="106"/>
                  </a:cubicBezTo>
                  <a:cubicBezTo>
                    <a:pt x="27" y="106"/>
                    <a:pt x="48" y="106"/>
                    <a:pt x="69" y="106"/>
                  </a:cubicBezTo>
                  <a:cubicBezTo>
                    <a:pt x="74" y="106"/>
                    <a:pt x="75" y="104"/>
                    <a:pt x="75" y="100"/>
                  </a:cubicBezTo>
                  <a:cubicBezTo>
                    <a:pt x="75" y="85"/>
                    <a:pt x="75" y="70"/>
                    <a:pt x="75" y="55"/>
                  </a:cubicBezTo>
                  <a:cubicBezTo>
                    <a:pt x="75" y="41"/>
                    <a:pt x="75" y="27"/>
                    <a:pt x="75" y="13"/>
                  </a:cubicBezTo>
                  <a:cubicBezTo>
                    <a:pt x="75" y="10"/>
                    <a:pt x="76" y="6"/>
                    <a:pt x="71" y="5"/>
                  </a:cubicBezTo>
                  <a:close/>
                  <a:moveTo>
                    <a:pt x="9" y="9"/>
                  </a:moveTo>
                  <a:cubicBezTo>
                    <a:pt x="8" y="9"/>
                    <a:pt x="7" y="8"/>
                    <a:pt x="7" y="8"/>
                  </a:cubicBezTo>
                  <a:cubicBezTo>
                    <a:pt x="7" y="7"/>
                    <a:pt x="8" y="6"/>
                    <a:pt x="9" y="6"/>
                  </a:cubicBezTo>
                  <a:cubicBezTo>
                    <a:pt x="10" y="6"/>
                    <a:pt x="11" y="6"/>
                    <a:pt x="12" y="6"/>
                  </a:cubicBezTo>
                  <a:cubicBezTo>
                    <a:pt x="29" y="6"/>
                    <a:pt x="46" y="6"/>
                    <a:pt x="64" y="6"/>
                  </a:cubicBezTo>
                  <a:cubicBezTo>
                    <a:pt x="65" y="6"/>
                    <a:pt x="65" y="6"/>
                    <a:pt x="66" y="6"/>
                  </a:cubicBezTo>
                  <a:cubicBezTo>
                    <a:pt x="67" y="6"/>
                    <a:pt x="68" y="7"/>
                    <a:pt x="68" y="8"/>
                  </a:cubicBezTo>
                  <a:cubicBezTo>
                    <a:pt x="68" y="8"/>
                    <a:pt x="67" y="9"/>
                    <a:pt x="66" y="9"/>
                  </a:cubicBezTo>
                  <a:cubicBezTo>
                    <a:pt x="65" y="10"/>
                    <a:pt x="65" y="10"/>
                    <a:pt x="64" y="10"/>
                  </a:cubicBezTo>
                  <a:cubicBezTo>
                    <a:pt x="55" y="10"/>
                    <a:pt x="46" y="10"/>
                    <a:pt x="38" y="10"/>
                  </a:cubicBezTo>
                  <a:cubicBezTo>
                    <a:pt x="29" y="10"/>
                    <a:pt x="20" y="10"/>
                    <a:pt x="11" y="10"/>
                  </a:cubicBezTo>
                  <a:cubicBezTo>
                    <a:pt x="10" y="10"/>
                    <a:pt x="10" y="10"/>
                    <a:pt x="9" y="9"/>
                  </a:cubicBezTo>
                  <a:close/>
                  <a:moveTo>
                    <a:pt x="54" y="31"/>
                  </a:moveTo>
                  <a:cubicBezTo>
                    <a:pt x="54" y="40"/>
                    <a:pt x="47" y="48"/>
                    <a:pt x="38" y="48"/>
                  </a:cubicBezTo>
                  <a:cubicBezTo>
                    <a:pt x="29" y="48"/>
                    <a:pt x="21" y="40"/>
                    <a:pt x="21" y="31"/>
                  </a:cubicBezTo>
                  <a:cubicBezTo>
                    <a:pt x="21" y="22"/>
                    <a:pt x="29" y="15"/>
                    <a:pt x="38" y="15"/>
                  </a:cubicBezTo>
                  <a:cubicBezTo>
                    <a:pt x="46" y="15"/>
                    <a:pt x="54" y="23"/>
                    <a:pt x="54" y="31"/>
                  </a:cubicBezTo>
                  <a:close/>
                  <a:moveTo>
                    <a:pt x="20" y="44"/>
                  </a:moveTo>
                  <a:cubicBezTo>
                    <a:pt x="23" y="44"/>
                    <a:pt x="26" y="47"/>
                    <a:pt x="26" y="50"/>
                  </a:cubicBezTo>
                  <a:cubicBezTo>
                    <a:pt x="26" y="53"/>
                    <a:pt x="23" y="56"/>
                    <a:pt x="20" y="56"/>
                  </a:cubicBezTo>
                  <a:cubicBezTo>
                    <a:pt x="17" y="56"/>
                    <a:pt x="14" y="53"/>
                    <a:pt x="14" y="50"/>
                  </a:cubicBezTo>
                  <a:cubicBezTo>
                    <a:pt x="14" y="46"/>
                    <a:pt x="17" y="44"/>
                    <a:pt x="20" y="44"/>
                  </a:cubicBezTo>
                  <a:close/>
                  <a:moveTo>
                    <a:pt x="38" y="99"/>
                  </a:moveTo>
                  <a:cubicBezTo>
                    <a:pt x="25" y="99"/>
                    <a:pt x="14" y="89"/>
                    <a:pt x="14" y="76"/>
                  </a:cubicBezTo>
                  <a:cubicBezTo>
                    <a:pt x="14" y="63"/>
                    <a:pt x="25" y="52"/>
                    <a:pt x="38" y="52"/>
                  </a:cubicBezTo>
                  <a:cubicBezTo>
                    <a:pt x="50" y="53"/>
                    <a:pt x="61" y="63"/>
                    <a:pt x="61" y="74"/>
                  </a:cubicBezTo>
                  <a:cubicBezTo>
                    <a:pt x="61" y="90"/>
                    <a:pt x="50" y="99"/>
                    <a:pt x="38" y="99"/>
                  </a:cubicBezTo>
                  <a:close/>
                  <a:moveTo>
                    <a:pt x="55" y="56"/>
                  </a:moveTo>
                  <a:cubicBezTo>
                    <a:pt x="52" y="56"/>
                    <a:pt x="49" y="53"/>
                    <a:pt x="49" y="50"/>
                  </a:cubicBezTo>
                  <a:cubicBezTo>
                    <a:pt x="50" y="46"/>
                    <a:pt x="52" y="44"/>
                    <a:pt x="55" y="44"/>
                  </a:cubicBezTo>
                  <a:cubicBezTo>
                    <a:pt x="59" y="44"/>
                    <a:pt x="61" y="47"/>
                    <a:pt x="61" y="50"/>
                  </a:cubicBezTo>
                  <a:cubicBezTo>
                    <a:pt x="61" y="53"/>
                    <a:pt x="58" y="56"/>
                    <a:pt x="55" y="56"/>
                  </a:cubicBezTo>
                  <a:close/>
                  <a:moveTo>
                    <a:pt x="66" y="101"/>
                  </a:moveTo>
                  <a:cubicBezTo>
                    <a:pt x="64" y="101"/>
                    <a:pt x="62" y="100"/>
                    <a:pt x="62" y="97"/>
                  </a:cubicBezTo>
                  <a:cubicBezTo>
                    <a:pt x="62" y="95"/>
                    <a:pt x="64" y="94"/>
                    <a:pt x="66" y="94"/>
                  </a:cubicBezTo>
                  <a:cubicBezTo>
                    <a:pt x="68" y="94"/>
                    <a:pt x="70" y="95"/>
                    <a:pt x="70" y="98"/>
                  </a:cubicBezTo>
                  <a:cubicBezTo>
                    <a:pt x="70" y="100"/>
                    <a:pt x="68" y="101"/>
                    <a:pt x="66" y="10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" name="Freeform 141"/>
            <p:cNvSpPr>
              <a:spLocks noEditPoints="1"/>
            </p:cNvSpPr>
            <p:nvPr/>
          </p:nvSpPr>
          <p:spPr bwMode="auto">
            <a:xfrm>
              <a:off x="1879601" y="3656013"/>
              <a:ext cx="142875" cy="142875"/>
            </a:xfrm>
            <a:custGeom>
              <a:avLst/>
              <a:gdLst>
                <a:gd name="T0" fmla="*/ 19 w 38"/>
                <a:gd name="T1" fmla="*/ 0 h 38"/>
                <a:gd name="T2" fmla="*/ 0 w 38"/>
                <a:gd name="T3" fmla="*/ 18 h 38"/>
                <a:gd name="T4" fmla="*/ 19 w 38"/>
                <a:gd name="T5" fmla="*/ 37 h 38"/>
                <a:gd name="T6" fmla="*/ 37 w 38"/>
                <a:gd name="T7" fmla="*/ 19 h 38"/>
                <a:gd name="T8" fmla="*/ 19 w 38"/>
                <a:gd name="T9" fmla="*/ 0 h 38"/>
                <a:gd name="T10" fmla="*/ 18 w 38"/>
                <a:gd name="T11" fmla="*/ 35 h 38"/>
                <a:gd name="T12" fmla="*/ 2 w 38"/>
                <a:gd name="T13" fmla="*/ 19 h 38"/>
                <a:gd name="T14" fmla="*/ 19 w 38"/>
                <a:gd name="T15" fmla="*/ 3 h 38"/>
                <a:gd name="T16" fmla="*/ 35 w 38"/>
                <a:gd name="T17" fmla="*/ 19 h 38"/>
                <a:gd name="T18" fmla="*/ 18 w 38"/>
                <a:gd name="T19" fmla="*/ 3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38">
                  <a:moveTo>
                    <a:pt x="19" y="0"/>
                  </a:moveTo>
                  <a:cubicBezTo>
                    <a:pt x="8" y="0"/>
                    <a:pt x="0" y="10"/>
                    <a:pt x="0" y="18"/>
                  </a:cubicBezTo>
                  <a:cubicBezTo>
                    <a:pt x="0" y="29"/>
                    <a:pt x="8" y="37"/>
                    <a:pt x="19" y="37"/>
                  </a:cubicBezTo>
                  <a:cubicBezTo>
                    <a:pt x="28" y="38"/>
                    <a:pt x="37" y="30"/>
                    <a:pt x="37" y="19"/>
                  </a:cubicBezTo>
                  <a:cubicBezTo>
                    <a:pt x="38" y="8"/>
                    <a:pt x="28" y="0"/>
                    <a:pt x="19" y="0"/>
                  </a:cubicBezTo>
                  <a:close/>
                  <a:moveTo>
                    <a:pt x="18" y="35"/>
                  </a:moveTo>
                  <a:cubicBezTo>
                    <a:pt x="9" y="35"/>
                    <a:pt x="2" y="28"/>
                    <a:pt x="2" y="19"/>
                  </a:cubicBezTo>
                  <a:cubicBezTo>
                    <a:pt x="2" y="10"/>
                    <a:pt x="9" y="3"/>
                    <a:pt x="19" y="3"/>
                  </a:cubicBezTo>
                  <a:cubicBezTo>
                    <a:pt x="28" y="3"/>
                    <a:pt x="35" y="10"/>
                    <a:pt x="35" y="19"/>
                  </a:cubicBezTo>
                  <a:cubicBezTo>
                    <a:pt x="35" y="28"/>
                    <a:pt x="28" y="35"/>
                    <a:pt x="18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" name="Freeform 142"/>
            <p:cNvSpPr>
              <a:spLocks/>
            </p:cNvSpPr>
            <p:nvPr/>
          </p:nvSpPr>
          <p:spPr bwMode="auto">
            <a:xfrm>
              <a:off x="1906588" y="3517901"/>
              <a:ext cx="85725" cy="85725"/>
            </a:xfrm>
            <a:custGeom>
              <a:avLst/>
              <a:gdLst>
                <a:gd name="T0" fmla="*/ 12 w 23"/>
                <a:gd name="T1" fmla="*/ 0 h 23"/>
                <a:gd name="T2" fmla="*/ 0 w 23"/>
                <a:gd name="T3" fmla="*/ 11 h 23"/>
                <a:gd name="T4" fmla="*/ 11 w 23"/>
                <a:gd name="T5" fmla="*/ 23 h 23"/>
                <a:gd name="T6" fmla="*/ 23 w 23"/>
                <a:gd name="T7" fmla="*/ 11 h 23"/>
                <a:gd name="T8" fmla="*/ 12 w 23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12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8"/>
                    <a:pt x="5" y="23"/>
                    <a:pt x="11" y="23"/>
                  </a:cubicBezTo>
                  <a:cubicBezTo>
                    <a:pt x="18" y="23"/>
                    <a:pt x="23" y="18"/>
                    <a:pt x="23" y="11"/>
                  </a:cubicBezTo>
                  <a:cubicBezTo>
                    <a:pt x="23" y="5"/>
                    <a:pt x="18" y="0"/>
                    <a:pt x="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" name="Freeform 143"/>
            <p:cNvSpPr>
              <a:spLocks/>
            </p:cNvSpPr>
            <p:nvPr/>
          </p:nvSpPr>
          <p:spPr bwMode="auto">
            <a:xfrm>
              <a:off x="1882776" y="3309938"/>
              <a:ext cx="136525" cy="87313"/>
            </a:xfrm>
            <a:custGeom>
              <a:avLst/>
              <a:gdLst>
                <a:gd name="T0" fmla="*/ 32 w 36"/>
                <a:gd name="T1" fmla="*/ 0 h 23"/>
                <a:gd name="T2" fmla="*/ 18 w 36"/>
                <a:gd name="T3" fmla="*/ 0 h 23"/>
                <a:gd name="T4" fmla="*/ 3 w 36"/>
                <a:gd name="T5" fmla="*/ 0 h 23"/>
                <a:gd name="T6" fmla="*/ 0 w 36"/>
                <a:gd name="T7" fmla="*/ 3 h 23"/>
                <a:gd name="T8" fmla="*/ 0 w 36"/>
                <a:gd name="T9" fmla="*/ 19 h 23"/>
                <a:gd name="T10" fmla="*/ 3 w 36"/>
                <a:gd name="T11" fmla="*/ 23 h 23"/>
                <a:gd name="T12" fmla="*/ 32 w 36"/>
                <a:gd name="T13" fmla="*/ 23 h 23"/>
                <a:gd name="T14" fmla="*/ 36 w 36"/>
                <a:gd name="T15" fmla="*/ 19 h 23"/>
                <a:gd name="T16" fmla="*/ 36 w 36"/>
                <a:gd name="T17" fmla="*/ 3 h 23"/>
                <a:gd name="T18" fmla="*/ 32 w 36"/>
                <a:gd name="T1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23">
                  <a:moveTo>
                    <a:pt x="32" y="0"/>
                  </a:moveTo>
                  <a:cubicBezTo>
                    <a:pt x="27" y="0"/>
                    <a:pt x="22" y="0"/>
                    <a:pt x="18" y="0"/>
                  </a:cubicBezTo>
                  <a:cubicBezTo>
                    <a:pt x="13" y="0"/>
                    <a:pt x="8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8"/>
                    <a:pt x="0" y="14"/>
                    <a:pt x="0" y="19"/>
                  </a:cubicBezTo>
                  <a:cubicBezTo>
                    <a:pt x="0" y="21"/>
                    <a:pt x="1" y="23"/>
                    <a:pt x="3" y="23"/>
                  </a:cubicBezTo>
                  <a:cubicBezTo>
                    <a:pt x="13" y="23"/>
                    <a:pt x="22" y="23"/>
                    <a:pt x="32" y="23"/>
                  </a:cubicBezTo>
                  <a:cubicBezTo>
                    <a:pt x="35" y="23"/>
                    <a:pt x="36" y="21"/>
                    <a:pt x="36" y="19"/>
                  </a:cubicBezTo>
                  <a:cubicBezTo>
                    <a:pt x="36" y="14"/>
                    <a:pt x="36" y="9"/>
                    <a:pt x="36" y="3"/>
                  </a:cubicBezTo>
                  <a:cubicBezTo>
                    <a:pt x="36" y="1"/>
                    <a:pt x="35" y="0"/>
                    <a:pt x="3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85" name="组合 184"/>
          <p:cNvGrpSpPr/>
          <p:nvPr/>
        </p:nvGrpSpPr>
        <p:grpSpPr>
          <a:xfrm>
            <a:off x="5167493" y="2577221"/>
            <a:ext cx="692150" cy="692150"/>
            <a:chOff x="4662488" y="3227388"/>
            <a:chExt cx="692150" cy="692150"/>
          </a:xfrm>
        </p:grpSpPr>
        <p:sp>
          <p:nvSpPr>
            <p:cNvPr id="96" name="Oval 93"/>
            <p:cNvSpPr>
              <a:spLocks noChangeArrowheads="1"/>
            </p:cNvSpPr>
            <p:nvPr/>
          </p:nvSpPr>
          <p:spPr bwMode="auto">
            <a:xfrm>
              <a:off x="4662488" y="3227388"/>
              <a:ext cx="692150" cy="692150"/>
            </a:xfrm>
            <a:prstGeom prst="ellipse">
              <a:avLst/>
            </a:prstGeom>
            <a:solidFill>
              <a:srgbClr val="7B5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" name="Rectangle 146"/>
            <p:cNvSpPr>
              <a:spLocks noChangeArrowheads="1"/>
            </p:cNvSpPr>
            <p:nvPr/>
          </p:nvSpPr>
          <p:spPr bwMode="auto">
            <a:xfrm>
              <a:off x="4764088" y="3686176"/>
              <a:ext cx="501650" cy="381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" name="Freeform 147"/>
            <p:cNvSpPr>
              <a:spLocks/>
            </p:cNvSpPr>
            <p:nvPr/>
          </p:nvSpPr>
          <p:spPr bwMode="auto">
            <a:xfrm>
              <a:off x="4764088" y="3359151"/>
              <a:ext cx="501650" cy="106363"/>
            </a:xfrm>
            <a:custGeom>
              <a:avLst/>
              <a:gdLst>
                <a:gd name="T0" fmla="*/ 301 w 316"/>
                <a:gd name="T1" fmla="*/ 26 h 67"/>
                <a:gd name="T2" fmla="*/ 266 w 316"/>
                <a:gd name="T3" fmla="*/ 26 h 67"/>
                <a:gd name="T4" fmla="*/ 266 w 316"/>
                <a:gd name="T5" fmla="*/ 33 h 67"/>
                <a:gd name="T6" fmla="*/ 242 w 316"/>
                <a:gd name="T7" fmla="*/ 33 h 67"/>
                <a:gd name="T8" fmla="*/ 202 w 316"/>
                <a:gd name="T9" fmla="*/ 0 h 67"/>
                <a:gd name="T10" fmla="*/ 114 w 316"/>
                <a:gd name="T11" fmla="*/ 0 h 67"/>
                <a:gd name="T12" fmla="*/ 79 w 316"/>
                <a:gd name="T13" fmla="*/ 33 h 67"/>
                <a:gd name="T14" fmla="*/ 69 w 316"/>
                <a:gd name="T15" fmla="*/ 33 h 67"/>
                <a:gd name="T16" fmla="*/ 69 w 316"/>
                <a:gd name="T17" fmla="*/ 22 h 67"/>
                <a:gd name="T18" fmla="*/ 12 w 316"/>
                <a:gd name="T19" fmla="*/ 22 h 67"/>
                <a:gd name="T20" fmla="*/ 12 w 316"/>
                <a:gd name="T21" fmla="*/ 33 h 67"/>
                <a:gd name="T22" fmla="*/ 0 w 316"/>
                <a:gd name="T23" fmla="*/ 33 h 67"/>
                <a:gd name="T24" fmla="*/ 0 w 316"/>
                <a:gd name="T25" fmla="*/ 67 h 67"/>
                <a:gd name="T26" fmla="*/ 316 w 316"/>
                <a:gd name="T27" fmla="*/ 67 h 67"/>
                <a:gd name="T28" fmla="*/ 316 w 316"/>
                <a:gd name="T29" fmla="*/ 33 h 67"/>
                <a:gd name="T30" fmla="*/ 301 w 316"/>
                <a:gd name="T31" fmla="*/ 33 h 67"/>
                <a:gd name="T32" fmla="*/ 301 w 316"/>
                <a:gd name="T33" fmla="*/ 2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6" h="67">
                  <a:moveTo>
                    <a:pt x="301" y="26"/>
                  </a:moveTo>
                  <a:lnTo>
                    <a:pt x="266" y="26"/>
                  </a:lnTo>
                  <a:lnTo>
                    <a:pt x="266" y="33"/>
                  </a:lnTo>
                  <a:lnTo>
                    <a:pt x="242" y="33"/>
                  </a:lnTo>
                  <a:lnTo>
                    <a:pt x="202" y="0"/>
                  </a:lnTo>
                  <a:lnTo>
                    <a:pt x="114" y="0"/>
                  </a:lnTo>
                  <a:lnTo>
                    <a:pt x="79" y="33"/>
                  </a:lnTo>
                  <a:lnTo>
                    <a:pt x="69" y="33"/>
                  </a:lnTo>
                  <a:lnTo>
                    <a:pt x="69" y="22"/>
                  </a:lnTo>
                  <a:lnTo>
                    <a:pt x="12" y="22"/>
                  </a:lnTo>
                  <a:lnTo>
                    <a:pt x="12" y="33"/>
                  </a:lnTo>
                  <a:lnTo>
                    <a:pt x="0" y="33"/>
                  </a:lnTo>
                  <a:lnTo>
                    <a:pt x="0" y="67"/>
                  </a:lnTo>
                  <a:lnTo>
                    <a:pt x="316" y="67"/>
                  </a:lnTo>
                  <a:lnTo>
                    <a:pt x="316" y="33"/>
                  </a:lnTo>
                  <a:lnTo>
                    <a:pt x="301" y="33"/>
                  </a:lnTo>
                  <a:lnTo>
                    <a:pt x="301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" name="Freeform 148"/>
            <p:cNvSpPr>
              <a:spLocks noEditPoints="1"/>
            </p:cNvSpPr>
            <p:nvPr/>
          </p:nvSpPr>
          <p:spPr bwMode="auto">
            <a:xfrm>
              <a:off x="4764088" y="3476626"/>
              <a:ext cx="188913" cy="198438"/>
            </a:xfrm>
            <a:custGeom>
              <a:avLst/>
              <a:gdLst>
                <a:gd name="T0" fmla="*/ 35 w 50"/>
                <a:gd name="T1" fmla="*/ 26 h 53"/>
                <a:gd name="T2" fmla="*/ 49 w 50"/>
                <a:gd name="T3" fmla="*/ 0 h 53"/>
                <a:gd name="T4" fmla="*/ 0 w 50"/>
                <a:gd name="T5" fmla="*/ 0 h 53"/>
                <a:gd name="T6" fmla="*/ 0 w 50"/>
                <a:gd name="T7" fmla="*/ 53 h 53"/>
                <a:gd name="T8" fmla="*/ 50 w 50"/>
                <a:gd name="T9" fmla="*/ 53 h 53"/>
                <a:gd name="T10" fmla="*/ 35 w 50"/>
                <a:gd name="T11" fmla="*/ 26 h 53"/>
                <a:gd name="T12" fmla="*/ 19 w 50"/>
                <a:gd name="T13" fmla="*/ 21 h 53"/>
                <a:gd name="T14" fmla="*/ 14 w 50"/>
                <a:gd name="T15" fmla="*/ 17 h 53"/>
                <a:gd name="T16" fmla="*/ 19 w 50"/>
                <a:gd name="T17" fmla="*/ 13 h 53"/>
                <a:gd name="T18" fmla="*/ 23 w 50"/>
                <a:gd name="T19" fmla="*/ 17 h 53"/>
                <a:gd name="T20" fmla="*/ 19 w 50"/>
                <a:gd name="T21" fmla="*/ 2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53">
                  <a:moveTo>
                    <a:pt x="35" y="26"/>
                  </a:moveTo>
                  <a:cubicBezTo>
                    <a:pt x="35" y="15"/>
                    <a:pt x="40" y="6"/>
                    <a:pt x="4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41" y="47"/>
                    <a:pt x="35" y="37"/>
                    <a:pt x="35" y="26"/>
                  </a:cubicBezTo>
                  <a:close/>
                  <a:moveTo>
                    <a:pt x="19" y="21"/>
                  </a:moveTo>
                  <a:cubicBezTo>
                    <a:pt x="16" y="21"/>
                    <a:pt x="14" y="19"/>
                    <a:pt x="14" y="17"/>
                  </a:cubicBezTo>
                  <a:cubicBezTo>
                    <a:pt x="14" y="15"/>
                    <a:pt x="16" y="13"/>
                    <a:pt x="19" y="13"/>
                  </a:cubicBezTo>
                  <a:cubicBezTo>
                    <a:pt x="21" y="13"/>
                    <a:pt x="23" y="15"/>
                    <a:pt x="23" y="17"/>
                  </a:cubicBezTo>
                  <a:cubicBezTo>
                    <a:pt x="23" y="19"/>
                    <a:pt x="21" y="21"/>
                    <a:pt x="19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" name="Freeform 149"/>
            <p:cNvSpPr>
              <a:spLocks/>
            </p:cNvSpPr>
            <p:nvPr/>
          </p:nvSpPr>
          <p:spPr bwMode="auto">
            <a:xfrm>
              <a:off x="5076826" y="3476626"/>
              <a:ext cx="188913" cy="198438"/>
            </a:xfrm>
            <a:custGeom>
              <a:avLst/>
              <a:gdLst>
                <a:gd name="T0" fmla="*/ 15 w 50"/>
                <a:gd name="T1" fmla="*/ 26 h 53"/>
                <a:gd name="T2" fmla="*/ 0 w 50"/>
                <a:gd name="T3" fmla="*/ 53 h 53"/>
                <a:gd name="T4" fmla="*/ 50 w 50"/>
                <a:gd name="T5" fmla="*/ 53 h 53"/>
                <a:gd name="T6" fmla="*/ 50 w 50"/>
                <a:gd name="T7" fmla="*/ 0 h 53"/>
                <a:gd name="T8" fmla="*/ 1 w 50"/>
                <a:gd name="T9" fmla="*/ 0 h 53"/>
                <a:gd name="T10" fmla="*/ 15 w 50"/>
                <a:gd name="T11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53">
                  <a:moveTo>
                    <a:pt x="15" y="26"/>
                  </a:moveTo>
                  <a:cubicBezTo>
                    <a:pt x="15" y="37"/>
                    <a:pt x="9" y="47"/>
                    <a:pt x="0" y="53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0" y="6"/>
                    <a:pt x="15" y="15"/>
                    <a:pt x="15" y="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" name="Oval 150"/>
            <p:cNvSpPr>
              <a:spLocks noChangeArrowheads="1"/>
            </p:cNvSpPr>
            <p:nvPr/>
          </p:nvSpPr>
          <p:spPr bwMode="auto">
            <a:xfrm>
              <a:off x="4926013" y="3482976"/>
              <a:ext cx="180975" cy="180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86" name="组合 185"/>
          <p:cNvGrpSpPr/>
          <p:nvPr/>
        </p:nvGrpSpPr>
        <p:grpSpPr>
          <a:xfrm>
            <a:off x="4063269" y="2577221"/>
            <a:ext cx="692150" cy="692150"/>
            <a:chOff x="3898901" y="3227388"/>
            <a:chExt cx="692150" cy="692150"/>
          </a:xfrm>
        </p:grpSpPr>
        <p:sp>
          <p:nvSpPr>
            <p:cNvPr id="95" name="Oval 92"/>
            <p:cNvSpPr>
              <a:spLocks noChangeArrowheads="1"/>
            </p:cNvSpPr>
            <p:nvPr/>
          </p:nvSpPr>
          <p:spPr bwMode="auto">
            <a:xfrm>
              <a:off x="3898901" y="3227388"/>
              <a:ext cx="692150" cy="692150"/>
            </a:xfrm>
            <a:prstGeom prst="ellipse">
              <a:avLst/>
            </a:prstGeom>
            <a:solidFill>
              <a:srgbClr val="EE5D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" name="Freeform 153"/>
            <p:cNvSpPr>
              <a:spLocks noEditPoints="1"/>
            </p:cNvSpPr>
            <p:nvPr/>
          </p:nvSpPr>
          <p:spPr bwMode="auto">
            <a:xfrm>
              <a:off x="4129088" y="3344863"/>
              <a:ext cx="384175" cy="382588"/>
            </a:xfrm>
            <a:custGeom>
              <a:avLst/>
              <a:gdLst>
                <a:gd name="T0" fmla="*/ 51 w 102"/>
                <a:gd name="T1" fmla="*/ 0 h 102"/>
                <a:gd name="T2" fmla="*/ 0 w 102"/>
                <a:gd name="T3" fmla="*/ 51 h 102"/>
                <a:gd name="T4" fmla="*/ 51 w 102"/>
                <a:gd name="T5" fmla="*/ 102 h 102"/>
                <a:gd name="T6" fmla="*/ 102 w 102"/>
                <a:gd name="T7" fmla="*/ 51 h 102"/>
                <a:gd name="T8" fmla="*/ 51 w 102"/>
                <a:gd name="T9" fmla="*/ 0 h 102"/>
                <a:gd name="T10" fmla="*/ 32 w 102"/>
                <a:gd name="T11" fmla="*/ 14 h 102"/>
                <a:gd name="T12" fmla="*/ 49 w 102"/>
                <a:gd name="T13" fmla="*/ 30 h 102"/>
                <a:gd name="T14" fmla="*/ 32 w 102"/>
                <a:gd name="T15" fmla="*/ 47 h 102"/>
                <a:gd name="T16" fmla="*/ 15 w 102"/>
                <a:gd name="T17" fmla="*/ 30 h 102"/>
                <a:gd name="T18" fmla="*/ 32 w 102"/>
                <a:gd name="T19" fmla="*/ 14 h 102"/>
                <a:gd name="T20" fmla="*/ 32 w 102"/>
                <a:gd name="T21" fmla="*/ 87 h 102"/>
                <a:gd name="T22" fmla="*/ 15 w 102"/>
                <a:gd name="T23" fmla="*/ 70 h 102"/>
                <a:gd name="T24" fmla="*/ 32 w 102"/>
                <a:gd name="T25" fmla="*/ 53 h 102"/>
                <a:gd name="T26" fmla="*/ 49 w 102"/>
                <a:gd name="T27" fmla="*/ 70 h 102"/>
                <a:gd name="T28" fmla="*/ 32 w 102"/>
                <a:gd name="T29" fmla="*/ 87 h 102"/>
                <a:gd name="T30" fmla="*/ 46 w 102"/>
                <a:gd name="T31" fmla="*/ 51 h 102"/>
                <a:gd name="T32" fmla="*/ 53 w 102"/>
                <a:gd name="T33" fmla="*/ 44 h 102"/>
                <a:gd name="T34" fmla="*/ 60 w 102"/>
                <a:gd name="T35" fmla="*/ 51 h 102"/>
                <a:gd name="T36" fmla="*/ 53 w 102"/>
                <a:gd name="T37" fmla="*/ 58 h 102"/>
                <a:gd name="T38" fmla="*/ 46 w 102"/>
                <a:gd name="T39" fmla="*/ 51 h 102"/>
                <a:gd name="T40" fmla="*/ 72 w 102"/>
                <a:gd name="T41" fmla="*/ 87 h 102"/>
                <a:gd name="T42" fmla="*/ 55 w 102"/>
                <a:gd name="T43" fmla="*/ 70 h 102"/>
                <a:gd name="T44" fmla="*/ 72 w 102"/>
                <a:gd name="T45" fmla="*/ 53 h 102"/>
                <a:gd name="T46" fmla="*/ 89 w 102"/>
                <a:gd name="T47" fmla="*/ 70 h 102"/>
                <a:gd name="T48" fmla="*/ 72 w 102"/>
                <a:gd name="T49" fmla="*/ 87 h 102"/>
                <a:gd name="T50" fmla="*/ 72 w 102"/>
                <a:gd name="T51" fmla="*/ 47 h 102"/>
                <a:gd name="T52" fmla="*/ 55 w 102"/>
                <a:gd name="T53" fmla="*/ 30 h 102"/>
                <a:gd name="T54" fmla="*/ 72 w 102"/>
                <a:gd name="T55" fmla="*/ 14 h 102"/>
                <a:gd name="T56" fmla="*/ 89 w 102"/>
                <a:gd name="T57" fmla="*/ 30 h 102"/>
                <a:gd name="T58" fmla="*/ 72 w 102"/>
                <a:gd name="T59" fmla="*/ 47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2" h="102">
                  <a:moveTo>
                    <a:pt x="51" y="0"/>
                  </a:moveTo>
                  <a:cubicBezTo>
                    <a:pt x="23" y="0"/>
                    <a:pt x="0" y="23"/>
                    <a:pt x="0" y="51"/>
                  </a:cubicBezTo>
                  <a:cubicBezTo>
                    <a:pt x="0" y="80"/>
                    <a:pt x="23" y="102"/>
                    <a:pt x="51" y="102"/>
                  </a:cubicBezTo>
                  <a:cubicBezTo>
                    <a:pt x="79" y="102"/>
                    <a:pt x="102" y="80"/>
                    <a:pt x="102" y="51"/>
                  </a:cubicBezTo>
                  <a:cubicBezTo>
                    <a:pt x="102" y="23"/>
                    <a:pt x="79" y="0"/>
                    <a:pt x="51" y="0"/>
                  </a:cubicBezTo>
                  <a:close/>
                  <a:moveTo>
                    <a:pt x="32" y="14"/>
                  </a:moveTo>
                  <a:cubicBezTo>
                    <a:pt x="41" y="14"/>
                    <a:pt x="49" y="21"/>
                    <a:pt x="49" y="30"/>
                  </a:cubicBezTo>
                  <a:cubicBezTo>
                    <a:pt x="49" y="40"/>
                    <a:pt x="41" y="47"/>
                    <a:pt x="32" y="47"/>
                  </a:cubicBezTo>
                  <a:cubicBezTo>
                    <a:pt x="23" y="47"/>
                    <a:pt x="15" y="40"/>
                    <a:pt x="15" y="30"/>
                  </a:cubicBezTo>
                  <a:cubicBezTo>
                    <a:pt x="15" y="21"/>
                    <a:pt x="23" y="14"/>
                    <a:pt x="32" y="14"/>
                  </a:cubicBezTo>
                  <a:close/>
                  <a:moveTo>
                    <a:pt x="32" y="87"/>
                  </a:moveTo>
                  <a:cubicBezTo>
                    <a:pt x="23" y="87"/>
                    <a:pt x="15" y="79"/>
                    <a:pt x="15" y="70"/>
                  </a:cubicBezTo>
                  <a:cubicBezTo>
                    <a:pt x="15" y="61"/>
                    <a:pt x="23" y="53"/>
                    <a:pt x="32" y="53"/>
                  </a:cubicBezTo>
                  <a:cubicBezTo>
                    <a:pt x="41" y="53"/>
                    <a:pt x="49" y="61"/>
                    <a:pt x="49" y="70"/>
                  </a:cubicBezTo>
                  <a:cubicBezTo>
                    <a:pt x="49" y="79"/>
                    <a:pt x="41" y="87"/>
                    <a:pt x="32" y="87"/>
                  </a:cubicBezTo>
                  <a:close/>
                  <a:moveTo>
                    <a:pt x="46" y="51"/>
                  </a:moveTo>
                  <a:cubicBezTo>
                    <a:pt x="46" y="47"/>
                    <a:pt x="49" y="44"/>
                    <a:pt x="53" y="44"/>
                  </a:cubicBezTo>
                  <a:cubicBezTo>
                    <a:pt x="56" y="44"/>
                    <a:pt x="60" y="47"/>
                    <a:pt x="60" y="51"/>
                  </a:cubicBezTo>
                  <a:cubicBezTo>
                    <a:pt x="60" y="55"/>
                    <a:pt x="56" y="58"/>
                    <a:pt x="53" y="58"/>
                  </a:cubicBezTo>
                  <a:cubicBezTo>
                    <a:pt x="49" y="58"/>
                    <a:pt x="46" y="55"/>
                    <a:pt x="46" y="51"/>
                  </a:cubicBezTo>
                  <a:close/>
                  <a:moveTo>
                    <a:pt x="72" y="87"/>
                  </a:moveTo>
                  <a:cubicBezTo>
                    <a:pt x="62" y="87"/>
                    <a:pt x="55" y="79"/>
                    <a:pt x="55" y="70"/>
                  </a:cubicBezTo>
                  <a:cubicBezTo>
                    <a:pt x="55" y="61"/>
                    <a:pt x="62" y="53"/>
                    <a:pt x="72" y="53"/>
                  </a:cubicBezTo>
                  <a:cubicBezTo>
                    <a:pt x="81" y="53"/>
                    <a:pt x="89" y="61"/>
                    <a:pt x="89" y="70"/>
                  </a:cubicBezTo>
                  <a:cubicBezTo>
                    <a:pt x="89" y="79"/>
                    <a:pt x="81" y="87"/>
                    <a:pt x="72" y="87"/>
                  </a:cubicBezTo>
                  <a:close/>
                  <a:moveTo>
                    <a:pt x="72" y="47"/>
                  </a:moveTo>
                  <a:cubicBezTo>
                    <a:pt x="62" y="47"/>
                    <a:pt x="55" y="40"/>
                    <a:pt x="55" y="30"/>
                  </a:cubicBezTo>
                  <a:cubicBezTo>
                    <a:pt x="55" y="21"/>
                    <a:pt x="62" y="14"/>
                    <a:pt x="72" y="14"/>
                  </a:cubicBezTo>
                  <a:cubicBezTo>
                    <a:pt x="81" y="14"/>
                    <a:pt x="89" y="21"/>
                    <a:pt x="89" y="30"/>
                  </a:cubicBezTo>
                  <a:cubicBezTo>
                    <a:pt x="89" y="40"/>
                    <a:pt x="81" y="47"/>
                    <a:pt x="72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" name="Oval 154"/>
            <p:cNvSpPr>
              <a:spLocks noChangeArrowheads="1"/>
            </p:cNvSpPr>
            <p:nvPr/>
          </p:nvSpPr>
          <p:spPr bwMode="auto">
            <a:xfrm>
              <a:off x="4203701" y="3411538"/>
              <a:ext cx="90488" cy="952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" name="Oval 155"/>
            <p:cNvSpPr>
              <a:spLocks noChangeArrowheads="1"/>
            </p:cNvSpPr>
            <p:nvPr/>
          </p:nvSpPr>
          <p:spPr bwMode="auto">
            <a:xfrm>
              <a:off x="4354513" y="3411538"/>
              <a:ext cx="90488" cy="952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" name="Oval 156"/>
            <p:cNvSpPr>
              <a:spLocks noChangeArrowheads="1"/>
            </p:cNvSpPr>
            <p:nvPr/>
          </p:nvSpPr>
          <p:spPr bwMode="auto">
            <a:xfrm>
              <a:off x="4354513" y="3562351"/>
              <a:ext cx="90488" cy="904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" name="Oval 157"/>
            <p:cNvSpPr>
              <a:spLocks noChangeArrowheads="1"/>
            </p:cNvSpPr>
            <p:nvPr/>
          </p:nvSpPr>
          <p:spPr bwMode="auto">
            <a:xfrm>
              <a:off x="4203701" y="3562351"/>
              <a:ext cx="90488" cy="904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1" name="Freeform 158"/>
            <p:cNvSpPr>
              <a:spLocks/>
            </p:cNvSpPr>
            <p:nvPr/>
          </p:nvSpPr>
          <p:spPr bwMode="auto">
            <a:xfrm>
              <a:off x="3956051" y="3630613"/>
              <a:ext cx="255588" cy="109538"/>
            </a:xfrm>
            <a:custGeom>
              <a:avLst/>
              <a:gdLst>
                <a:gd name="T0" fmla="*/ 62 w 68"/>
                <a:gd name="T1" fmla="*/ 18 h 29"/>
                <a:gd name="T2" fmla="*/ 33 w 68"/>
                <a:gd name="T3" fmla="*/ 11 h 29"/>
                <a:gd name="T4" fmla="*/ 15 w 68"/>
                <a:gd name="T5" fmla="*/ 0 h 29"/>
                <a:gd name="T6" fmla="*/ 1 w 68"/>
                <a:gd name="T7" fmla="*/ 12 h 29"/>
                <a:gd name="T8" fmla="*/ 2 w 68"/>
                <a:gd name="T9" fmla="*/ 17 h 29"/>
                <a:gd name="T10" fmla="*/ 7 w 68"/>
                <a:gd name="T11" fmla="*/ 16 h 29"/>
                <a:gd name="T12" fmla="*/ 16 w 68"/>
                <a:gd name="T13" fmla="*/ 7 h 29"/>
                <a:gd name="T14" fmla="*/ 28 w 68"/>
                <a:gd name="T15" fmla="*/ 16 h 29"/>
                <a:gd name="T16" fmla="*/ 50 w 68"/>
                <a:gd name="T17" fmla="*/ 29 h 29"/>
                <a:gd name="T18" fmla="*/ 66 w 68"/>
                <a:gd name="T19" fmla="*/ 23 h 29"/>
                <a:gd name="T20" fmla="*/ 66 w 68"/>
                <a:gd name="T21" fmla="*/ 19 h 29"/>
                <a:gd name="T22" fmla="*/ 62 w 68"/>
                <a:gd name="T23" fmla="*/ 1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29">
                  <a:moveTo>
                    <a:pt x="62" y="18"/>
                  </a:moveTo>
                  <a:cubicBezTo>
                    <a:pt x="49" y="27"/>
                    <a:pt x="43" y="21"/>
                    <a:pt x="33" y="11"/>
                  </a:cubicBezTo>
                  <a:cubicBezTo>
                    <a:pt x="27" y="5"/>
                    <a:pt x="22" y="0"/>
                    <a:pt x="15" y="0"/>
                  </a:cubicBezTo>
                  <a:cubicBezTo>
                    <a:pt x="10" y="1"/>
                    <a:pt x="6" y="5"/>
                    <a:pt x="1" y="12"/>
                  </a:cubicBezTo>
                  <a:cubicBezTo>
                    <a:pt x="0" y="14"/>
                    <a:pt x="0" y="16"/>
                    <a:pt x="2" y="17"/>
                  </a:cubicBezTo>
                  <a:cubicBezTo>
                    <a:pt x="3" y="18"/>
                    <a:pt x="6" y="18"/>
                    <a:pt x="7" y="16"/>
                  </a:cubicBezTo>
                  <a:cubicBezTo>
                    <a:pt x="10" y="11"/>
                    <a:pt x="13" y="8"/>
                    <a:pt x="16" y="7"/>
                  </a:cubicBezTo>
                  <a:cubicBezTo>
                    <a:pt x="19" y="7"/>
                    <a:pt x="23" y="11"/>
                    <a:pt x="28" y="16"/>
                  </a:cubicBezTo>
                  <a:cubicBezTo>
                    <a:pt x="34" y="22"/>
                    <a:pt x="41" y="29"/>
                    <a:pt x="50" y="29"/>
                  </a:cubicBezTo>
                  <a:cubicBezTo>
                    <a:pt x="55" y="29"/>
                    <a:pt x="60" y="28"/>
                    <a:pt x="66" y="23"/>
                  </a:cubicBezTo>
                  <a:cubicBezTo>
                    <a:pt x="67" y="22"/>
                    <a:pt x="68" y="20"/>
                    <a:pt x="66" y="19"/>
                  </a:cubicBezTo>
                  <a:cubicBezTo>
                    <a:pt x="65" y="17"/>
                    <a:pt x="63" y="17"/>
                    <a:pt x="62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75" name="组合 174"/>
          <p:cNvGrpSpPr/>
          <p:nvPr/>
        </p:nvGrpSpPr>
        <p:grpSpPr>
          <a:xfrm>
            <a:off x="6271717" y="2578809"/>
            <a:ext cx="692150" cy="688975"/>
            <a:chOff x="1604963" y="4754563"/>
            <a:chExt cx="692150" cy="688975"/>
          </a:xfrm>
        </p:grpSpPr>
        <p:sp>
          <p:nvSpPr>
            <p:cNvPr id="102" name="Oval 99"/>
            <p:cNvSpPr>
              <a:spLocks noChangeArrowheads="1"/>
            </p:cNvSpPr>
            <p:nvPr/>
          </p:nvSpPr>
          <p:spPr bwMode="auto">
            <a:xfrm>
              <a:off x="1604963" y="4754563"/>
              <a:ext cx="692150" cy="688975"/>
            </a:xfrm>
            <a:prstGeom prst="ellipse">
              <a:avLst/>
            </a:prstGeom>
            <a:solidFill>
              <a:srgbClr val="27BC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" name="Rectangle 165"/>
            <p:cNvSpPr>
              <a:spLocks noChangeArrowheads="1"/>
            </p:cNvSpPr>
            <p:nvPr/>
          </p:nvSpPr>
          <p:spPr bwMode="auto">
            <a:xfrm>
              <a:off x="1868488" y="5037138"/>
              <a:ext cx="198438" cy="247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" name="Freeform 166"/>
            <p:cNvSpPr>
              <a:spLocks noEditPoints="1"/>
            </p:cNvSpPr>
            <p:nvPr/>
          </p:nvSpPr>
          <p:spPr bwMode="auto">
            <a:xfrm>
              <a:off x="1758951" y="4891088"/>
              <a:ext cx="361950" cy="393700"/>
            </a:xfrm>
            <a:custGeom>
              <a:avLst/>
              <a:gdLst>
                <a:gd name="T0" fmla="*/ 0 w 228"/>
                <a:gd name="T1" fmla="*/ 59 h 248"/>
                <a:gd name="T2" fmla="*/ 0 w 228"/>
                <a:gd name="T3" fmla="*/ 248 h 248"/>
                <a:gd name="T4" fmla="*/ 52 w 228"/>
                <a:gd name="T5" fmla="*/ 248 h 248"/>
                <a:gd name="T6" fmla="*/ 52 w 228"/>
                <a:gd name="T7" fmla="*/ 234 h 248"/>
                <a:gd name="T8" fmla="*/ 52 w 228"/>
                <a:gd name="T9" fmla="*/ 92 h 248"/>
                <a:gd name="T10" fmla="*/ 52 w 228"/>
                <a:gd name="T11" fmla="*/ 78 h 248"/>
                <a:gd name="T12" fmla="*/ 69 w 228"/>
                <a:gd name="T13" fmla="*/ 78 h 248"/>
                <a:gd name="T14" fmla="*/ 194 w 228"/>
                <a:gd name="T15" fmla="*/ 78 h 248"/>
                <a:gd name="T16" fmla="*/ 211 w 228"/>
                <a:gd name="T17" fmla="*/ 78 h 248"/>
                <a:gd name="T18" fmla="*/ 211 w 228"/>
                <a:gd name="T19" fmla="*/ 92 h 248"/>
                <a:gd name="T20" fmla="*/ 211 w 228"/>
                <a:gd name="T21" fmla="*/ 234 h 248"/>
                <a:gd name="T22" fmla="*/ 211 w 228"/>
                <a:gd name="T23" fmla="*/ 248 h 248"/>
                <a:gd name="T24" fmla="*/ 228 w 228"/>
                <a:gd name="T25" fmla="*/ 248 h 248"/>
                <a:gd name="T26" fmla="*/ 228 w 228"/>
                <a:gd name="T27" fmla="*/ 0 h 248"/>
                <a:gd name="T28" fmla="*/ 57 w 228"/>
                <a:gd name="T29" fmla="*/ 0 h 248"/>
                <a:gd name="T30" fmla="*/ 0 w 228"/>
                <a:gd name="T31" fmla="*/ 59 h 248"/>
                <a:gd name="T32" fmla="*/ 194 w 228"/>
                <a:gd name="T33" fmla="*/ 0 h 248"/>
                <a:gd name="T34" fmla="*/ 213 w 228"/>
                <a:gd name="T35" fmla="*/ 0 h 248"/>
                <a:gd name="T36" fmla="*/ 213 w 228"/>
                <a:gd name="T37" fmla="*/ 49 h 248"/>
                <a:gd name="T38" fmla="*/ 194 w 228"/>
                <a:gd name="T39" fmla="*/ 49 h 248"/>
                <a:gd name="T40" fmla="*/ 194 w 228"/>
                <a:gd name="T41" fmla="*/ 0 h 248"/>
                <a:gd name="T42" fmla="*/ 164 w 228"/>
                <a:gd name="T43" fmla="*/ 0 h 248"/>
                <a:gd name="T44" fmla="*/ 180 w 228"/>
                <a:gd name="T45" fmla="*/ 0 h 248"/>
                <a:gd name="T46" fmla="*/ 180 w 228"/>
                <a:gd name="T47" fmla="*/ 49 h 248"/>
                <a:gd name="T48" fmla="*/ 164 w 228"/>
                <a:gd name="T49" fmla="*/ 49 h 248"/>
                <a:gd name="T50" fmla="*/ 164 w 228"/>
                <a:gd name="T51" fmla="*/ 0 h 248"/>
                <a:gd name="T52" fmla="*/ 131 w 228"/>
                <a:gd name="T53" fmla="*/ 0 h 248"/>
                <a:gd name="T54" fmla="*/ 147 w 228"/>
                <a:gd name="T55" fmla="*/ 0 h 248"/>
                <a:gd name="T56" fmla="*/ 147 w 228"/>
                <a:gd name="T57" fmla="*/ 49 h 248"/>
                <a:gd name="T58" fmla="*/ 131 w 228"/>
                <a:gd name="T59" fmla="*/ 49 h 248"/>
                <a:gd name="T60" fmla="*/ 131 w 228"/>
                <a:gd name="T61" fmla="*/ 0 h 248"/>
                <a:gd name="T62" fmla="*/ 97 w 228"/>
                <a:gd name="T63" fmla="*/ 0 h 248"/>
                <a:gd name="T64" fmla="*/ 114 w 228"/>
                <a:gd name="T65" fmla="*/ 0 h 248"/>
                <a:gd name="T66" fmla="*/ 114 w 228"/>
                <a:gd name="T67" fmla="*/ 49 h 248"/>
                <a:gd name="T68" fmla="*/ 97 w 228"/>
                <a:gd name="T69" fmla="*/ 49 h 248"/>
                <a:gd name="T70" fmla="*/ 97 w 228"/>
                <a:gd name="T71" fmla="*/ 0 h 248"/>
                <a:gd name="T72" fmla="*/ 64 w 228"/>
                <a:gd name="T73" fmla="*/ 0 h 248"/>
                <a:gd name="T74" fmla="*/ 83 w 228"/>
                <a:gd name="T75" fmla="*/ 0 h 248"/>
                <a:gd name="T76" fmla="*/ 83 w 228"/>
                <a:gd name="T77" fmla="*/ 49 h 248"/>
                <a:gd name="T78" fmla="*/ 64 w 228"/>
                <a:gd name="T79" fmla="*/ 49 h 248"/>
                <a:gd name="T80" fmla="*/ 64 w 228"/>
                <a:gd name="T81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8" h="248">
                  <a:moveTo>
                    <a:pt x="0" y="59"/>
                  </a:moveTo>
                  <a:lnTo>
                    <a:pt x="0" y="248"/>
                  </a:lnTo>
                  <a:lnTo>
                    <a:pt x="52" y="248"/>
                  </a:lnTo>
                  <a:lnTo>
                    <a:pt x="52" y="234"/>
                  </a:lnTo>
                  <a:lnTo>
                    <a:pt x="52" y="92"/>
                  </a:lnTo>
                  <a:lnTo>
                    <a:pt x="52" y="78"/>
                  </a:lnTo>
                  <a:lnTo>
                    <a:pt x="69" y="78"/>
                  </a:lnTo>
                  <a:lnTo>
                    <a:pt x="194" y="78"/>
                  </a:lnTo>
                  <a:lnTo>
                    <a:pt x="211" y="78"/>
                  </a:lnTo>
                  <a:lnTo>
                    <a:pt x="211" y="92"/>
                  </a:lnTo>
                  <a:lnTo>
                    <a:pt x="211" y="234"/>
                  </a:lnTo>
                  <a:lnTo>
                    <a:pt x="211" y="248"/>
                  </a:lnTo>
                  <a:lnTo>
                    <a:pt x="228" y="248"/>
                  </a:lnTo>
                  <a:lnTo>
                    <a:pt x="228" y="0"/>
                  </a:lnTo>
                  <a:lnTo>
                    <a:pt x="57" y="0"/>
                  </a:lnTo>
                  <a:lnTo>
                    <a:pt x="0" y="59"/>
                  </a:lnTo>
                  <a:close/>
                  <a:moveTo>
                    <a:pt x="194" y="0"/>
                  </a:moveTo>
                  <a:lnTo>
                    <a:pt x="213" y="0"/>
                  </a:lnTo>
                  <a:lnTo>
                    <a:pt x="213" y="49"/>
                  </a:lnTo>
                  <a:lnTo>
                    <a:pt x="194" y="49"/>
                  </a:lnTo>
                  <a:lnTo>
                    <a:pt x="194" y="0"/>
                  </a:lnTo>
                  <a:close/>
                  <a:moveTo>
                    <a:pt x="164" y="0"/>
                  </a:moveTo>
                  <a:lnTo>
                    <a:pt x="180" y="0"/>
                  </a:lnTo>
                  <a:lnTo>
                    <a:pt x="180" y="49"/>
                  </a:lnTo>
                  <a:lnTo>
                    <a:pt x="164" y="49"/>
                  </a:lnTo>
                  <a:lnTo>
                    <a:pt x="164" y="0"/>
                  </a:lnTo>
                  <a:close/>
                  <a:moveTo>
                    <a:pt x="131" y="0"/>
                  </a:moveTo>
                  <a:lnTo>
                    <a:pt x="147" y="0"/>
                  </a:lnTo>
                  <a:lnTo>
                    <a:pt x="147" y="49"/>
                  </a:lnTo>
                  <a:lnTo>
                    <a:pt x="131" y="49"/>
                  </a:lnTo>
                  <a:lnTo>
                    <a:pt x="131" y="0"/>
                  </a:lnTo>
                  <a:close/>
                  <a:moveTo>
                    <a:pt x="97" y="0"/>
                  </a:moveTo>
                  <a:lnTo>
                    <a:pt x="114" y="0"/>
                  </a:lnTo>
                  <a:lnTo>
                    <a:pt x="114" y="49"/>
                  </a:lnTo>
                  <a:lnTo>
                    <a:pt x="97" y="49"/>
                  </a:lnTo>
                  <a:lnTo>
                    <a:pt x="97" y="0"/>
                  </a:lnTo>
                  <a:close/>
                  <a:moveTo>
                    <a:pt x="64" y="0"/>
                  </a:moveTo>
                  <a:lnTo>
                    <a:pt x="83" y="0"/>
                  </a:lnTo>
                  <a:lnTo>
                    <a:pt x="83" y="49"/>
                  </a:lnTo>
                  <a:lnTo>
                    <a:pt x="64" y="49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4" name="组合 223"/>
          <p:cNvGrpSpPr/>
          <p:nvPr/>
        </p:nvGrpSpPr>
        <p:grpSpPr>
          <a:xfrm>
            <a:off x="7375941" y="2578809"/>
            <a:ext cx="692150" cy="688975"/>
            <a:chOff x="6813553" y="2580396"/>
            <a:chExt cx="692150" cy="688975"/>
          </a:xfrm>
        </p:grpSpPr>
        <p:sp>
          <p:nvSpPr>
            <p:cNvPr id="103" name="Oval 100"/>
            <p:cNvSpPr>
              <a:spLocks noChangeArrowheads="1"/>
            </p:cNvSpPr>
            <p:nvPr/>
          </p:nvSpPr>
          <p:spPr bwMode="auto">
            <a:xfrm>
              <a:off x="6813553" y="2580396"/>
              <a:ext cx="692150" cy="688975"/>
            </a:xfrm>
            <a:prstGeom prst="ellipse">
              <a:avLst/>
            </a:prstGeom>
            <a:solidFill>
              <a:srgbClr val="7B5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190" name="组合 189"/>
            <p:cNvGrpSpPr/>
            <p:nvPr/>
          </p:nvGrpSpPr>
          <p:grpSpPr>
            <a:xfrm>
              <a:off x="6919121" y="2712159"/>
              <a:ext cx="481013" cy="439738"/>
              <a:chOff x="2478088" y="4872038"/>
              <a:chExt cx="481013" cy="439738"/>
            </a:xfrm>
          </p:grpSpPr>
          <p:sp>
            <p:nvSpPr>
              <p:cNvPr id="171" name="Freeform 168"/>
              <p:cNvSpPr>
                <a:spLocks noEditPoints="1"/>
              </p:cNvSpPr>
              <p:nvPr/>
            </p:nvSpPr>
            <p:spPr bwMode="auto">
              <a:xfrm>
                <a:off x="2478088" y="4872038"/>
                <a:ext cx="481013" cy="439738"/>
              </a:xfrm>
              <a:custGeom>
                <a:avLst/>
                <a:gdLst>
                  <a:gd name="T0" fmla="*/ 116 w 128"/>
                  <a:gd name="T1" fmla="*/ 0 h 117"/>
                  <a:gd name="T2" fmla="*/ 12 w 128"/>
                  <a:gd name="T3" fmla="*/ 0 h 117"/>
                  <a:gd name="T4" fmla="*/ 0 w 128"/>
                  <a:gd name="T5" fmla="*/ 12 h 117"/>
                  <a:gd name="T6" fmla="*/ 0 w 128"/>
                  <a:gd name="T7" fmla="*/ 60 h 117"/>
                  <a:gd name="T8" fmla="*/ 12 w 128"/>
                  <a:gd name="T9" fmla="*/ 71 h 117"/>
                  <a:gd name="T10" fmla="*/ 13 w 128"/>
                  <a:gd name="T11" fmla="*/ 71 h 117"/>
                  <a:gd name="T12" fmla="*/ 13 w 128"/>
                  <a:gd name="T13" fmla="*/ 117 h 117"/>
                  <a:gd name="T14" fmla="*/ 115 w 128"/>
                  <a:gd name="T15" fmla="*/ 117 h 117"/>
                  <a:gd name="T16" fmla="*/ 115 w 128"/>
                  <a:gd name="T17" fmla="*/ 71 h 117"/>
                  <a:gd name="T18" fmla="*/ 116 w 128"/>
                  <a:gd name="T19" fmla="*/ 71 h 117"/>
                  <a:gd name="T20" fmla="*/ 128 w 128"/>
                  <a:gd name="T21" fmla="*/ 60 h 117"/>
                  <a:gd name="T22" fmla="*/ 128 w 128"/>
                  <a:gd name="T23" fmla="*/ 12 h 117"/>
                  <a:gd name="T24" fmla="*/ 116 w 128"/>
                  <a:gd name="T25" fmla="*/ 0 h 117"/>
                  <a:gd name="T26" fmla="*/ 109 w 128"/>
                  <a:gd name="T27" fmla="*/ 71 h 117"/>
                  <a:gd name="T28" fmla="*/ 109 w 128"/>
                  <a:gd name="T29" fmla="*/ 106 h 117"/>
                  <a:gd name="T30" fmla="*/ 19 w 128"/>
                  <a:gd name="T31" fmla="*/ 106 h 117"/>
                  <a:gd name="T32" fmla="*/ 19 w 128"/>
                  <a:gd name="T33" fmla="*/ 71 h 117"/>
                  <a:gd name="T34" fmla="*/ 19 w 128"/>
                  <a:gd name="T35" fmla="*/ 53 h 117"/>
                  <a:gd name="T36" fmla="*/ 109 w 128"/>
                  <a:gd name="T37" fmla="*/ 53 h 117"/>
                  <a:gd name="T38" fmla="*/ 109 w 128"/>
                  <a:gd name="T39" fmla="*/ 71 h 117"/>
                  <a:gd name="T40" fmla="*/ 110 w 128"/>
                  <a:gd name="T41" fmla="*/ 37 h 117"/>
                  <a:gd name="T42" fmla="*/ 107 w 128"/>
                  <a:gd name="T43" fmla="*/ 33 h 117"/>
                  <a:gd name="T44" fmla="*/ 110 w 128"/>
                  <a:gd name="T45" fmla="*/ 30 h 117"/>
                  <a:gd name="T46" fmla="*/ 114 w 128"/>
                  <a:gd name="T47" fmla="*/ 33 h 117"/>
                  <a:gd name="T48" fmla="*/ 110 w 128"/>
                  <a:gd name="T49" fmla="*/ 37 h 117"/>
                  <a:gd name="T50" fmla="*/ 110 w 128"/>
                  <a:gd name="T51" fmla="*/ 27 h 117"/>
                  <a:gd name="T52" fmla="*/ 103 w 128"/>
                  <a:gd name="T53" fmla="*/ 20 h 117"/>
                  <a:gd name="T54" fmla="*/ 110 w 128"/>
                  <a:gd name="T55" fmla="*/ 13 h 117"/>
                  <a:gd name="T56" fmla="*/ 117 w 128"/>
                  <a:gd name="T57" fmla="*/ 20 h 117"/>
                  <a:gd name="T58" fmla="*/ 110 w 128"/>
                  <a:gd name="T59" fmla="*/ 2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8" h="117">
                    <a:moveTo>
                      <a:pt x="116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6"/>
                      <a:pt x="0" y="12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6"/>
                      <a:pt x="5" y="71"/>
                      <a:pt x="12" y="71"/>
                    </a:cubicBezTo>
                    <a:cubicBezTo>
                      <a:pt x="13" y="71"/>
                      <a:pt x="13" y="71"/>
                      <a:pt x="13" y="71"/>
                    </a:cubicBezTo>
                    <a:cubicBezTo>
                      <a:pt x="13" y="117"/>
                      <a:pt x="13" y="117"/>
                      <a:pt x="13" y="117"/>
                    </a:cubicBezTo>
                    <a:cubicBezTo>
                      <a:pt x="115" y="117"/>
                      <a:pt x="115" y="117"/>
                      <a:pt x="115" y="117"/>
                    </a:cubicBezTo>
                    <a:cubicBezTo>
                      <a:pt x="115" y="71"/>
                      <a:pt x="115" y="71"/>
                      <a:pt x="115" y="71"/>
                    </a:cubicBezTo>
                    <a:cubicBezTo>
                      <a:pt x="116" y="71"/>
                      <a:pt x="116" y="71"/>
                      <a:pt x="116" y="71"/>
                    </a:cubicBezTo>
                    <a:cubicBezTo>
                      <a:pt x="123" y="71"/>
                      <a:pt x="128" y="66"/>
                      <a:pt x="128" y="60"/>
                    </a:cubicBezTo>
                    <a:cubicBezTo>
                      <a:pt x="128" y="12"/>
                      <a:pt x="128" y="12"/>
                      <a:pt x="128" y="12"/>
                    </a:cubicBezTo>
                    <a:cubicBezTo>
                      <a:pt x="128" y="6"/>
                      <a:pt x="123" y="0"/>
                      <a:pt x="116" y="0"/>
                    </a:cubicBezTo>
                    <a:close/>
                    <a:moveTo>
                      <a:pt x="109" y="71"/>
                    </a:moveTo>
                    <a:cubicBezTo>
                      <a:pt x="109" y="106"/>
                      <a:pt x="109" y="106"/>
                      <a:pt x="109" y="106"/>
                    </a:cubicBezTo>
                    <a:cubicBezTo>
                      <a:pt x="19" y="106"/>
                      <a:pt x="19" y="106"/>
                      <a:pt x="19" y="106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109" y="53"/>
                      <a:pt x="109" y="53"/>
                      <a:pt x="109" y="53"/>
                    </a:cubicBezTo>
                    <a:lnTo>
                      <a:pt x="109" y="71"/>
                    </a:lnTo>
                    <a:close/>
                    <a:moveTo>
                      <a:pt x="110" y="37"/>
                    </a:moveTo>
                    <a:cubicBezTo>
                      <a:pt x="108" y="37"/>
                      <a:pt x="107" y="35"/>
                      <a:pt x="107" y="33"/>
                    </a:cubicBezTo>
                    <a:cubicBezTo>
                      <a:pt x="107" y="31"/>
                      <a:pt x="108" y="30"/>
                      <a:pt x="110" y="30"/>
                    </a:cubicBezTo>
                    <a:cubicBezTo>
                      <a:pt x="112" y="30"/>
                      <a:pt x="114" y="31"/>
                      <a:pt x="114" y="33"/>
                    </a:cubicBezTo>
                    <a:cubicBezTo>
                      <a:pt x="114" y="35"/>
                      <a:pt x="112" y="37"/>
                      <a:pt x="110" y="37"/>
                    </a:cubicBezTo>
                    <a:close/>
                    <a:moveTo>
                      <a:pt x="110" y="27"/>
                    </a:moveTo>
                    <a:cubicBezTo>
                      <a:pt x="106" y="27"/>
                      <a:pt x="103" y="24"/>
                      <a:pt x="103" y="20"/>
                    </a:cubicBezTo>
                    <a:cubicBezTo>
                      <a:pt x="103" y="16"/>
                      <a:pt x="106" y="13"/>
                      <a:pt x="110" y="13"/>
                    </a:cubicBezTo>
                    <a:cubicBezTo>
                      <a:pt x="114" y="13"/>
                      <a:pt x="117" y="16"/>
                      <a:pt x="117" y="20"/>
                    </a:cubicBezTo>
                    <a:cubicBezTo>
                      <a:pt x="117" y="24"/>
                      <a:pt x="114" y="27"/>
                      <a:pt x="110" y="2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2" name="Freeform 169"/>
              <p:cNvSpPr>
                <a:spLocks noEditPoints="1"/>
              </p:cNvSpPr>
              <p:nvPr/>
            </p:nvSpPr>
            <p:spPr bwMode="auto">
              <a:xfrm>
                <a:off x="2643188" y="5105401"/>
                <a:ext cx="165100" cy="127000"/>
              </a:xfrm>
              <a:custGeom>
                <a:avLst/>
                <a:gdLst>
                  <a:gd name="T0" fmla="*/ 38 w 44"/>
                  <a:gd name="T1" fmla="*/ 0 h 34"/>
                  <a:gd name="T2" fmla="*/ 37 w 44"/>
                  <a:gd name="T3" fmla="*/ 0 h 34"/>
                  <a:gd name="T4" fmla="*/ 13 w 44"/>
                  <a:gd name="T5" fmla="*/ 0 h 34"/>
                  <a:gd name="T6" fmla="*/ 7 w 44"/>
                  <a:gd name="T7" fmla="*/ 0 h 34"/>
                  <a:gd name="T8" fmla="*/ 0 w 44"/>
                  <a:gd name="T9" fmla="*/ 7 h 34"/>
                  <a:gd name="T10" fmla="*/ 0 w 44"/>
                  <a:gd name="T11" fmla="*/ 26 h 34"/>
                  <a:gd name="T12" fmla="*/ 7 w 44"/>
                  <a:gd name="T13" fmla="*/ 34 h 34"/>
                  <a:gd name="T14" fmla="*/ 37 w 44"/>
                  <a:gd name="T15" fmla="*/ 34 h 34"/>
                  <a:gd name="T16" fmla="*/ 43 w 44"/>
                  <a:gd name="T17" fmla="*/ 30 h 34"/>
                  <a:gd name="T18" fmla="*/ 44 w 44"/>
                  <a:gd name="T19" fmla="*/ 26 h 34"/>
                  <a:gd name="T20" fmla="*/ 44 w 44"/>
                  <a:gd name="T21" fmla="*/ 7 h 34"/>
                  <a:gd name="T22" fmla="*/ 43 w 44"/>
                  <a:gd name="T23" fmla="*/ 5 h 34"/>
                  <a:gd name="T24" fmla="*/ 38 w 44"/>
                  <a:gd name="T25" fmla="*/ 0 h 34"/>
                  <a:gd name="T26" fmla="*/ 38 w 44"/>
                  <a:gd name="T27" fmla="*/ 6 h 34"/>
                  <a:gd name="T28" fmla="*/ 30 w 44"/>
                  <a:gd name="T29" fmla="*/ 18 h 34"/>
                  <a:gd name="T30" fmla="*/ 24 w 44"/>
                  <a:gd name="T31" fmla="*/ 12 h 34"/>
                  <a:gd name="T32" fmla="*/ 21 w 44"/>
                  <a:gd name="T33" fmla="*/ 17 h 34"/>
                  <a:gd name="T34" fmla="*/ 17 w 44"/>
                  <a:gd name="T35" fmla="*/ 24 h 34"/>
                  <a:gd name="T36" fmla="*/ 12 w 44"/>
                  <a:gd name="T37" fmla="*/ 18 h 34"/>
                  <a:gd name="T38" fmla="*/ 6 w 44"/>
                  <a:gd name="T39" fmla="*/ 28 h 34"/>
                  <a:gd name="T40" fmla="*/ 5 w 44"/>
                  <a:gd name="T41" fmla="*/ 30 h 34"/>
                  <a:gd name="T42" fmla="*/ 4 w 44"/>
                  <a:gd name="T43" fmla="*/ 26 h 34"/>
                  <a:gd name="T44" fmla="*/ 4 w 44"/>
                  <a:gd name="T45" fmla="*/ 7 h 34"/>
                  <a:gd name="T46" fmla="*/ 7 w 44"/>
                  <a:gd name="T47" fmla="*/ 3 h 34"/>
                  <a:gd name="T48" fmla="*/ 14 w 44"/>
                  <a:gd name="T49" fmla="*/ 3 h 34"/>
                  <a:gd name="T50" fmla="*/ 37 w 44"/>
                  <a:gd name="T51" fmla="*/ 3 h 34"/>
                  <a:gd name="T52" fmla="*/ 39 w 44"/>
                  <a:gd name="T53" fmla="*/ 4 h 34"/>
                  <a:gd name="T54" fmla="*/ 38 w 44"/>
                  <a:gd name="T55" fmla="*/ 6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4" h="34">
                    <a:moveTo>
                      <a:pt x="38" y="0"/>
                    </a:moveTo>
                    <a:cubicBezTo>
                      <a:pt x="38" y="0"/>
                      <a:pt x="38" y="0"/>
                      <a:pt x="37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31"/>
                      <a:pt x="3" y="34"/>
                      <a:pt x="7" y="34"/>
                    </a:cubicBezTo>
                    <a:cubicBezTo>
                      <a:pt x="37" y="34"/>
                      <a:pt x="37" y="34"/>
                      <a:pt x="37" y="34"/>
                    </a:cubicBezTo>
                    <a:cubicBezTo>
                      <a:pt x="40" y="34"/>
                      <a:pt x="42" y="32"/>
                      <a:pt x="43" y="30"/>
                    </a:cubicBezTo>
                    <a:cubicBezTo>
                      <a:pt x="43" y="29"/>
                      <a:pt x="44" y="28"/>
                      <a:pt x="44" y="26"/>
                    </a:cubicBezTo>
                    <a:cubicBezTo>
                      <a:pt x="44" y="7"/>
                      <a:pt x="44" y="7"/>
                      <a:pt x="44" y="7"/>
                    </a:cubicBezTo>
                    <a:cubicBezTo>
                      <a:pt x="44" y="7"/>
                      <a:pt x="43" y="6"/>
                      <a:pt x="43" y="5"/>
                    </a:cubicBezTo>
                    <a:cubicBezTo>
                      <a:pt x="43" y="2"/>
                      <a:pt x="41" y="0"/>
                      <a:pt x="38" y="0"/>
                    </a:cubicBezTo>
                    <a:close/>
                    <a:moveTo>
                      <a:pt x="38" y="6"/>
                    </a:moveTo>
                    <a:cubicBezTo>
                      <a:pt x="30" y="18"/>
                      <a:pt x="30" y="18"/>
                      <a:pt x="30" y="18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4" y="29"/>
                      <a:pt x="4" y="28"/>
                      <a:pt x="4" y="26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5"/>
                      <a:pt x="5" y="3"/>
                      <a:pt x="7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8" y="3"/>
                      <a:pt x="39" y="3"/>
                      <a:pt x="39" y="4"/>
                    </a:cubicBezTo>
                    <a:lnTo>
                      <a:pt x="38" y="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29" name="组合 228"/>
          <p:cNvGrpSpPr/>
          <p:nvPr/>
        </p:nvGrpSpPr>
        <p:grpSpPr>
          <a:xfrm>
            <a:off x="745469" y="445960"/>
            <a:ext cx="11667524" cy="1835106"/>
            <a:chOff x="852709" y="5009914"/>
            <a:chExt cx="11667524" cy="1835106"/>
          </a:xfrm>
        </p:grpSpPr>
        <p:sp>
          <p:nvSpPr>
            <p:cNvPr id="230" name="矩形 51"/>
            <p:cNvSpPr>
              <a:spLocks noChangeArrowheads="1"/>
            </p:cNvSpPr>
            <p:nvPr/>
          </p:nvSpPr>
          <p:spPr bwMode="auto">
            <a:xfrm>
              <a:off x="852709" y="5009914"/>
              <a:ext cx="10635290" cy="183510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/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31" name="文本框 230"/>
            <p:cNvSpPr txBox="1"/>
            <p:nvPr/>
          </p:nvSpPr>
          <p:spPr>
            <a:xfrm>
              <a:off x="1712626" y="5216411"/>
              <a:ext cx="10807607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8800" b="1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赠可编辑商务图标</a:t>
              </a:r>
              <a:endParaRPr lang="zh-CN" altLang="en-US" sz="8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43434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任意多边形 50"/>
          <p:cNvSpPr/>
          <p:nvPr/>
        </p:nvSpPr>
        <p:spPr>
          <a:xfrm>
            <a:off x="910747" y="-3264"/>
            <a:ext cx="5057776" cy="3290711"/>
          </a:xfrm>
          <a:custGeom>
            <a:avLst/>
            <a:gdLst>
              <a:gd name="connsiteX0" fmla="*/ 117284 w 5057776"/>
              <a:gd name="connsiteY0" fmla="*/ 0 h 3290711"/>
              <a:gd name="connsiteX1" fmla="*/ 4940492 w 5057776"/>
              <a:gd name="connsiteY1" fmla="*/ 0 h 3290711"/>
              <a:gd name="connsiteX2" fmla="*/ 4944082 w 5057776"/>
              <a:gd name="connsiteY2" fmla="*/ 9809 h 3290711"/>
              <a:gd name="connsiteX3" fmla="*/ 5057776 w 5057776"/>
              <a:gd name="connsiteY3" fmla="*/ 761823 h 3290711"/>
              <a:gd name="connsiteX4" fmla="*/ 2528888 w 5057776"/>
              <a:gd name="connsiteY4" fmla="*/ 3290711 h 3290711"/>
              <a:gd name="connsiteX5" fmla="*/ 0 w 5057776"/>
              <a:gd name="connsiteY5" fmla="*/ 761823 h 3290711"/>
              <a:gd name="connsiteX6" fmla="*/ 113694 w 5057776"/>
              <a:gd name="connsiteY6" fmla="*/ 9809 h 3290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57776" h="3290711">
                <a:moveTo>
                  <a:pt x="117284" y="0"/>
                </a:moveTo>
                <a:lnTo>
                  <a:pt x="4940492" y="0"/>
                </a:lnTo>
                <a:lnTo>
                  <a:pt x="4944082" y="9809"/>
                </a:lnTo>
                <a:cubicBezTo>
                  <a:pt x="5017972" y="247370"/>
                  <a:pt x="5057776" y="499948"/>
                  <a:pt x="5057776" y="761823"/>
                </a:cubicBezTo>
                <a:cubicBezTo>
                  <a:pt x="5057776" y="2158489"/>
                  <a:pt x="3925554" y="3290711"/>
                  <a:pt x="2528888" y="3290711"/>
                </a:cubicBezTo>
                <a:cubicBezTo>
                  <a:pt x="1132222" y="3290711"/>
                  <a:pt x="0" y="2158489"/>
                  <a:pt x="0" y="761823"/>
                </a:cubicBezTo>
                <a:cubicBezTo>
                  <a:pt x="0" y="499948"/>
                  <a:pt x="39805" y="247370"/>
                  <a:pt x="113694" y="9809"/>
                </a:cubicBezTo>
                <a:close/>
              </a:path>
            </a:pathLst>
          </a:custGeom>
          <a:solidFill>
            <a:srgbClr val="3620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 flipH="1">
            <a:off x="1314450" y="0"/>
            <a:ext cx="1752600" cy="1752600"/>
          </a:xfrm>
          <a:prstGeom prst="line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1510292" y="-19050"/>
            <a:ext cx="1752600" cy="1752600"/>
          </a:xfrm>
          <a:prstGeom prst="line">
            <a:avLst/>
          </a:prstGeom>
          <a:ln>
            <a:solidFill>
              <a:srgbClr val="F75CE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914400" y="-57150"/>
            <a:ext cx="2721126" cy="2743200"/>
          </a:xfrm>
          <a:prstGeom prst="line">
            <a:avLst/>
          </a:prstGeom>
          <a:ln w="762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2336566" y="-57150"/>
            <a:ext cx="1580797" cy="1580797"/>
          </a:xfrm>
          <a:prstGeom prst="line">
            <a:avLst/>
          </a:prstGeom>
          <a:ln w="38100">
            <a:solidFill>
              <a:srgbClr val="12B1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3744084" y="-28575"/>
            <a:ext cx="2677639" cy="2755017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椭圆 19"/>
          <p:cNvSpPr/>
          <p:nvPr/>
        </p:nvSpPr>
        <p:spPr>
          <a:xfrm>
            <a:off x="1138817" y="2743200"/>
            <a:ext cx="742950" cy="742950"/>
          </a:xfrm>
          <a:prstGeom prst="ellipse">
            <a:avLst/>
          </a:prstGeom>
          <a:solidFill>
            <a:srgbClr val="4531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600624" y="3287447"/>
            <a:ext cx="371475" cy="371475"/>
          </a:xfrm>
          <a:prstGeom prst="ellipse">
            <a:avLst/>
          </a:prstGeom>
          <a:solidFill>
            <a:srgbClr val="3D0C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4" name="直接连接符 23"/>
          <p:cNvCxnSpPr/>
          <p:nvPr/>
        </p:nvCxnSpPr>
        <p:spPr>
          <a:xfrm flipH="1">
            <a:off x="0" y="5247368"/>
            <a:ext cx="734816" cy="628559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>
            <a:off x="-86497" y="4671283"/>
            <a:ext cx="1041775" cy="885286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>
            <a:off x="451563" y="5661795"/>
            <a:ext cx="1445602" cy="1253896"/>
          </a:xfrm>
          <a:prstGeom prst="line">
            <a:avLst/>
          </a:prstGeom>
          <a:ln w="76200">
            <a:solidFill>
              <a:srgbClr val="F75CE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直角三角形 28"/>
          <p:cNvSpPr/>
          <p:nvPr/>
        </p:nvSpPr>
        <p:spPr>
          <a:xfrm rot="1222800" flipH="1">
            <a:off x="2453302" y="5207832"/>
            <a:ext cx="364469" cy="448633"/>
          </a:xfrm>
          <a:prstGeom prst="rtTriangle">
            <a:avLst/>
          </a:prstGeom>
          <a:solidFill>
            <a:srgbClr val="F75C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直角三角形 29"/>
          <p:cNvSpPr/>
          <p:nvPr/>
        </p:nvSpPr>
        <p:spPr>
          <a:xfrm rot="3958907">
            <a:off x="3272075" y="4135914"/>
            <a:ext cx="218345" cy="344846"/>
          </a:xfrm>
          <a:prstGeom prst="rt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3" name="直接连接符 32"/>
          <p:cNvCxnSpPr/>
          <p:nvPr/>
        </p:nvCxnSpPr>
        <p:spPr>
          <a:xfrm flipH="1">
            <a:off x="10526068" y="-72070"/>
            <a:ext cx="1126636" cy="1114425"/>
          </a:xfrm>
          <a:prstGeom prst="line">
            <a:avLst/>
          </a:prstGeom>
          <a:ln w="76200">
            <a:solidFill>
              <a:srgbClr val="12B1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H="1">
            <a:off x="9889893" y="-28575"/>
            <a:ext cx="2063982" cy="2141861"/>
          </a:xfrm>
          <a:prstGeom prst="line">
            <a:avLst/>
          </a:prstGeom>
          <a:ln>
            <a:solidFill>
              <a:srgbClr val="F75CE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H="1">
            <a:off x="11551491" y="0"/>
            <a:ext cx="656821" cy="669674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 flipH="1">
            <a:off x="11173767" y="206376"/>
            <a:ext cx="1034544" cy="1031521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组合 42"/>
          <p:cNvGrpSpPr/>
          <p:nvPr/>
        </p:nvGrpSpPr>
        <p:grpSpPr>
          <a:xfrm rot="4252133">
            <a:off x="2021445" y="4403048"/>
            <a:ext cx="656603" cy="868102"/>
            <a:chOff x="2080810" y="3931999"/>
            <a:chExt cx="1972480" cy="1338801"/>
          </a:xfrm>
        </p:grpSpPr>
        <p:sp>
          <p:nvSpPr>
            <p:cNvPr id="41" name="直角三角形 40"/>
            <p:cNvSpPr/>
            <p:nvPr/>
          </p:nvSpPr>
          <p:spPr>
            <a:xfrm>
              <a:off x="3067050" y="3935812"/>
              <a:ext cx="986240" cy="1334988"/>
            </a:xfrm>
            <a:prstGeom prst="rtTriangle">
              <a:avLst/>
            </a:prstGeom>
            <a:solidFill>
              <a:srgbClr val="21C0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直角三角形 41"/>
            <p:cNvSpPr/>
            <p:nvPr/>
          </p:nvSpPr>
          <p:spPr>
            <a:xfrm flipH="1">
              <a:off x="2080810" y="3931999"/>
              <a:ext cx="986240" cy="1334988"/>
            </a:xfrm>
            <a:prstGeom prst="rtTriangle">
              <a:avLst/>
            </a:prstGeom>
            <a:solidFill>
              <a:srgbClr val="1487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 rot="3506551">
            <a:off x="9699878" y="590682"/>
            <a:ext cx="506105" cy="669127"/>
            <a:chOff x="2080810" y="3931999"/>
            <a:chExt cx="1972480" cy="1338801"/>
          </a:xfrm>
        </p:grpSpPr>
        <p:sp>
          <p:nvSpPr>
            <p:cNvPr id="45" name="直角三角形 44"/>
            <p:cNvSpPr/>
            <p:nvPr/>
          </p:nvSpPr>
          <p:spPr>
            <a:xfrm>
              <a:off x="3067050" y="3935812"/>
              <a:ext cx="986240" cy="1334988"/>
            </a:xfrm>
            <a:prstGeom prst="rtTriangle">
              <a:avLst/>
            </a:prstGeom>
            <a:solidFill>
              <a:srgbClr val="21C0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直角三角形 45"/>
            <p:cNvSpPr/>
            <p:nvPr/>
          </p:nvSpPr>
          <p:spPr>
            <a:xfrm flipH="1">
              <a:off x="2080810" y="3931999"/>
              <a:ext cx="986240" cy="1334988"/>
            </a:xfrm>
            <a:prstGeom prst="rtTriangle">
              <a:avLst/>
            </a:prstGeom>
            <a:solidFill>
              <a:srgbClr val="1487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6" name="组合 65"/>
          <p:cNvGrpSpPr/>
          <p:nvPr/>
        </p:nvGrpSpPr>
        <p:grpSpPr>
          <a:xfrm rot="7047817">
            <a:off x="11002629" y="3456588"/>
            <a:ext cx="495006" cy="435559"/>
            <a:chOff x="7586506" y="-4470258"/>
            <a:chExt cx="2307523" cy="3729346"/>
          </a:xfrm>
        </p:grpSpPr>
        <p:sp>
          <p:nvSpPr>
            <p:cNvPr id="31" name="直角三角形 30"/>
            <p:cNvSpPr/>
            <p:nvPr/>
          </p:nvSpPr>
          <p:spPr>
            <a:xfrm rot="10073143">
              <a:off x="9073538" y="-4470258"/>
              <a:ext cx="753386" cy="2298471"/>
            </a:xfrm>
            <a:prstGeom prst="rtTriangl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直角三角形 46"/>
            <p:cNvSpPr/>
            <p:nvPr/>
          </p:nvSpPr>
          <p:spPr>
            <a:xfrm rot="3007780" flipH="1">
              <a:off x="8506966" y="-2127974"/>
              <a:ext cx="933749" cy="1840376"/>
            </a:xfrm>
            <a:prstGeom prst="rt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直角三角形 47"/>
            <p:cNvSpPr/>
            <p:nvPr/>
          </p:nvSpPr>
          <p:spPr>
            <a:xfrm rot="7758206">
              <a:off x="7801329" y="-3737812"/>
              <a:ext cx="1622433" cy="2052079"/>
            </a:xfrm>
            <a:prstGeom prst="rtTriangle">
              <a:avLst/>
            </a:prstGeom>
            <a:solidFill>
              <a:srgbClr val="F75C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2" name="文本框 61"/>
          <p:cNvSpPr txBox="1"/>
          <p:nvPr/>
        </p:nvSpPr>
        <p:spPr>
          <a:xfrm>
            <a:off x="5306559" y="3481890"/>
            <a:ext cx="572758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9600" dirty="0" smtClean="0">
                <a:solidFill>
                  <a:srgbClr val="00B0F0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THANK </a:t>
            </a:r>
            <a:r>
              <a:rPr lang="en-US" altLang="zh-CN" sz="9600" dirty="0" smtClean="0">
                <a:solidFill>
                  <a:srgbClr val="FFC000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YOU</a:t>
            </a:r>
            <a:endParaRPr lang="zh-CN" altLang="en-US" sz="9600" dirty="0">
              <a:solidFill>
                <a:srgbClr val="FFC000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5412849" y="5247368"/>
            <a:ext cx="5562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框架完整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扁平化呈现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绝对专业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超级吸睛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5424863" y="4896400"/>
            <a:ext cx="5550788" cy="3756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PROFESSIONAL BUSINESS TEMPLATE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23156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25932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637867" y="2250018"/>
            <a:ext cx="5554133" cy="2582333"/>
          </a:xfrm>
          <a:prstGeom prst="rect">
            <a:avLst/>
          </a:prstGeom>
          <a:solidFill>
            <a:srgbClr val="DCE4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/>
          <a:srcRect b="22919"/>
          <a:stretch/>
        </p:blipFill>
        <p:spPr>
          <a:xfrm>
            <a:off x="3378284" y="2357113"/>
            <a:ext cx="2815818" cy="2624328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6824134" y="2648289"/>
            <a:ext cx="5654040" cy="1944318"/>
            <a:chOff x="6637867" y="2193205"/>
            <a:chExt cx="5654040" cy="1944318"/>
          </a:xfrm>
        </p:grpSpPr>
        <p:sp>
          <p:nvSpPr>
            <p:cNvPr id="9" name="文本框 8"/>
            <p:cNvSpPr txBox="1"/>
            <p:nvPr/>
          </p:nvSpPr>
          <p:spPr>
            <a:xfrm>
              <a:off x="6637867" y="2193205"/>
              <a:ext cx="565404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b="1" dirty="0" smtClean="0">
                  <a:solidFill>
                    <a:srgbClr val="3620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互联网局势分析</a:t>
              </a:r>
              <a:endParaRPr lang="zh-CN" altLang="en-US" sz="5400" b="1" dirty="0">
                <a:solidFill>
                  <a:srgbClr val="36206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6637867" y="3214193"/>
              <a:ext cx="540988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</a:t>
              </a: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本</a:t>
              </a: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章节的简要介绍或者有煽动力的文字。本模板的主要风格是时下最流行的扁平化，所有素材均可自由编辑替换。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6729623" y="3112958"/>
              <a:ext cx="5039044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73038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-9525" y="209550"/>
            <a:ext cx="142875" cy="495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227346" y="226367"/>
            <a:ext cx="30438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98"/>
            <a:ext cx="12168188" cy="6850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8299" y="1179882"/>
            <a:ext cx="5779889" cy="5671420"/>
          </a:xfrm>
          <a:prstGeom prst="rect">
            <a:avLst/>
          </a:prstGeom>
        </p:spPr>
      </p:pic>
      <p:pic>
        <p:nvPicPr>
          <p:cNvPr id="6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0591" y="1080839"/>
            <a:ext cx="2491153" cy="276095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817839" y="4584223"/>
            <a:ext cx="3637241" cy="103412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rgbClr val="44546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TextBox 13"/>
          <p:cNvSpPr txBox="1"/>
          <p:nvPr/>
        </p:nvSpPr>
        <p:spPr>
          <a:xfrm>
            <a:off x="8467114" y="4180146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Freeform 12"/>
          <p:cNvSpPr>
            <a:spLocks noEditPoints="1"/>
          </p:cNvSpPr>
          <p:nvPr/>
        </p:nvSpPr>
        <p:spPr bwMode="auto">
          <a:xfrm>
            <a:off x="9278243" y="3369590"/>
            <a:ext cx="811213" cy="652700"/>
          </a:xfrm>
          <a:custGeom>
            <a:avLst/>
            <a:gdLst>
              <a:gd name="T0" fmla="*/ 44 w 174"/>
              <a:gd name="T1" fmla="*/ 121 h 140"/>
              <a:gd name="T2" fmla="*/ 31 w 174"/>
              <a:gd name="T3" fmla="*/ 140 h 140"/>
              <a:gd name="T4" fmla="*/ 141 w 174"/>
              <a:gd name="T5" fmla="*/ 140 h 140"/>
              <a:gd name="T6" fmla="*/ 128 w 174"/>
              <a:gd name="T7" fmla="*/ 121 h 140"/>
              <a:gd name="T8" fmla="*/ 44 w 174"/>
              <a:gd name="T9" fmla="*/ 121 h 140"/>
              <a:gd name="T10" fmla="*/ 0 w 174"/>
              <a:gd name="T11" fmla="*/ 0 h 140"/>
              <a:gd name="T12" fmla="*/ 0 w 174"/>
              <a:gd name="T13" fmla="*/ 106 h 140"/>
              <a:gd name="T14" fmla="*/ 174 w 174"/>
              <a:gd name="T15" fmla="*/ 106 h 140"/>
              <a:gd name="T16" fmla="*/ 174 w 174"/>
              <a:gd name="T17" fmla="*/ 0 h 140"/>
              <a:gd name="T18" fmla="*/ 0 w 174"/>
              <a:gd name="T19" fmla="*/ 0 h 140"/>
              <a:gd name="T20" fmla="*/ 162 w 174"/>
              <a:gd name="T21" fmla="*/ 95 h 140"/>
              <a:gd name="T22" fmla="*/ 11 w 174"/>
              <a:gd name="T23" fmla="*/ 95 h 140"/>
              <a:gd name="T24" fmla="*/ 11 w 174"/>
              <a:gd name="T25" fmla="*/ 11 h 140"/>
              <a:gd name="T26" fmla="*/ 162 w 174"/>
              <a:gd name="T27" fmla="*/ 11 h 140"/>
              <a:gd name="T28" fmla="*/ 162 w 174"/>
              <a:gd name="T29" fmla="*/ 95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74" h="140">
                <a:moveTo>
                  <a:pt x="44" y="121"/>
                </a:moveTo>
                <a:lnTo>
                  <a:pt x="31" y="140"/>
                </a:lnTo>
                <a:lnTo>
                  <a:pt x="141" y="140"/>
                </a:lnTo>
                <a:lnTo>
                  <a:pt x="128" y="121"/>
                </a:lnTo>
                <a:lnTo>
                  <a:pt x="44" y="121"/>
                </a:lnTo>
                <a:close/>
                <a:moveTo>
                  <a:pt x="0" y="0"/>
                </a:moveTo>
                <a:lnTo>
                  <a:pt x="0" y="106"/>
                </a:lnTo>
                <a:lnTo>
                  <a:pt x="174" y="106"/>
                </a:lnTo>
                <a:lnTo>
                  <a:pt x="174" y="0"/>
                </a:lnTo>
                <a:lnTo>
                  <a:pt x="0" y="0"/>
                </a:lnTo>
                <a:close/>
                <a:moveTo>
                  <a:pt x="162" y="95"/>
                </a:moveTo>
                <a:lnTo>
                  <a:pt x="11" y="95"/>
                </a:lnTo>
                <a:lnTo>
                  <a:pt x="11" y="11"/>
                </a:lnTo>
                <a:lnTo>
                  <a:pt x="162" y="11"/>
                </a:lnTo>
                <a:lnTo>
                  <a:pt x="162" y="95"/>
                </a:lnTo>
                <a:close/>
              </a:path>
            </a:pathLst>
          </a:custGeom>
          <a:solidFill>
            <a:srgbClr val="445469"/>
          </a:solidFill>
          <a:ln>
            <a:noFill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endParaRPr lang="en-US" sz="3190">
              <a:solidFill>
                <a:srgbClr val="44546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9513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矩形 29"/>
          <p:cNvSpPr/>
          <p:nvPr/>
        </p:nvSpPr>
        <p:spPr>
          <a:xfrm>
            <a:off x="-9525" y="209550"/>
            <a:ext cx="142875" cy="495300"/>
          </a:xfrm>
          <a:prstGeom prst="rect">
            <a:avLst/>
          </a:prstGeom>
          <a:solidFill>
            <a:srgbClr val="3620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227346" y="226367"/>
            <a:ext cx="30438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</a:t>
            </a:r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8003" y="4161191"/>
            <a:ext cx="6719883" cy="1782803"/>
          </a:xfrm>
          <a:prstGeom prst="rect">
            <a:avLst/>
          </a:prstGeom>
          <a:effectLst>
            <a:reflection blurRad="6350" stA="30000" endPos="18000" dir="5400000" sy="-100000" algn="bl" rotWithShape="0"/>
          </a:effectLst>
        </p:spPr>
      </p:pic>
      <p:sp>
        <p:nvSpPr>
          <p:cNvPr id="6" name="Rectangle 9"/>
          <p:cNvSpPr/>
          <p:nvPr/>
        </p:nvSpPr>
        <p:spPr>
          <a:xfrm>
            <a:off x="5405288" y="4240782"/>
            <a:ext cx="5670239" cy="1454496"/>
          </a:xfrm>
          <a:custGeom>
            <a:avLst/>
            <a:gdLst>
              <a:gd name="connsiteX0" fmla="*/ 0 w 2362200"/>
              <a:gd name="connsiteY0" fmla="*/ 0 h 838200"/>
              <a:gd name="connsiteX1" fmla="*/ 2362200 w 2362200"/>
              <a:gd name="connsiteY1" fmla="*/ 0 h 838200"/>
              <a:gd name="connsiteX2" fmla="*/ 2362200 w 2362200"/>
              <a:gd name="connsiteY2" fmla="*/ 838200 h 838200"/>
              <a:gd name="connsiteX3" fmla="*/ 0 w 2362200"/>
              <a:gd name="connsiteY3" fmla="*/ 838200 h 838200"/>
              <a:gd name="connsiteX4" fmla="*/ 0 w 2362200"/>
              <a:gd name="connsiteY4" fmla="*/ 0 h 838200"/>
              <a:gd name="connsiteX0" fmla="*/ 0 w 2362200"/>
              <a:gd name="connsiteY0" fmla="*/ 0 h 1293019"/>
              <a:gd name="connsiteX1" fmla="*/ 2362200 w 2362200"/>
              <a:gd name="connsiteY1" fmla="*/ 0 h 1293019"/>
              <a:gd name="connsiteX2" fmla="*/ 2362200 w 2362200"/>
              <a:gd name="connsiteY2" fmla="*/ 838200 h 1293019"/>
              <a:gd name="connsiteX3" fmla="*/ 938213 w 2362200"/>
              <a:gd name="connsiteY3" fmla="*/ 1293019 h 1293019"/>
              <a:gd name="connsiteX4" fmla="*/ 0 w 2362200"/>
              <a:gd name="connsiteY4" fmla="*/ 0 h 1293019"/>
              <a:gd name="connsiteX0" fmla="*/ 0 w 3455194"/>
              <a:gd name="connsiteY0" fmla="*/ 392907 h 1293019"/>
              <a:gd name="connsiteX1" fmla="*/ 3455194 w 3455194"/>
              <a:gd name="connsiteY1" fmla="*/ 0 h 1293019"/>
              <a:gd name="connsiteX2" fmla="*/ 3455194 w 3455194"/>
              <a:gd name="connsiteY2" fmla="*/ 838200 h 1293019"/>
              <a:gd name="connsiteX3" fmla="*/ 2031207 w 3455194"/>
              <a:gd name="connsiteY3" fmla="*/ 1293019 h 1293019"/>
              <a:gd name="connsiteX4" fmla="*/ 0 w 3455194"/>
              <a:gd name="connsiteY4" fmla="*/ 392907 h 1293019"/>
              <a:gd name="connsiteX0" fmla="*/ 0 w 3748087"/>
              <a:gd name="connsiteY0" fmla="*/ 426245 h 1293019"/>
              <a:gd name="connsiteX1" fmla="*/ 3748087 w 3748087"/>
              <a:gd name="connsiteY1" fmla="*/ 0 h 1293019"/>
              <a:gd name="connsiteX2" fmla="*/ 3748087 w 3748087"/>
              <a:gd name="connsiteY2" fmla="*/ 838200 h 1293019"/>
              <a:gd name="connsiteX3" fmla="*/ 2324100 w 3748087"/>
              <a:gd name="connsiteY3" fmla="*/ 1293019 h 1293019"/>
              <a:gd name="connsiteX4" fmla="*/ 0 w 3748087"/>
              <a:gd name="connsiteY4" fmla="*/ 426245 h 1293019"/>
              <a:gd name="connsiteX0" fmla="*/ 0 w 3748087"/>
              <a:gd name="connsiteY0" fmla="*/ 859632 h 1726406"/>
              <a:gd name="connsiteX1" fmla="*/ 2724150 w 3748087"/>
              <a:gd name="connsiteY1" fmla="*/ 0 h 1726406"/>
              <a:gd name="connsiteX2" fmla="*/ 3748087 w 3748087"/>
              <a:gd name="connsiteY2" fmla="*/ 1271587 h 1726406"/>
              <a:gd name="connsiteX3" fmla="*/ 2324100 w 3748087"/>
              <a:gd name="connsiteY3" fmla="*/ 1726406 h 1726406"/>
              <a:gd name="connsiteX4" fmla="*/ 0 w 3748087"/>
              <a:gd name="connsiteY4" fmla="*/ 859632 h 1726406"/>
              <a:gd name="connsiteX0" fmla="*/ 0 w 4976812"/>
              <a:gd name="connsiteY0" fmla="*/ 859632 h 1726406"/>
              <a:gd name="connsiteX1" fmla="*/ 2724150 w 4976812"/>
              <a:gd name="connsiteY1" fmla="*/ 0 h 1726406"/>
              <a:gd name="connsiteX2" fmla="*/ 4976812 w 4976812"/>
              <a:gd name="connsiteY2" fmla="*/ 552449 h 1726406"/>
              <a:gd name="connsiteX3" fmla="*/ 2324100 w 4976812"/>
              <a:gd name="connsiteY3" fmla="*/ 1726406 h 1726406"/>
              <a:gd name="connsiteX4" fmla="*/ 0 w 4976812"/>
              <a:gd name="connsiteY4" fmla="*/ 859632 h 1726406"/>
              <a:gd name="connsiteX0" fmla="*/ 0 w 4976812"/>
              <a:gd name="connsiteY0" fmla="*/ 778669 h 1645443"/>
              <a:gd name="connsiteX1" fmla="*/ 2738438 w 4976812"/>
              <a:gd name="connsiteY1" fmla="*/ 0 h 1645443"/>
              <a:gd name="connsiteX2" fmla="*/ 4976812 w 4976812"/>
              <a:gd name="connsiteY2" fmla="*/ 471486 h 1645443"/>
              <a:gd name="connsiteX3" fmla="*/ 2324100 w 4976812"/>
              <a:gd name="connsiteY3" fmla="*/ 1645443 h 1645443"/>
              <a:gd name="connsiteX4" fmla="*/ 0 w 4976812"/>
              <a:gd name="connsiteY4" fmla="*/ 778669 h 1645443"/>
              <a:gd name="connsiteX0" fmla="*/ 0 w 4976812"/>
              <a:gd name="connsiteY0" fmla="*/ 864394 h 1731168"/>
              <a:gd name="connsiteX1" fmla="*/ 2733675 w 4976812"/>
              <a:gd name="connsiteY1" fmla="*/ 0 h 1731168"/>
              <a:gd name="connsiteX2" fmla="*/ 4976812 w 4976812"/>
              <a:gd name="connsiteY2" fmla="*/ 557211 h 1731168"/>
              <a:gd name="connsiteX3" fmla="*/ 2324100 w 4976812"/>
              <a:gd name="connsiteY3" fmla="*/ 1731168 h 1731168"/>
              <a:gd name="connsiteX4" fmla="*/ 0 w 4976812"/>
              <a:gd name="connsiteY4" fmla="*/ 864394 h 1731168"/>
              <a:gd name="connsiteX0" fmla="*/ 0 w 4976812"/>
              <a:gd name="connsiteY0" fmla="*/ 864394 h 1650206"/>
              <a:gd name="connsiteX1" fmla="*/ 2733675 w 4976812"/>
              <a:gd name="connsiteY1" fmla="*/ 0 h 1650206"/>
              <a:gd name="connsiteX2" fmla="*/ 4976812 w 4976812"/>
              <a:gd name="connsiteY2" fmla="*/ 557211 h 1650206"/>
              <a:gd name="connsiteX3" fmla="*/ 2314575 w 4976812"/>
              <a:gd name="connsiteY3" fmla="*/ 1650206 h 1650206"/>
              <a:gd name="connsiteX4" fmla="*/ 0 w 4976812"/>
              <a:gd name="connsiteY4" fmla="*/ 864394 h 1650206"/>
              <a:gd name="connsiteX0" fmla="*/ 0 w 4976812"/>
              <a:gd name="connsiteY0" fmla="*/ 864394 h 1740693"/>
              <a:gd name="connsiteX1" fmla="*/ 2733675 w 4976812"/>
              <a:gd name="connsiteY1" fmla="*/ 0 h 1740693"/>
              <a:gd name="connsiteX2" fmla="*/ 4976812 w 4976812"/>
              <a:gd name="connsiteY2" fmla="*/ 557211 h 1740693"/>
              <a:gd name="connsiteX3" fmla="*/ 2319338 w 4976812"/>
              <a:gd name="connsiteY3" fmla="*/ 1740693 h 1740693"/>
              <a:gd name="connsiteX4" fmla="*/ 0 w 4976812"/>
              <a:gd name="connsiteY4" fmla="*/ 864394 h 1740693"/>
              <a:gd name="connsiteX0" fmla="*/ 0 w 4881562"/>
              <a:gd name="connsiteY0" fmla="*/ 864394 h 1740693"/>
              <a:gd name="connsiteX1" fmla="*/ 2638425 w 4881562"/>
              <a:gd name="connsiteY1" fmla="*/ 0 h 1740693"/>
              <a:gd name="connsiteX2" fmla="*/ 4881562 w 4881562"/>
              <a:gd name="connsiteY2" fmla="*/ 557211 h 1740693"/>
              <a:gd name="connsiteX3" fmla="*/ 2224088 w 4881562"/>
              <a:gd name="connsiteY3" fmla="*/ 1740693 h 1740693"/>
              <a:gd name="connsiteX4" fmla="*/ 0 w 4881562"/>
              <a:gd name="connsiteY4" fmla="*/ 864394 h 1740693"/>
              <a:gd name="connsiteX0" fmla="*/ 0 w 4991100"/>
              <a:gd name="connsiteY0" fmla="*/ 869156 h 1740693"/>
              <a:gd name="connsiteX1" fmla="*/ 2747963 w 4991100"/>
              <a:gd name="connsiteY1" fmla="*/ 0 h 1740693"/>
              <a:gd name="connsiteX2" fmla="*/ 4991100 w 4991100"/>
              <a:gd name="connsiteY2" fmla="*/ 557211 h 1740693"/>
              <a:gd name="connsiteX3" fmla="*/ 2333626 w 4991100"/>
              <a:gd name="connsiteY3" fmla="*/ 1740693 h 1740693"/>
              <a:gd name="connsiteX4" fmla="*/ 0 w 4991100"/>
              <a:gd name="connsiteY4" fmla="*/ 869156 h 1740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91100" h="1740693">
                <a:moveTo>
                  <a:pt x="0" y="869156"/>
                </a:moveTo>
                <a:lnTo>
                  <a:pt x="2747963" y="0"/>
                </a:lnTo>
                <a:lnTo>
                  <a:pt x="4991100" y="557211"/>
                </a:lnTo>
                <a:lnTo>
                  <a:pt x="2333626" y="1740693"/>
                </a:lnTo>
                <a:lnTo>
                  <a:pt x="0" y="869156"/>
                </a:lnTo>
                <a:close/>
              </a:path>
            </a:pathLst>
          </a:custGeom>
          <a:solidFill>
            <a:srgbClr val="31A8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Oval Callout 31"/>
          <p:cNvSpPr/>
          <p:nvPr/>
        </p:nvSpPr>
        <p:spPr>
          <a:xfrm flipH="1">
            <a:off x="6822651" y="3872624"/>
            <a:ext cx="1182328" cy="909060"/>
          </a:xfrm>
          <a:prstGeom prst="wedgeEllipseCallout">
            <a:avLst/>
          </a:prstGeom>
          <a:solidFill>
            <a:srgbClr val="B6DB86"/>
          </a:solidFill>
          <a:ln>
            <a:noFill/>
          </a:ln>
          <a:effectLst>
            <a:outerShdw blurRad="139700" dist="317500" dir="720000" sx="90000" sy="-19000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Oval Callout 32"/>
          <p:cNvSpPr/>
          <p:nvPr/>
        </p:nvSpPr>
        <p:spPr>
          <a:xfrm>
            <a:off x="8079673" y="3420792"/>
            <a:ext cx="1746731" cy="1277599"/>
          </a:xfrm>
          <a:prstGeom prst="wedgeEllipseCallout">
            <a:avLst/>
          </a:prstGeom>
          <a:solidFill>
            <a:srgbClr val="F2895C"/>
          </a:solidFill>
          <a:ln>
            <a:noFill/>
          </a:ln>
          <a:effectLst>
            <a:outerShdw blurRad="139700" dist="317500" dir="720000" sx="90000" sy="-19000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Oval Callout 33"/>
          <p:cNvSpPr/>
          <p:nvPr/>
        </p:nvSpPr>
        <p:spPr>
          <a:xfrm>
            <a:off x="9953403" y="3810394"/>
            <a:ext cx="1147523" cy="742992"/>
          </a:xfrm>
          <a:prstGeom prst="wedgeEllipseCallout">
            <a:avLst/>
          </a:prstGeom>
          <a:solidFill>
            <a:srgbClr val="7FBC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Oval Callout 35"/>
          <p:cNvSpPr/>
          <p:nvPr/>
        </p:nvSpPr>
        <p:spPr>
          <a:xfrm flipH="1">
            <a:off x="6822651" y="2484638"/>
            <a:ext cx="1701392" cy="1079389"/>
          </a:xfrm>
          <a:prstGeom prst="wedgeEllipseCallout">
            <a:avLst/>
          </a:prstGeom>
          <a:solidFill>
            <a:srgbClr val="FADB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Oval Callout 36"/>
          <p:cNvSpPr/>
          <p:nvPr/>
        </p:nvSpPr>
        <p:spPr>
          <a:xfrm>
            <a:off x="8349496" y="2094118"/>
            <a:ext cx="1207085" cy="781040"/>
          </a:xfrm>
          <a:prstGeom prst="wedgeEllipseCallout">
            <a:avLst/>
          </a:prstGeom>
          <a:solidFill>
            <a:srgbClr val="9AD3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Oval Callout 37"/>
          <p:cNvSpPr/>
          <p:nvPr/>
        </p:nvSpPr>
        <p:spPr>
          <a:xfrm>
            <a:off x="9444379" y="2484639"/>
            <a:ext cx="1453944" cy="1130599"/>
          </a:xfrm>
          <a:prstGeom prst="wedgeEllipseCallout">
            <a:avLst/>
          </a:prstGeom>
          <a:solidFill>
            <a:srgbClr val="FADB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Oval Callout 38"/>
          <p:cNvSpPr/>
          <p:nvPr/>
        </p:nvSpPr>
        <p:spPr>
          <a:xfrm flipH="1">
            <a:off x="5417988" y="3126215"/>
            <a:ext cx="1489621" cy="981212"/>
          </a:xfrm>
          <a:prstGeom prst="wedgeEllipseCallout">
            <a:avLst/>
          </a:prstGeom>
          <a:solidFill>
            <a:srgbClr val="9AD3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Oval Callout 39"/>
          <p:cNvSpPr/>
          <p:nvPr/>
        </p:nvSpPr>
        <p:spPr>
          <a:xfrm flipH="1">
            <a:off x="5700524" y="2094118"/>
            <a:ext cx="1207085" cy="781040"/>
          </a:xfrm>
          <a:prstGeom prst="wedgeEllipseCallout">
            <a:avLst/>
          </a:prstGeom>
          <a:solidFill>
            <a:srgbClr val="B6DB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Freeform 11"/>
          <p:cNvSpPr>
            <a:spLocks/>
          </p:cNvSpPr>
          <p:nvPr/>
        </p:nvSpPr>
        <p:spPr bwMode="auto">
          <a:xfrm>
            <a:off x="10449341" y="4014676"/>
            <a:ext cx="155647" cy="334428"/>
          </a:xfrm>
          <a:custGeom>
            <a:avLst/>
            <a:gdLst>
              <a:gd name="T0" fmla="*/ 295 w 443"/>
              <a:gd name="T1" fmla="*/ 0 h 954"/>
              <a:gd name="T2" fmla="*/ 441 w 443"/>
              <a:gd name="T3" fmla="*/ 1 h 954"/>
              <a:gd name="T4" fmla="*/ 441 w 443"/>
              <a:gd name="T5" fmla="*/ 164 h 954"/>
              <a:gd name="T6" fmla="*/ 403 w 443"/>
              <a:gd name="T7" fmla="*/ 164 h 954"/>
              <a:gd name="T8" fmla="*/ 386 w 443"/>
              <a:gd name="T9" fmla="*/ 164 h 954"/>
              <a:gd name="T10" fmla="*/ 370 w 443"/>
              <a:gd name="T11" fmla="*/ 164 h 954"/>
              <a:gd name="T12" fmla="*/ 334 w 443"/>
              <a:gd name="T13" fmla="*/ 164 h 954"/>
              <a:gd name="T14" fmla="*/ 327 w 443"/>
              <a:gd name="T15" fmla="*/ 165 h 954"/>
              <a:gd name="T16" fmla="*/ 319 w 443"/>
              <a:gd name="T17" fmla="*/ 167 h 954"/>
              <a:gd name="T18" fmla="*/ 311 w 443"/>
              <a:gd name="T19" fmla="*/ 170 h 954"/>
              <a:gd name="T20" fmla="*/ 304 w 443"/>
              <a:gd name="T21" fmla="*/ 176 h 954"/>
              <a:gd name="T22" fmla="*/ 298 w 443"/>
              <a:gd name="T23" fmla="*/ 185 h 954"/>
              <a:gd name="T24" fmla="*/ 294 w 443"/>
              <a:gd name="T25" fmla="*/ 196 h 954"/>
              <a:gd name="T26" fmla="*/ 293 w 443"/>
              <a:gd name="T27" fmla="*/ 210 h 954"/>
              <a:gd name="T28" fmla="*/ 293 w 443"/>
              <a:gd name="T29" fmla="*/ 309 h 954"/>
              <a:gd name="T30" fmla="*/ 443 w 443"/>
              <a:gd name="T31" fmla="*/ 309 h 954"/>
              <a:gd name="T32" fmla="*/ 426 w 443"/>
              <a:gd name="T33" fmla="*/ 478 h 954"/>
              <a:gd name="T34" fmla="*/ 293 w 443"/>
              <a:gd name="T35" fmla="*/ 478 h 954"/>
              <a:gd name="T36" fmla="*/ 293 w 443"/>
              <a:gd name="T37" fmla="*/ 618 h 954"/>
              <a:gd name="T38" fmla="*/ 293 w 443"/>
              <a:gd name="T39" fmla="*/ 665 h 954"/>
              <a:gd name="T40" fmla="*/ 293 w 443"/>
              <a:gd name="T41" fmla="*/ 711 h 954"/>
              <a:gd name="T42" fmla="*/ 293 w 443"/>
              <a:gd name="T43" fmla="*/ 897 h 954"/>
              <a:gd name="T44" fmla="*/ 293 w 443"/>
              <a:gd name="T45" fmla="*/ 921 h 954"/>
              <a:gd name="T46" fmla="*/ 293 w 443"/>
              <a:gd name="T47" fmla="*/ 939 h 954"/>
              <a:gd name="T48" fmla="*/ 293 w 443"/>
              <a:gd name="T49" fmla="*/ 954 h 954"/>
              <a:gd name="T50" fmla="*/ 94 w 443"/>
              <a:gd name="T51" fmla="*/ 954 h 954"/>
              <a:gd name="T52" fmla="*/ 94 w 443"/>
              <a:gd name="T53" fmla="*/ 922 h 954"/>
              <a:gd name="T54" fmla="*/ 94 w 443"/>
              <a:gd name="T55" fmla="*/ 897 h 954"/>
              <a:gd name="T56" fmla="*/ 94 w 443"/>
              <a:gd name="T57" fmla="*/ 869 h 954"/>
              <a:gd name="T58" fmla="*/ 94 w 443"/>
              <a:gd name="T59" fmla="*/ 478 h 954"/>
              <a:gd name="T60" fmla="*/ 0 w 443"/>
              <a:gd name="T61" fmla="*/ 478 h 954"/>
              <a:gd name="T62" fmla="*/ 0 w 443"/>
              <a:gd name="T63" fmla="*/ 309 h 954"/>
              <a:gd name="T64" fmla="*/ 94 w 443"/>
              <a:gd name="T65" fmla="*/ 309 h 954"/>
              <a:gd name="T66" fmla="*/ 94 w 443"/>
              <a:gd name="T67" fmla="*/ 200 h 954"/>
              <a:gd name="T68" fmla="*/ 95 w 443"/>
              <a:gd name="T69" fmla="*/ 183 h 954"/>
              <a:gd name="T70" fmla="*/ 97 w 443"/>
              <a:gd name="T71" fmla="*/ 164 h 954"/>
              <a:gd name="T72" fmla="*/ 100 w 443"/>
              <a:gd name="T73" fmla="*/ 146 h 954"/>
              <a:gd name="T74" fmla="*/ 105 w 443"/>
              <a:gd name="T75" fmla="*/ 127 h 954"/>
              <a:gd name="T76" fmla="*/ 112 w 443"/>
              <a:gd name="T77" fmla="*/ 107 h 954"/>
              <a:gd name="T78" fmla="*/ 121 w 443"/>
              <a:gd name="T79" fmla="*/ 89 h 954"/>
              <a:gd name="T80" fmla="*/ 134 w 443"/>
              <a:gd name="T81" fmla="*/ 71 h 954"/>
              <a:gd name="T82" fmla="*/ 147 w 443"/>
              <a:gd name="T83" fmla="*/ 54 h 954"/>
              <a:gd name="T84" fmla="*/ 164 w 443"/>
              <a:gd name="T85" fmla="*/ 39 h 954"/>
              <a:gd name="T86" fmla="*/ 184 w 443"/>
              <a:gd name="T87" fmla="*/ 27 h 954"/>
              <a:gd name="T88" fmla="*/ 206 w 443"/>
              <a:gd name="T89" fmla="*/ 16 h 954"/>
              <a:gd name="T90" fmla="*/ 231 w 443"/>
              <a:gd name="T91" fmla="*/ 7 h 954"/>
              <a:gd name="T92" fmla="*/ 261 w 443"/>
              <a:gd name="T93" fmla="*/ 2 h 954"/>
              <a:gd name="T94" fmla="*/ 295 w 443"/>
              <a:gd name="T95" fmla="*/ 0 h 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43" h="954">
                <a:moveTo>
                  <a:pt x="295" y="0"/>
                </a:moveTo>
                <a:lnTo>
                  <a:pt x="441" y="1"/>
                </a:lnTo>
                <a:lnTo>
                  <a:pt x="441" y="164"/>
                </a:lnTo>
                <a:lnTo>
                  <a:pt x="403" y="164"/>
                </a:lnTo>
                <a:lnTo>
                  <a:pt x="386" y="164"/>
                </a:lnTo>
                <a:lnTo>
                  <a:pt x="370" y="164"/>
                </a:lnTo>
                <a:lnTo>
                  <a:pt x="334" y="164"/>
                </a:lnTo>
                <a:lnTo>
                  <a:pt x="327" y="165"/>
                </a:lnTo>
                <a:lnTo>
                  <a:pt x="319" y="167"/>
                </a:lnTo>
                <a:lnTo>
                  <a:pt x="311" y="170"/>
                </a:lnTo>
                <a:lnTo>
                  <a:pt x="304" y="176"/>
                </a:lnTo>
                <a:lnTo>
                  <a:pt x="298" y="185"/>
                </a:lnTo>
                <a:lnTo>
                  <a:pt x="294" y="196"/>
                </a:lnTo>
                <a:lnTo>
                  <a:pt x="293" y="210"/>
                </a:lnTo>
                <a:lnTo>
                  <a:pt x="293" y="309"/>
                </a:lnTo>
                <a:lnTo>
                  <a:pt x="443" y="309"/>
                </a:lnTo>
                <a:lnTo>
                  <a:pt x="426" y="478"/>
                </a:lnTo>
                <a:lnTo>
                  <a:pt x="293" y="478"/>
                </a:lnTo>
                <a:lnTo>
                  <a:pt x="293" y="618"/>
                </a:lnTo>
                <a:lnTo>
                  <a:pt x="293" y="665"/>
                </a:lnTo>
                <a:lnTo>
                  <a:pt x="293" y="711"/>
                </a:lnTo>
                <a:lnTo>
                  <a:pt x="293" y="897"/>
                </a:lnTo>
                <a:lnTo>
                  <a:pt x="293" y="921"/>
                </a:lnTo>
                <a:lnTo>
                  <a:pt x="293" y="939"/>
                </a:lnTo>
                <a:lnTo>
                  <a:pt x="293" y="954"/>
                </a:lnTo>
                <a:lnTo>
                  <a:pt x="94" y="954"/>
                </a:lnTo>
                <a:lnTo>
                  <a:pt x="94" y="922"/>
                </a:lnTo>
                <a:lnTo>
                  <a:pt x="94" y="897"/>
                </a:lnTo>
                <a:lnTo>
                  <a:pt x="94" y="869"/>
                </a:lnTo>
                <a:lnTo>
                  <a:pt x="94" y="478"/>
                </a:lnTo>
                <a:lnTo>
                  <a:pt x="0" y="478"/>
                </a:lnTo>
                <a:lnTo>
                  <a:pt x="0" y="309"/>
                </a:lnTo>
                <a:lnTo>
                  <a:pt x="94" y="309"/>
                </a:lnTo>
                <a:lnTo>
                  <a:pt x="94" y="200"/>
                </a:lnTo>
                <a:lnTo>
                  <a:pt x="95" y="183"/>
                </a:lnTo>
                <a:lnTo>
                  <a:pt x="97" y="164"/>
                </a:lnTo>
                <a:lnTo>
                  <a:pt x="100" y="146"/>
                </a:lnTo>
                <a:lnTo>
                  <a:pt x="105" y="127"/>
                </a:lnTo>
                <a:lnTo>
                  <a:pt x="112" y="107"/>
                </a:lnTo>
                <a:lnTo>
                  <a:pt x="121" y="89"/>
                </a:lnTo>
                <a:lnTo>
                  <a:pt x="134" y="71"/>
                </a:lnTo>
                <a:lnTo>
                  <a:pt x="147" y="54"/>
                </a:lnTo>
                <a:lnTo>
                  <a:pt x="164" y="39"/>
                </a:lnTo>
                <a:lnTo>
                  <a:pt x="184" y="27"/>
                </a:lnTo>
                <a:lnTo>
                  <a:pt x="206" y="16"/>
                </a:lnTo>
                <a:lnTo>
                  <a:pt x="231" y="7"/>
                </a:lnTo>
                <a:lnTo>
                  <a:pt x="261" y="2"/>
                </a:lnTo>
                <a:lnTo>
                  <a:pt x="295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Freeform 13"/>
          <p:cNvSpPr>
            <a:spLocks noEditPoints="1"/>
          </p:cNvSpPr>
          <p:nvPr/>
        </p:nvSpPr>
        <p:spPr bwMode="auto">
          <a:xfrm>
            <a:off x="8707767" y="3795495"/>
            <a:ext cx="490543" cy="494116"/>
          </a:xfrm>
          <a:custGeom>
            <a:avLst/>
            <a:gdLst>
              <a:gd name="T0" fmla="*/ 127 w 825"/>
              <a:gd name="T1" fmla="*/ 695 h 830"/>
              <a:gd name="T2" fmla="*/ 250 w 825"/>
              <a:gd name="T3" fmla="*/ 320 h 830"/>
              <a:gd name="T4" fmla="*/ 552 w 825"/>
              <a:gd name="T5" fmla="*/ 312 h 830"/>
              <a:gd name="T6" fmla="*/ 503 w 825"/>
              <a:gd name="T7" fmla="*/ 321 h 830"/>
              <a:gd name="T8" fmla="*/ 461 w 825"/>
              <a:gd name="T9" fmla="*/ 351 h 830"/>
              <a:gd name="T10" fmla="*/ 442 w 825"/>
              <a:gd name="T11" fmla="*/ 372 h 830"/>
              <a:gd name="T12" fmla="*/ 319 w 825"/>
              <a:gd name="T13" fmla="*/ 320 h 830"/>
              <a:gd name="T14" fmla="*/ 442 w 825"/>
              <a:gd name="T15" fmla="*/ 695 h 830"/>
              <a:gd name="T16" fmla="*/ 443 w 825"/>
              <a:gd name="T17" fmla="*/ 477 h 830"/>
              <a:gd name="T18" fmla="*/ 452 w 825"/>
              <a:gd name="T19" fmla="*/ 443 h 830"/>
              <a:gd name="T20" fmla="*/ 474 w 825"/>
              <a:gd name="T21" fmla="*/ 421 h 830"/>
              <a:gd name="T22" fmla="*/ 506 w 825"/>
              <a:gd name="T23" fmla="*/ 410 h 830"/>
              <a:gd name="T24" fmla="*/ 531 w 825"/>
              <a:gd name="T25" fmla="*/ 412 h 830"/>
              <a:gd name="T26" fmla="*/ 555 w 825"/>
              <a:gd name="T27" fmla="*/ 427 h 830"/>
              <a:gd name="T28" fmla="*/ 571 w 825"/>
              <a:gd name="T29" fmla="*/ 460 h 830"/>
              <a:gd name="T30" fmla="*/ 575 w 825"/>
              <a:gd name="T31" fmla="*/ 493 h 830"/>
              <a:gd name="T32" fmla="*/ 699 w 825"/>
              <a:gd name="T33" fmla="*/ 695 h 830"/>
              <a:gd name="T34" fmla="*/ 697 w 825"/>
              <a:gd name="T35" fmla="*/ 452 h 830"/>
              <a:gd name="T36" fmla="*/ 682 w 825"/>
              <a:gd name="T37" fmla="*/ 391 h 830"/>
              <a:gd name="T38" fmla="*/ 653 w 825"/>
              <a:gd name="T39" fmla="*/ 348 h 830"/>
              <a:gd name="T40" fmla="*/ 608 w 825"/>
              <a:gd name="T41" fmla="*/ 320 h 830"/>
              <a:gd name="T42" fmla="*/ 552 w 825"/>
              <a:gd name="T43" fmla="*/ 312 h 830"/>
              <a:gd name="T44" fmla="*/ 168 w 825"/>
              <a:gd name="T45" fmla="*/ 142 h 830"/>
              <a:gd name="T46" fmla="*/ 140 w 825"/>
              <a:gd name="T47" fmla="*/ 156 h 830"/>
              <a:gd name="T48" fmla="*/ 120 w 825"/>
              <a:gd name="T49" fmla="*/ 187 h 830"/>
              <a:gd name="T50" fmla="*/ 118 w 825"/>
              <a:gd name="T51" fmla="*/ 204 h 830"/>
              <a:gd name="T52" fmla="*/ 127 w 825"/>
              <a:gd name="T53" fmla="*/ 236 h 830"/>
              <a:gd name="T54" fmla="*/ 149 w 825"/>
              <a:gd name="T55" fmla="*/ 258 h 830"/>
              <a:gd name="T56" fmla="*/ 181 w 825"/>
              <a:gd name="T57" fmla="*/ 268 h 830"/>
              <a:gd name="T58" fmla="*/ 211 w 825"/>
              <a:gd name="T59" fmla="*/ 266 h 830"/>
              <a:gd name="T60" fmla="*/ 239 w 825"/>
              <a:gd name="T61" fmla="*/ 251 h 830"/>
              <a:gd name="T62" fmla="*/ 257 w 825"/>
              <a:gd name="T63" fmla="*/ 218 h 830"/>
              <a:gd name="T64" fmla="*/ 256 w 825"/>
              <a:gd name="T65" fmla="*/ 187 h 830"/>
              <a:gd name="T66" fmla="*/ 241 w 825"/>
              <a:gd name="T67" fmla="*/ 159 h 830"/>
              <a:gd name="T68" fmla="*/ 209 w 825"/>
              <a:gd name="T69" fmla="*/ 142 h 830"/>
              <a:gd name="T70" fmla="*/ 57 w 825"/>
              <a:gd name="T71" fmla="*/ 0 h 830"/>
              <a:gd name="T72" fmla="*/ 785 w 825"/>
              <a:gd name="T73" fmla="*/ 3 h 830"/>
              <a:gd name="T74" fmla="*/ 812 w 825"/>
              <a:gd name="T75" fmla="*/ 25 h 830"/>
              <a:gd name="T76" fmla="*/ 825 w 825"/>
              <a:gd name="T77" fmla="*/ 63 h 830"/>
              <a:gd name="T78" fmla="*/ 823 w 825"/>
              <a:gd name="T79" fmla="*/ 783 h 830"/>
              <a:gd name="T80" fmla="*/ 811 w 825"/>
              <a:gd name="T81" fmla="*/ 809 h 830"/>
              <a:gd name="T82" fmla="*/ 785 w 825"/>
              <a:gd name="T83" fmla="*/ 826 h 830"/>
              <a:gd name="T84" fmla="*/ 768 w 825"/>
              <a:gd name="T85" fmla="*/ 830 h 830"/>
              <a:gd name="T86" fmla="*/ 40 w 825"/>
              <a:gd name="T87" fmla="*/ 827 h 830"/>
              <a:gd name="T88" fmla="*/ 11 w 825"/>
              <a:gd name="T89" fmla="*/ 805 h 830"/>
              <a:gd name="T90" fmla="*/ 0 w 825"/>
              <a:gd name="T91" fmla="*/ 772 h 830"/>
              <a:gd name="T92" fmla="*/ 1 w 825"/>
              <a:gd name="T93" fmla="*/ 43 h 830"/>
              <a:gd name="T94" fmla="*/ 17 w 825"/>
              <a:gd name="T95" fmla="*/ 19 h 830"/>
              <a:gd name="T96" fmla="*/ 46 w 825"/>
              <a:gd name="T97" fmla="*/ 1 h 8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825" h="830">
                <a:moveTo>
                  <a:pt x="127" y="320"/>
                </a:moveTo>
                <a:lnTo>
                  <a:pt x="127" y="695"/>
                </a:lnTo>
                <a:lnTo>
                  <a:pt x="250" y="695"/>
                </a:lnTo>
                <a:lnTo>
                  <a:pt x="250" y="320"/>
                </a:lnTo>
                <a:lnTo>
                  <a:pt x="127" y="320"/>
                </a:lnTo>
                <a:close/>
                <a:moveTo>
                  <a:pt x="552" y="312"/>
                </a:moveTo>
                <a:lnTo>
                  <a:pt x="527" y="314"/>
                </a:lnTo>
                <a:lnTo>
                  <a:pt x="503" y="321"/>
                </a:lnTo>
                <a:lnTo>
                  <a:pt x="481" y="333"/>
                </a:lnTo>
                <a:lnTo>
                  <a:pt x="461" y="351"/>
                </a:lnTo>
                <a:lnTo>
                  <a:pt x="444" y="372"/>
                </a:lnTo>
                <a:lnTo>
                  <a:pt x="442" y="372"/>
                </a:lnTo>
                <a:lnTo>
                  <a:pt x="442" y="320"/>
                </a:lnTo>
                <a:lnTo>
                  <a:pt x="319" y="320"/>
                </a:lnTo>
                <a:lnTo>
                  <a:pt x="319" y="695"/>
                </a:lnTo>
                <a:lnTo>
                  <a:pt x="442" y="695"/>
                </a:lnTo>
                <a:lnTo>
                  <a:pt x="442" y="501"/>
                </a:lnTo>
                <a:lnTo>
                  <a:pt x="443" y="477"/>
                </a:lnTo>
                <a:lnTo>
                  <a:pt x="446" y="457"/>
                </a:lnTo>
                <a:lnTo>
                  <a:pt x="452" y="443"/>
                </a:lnTo>
                <a:lnTo>
                  <a:pt x="459" y="435"/>
                </a:lnTo>
                <a:lnTo>
                  <a:pt x="474" y="421"/>
                </a:lnTo>
                <a:lnTo>
                  <a:pt x="490" y="413"/>
                </a:lnTo>
                <a:lnTo>
                  <a:pt x="506" y="410"/>
                </a:lnTo>
                <a:lnTo>
                  <a:pt x="515" y="410"/>
                </a:lnTo>
                <a:lnTo>
                  <a:pt x="531" y="412"/>
                </a:lnTo>
                <a:lnTo>
                  <a:pt x="544" y="418"/>
                </a:lnTo>
                <a:lnTo>
                  <a:pt x="555" y="427"/>
                </a:lnTo>
                <a:lnTo>
                  <a:pt x="564" y="441"/>
                </a:lnTo>
                <a:lnTo>
                  <a:pt x="571" y="460"/>
                </a:lnTo>
                <a:lnTo>
                  <a:pt x="573" y="478"/>
                </a:lnTo>
                <a:lnTo>
                  <a:pt x="575" y="493"/>
                </a:lnTo>
                <a:lnTo>
                  <a:pt x="575" y="695"/>
                </a:lnTo>
                <a:lnTo>
                  <a:pt x="699" y="695"/>
                </a:lnTo>
                <a:lnTo>
                  <a:pt x="699" y="489"/>
                </a:lnTo>
                <a:lnTo>
                  <a:pt x="697" y="452"/>
                </a:lnTo>
                <a:lnTo>
                  <a:pt x="692" y="420"/>
                </a:lnTo>
                <a:lnTo>
                  <a:pt x="682" y="391"/>
                </a:lnTo>
                <a:lnTo>
                  <a:pt x="669" y="368"/>
                </a:lnTo>
                <a:lnTo>
                  <a:pt x="653" y="348"/>
                </a:lnTo>
                <a:lnTo>
                  <a:pt x="633" y="331"/>
                </a:lnTo>
                <a:lnTo>
                  <a:pt x="608" y="320"/>
                </a:lnTo>
                <a:lnTo>
                  <a:pt x="580" y="314"/>
                </a:lnTo>
                <a:lnTo>
                  <a:pt x="552" y="312"/>
                </a:lnTo>
                <a:close/>
                <a:moveTo>
                  <a:pt x="187" y="140"/>
                </a:moveTo>
                <a:lnTo>
                  <a:pt x="168" y="142"/>
                </a:lnTo>
                <a:lnTo>
                  <a:pt x="153" y="147"/>
                </a:lnTo>
                <a:lnTo>
                  <a:pt x="140" y="156"/>
                </a:lnTo>
                <a:lnTo>
                  <a:pt x="129" y="169"/>
                </a:lnTo>
                <a:lnTo>
                  <a:pt x="120" y="187"/>
                </a:lnTo>
                <a:lnTo>
                  <a:pt x="118" y="202"/>
                </a:lnTo>
                <a:lnTo>
                  <a:pt x="118" y="204"/>
                </a:lnTo>
                <a:lnTo>
                  <a:pt x="120" y="221"/>
                </a:lnTo>
                <a:lnTo>
                  <a:pt x="127" y="236"/>
                </a:lnTo>
                <a:lnTo>
                  <a:pt x="136" y="249"/>
                </a:lnTo>
                <a:lnTo>
                  <a:pt x="149" y="258"/>
                </a:lnTo>
                <a:lnTo>
                  <a:pt x="165" y="266"/>
                </a:lnTo>
                <a:lnTo>
                  <a:pt x="181" y="268"/>
                </a:lnTo>
                <a:lnTo>
                  <a:pt x="194" y="268"/>
                </a:lnTo>
                <a:lnTo>
                  <a:pt x="211" y="266"/>
                </a:lnTo>
                <a:lnTo>
                  <a:pt x="226" y="260"/>
                </a:lnTo>
                <a:lnTo>
                  <a:pt x="239" y="251"/>
                </a:lnTo>
                <a:lnTo>
                  <a:pt x="249" y="237"/>
                </a:lnTo>
                <a:lnTo>
                  <a:pt x="257" y="218"/>
                </a:lnTo>
                <a:lnTo>
                  <a:pt x="258" y="204"/>
                </a:lnTo>
                <a:lnTo>
                  <a:pt x="256" y="187"/>
                </a:lnTo>
                <a:lnTo>
                  <a:pt x="250" y="172"/>
                </a:lnTo>
                <a:lnTo>
                  <a:pt x="241" y="159"/>
                </a:lnTo>
                <a:lnTo>
                  <a:pt x="226" y="150"/>
                </a:lnTo>
                <a:lnTo>
                  <a:pt x="209" y="142"/>
                </a:lnTo>
                <a:lnTo>
                  <a:pt x="187" y="140"/>
                </a:lnTo>
                <a:close/>
                <a:moveTo>
                  <a:pt x="57" y="0"/>
                </a:moveTo>
                <a:lnTo>
                  <a:pt x="768" y="0"/>
                </a:lnTo>
                <a:lnTo>
                  <a:pt x="785" y="3"/>
                </a:lnTo>
                <a:lnTo>
                  <a:pt x="800" y="11"/>
                </a:lnTo>
                <a:lnTo>
                  <a:pt x="812" y="25"/>
                </a:lnTo>
                <a:lnTo>
                  <a:pt x="822" y="44"/>
                </a:lnTo>
                <a:lnTo>
                  <a:pt x="825" y="63"/>
                </a:lnTo>
                <a:lnTo>
                  <a:pt x="825" y="767"/>
                </a:lnTo>
                <a:lnTo>
                  <a:pt x="823" y="783"/>
                </a:lnTo>
                <a:lnTo>
                  <a:pt x="818" y="798"/>
                </a:lnTo>
                <a:lnTo>
                  <a:pt x="811" y="809"/>
                </a:lnTo>
                <a:lnTo>
                  <a:pt x="800" y="819"/>
                </a:lnTo>
                <a:lnTo>
                  <a:pt x="785" y="826"/>
                </a:lnTo>
                <a:lnTo>
                  <a:pt x="776" y="829"/>
                </a:lnTo>
                <a:lnTo>
                  <a:pt x="768" y="830"/>
                </a:lnTo>
                <a:lnTo>
                  <a:pt x="57" y="830"/>
                </a:lnTo>
                <a:lnTo>
                  <a:pt x="40" y="827"/>
                </a:lnTo>
                <a:lnTo>
                  <a:pt x="25" y="819"/>
                </a:lnTo>
                <a:lnTo>
                  <a:pt x="11" y="805"/>
                </a:lnTo>
                <a:lnTo>
                  <a:pt x="1" y="785"/>
                </a:lnTo>
                <a:lnTo>
                  <a:pt x="0" y="772"/>
                </a:lnTo>
                <a:lnTo>
                  <a:pt x="0" y="57"/>
                </a:lnTo>
                <a:lnTo>
                  <a:pt x="1" y="43"/>
                </a:lnTo>
                <a:lnTo>
                  <a:pt x="7" y="30"/>
                </a:lnTo>
                <a:lnTo>
                  <a:pt x="17" y="19"/>
                </a:lnTo>
                <a:lnTo>
                  <a:pt x="30" y="8"/>
                </a:lnTo>
                <a:lnTo>
                  <a:pt x="46" y="1"/>
                </a:lnTo>
                <a:lnTo>
                  <a:pt x="57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Freeform 14"/>
          <p:cNvSpPr>
            <a:spLocks noEditPoints="1"/>
          </p:cNvSpPr>
          <p:nvPr/>
        </p:nvSpPr>
        <p:spPr bwMode="auto">
          <a:xfrm>
            <a:off x="7152184" y="4146491"/>
            <a:ext cx="523265" cy="361323"/>
          </a:xfrm>
          <a:custGeom>
            <a:avLst/>
            <a:gdLst>
              <a:gd name="T0" fmla="*/ 895 w 1201"/>
              <a:gd name="T1" fmla="*/ 248 h 829"/>
              <a:gd name="T2" fmla="*/ 910 w 1201"/>
              <a:gd name="T3" fmla="*/ 285 h 829"/>
              <a:gd name="T4" fmla="*/ 948 w 1201"/>
              <a:gd name="T5" fmla="*/ 270 h 829"/>
              <a:gd name="T6" fmla="*/ 933 w 1201"/>
              <a:gd name="T7" fmla="*/ 232 h 829"/>
              <a:gd name="T8" fmla="*/ 838 w 1201"/>
              <a:gd name="T9" fmla="*/ 11 h 829"/>
              <a:gd name="T10" fmla="*/ 834 w 1201"/>
              <a:gd name="T11" fmla="*/ 28 h 829"/>
              <a:gd name="T12" fmla="*/ 890 w 1201"/>
              <a:gd name="T13" fmla="*/ 20 h 829"/>
              <a:gd name="T14" fmla="*/ 892 w 1201"/>
              <a:gd name="T15" fmla="*/ 42 h 829"/>
              <a:gd name="T16" fmla="*/ 818 w 1201"/>
              <a:gd name="T17" fmla="*/ 71 h 829"/>
              <a:gd name="T18" fmla="*/ 849 w 1201"/>
              <a:gd name="T19" fmla="*/ 81 h 829"/>
              <a:gd name="T20" fmla="*/ 981 w 1201"/>
              <a:gd name="T21" fmla="*/ 159 h 829"/>
              <a:gd name="T22" fmla="*/ 1049 w 1201"/>
              <a:gd name="T23" fmla="*/ 279 h 829"/>
              <a:gd name="T24" fmla="*/ 1078 w 1201"/>
              <a:gd name="T25" fmla="*/ 311 h 829"/>
              <a:gd name="T26" fmla="*/ 1164 w 1201"/>
              <a:gd name="T27" fmla="*/ 302 h 829"/>
              <a:gd name="T28" fmla="*/ 1171 w 1201"/>
              <a:gd name="T29" fmla="*/ 327 h 829"/>
              <a:gd name="T30" fmla="*/ 1086 w 1201"/>
              <a:gd name="T31" fmla="*/ 366 h 829"/>
              <a:gd name="T32" fmla="*/ 1102 w 1201"/>
              <a:gd name="T33" fmla="*/ 378 h 829"/>
              <a:gd name="T34" fmla="*/ 1200 w 1201"/>
              <a:gd name="T35" fmla="*/ 382 h 829"/>
              <a:gd name="T36" fmla="*/ 1154 w 1201"/>
              <a:gd name="T37" fmla="*/ 418 h 829"/>
              <a:gd name="T38" fmla="*/ 1058 w 1201"/>
              <a:gd name="T39" fmla="*/ 438 h 829"/>
              <a:gd name="T40" fmla="*/ 988 w 1201"/>
              <a:gd name="T41" fmla="*/ 588 h 829"/>
              <a:gd name="T42" fmla="*/ 889 w 1201"/>
              <a:gd name="T43" fmla="*/ 691 h 829"/>
              <a:gd name="T44" fmla="*/ 724 w 1201"/>
              <a:gd name="T45" fmla="*/ 783 h 829"/>
              <a:gd name="T46" fmla="*/ 493 w 1201"/>
              <a:gd name="T47" fmla="*/ 829 h 829"/>
              <a:gd name="T48" fmla="*/ 299 w 1201"/>
              <a:gd name="T49" fmla="*/ 804 h 829"/>
              <a:gd name="T50" fmla="*/ 125 w 1201"/>
              <a:gd name="T51" fmla="*/ 718 h 829"/>
              <a:gd name="T52" fmla="*/ 40 w 1201"/>
              <a:gd name="T53" fmla="*/ 641 h 829"/>
              <a:gd name="T54" fmla="*/ 1 w 1201"/>
              <a:gd name="T55" fmla="*/ 593 h 829"/>
              <a:gd name="T56" fmla="*/ 102 w 1201"/>
              <a:gd name="T57" fmla="*/ 653 h 829"/>
              <a:gd name="T58" fmla="*/ 258 w 1201"/>
              <a:gd name="T59" fmla="*/ 671 h 829"/>
              <a:gd name="T60" fmla="*/ 400 w 1201"/>
              <a:gd name="T61" fmla="*/ 615 h 829"/>
              <a:gd name="T62" fmla="*/ 442 w 1201"/>
              <a:gd name="T63" fmla="*/ 580 h 829"/>
              <a:gd name="T64" fmla="*/ 424 w 1201"/>
              <a:gd name="T65" fmla="*/ 580 h 829"/>
              <a:gd name="T66" fmla="*/ 365 w 1201"/>
              <a:gd name="T67" fmla="*/ 550 h 829"/>
              <a:gd name="T68" fmla="*/ 368 w 1201"/>
              <a:gd name="T69" fmla="*/ 501 h 829"/>
              <a:gd name="T70" fmla="*/ 384 w 1201"/>
              <a:gd name="T71" fmla="*/ 477 h 829"/>
              <a:gd name="T72" fmla="*/ 290 w 1201"/>
              <a:gd name="T73" fmla="*/ 443 h 829"/>
              <a:gd name="T74" fmla="*/ 298 w 1201"/>
              <a:gd name="T75" fmla="*/ 376 h 829"/>
              <a:gd name="T76" fmla="*/ 302 w 1201"/>
              <a:gd name="T77" fmla="*/ 359 h 829"/>
              <a:gd name="T78" fmla="*/ 219 w 1201"/>
              <a:gd name="T79" fmla="*/ 288 h 829"/>
              <a:gd name="T80" fmla="*/ 277 w 1201"/>
              <a:gd name="T81" fmla="*/ 241 h 829"/>
              <a:gd name="T82" fmla="*/ 229 w 1201"/>
              <a:gd name="T83" fmla="*/ 205 h 829"/>
              <a:gd name="T84" fmla="*/ 180 w 1201"/>
              <a:gd name="T85" fmla="*/ 123 h 829"/>
              <a:gd name="T86" fmla="*/ 231 w 1201"/>
              <a:gd name="T87" fmla="*/ 109 h 829"/>
              <a:gd name="T88" fmla="*/ 383 w 1201"/>
              <a:gd name="T89" fmla="*/ 173 h 829"/>
              <a:gd name="T90" fmla="*/ 498 w 1201"/>
              <a:gd name="T91" fmla="*/ 232 h 829"/>
              <a:gd name="T92" fmla="*/ 578 w 1201"/>
              <a:gd name="T93" fmla="*/ 298 h 829"/>
              <a:gd name="T94" fmla="*/ 664 w 1201"/>
              <a:gd name="T95" fmla="*/ 115 h 829"/>
              <a:gd name="T96" fmla="*/ 735 w 1201"/>
              <a:gd name="T97" fmla="*/ 31 h 829"/>
              <a:gd name="T98" fmla="*/ 763 w 1201"/>
              <a:gd name="T99" fmla="*/ 23 h 829"/>
              <a:gd name="T100" fmla="*/ 782 w 1201"/>
              <a:gd name="T101" fmla="*/ 20 h 8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201" h="829">
                <a:moveTo>
                  <a:pt x="921" y="230"/>
                </a:moveTo>
                <a:lnTo>
                  <a:pt x="910" y="232"/>
                </a:lnTo>
                <a:lnTo>
                  <a:pt x="901" y="239"/>
                </a:lnTo>
                <a:lnTo>
                  <a:pt x="895" y="248"/>
                </a:lnTo>
                <a:lnTo>
                  <a:pt x="893" y="259"/>
                </a:lnTo>
                <a:lnTo>
                  <a:pt x="895" y="270"/>
                </a:lnTo>
                <a:lnTo>
                  <a:pt x="901" y="279"/>
                </a:lnTo>
                <a:lnTo>
                  <a:pt x="910" y="285"/>
                </a:lnTo>
                <a:lnTo>
                  <a:pt x="921" y="287"/>
                </a:lnTo>
                <a:lnTo>
                  <a:pt x="933" y="285"/>
                </a:lnTo>
                <a:lnTo>
                  <a:pt x="942" y="279"/>
                </a:lnTo>
                <a:lnTo>
                  <a:pt x="948" y="270"/>
                </a:lnTo>
                <a:lnTo>
                  <a:pt x="950" y="259"/>
                </a:lnTo>
                <a:lnTo>
                  <a:pt x="948" y="248"/>
                </a:lnTo>
                <a:lnTo>
                  <a:pt x="942" y="239"/>
                </a:lnTo>
                <a:lnTo>
                  <a:pt x="933" y="232"/>
                </a:lnTo>
                <a:lnTo>
                  <a:pt x="921" y="230"/>
                </a:lnTo>
                <a:close/>
                <a:moveTo>
                  <a:pt x="842" y="0"/>
                </a:moveTo>
                <a:lnTo>
                  <a:pt x="842" y="2"/>
                </a:lnTo>
                <a:lnTo>
                  <a:pt x="838" y="11"/>
                </a:lnTo>
                <a:lnTo>
                  <a:pt x="828" y="23"/>
                </a:lnTo>
                <a:lnTo>
                  <a:pt x="811" y="35"/>
                </a:lnTo>
                <a:lnTo>
                  <a:pt x="812" y="35"/>
                </a:lnTo>
                <a:lnTo>
                  <a:pt x="834" y="28"/>
                </a:lnTo>
                <a:lnTo>
                  <a:pt x="852" y="22"/>
                </a:lnTo>
                <a:lnTo>
                  <a:pt x="867" y="19"/>
                </a:lnTo>
                <a:lnTo>
                  <a:pt x="881" y="18"/>
                </a:lnTo>
                <a:lnTo>
                  <a:pt x="890" y="20"/>
                </a:lnTo>
                <a:lnTo>
                  <a:pt x="895" y="24"/>
                </a:lnTo>
                <a:lnTo>
                  <a:pt x="897" y="30"/>
                </a:lnTo>
                <a:lnTo>
                  <a:pt x="897" y="35"/>
                </a:lnTo>
                <a:lnTo>
                  <a:pt x="892" y="42"/>
                </a:lnTo>
                <a:lnTo>
                  <a:pt x="881" y="49"/>
                </a:lnTo>
                <a:lnTo>
                  <a:pt x="865" y="56"/>
                </a:lnTo>
                <a:lnTo>
                  <a:pt x="840" y="63"/>
                </a:lnTo>
                <a:lnTo>
                  <a:pt x="818" y="71"/>
                </a:lnTo>
                <a:lnTo>
                  <a:pt x="800" y="76"/>
                </a:lnTo>
                <a:lnTo>
                  <a:pt x="800" y="78"/>
                </a:lnTo>
                <a:lnTo>
                  <a:pt x="813" y="78"/>
                </a:lnTo>
                <a:lnTo>
                  <a:pt x="849" y="81"/>
                </a:lnTo>
                <a:lnTo>
                  <a:pt x="885" y="91"/>
                </a:lnTo>
                <a:lnTo>
                  <a:pt x="918" y="107"/>
                </a:lnTo>
                <a:lnTo>
                  <a:pt x="950" y="130"/>
                </a:lnTo>
                <a:lnTo>
                  <a:pt x="981" y="159"/>
                </a:lnTo>
                <a:lnTo>
                  <a:pt x="1011" y="195"/>
                </a:lnTo>
                <a:lnTo>
                  <a:pt x="1027" y="226"/>
                </a:lnTo>
                <a:lnTo>
                  <a:pt x="1040" y="254"/>
                </a:lnTo>
                <a:lnTo>
                  <a:pt x="1049" y="279"/>
                </a:lnTo>
                <a:lnTo>
                  <a:pt x="1053" y="302"/>
                </a:lnTo>
                <a:lnTo>
                  <a:pt x="1058" y="306"/>
                </a:lnTo>
                <a:lnTo>
                  <a:pt x="1066" y="309"/>
                </a:lnTo>
                <a:lnTo>
                  <a:pt x="1078" y="311"/>
                </a:lnTo>
                <a:lnTo>
                  <a:pt x="1094" y="312"/>
                </a:lnTo>
                <a:lnTo>
                  <a:pt x="1099" y="312"/>
                </a:lnTo>
                <a:lnTo>
                  <a:pt x="1131" y="309"/>
                </a:lnTo>
                <a:lnTo>
                  <a:pt x="1164" y="302"/>
                </a:lnTo>
                <a:lnTo>
                  <a:pt x="1195" y="289"/>
                </a:lnTo>
                <a:lnTo>
                  <a:pt x="1195" y="291"/>
                </a:lnTo>
                <a:lnTo>
                  <a:pt x="1185" y="311"/>
                </a:lnTo>
                <a:lnTo>
                  <a:pt x="1171" y="327"/>
                </a:lnTo>
                <a:lnTo>
                  <a:pt x="1151" y="341"/>
                </a:lnTo>
                <a:lnTo>
                  <a:pt x="1129" y="354"/>
                </a:lnTo>
                <a:lnTo>
                  <a:pt x="1107" y="362"/>
                </a:lnTo>
                <a:lnTo>
                  <a:pt x="1086" y="366"/>
                </a:lnTo>
                <a:lnTo>
                  <a:pt x="1070" y="368"/>
                </a:lnTo>
                <a:lnTo>
                  <a:pt x="1073" y="371"/>
                </a:lnTo>
                <a:lnTo>
                  <a:pt x="1083" y="374"/>
                </a:lnTo>
                <a:lnTo>
                  <a:pt x="1102" y="378"/>
                </a:lnTo>
                <a:lnTo>
                  <a:pt x="1126" y="382"/>
                </a:lnTo>
                <a:lnTo>
                  <a:pt x="1163" y="384"/>
                </a:lnTo>
                <a:lnTo>
                  <a:pt x="1172" y="384"/>
                </a:lnTo>
                <a:lnTo>
                  <a:pt x="1200" y="382"/>
                </a:lnTo>
                <a:lnTo>
                  <a:pt x="1201" y="383"/>
                </a:lnTo>
                <a:lnTo>
                  <a:pt x="1201" y="384"/>
                </a:lnTo>
                <a:lnTo>
                  <a:pt x="1179" y="404"/>
                </a:lnTo>
                <a:lnTo>
                  <a:pt x="1154" y="418"/>
                </a:lnTo>
                <a:lnTo>
                  <a:pt x="1125" y="428"/>
                </a:lnTo>
                <a:lnTo>
                  <a:pt x="1092" y="435"/>
                </a:lnTo>
                <a:lnTo>
                  <a:pt x="1058" y="437"/>
                </a:lnTo>
                <a:lnTo>
                  <a:pt x="1058" y="438"/>
                </a:lnTo>
                <a:lnTo>
                  <a:pt x="1046" y="478"/>
                </a:lnTo>
                <a:lnTo>
                  <a:pt x="1030" y="516"/>
                </a:lnTo>
                <a:lnTo>
                  <a:pt x="1011" y="552"/>
                </a:lnTo>
                <a:lnTo>
                  <a:pt x="988" y="588"/>
                </a:lnTo>
                <a:lnTo>
                  <a:pt x="959" y="622"/>
                </a:lnTo>
                <a:lnTo>
                  <a:pt x="934" y="651"/>
                </a:lnTo>
                <a:lnTo>
                  <a:pt x="910" y="673"/>
                </a:lnTo>
                <a:lnTo>
                  <a:pt x="889" y="691"/>
                </a:lnTo>
                <a:lnTo>
                  <a:pt x="855" y="715"/>
                </a:lnTo>
                <a:lnTo>
                  <a:pt x="820" y="739"/>
                </a:lnTo>
                <a:lnTo>
                  <a:pt x="783" y="758"/>
                </a:lnTo>
                <a:lnTo>
                  <a:pt x="724" y="783"/>
                </a:lnTo>
                <a:lnTo>
                  <a:pt x="666" y="804"/>
                </a:lnTo>
                <a:lnTo>
                  <a:pt x="608" y="818"/>
                </a:lnTo>
                <a:lnTo>
                  <a:pt x="551" y="826"/>
                </a:lnTo>
                <a:lnTo>
                  <a:pt x="493" y="829"/>
                </a:lnTo>
                <a:lnTo>
                  <a:pt x="465" y="829"/>
                </a:lnTo>
                <a:lnTo>
                  <a:pt x="409" y="826"/>
                </a:lnTo>
                <a:lnTo>
                  <a:pt x="354" y="818"/>
                </a:lnTo>
                <a:lnTo>
                  <a:pt x="299" y="804"/>
                </a:lnTo>
                <a:lnTo>
                  <a:pt x="245" y="784"/>
                </a:lnTo>
                <a:lnTo>
                  <a:pt x="192" y="759"/>
                </a:lnTo>
                <a:lnTo>
                  <a:pt x="139" y="728"/>
                </a:lnTo>
                <a:lnTo>
                  <a:pt x="125" y="718"/>
                </a:lnTo>
                <a:lnTo>
                  <a:pt x="108" y="705"/>
                </a:lnTo>
                <a:lnTo>
                  <a:pt x="87" y="688"/>
                </a:lnTo>
                <a:lnTo>
                  <a:pt x="65" y="666"/>
                </a:lnTo>
                <a:lnTo>
                  <a:pt x="40" y="641"/>
                </a:lnTo>
                <a:lnTo>
                  <a:pt x="25" y="624"/>
                </a:lnTo>
                <a:lnTo>
                  <a:pt x="14" y="610"/>
                </a:lnTo>
                <a:lnTo>
                  <a:pt x="6" y="600"/>
                </a:lnTo>
                <a:lnTo>
                  <a:pt x="1" y="593"/>
                </a:lnTo>
                <a:lnTo>
                  <a:pt x="0" y="590"/>
                </a:lnTo>
                <a:lnTo>
                  <a:pt x="31" y="615"/>
                </a:lnTo>
                <a:lnTo>
                  <a:pt x="66" y="637"/>
                </a:lnTo>
                <a:lnTo>
                  <a:pt x="102" y="653"/>
                </a:lnTo>
                <a:lnTo>
                  <a:pt x="139" y="665"/>
                </a:lnTo>
                <a:lnTo>
                  <a:pt x="178" y="671"/>
                </a:lnTo>
                <a:lnTo>
                  <a:pt x="219" y="674"/>
                </a:lnTo>
                <a:lnTo>
                  <a:pt x="258" y="671"/>
                </a:lnTo>
                <a:lnTo>
                  <a:pt x="295" y="665"/>
                </a:lnTo>
                <a:lnTo>
                  <a:pt x="332" y="653"/>
                </a:lnTo>
                <a:lnTo>
                  <a:pt x="366" y="637"/>
                </a:lnTo>
                <a:lnTo>
                  <a:pt x="400" y="615"/>
                </a:lnTo>
                <a:lnTo>
                  <a:pt x="433" y="589"/>
                </a:lnTo>
                <a:lnTo>
                  <a:pt x="436" y="585"/>
                </a:lnTo>
                <a:lnTo>
                  <a:pt x="439" y="582"/>
                </a:lnTo>
                <a:lnTo>
                  <a:pt x="442" y="580"/>
                </a:lnTo>
                <a:lnTo>
                  <a:pt x="444" y="580"/>
                </a:lnTo>
                <a:lnTo>
                  <a:pt x="444" y="579"/>
                </a:lnTo>
                <a:lnTo>
                  <a:pt x="436" y="580"/>
                </a:lnTo>
                <a:lnTo>
                  <a:pt x="424" y="580"/>
                </a:lnTo>
                <a:lnTo>
                  <a:pt x="408" y="578"/>
                </a:lnTo>
                <a:lnTo>
                  <a:pt x="392" y="572"/>
                </a:lnTo>
                <a:lnTo>
                  <a:pt x="379" y="563"/>
                </a:lnTo>
                <a:lnTo>
                  <a:pt x="365" y="550"/>
                </a:lnTo>
                <a:lnTo>
                  <a:pt x="360" y="539"/>
                </a:lnTo>
                <a:lnTo>
                  <a:pt x="358" y="528"/>
                </a:lnTo>
                <a:lnTo>
                  <a:pt x="360" y="513"/>
                </a:lnTo>
                <a:lnTo>
                  <a:pt x="368" y="501"/>
                </a:lnTo>
                <a:lnTo>
                  <a:pt x="382" y="489"/>
                </a:lnTo>
                <a:lnTo>
                  <a:pt x="401" y="478"/>
                </a:lnTo>
                <a:lnTo>
                  <a:pt x="401" y="477"/>
                </a:lnTo>
                <a:lnTo>
                  <a:pt x="384" y="477"/>
                </a:lnTo>
                <a:lnTo>
                  <a:pt x="356" y="475"/>
                </a:lnTo>
                <a:lnTo>
                  <a:pt x="332" y="469"/>
                </a:lnTo>
                <a:lnTo>
                  <a:pt x="310" y="458"/>
                </a:lnTo>
                <a:lnTo>
                  <a:pt x="290" y="443"/>
                </a:lnTo>
                <a:lnTo>
                  <a:pt x="273" y="425"/>
                </a:lnTo>
                <a:lnTo>
                  <a:pt x="259" y="402"/>
                </a:lnTo>
                <a:lnTo>
                  <a:pt x="278" y="386"/>
                </a:lnTo>
                <a:lnTo>
                  <a:pt x="298" y="376"/>
                </a:lnTo>
                <a:lnTo>
                  <a:pt x="319" y="372"/>
                </a:lnTo>
                <a:lnTo>
                  <a:pt x="336" y="370"/>
                </a:lnTo>
                <a:lnTo>
                  <a:pt x="336" y="369"/>
                </a:lnTo>
                <a:lnTo>
                  <a:pt x="302" y="359"/>
                </a:lnTo>
                <a:lnTo>
                  <a:pt x="274" y="345"/>
                </a:lnTo>
                <a:lnTo>
                  <a:pt x="250" y="329"/>
                </a:lnTo>
                <a:lnTo>
                  <a:pt x="232" y="311"/>
                </a:lnTo>
                <a:lnTo>
                  <a:pt x="219" y="288"/>
                </a:lnTo>
                <a:lnTo>
                  <a:pt x="211" y="268"/>
                </a:lnTo>
                <a:lnTo>
                  <a:pt x="207" y="251"/>
                </a:lnTo>
                <a:lnTo>
                  <a:pt x="243" y="243"/>
                </a:lnTo>
                <a:lnTo>
                  <a:pt x="277" y="241"/>
                </a:lnTo>
                <a:lnTo>
                  <a:pt x="277" y="240"/>
                </a:lnTo>
                <a:lnTo>
                  <a:pt x="264" y="232"/>
                </a:lnTo>
                <a:lnTo>
                  <a:pt x="247" y="221"/>
                </a:lnTo>
                <a:lnTo>
                  <a:pt x="229" y="205"/>
                </a:lnTo>
                <a:lnTo>
                  <a:pt x="209" y="184"/>
                </a:lnTo>
                <a:lnTo>
                  <a:pt x="195" y="163"/>
                </a:lnTo>
                <a:lnTo>
                  <a:pt x="185" y="143"/>
                </a:lnTo>
                <a:lnTo>
                  <a:pt x="180" y="123"/>
                </a:lnTo>
                <a:lnTo>
                  <a:pt x="178" y="105"/>
                </a:lnTo>
                <a:lnTo>
                  <a:pt x="178" y="91"/>
                </a:lnTo>
                <a:lnTo>
                  <a:pt x="203" y="99"/>
                </a:lnTo>
                <a:lnTo>
                  <a:pt x="231" y="109"/>
                </a:lnTo>
                <a:lnTo>
                  <a:pt x="264" y="122"/>
                </a:lnTo>
                <a:lnTo>
                  <a:pt x="301" y="138"/>
                </a:lnTo>
                <a:lnTo>
                  <a:pt x="343" y="155"/>
                </a:lnTo>
                <a:lnTo>
                  <a:pt x="383" y="173"/>
                </a:lnTo>
                <a:lnTo>
                  <a:pt x="418" y="191"/>
                </a:lnTo>
                <a:lnTo>
                  <a:pt x="450" y="206"/>
                </a:lnTo>
                <a:lnTo>
                  <a:pt x="476" y="220"/>
                </a:lnTo>
                <a:lnTo>
                  <a:pt x="498" y="232"/>
                </a:lnTo>
                <a:lnTo>
                  <a:pt x="515" y="244"/>
                </a:lnTo>
                <a:lnTo>
                  <a:pt x="547" y="270"/>
                </a:lnTo>
                <a:lnTo>
                  <a:pt x="577" y="298"/>
                </a:lnTo>
                <a:lnTo>
                  <a:pt x="578" y="298"/>
                </a:lnTo>
                <a:lnTo>
                  <a:pt x="598" y="247"/>
                </a:lnTo>
                <a:lnTo>
                  <a:pt x="619" y="199"/>
                </a:lnTo>
                <a:lnTo>
                  <a:pt x="640" y="155"/>
                </a:lnTo>
                <a:lnTo>
                  <a:pt x="664" y="115"/>
                </a:lnTo>
                <a:lnTo>
                  <a:pt x="676" y="96"/>
                </a:lnTo>
                <a:lnTo>
                  <a:pt x="691" y="77"/>
                </a:lnTo>
                <a:lnTo>
                  <a:pt x="712" y="54"/>
                </a:lnTo>
                <a:lnTo>
                  <a:pt x="735" y="31"/>
                </a:lnTo>
                <a:lnTo>
                  <a:pt x="766" y="8"/>
                </a:lnTo>
                <a:lnTo>
                  <a:pt x="766" y="9"/>
                </a:lnTo>
                <a:lnTo>
                  <a:pt x="766" y="10"/>
                </a:lnTo>
                <a:lnTo>
                  <a:pt x="763" y="23"/>
                </a:lnTo>
                <a:lnTo>
                  <a:pt x="756" y="34"/>
                </a:lnTo>
                <a:lnTo>
                  <a:pt x="756" y="35"/>
                </a:lnTo>
                <a:lnTo>
                  <a:pt x="757" y="35"/>
                </a:lnTo>
                <a:lnTo>
                  <a:pt x="782" y="20"/>
                </a:lnTo>
                <a:lnTo>
                  <a:pt x="804" y="8"/>
                </a:lnTo>
                <a:lnTo>
                  <a:pt x="824" y="2"/>
                </a:lnTo>
                <a:lnTo>
                  <a:pt x="842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Freeform 12"/>
          <p:cNvSpPr>
            <a:spLocks noEditPoints="1"/>
          </p:cNvSpPr>
          <p:nvPr/>
        </p:nvSpPr>
        <p:spPr bwMode="auto">
          <a:xfrm>
            <a:off x="5843691" y="3489175"/>
            <a:ext cx="638217" cy="255288"/>
          </a:xfrm>
          <a:custGeom>
            <a:avLst/>
            <a:gdLst>
              <a:gd name="T0" fmla="*/ 1894 w 2070"/>
              <a:gd name="T1" fmla="*/ 387 h 829"/>
              <a:gd name="T2" fmla="*/ 1827 w 2070"/>
              <a:gd name="T3" fmla="*/ 389 h 829"/>
              <a:gd name="T4" fmla="*/ 1588 w 2070"/>
              <a:gd name="T5" fmla="*/ 342 h 829"/>
              <a:gd name="T6" fmla="*/ 1616 w 2070"/>
              <a:gd name="T7" fmla="*/ 607 h 829"/>
              <a:gd name="T8" fmla="*/ 1566 w 2070"/>
              <a:gd name="T9" fmla="*/ 619 h 829"/>
              <a:gd name="T10" fmla="*/ 386 w 2070"/>
              <a:gd name="T11" fmla="*/ 337 h 829"/>
              <a:gd name="T12" fmla="*/ 358 w 2070"/>
              <a:gd name="T13" fmla="*/ 602 h 829"/>
              <a:gd name="T14" fmla="*/ 407 w 2070"/>
              <a:gd name="T15" fmla="*/ 613 h 829"/>
              <a:gd name="T16" fmla="*/ 410 w 2070"/>
              <a:gd name="T17" fmla="*/ 346 h 829"/>
              <a:gd name="T18" fmla="*/ 1195 w 2070"/>
              <a:gd name="T19" fmla="*/ 637 h 829"/>
              <a:gd name="T20" fmla="*/ 1243 w 2070"/>
              <a:gd name="T21" fmla="*/ 691 h 829"/>
              <a:gd name="T22" fmla="*/ 1332 w 2070"/>
              <a:gd name="T23" fmla="*/ 642 h 829"/>
              <a:gd name="T24" fmla="*/ 1320 w 2070"/>
              <a:gd name="T25" fmla="*/ 601 h 829"/>
              <a:gd name="T26" fmla="*/ 1272 w 2070"/>
              <a:gd name="T27" fmla="*/ 612 h 829"/>
              <a:gd name="T28" fmla="*/ 632 w 2070"/>
              <a:gd name="T29" fmla="*/ 277 h 829"/>
              <a:gd name="T30" fmla="*/ 652 w 2070"/>
              <a:gd name="T31" fmla="*/ 612 h 829"/>
              <a:gd name="T32" fmla="*/ 696 w 2070"/>
              <a:gd name="T33" fmla="*/ 279 h 829"/>
              <a:gd name="T34" fmla="*/ 698 w 2070"/>
              <a:gd name="T35" fmla="*/ 680 h 829"/>
              <a:gd name="T36" fmla="*/ 611 w 2070"/>
              <a:gd name="T37" fmla="*/ 686 h 829"/>
              <a:gd name="T38" fmla="*/ 558 w 2070"/>
              <a:gd name="T39" fmla="*/ 607 h 829"/>
              <a:gd name="T40" fmla="*/ 1791 w 2070"/>
              <a:gd name="T41" fmla="*/ 298 h 829"/>
              <a:gd name="T42" fmla="*/ 1752 w 2070"/>
              <a:gd name="T43" fmla="*/ 602 h 829"/>
              <a:gd name="T44" fmla="*/ 1835 w 2070"/>
              <a:gd name="T45" fmla="*/ 694 h 829"/>
              <a:gd name="T46" fmla="*/ 1952 w 2070"/>
              <a:gd name="T47" fmla="*/ 651 h 829"/>
              <a:gd name="T48" fmla="*/ 1894 w 2070"/>
              <a:gd name="T49" fmla="*/ 542 h 829"/>
              <a:gd name="T50" fmla="*/ 1871 w 2070"/>
              <a:gd name="T51" fmla="*/ 624 h 829"/>
              <a:gd name="T52" fmla="*/ 1828 w 2070"/>
              <a:gd name="T53" fmla="*/ 587 h 829"/>
              <a:gd name="T54" fmla="*/ 1969 w 2070"/>
              <a:gd name="T55" fmla="*/ 371 h 829"/>
              <a:gd name="T56" fmla="*/ 1891 w 2070"/>
              <a:gd name="T57" fmla="*/ 276 h 829"/>
              <a:gd name="T58" fmla="*/ 434 w 2070"/>
              <a:gd name="T59" fmla="*/ 275 h 829"/>
              <a:gd name="T60" fmla="*/ 496 w 2070"/>
              <a:gd name="T61" fmla="*/ 368 h 829"/>
              <a:gd name="T62" fmla="*/ 445 w 2070"/>
              <a:gd name="T63" fmla="*/ 677 h 829"/>
              <a:gd name="T64" fmla="*/ 302 w 2070"/>
              <a:gd name="T65" fmla="*/ 655 h 829"/>
              <a:gd name="T66" fmla="*/ 279 w 2070"/>
              <a:gd name="T67" fmla="*/ 360 h 829"/>
              <a:gd name="T68" fmla="*/ 345 w 2070"/>
              <a:gd name="T69" fmla="*/ 274 h 829"/>
              <a:gd name="T70" fmla="*/ 1555 w 2070"/>
              <a:gd name="T71" fmla="*/ 657 h 829"/>
              <a:gd name="T72" fmla="*/ 1631 w 2070"/>
              <a:gd name="T73" fmla="*/ 689 h 829"/>
              <a:gd name="T74" fmla="*/ 1693 w 2070"/>
              <a:gd name="T75" fmla="*/ 621 h 829"/>
              <a:gd name="T76" fmla="*/ 1670 w 2070"/>
              <a:gd name="T77" fmla="*/ 297 h 829"/>
              <a:gd name="T78" fmla="*/ 1572 w 2070"/>
              <a:gd name="T79" fmla="*/ 299 h 829"/>
              <a:gd name="T80" fmla="*/ 937 w 2070"/>
              <a:gd name="T81" fmla="*/ 219 h 829"/>
              <a:gd name="T82" fmla="*/ 1109 w 2070"/>
              <a:gd name="T83" fmla="*/ 219 h 829"/>
              <a:gd name="T84" fmla="*/ 86 w 2070"/>
              <a:gd name="T85" fmla="*/ 138 h 829"/>
              <a:gd name="T86" fmla="*/ 128 w 2070"/>
              <a:gd name="T87" fmla="*/ 304 h 829"/>
              <a:gd name="T88" fmla="*/ 283 w 2070"/>
              <a:gd name="T89" fmla="*/ 137 h 829"/>
              <a:gd name="T90" fmla="*/ 206 w 2070"/>
              <a:gd name="T91" fmla="*/ 389 h 829"/>
              <a:gd name="T92" fmla="*/ 185 w 2070"/>
              <a:gd name="T93" fmla="*/ 678 h 829"/>
              <a:gd name="T94" fmla="*/ 96 w 2070"/>
              <a:gd name="T95" fmla="*/ 453 h 829"/>
              <a:gd name="T96" fmla="*/ 44 w 2070"/>
              <a:gd name="T97" fmla="*/ 279 h 829"/>
              <a:gd name="T98" fmla="*/ 1513 w 2070"/>
              <a:gd name="T99" fmla="*/ 0 h 829"/>
              <a:gd name="T100" fmla="*/ 1972 w 2070"/>
              <a:gd name="T101" fmla="*/ 30 h 829"/>
              <a:gd name="T102" fmla="*/ 2058 w 2070"/>
              <a:gd name="T103" fmla="*/ 149 h 829"/>
              <a:gd name="T104" fmla="*/ 2070 w 2070"/>
              <a:gd name="T105" fmla="*/ 386 h 829"/>
              <a:gd name="T106" fmla="*/ 2062 w 2070"/>
              <a:gd name="T107" fmla="*/ 655 h 829"/>
              <a:gd name="T108" fmla="*/ 2010 w 2070"/>
              <a:gd name="T109" fmla="*/ 770 h 829"/>
              <a:gd name="T110" fmla="*/ 1875 w 2070"/>
              <a:gd name="T111" fmla="*/ 822 h 829"/>
              <a:gd name="T112" fmla="*/ 1397 w 2070"/>
              <a:gd name="T113" fmla="*/ 829 h 829"/>
              <a:gd name="T114" fmla="*/ 933 w 2070"/>
              <a:gd name="T115" fmla="*/ 795 h 829"/>
              <a:gd name="T116" fmla="*/ 847 w 2070"/>
              <a:gd name="T117" fmla="*/ 653 h 829"/>
              <a:gd name="T118" fmla="*/ 840 w 2070"/>
              <a:gd name="T119" fmla="*/ 310 h 829"/>
              <a:gd name="T120" fmla="*/ 874 w 2070"/>
              <a:gd name="T121" fmla="*/ 91 h 829"/>
              <a:gd name="T122" fmla="*/ 981 w 2070"/>
              <a:gd name="T123" fmla="*/ 12 h 829"/>
              <a:gd name="T124" fmla="*/ 1185 w 2070"/>
              <a:gd name="T125" fmla="*/ 2 h 8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070" h="829">
                <a:moveTo>
                  <a:pt x="1861" y="343"/>
                </a:moveTo>
                <a:lnTo>
                  <a:pt x="1872" y="345"/>
                </a:lnTo>
                <a:lnTo>
                  <a:pt x="1882" y="350"/>
                </a:lnTo>
                <a:lnTo>
                  <a:pt x="1888" y="360"/>
                </a:lnTo>
                <a:lnTo>
                  <a:pt x="1892" y="372"/>
                </a:lnTo>
                <a:lnTo>
                  <a:pt x="1894" y="387"/>
                </a:lnTo>
                <a:lnTo>
                  <a:pt x="1894" y="430"/>
                </a:lnTo>
                <a:lnTo>
                  <a:pt x="1891" y="432"/>
                </a:lnTo>
                <a:lnTo>
                  <a:pt x="1829" y="432"/>
                </a:lnTo>
                <a:lnTo>
                  <a:pt x="1827" y="430"/>
                </a:lnTo>
                <a:lnTo>
                  <a:pt x="1827" y="413"/>
                </a:lnTo>
                <a:lnTo>
                  <a:pt x="1827" y="389"/>
                </a:lnTo>
                <a:lnTo>
                  <a:pt x="1829" y="372"/>
                </a:lnTo>
                <a:lnTo>
                  <a:pt x="1832" y="360"/>
                </a:lnTo>
                <a:lnTo>
                  <a:pt x="1837" y="352"/>
                </a:lnTo>
                <a:lnTo>
                  <a:pt x="1848" y="345"/>
                </a:lnTo>
                <a:lnTo>
                  <a:pt x="1861" y="343"/>
                </a:lnTo>
                <a:close/>
                <a:moveTo>
                  <a:pt x="1588" y="342"/>
                </a:moveTo>
                <a:lnTo>
                  <a:pt x="1600" y="344"/>
                </a:lnTo>
                <a:lnTo>
                  <a:pt x="1609" y="351"/>
                </a:lnTo>
                <a:lnTo>
                  <a:pt x="1614" y="364"/>
                </a:lnTo>
                <a:lnTo>
                  <a:pt x="1617" y="380"/>
                </a:lnTo>
                <a:lnTo>
                  <a:pt x="1617" y="593"/>
                </a:lnTo>
                <a:lnTo>
                  <a:pt x="1616" y="607"/>
                </a:lnTo>
                <a:lnTo>
                  <a:pt x="1612" y="618"/>
                </a:lnTo>
                <a:lnTo>
                  <a:pt x="1605" y="624"/>
                </a:lnTo>
                <a:lnTo>
                  <a:pt x="1594" y="627"/>
                </a:lnTo>
                <a:lnTo>
                  <a:pt x="1588" y="627"/>
                </a:lnTo>
                <a:lnTo>
                  <a:pt x="1577" y="625"/>
                </a:lnTo>
                <a:lnTo>
                  <a:pt x="1566" y="619"/>
                </a:lnTo>
                <a:lnTo>
                  <a:pt x="1555" y="609"/>
                </a:lnTo>
                <a:lnTo>
                  <a:pt x="1555" y="360"/>
                </a:lnTo>
                <a:lnTo>
                  <a:pt x="1565" y="349"/>
                </a:lnTo>
                <a:lnTo>
                  <a:pt x="1576" y="344"/>
                </a:lnTo>
                <a:lnTo>
                  <a:pt x="1588" y="342"/>
                </a:lnTo>
                <a:close/>
                <a:moveTo>
                  <a:pt x="386" y="337"/>
                </a:moveTo>
                <a:lnTo>
                  <a:pt x="373" y="340"/>
                </a:lnTo>
                <a:lnTo>
                  <a:pt x="363" y="346"/>
                </a:lnTo>
                <a:lnTo>
                  <a:pt x="358" y="354"/>
                </a:lnTo>
                <a:lnTo>
                  <a:pt x="356" y="366"/>
                </a:lnTo>
                <a:lnTo>
                  <a:pt x="356" y="588"/>
                </a:lnTo>
                <a:lnTo>
                  <a:pt x="358" y="602"/>
                </a:lnTo>
                <a:lnTo>
                  <a:pt x="363" y="612"/>
                </a:lnTo>
                <a:lnTo>
                  <a:pt x="373" y="617"/>
                </a:lnTo>
                <a:lnTo>
                  <a:pt x="386" y="619"/>
                </a:lnTo>
                <a:lnTo>
                  <a:pt x="387" y="619"/>
                </a:lnTo>
                <a:lnTo>
                  <a:pt x="398" y="618"/>
                </a:lnTo>
                <a:lnTo>
                  <a:pt x="407" y="613"/>
                </a:lnTo>
                <a:lnTo>
                  <a:pt x="413" y="605"/>
                </a:lnTo>
                <a:lnTo>
                  <a:pt x="417" y="594"/>
                </a:lnTo>
                <a:lnTo>
                  <a:pt x="418" y="580"/>
                </a:lnTo>
                <a:lnTo>
                  <a:pt x="418" y="372"/>
                </a:lnTo>
                <a:lnTo>
                  <a:pt x="416" y="358"/>
                </a:lnTo>
                <a:lnTo>
                  <a:pt x="410" y="346"/>
                </a:lnTo>
                <a:lnTo>
                  <a:pt x="399" y="340"/>
                </a:lnTo>
                <a:lnTo>
                  <a:pt x="386" y="337"/>
                </a:lnTo>
                <a:close/>
                <a:moveTo>
                  <a:pt x="1193" y="283"/>
                </a:moveTo>
                <a:lnTo>
                  <a:pt x="1193" y="593"/>
                </a:lnTo>
                <a:lnTo>
                  <a:pt x="1193" y="617"/>
                </a:lnTo>
                <a:lnTo>
                  <a:pt x="1195" y="637"/>
                </a:lnTo>
                <a:lnTo>
                  <a:pt x="1197" y="653"/>
                </a:lnTo>
                <a:lnTo>
                  <a:pt x="1201" y="665"/>
                </a:lnTo>
                <a:lnTo>
                  <a:pt x="1207" y="672"/>
                </a:lnTo>
                <a:lnTo>
                  <a:pt x="1217" y="682"/>
                </a:lnTo>
                <a:lnTo>
                  <a:pt x="1229" y="688"/>
                </a:lnTo>
                <a:lnTo>
                  <a:pt x="1243" y="691"/>
                </a:lnTo>
                <a:lnTo>
                  <a:pt x="1245" y="691"/>
                </a:lnTo>
                <a:lnTo>
                  <a:pt x="1266" y="687"/>
                </a:lnTo>
                <a:lnTo>
                  <a:pt x="1287" y="678"/>
                </a:lnTo>
                <a:lnTo>
                  <a:pt x="1309" y="663"/>
                </a:lnTo>
                <a:lnTo>
                  <a:pt x="1332" y="642"/>
                </a:lnTo>
                <a:lnTo>
                  <a:pt x="1332" y="642"/>
                </a:lnTo>
                <a:lnTo>
                  <a:pt x="1332" y="685"/>
                </a:lnTo>
                <a:lnTo>
                  <a:pt x="1407" y="685"/>
                </a:lnTo>
                <a:lnTo>
                  <a:pt x="1407" y="283"/>
                </a:lnTo>
                <a:lnTo>
                  <a:pt x="1332" y="283"/>
                </a:lnTo>
                <a:lnTo>
                  <a:pt x="1332" y="588"/>
                </a:lnTo>
                <a:lnTo>
                  <a:pt x="1320" y="601"/>
                </a:lnTo>
                <a:lnTo>
                  <a:pt x="1308" y="611"/>
                </a:lnTo>
                <a:lnTo>
                  <a:pt x="1298" y="616"/>
                </a:lnTo>
                <a:lnTo>
                  <a:pt x="1289" y="618"/>
                </a:lnTo>
                <a:lnTo>
                  <a:pt x="1284" y="618"/>
                </a:lnTo>
                <a:lnTo>
                  <a:pt x="1277" y="616"/>
                </a:lnTo>
                <a:lnTo>
                  <a:pt x="1272" y="612"/>
                </a:lnTo>
                <a:lnTo>
                  <a:pt x="1269" y="603"/>
                </a:lnTo>
                <a:lnTo>
                  <a:pt x="1268" y="592"/>
                </a:lnTo>
                <a:lnTo>
                  <a:pt x="1268" y="283"/>
                </a:lnTo>
                <a:lnTo>
                  <a:pt x="1193" y="283"/>
                </a:lnTo>
                <a:close/>
                <a:moveTo>
                  <a:pt x="561" y="277"/>
                </a:moveTo>
                <a:lnTo>
                  <a:pt x="632" y="277"/>
                </a:lnTo>
                <a:lnTo>
                  <a:pt x="634" y="279"/>
                </a:lnTo>
                <a:lnTo>
                  <a:pt x="634" y="580"/>
                </a:lnTo>
                <a:lnTo>
                  <a:pt x="635" y="594"/>
                </a:lnTo>
                <a:lnTo>
                  <a:pt x="638" y="604"/>
                </a:lnTo>
                <a:lnTo>
                  <a:pt x="643" y="610"/>
                </a:lnTo>
                <a:lnTo>
                  <a:pt x="652" y="612"/>
                </a:lnTo>
                <a:lnTo>
                  <a:pt x="654" y="612"/>
                </a:lnTo>
                <a:lnTo>
                  <a:pt x="663" y="610"/>
                </a:lnTo>
                <a:lnTo>
                  <a:pt x="673" y="605"/>
                </a:lnTo>
                <a:lnTo>
                  <a:pt x="684" y="596"/>
                </a:lnTo>
                <a:lnTo>
                  <a:pt x="696" y="583"/>
                </a:lnTo>
                <a:lnTo>
                  <a:pt x="696" y="279"/>
                </a:lnTo>
                <a:lnTo>
                  <a:pt x="698" y="277"/>
                </a:lnTo>
                <a:lnTo>
                  <a:pt x="771" y="277"/>
                </a:lnTo>
                <a:lnTo>
                  <a:pt x="773" y="279"/>
                </a:lnTo>
                <a:lnTo>
                  <a:pt x="773" y="678"/>
                </a:lnTo>
                <a:lnTo>
                  <a:pt x="771" y="680"/>
                </a:lnTo>
                <a:lnTo>
                  <a:pt x="698" y="680"/>
                </a:lnTo>
                <a:lnTo>
                  <a:pt x="696" y="678"/>
                </a:lnTo>
                <a:lnTo>
                  <a:pt x="696" y="638"/>
                </a:lnTo>
                <a:lnTo>
                  <a:pt x="674" y="659"/>
                </a:lnTo>
                <a:lnTo>
                  <a:pt x="653" y="674"/>
                </a:lnTo>
                <a:lnTo>
                  <a:pt x="631" y="683"/>
                </a:lnTo>
                <a:lnTo>
                  <a:pt x="611" y="686"/>
                </a:lnTo>
                <a:lnTo>
                  <a:pt x="595" y="684"/>
                </a:lnTo>
                <a:lnTo>
                  <a:pt x="580" y="677"/>
                </a:lnTo>
                <a:lnTo>
                  <a:pt x="570" y="666"/>
                </a:lnTo>
                <a:lnTo>
                  <a:pt x="563" y="650"/>
                </a:lnTo>
                <a:lnTo>
                  <a:pt x="560" y="629"/>
                </a:lnTo>
                <a:lnTo>
                  <a:pt x="558" y="607"/>
                </a:lnTo>
                <a:lnTo>
                  <a:pt x="558" y="279"/>
                </a:lnTo>
                <a:lnTo>
                  <a:pt x="561" y="277"/>
                </a:lnTo>
                <a:close/>
                <a:moveTo>
                  <a:pt x="1859" y="274"/>
                </a:moveTo>
                <a:lnTo>
                  <a:pt x="1834" y="277"/>
                </a:lnTo>
                <a:lnTo>
                  <a:pt x="1810" y="285"/>
                </a:lnTo>
                <a:lnTo>
                  <a:pt x="1791" y="298"/>
                </a:lnTo>
                <a:lnTo>
                  <a:pt x="1774" y="317"/>
                </a:lnTo>
                <a:lnTo>
                  <a:pt x="1759" y="341"/>
                </a:lnTo>
                <a:lnTo>
                  <a:pt x="1753" y="365"/>
                </a:lnTo>
                <a:lnTo>
                  <a:pt x="1751" y="389"/>
                </a:lnTo>
                <a:lnTo>
                  <a:pt x="1751" y="576"/>
                </a:lnTo>
                <a:lnTo>
                  <a:pt x="1752" y="602"/>
                </a:lnTo>
                <a:lnTo>
                  <a:pt x="1757" y="625"/>
                </a:lnTo>
                <a:lnTo>
                  <a:pt x="1767" y="646"/>
                </a:lnTo>
                <a:lnTo>
                  <a:pt x="1779" y="662"/>
                </a:lnTo>
                <a:lnTo>
                  <a:pt x="1794" y="676"/>
                </a:lnTo>
                <a:lnTo>
                  <a:pt x="1813" y="687"/>
                </a:lnTo>
                <a:lnTo>
                  <a:pt x="1835" y="694"/>
                </a:lnTo>
                <a:lnTo>
                  <a:pt x="1859" y="696"/>
                </a:lnTo>
                <a:lnTo>
                  <a:pt x="1884" y="695"/>
                </a:lnTo>
                <a:lnTo>
                  <a:pt x="1905" y="688"/>
                </a:lnTo>
                <a:lnTo>
                  <a:pt x="1924" y="679"/>
                </a:lnTo>
                <a:lnTo>
                  <a:pt x="1940" y="667"/>
                </a:lnTo>
                <a:lnTo>
                  <a:pt x="1952" y="651"/>
                </a:lnTo>
                <a:lnTo>
                  <a:pt x="1962" y="630"/>
                </a:lnTo>
                <a:lnTo>
                  <a:pt x="1966" y="612"/>
                </a:lnTo>
                <a:lnTo>
                  <a:pt x="1969" y="589"/>
                </a:lnTo>
                <a:lnTo>
                  <a:pt x="1970" y="559"/>
                </a:lnTo>
                <a:lnTo>
                  <a:pt x="1970" y="542"/>
                </a:lnTo>
                <a:lnTo>
                  <a:pt x="1894" y="542"/>
                </a:lnTo>
                <a:lnTo>
                  <a:pt x="1894" y="573"/>
                </a:lnTo>
                <a:lnTo>
                  <a:pt x="1893" y="591"/>
                </a:lnTo>
                <a:lnTo>
                  <a:pt x="1891" y="604"/>
                </a:lnTo>
                <a:lnTo>
                  <a:pt x="1887" y="614"/>
                </a:lnTo>
                <a:lnTo>
                  <a:pt x="1882" y="620"/>
                </a:lnTo>
                <a:lnTo>
                  <a:pt x="1871" y="624"/>
                </a:lnTo>
                <a:lnTo>
                  <a:pt x="1862" y="626"/>
                </a:lnTo>
                <a:lnTo>
                  <a:pt x="1856" y="626"/>
                </a:lnTo>
                <a:lnTo>
                  <a:pt x="1845" y="623"/>
                </a:lnTo>
                <a:lnTo>
                  <a:pt x="1837" y="616"/>
                </a:lnTo>
                <a:lnTo>
                  <a:pt x="1831" y="604"/>
                </a:lnTo>
                <a:lnTo>
                  <a:pt x="1828" y="587"/>
                </a:lnTo>
                <a:lnTo>
                  <a:pt x="1827" y="564"/>
                </a:lnTo>
                <a:lnTo>
                  <a:pt x="1827" y="495"/>
                </a:lnTo>
                <a:lnTo>
                  <a:pt x="1829" y="493"/>
                </a:lnTo>
                <a:lnTo>
                  <a:pt x="1970" y="493"/>
                </a:lnTo>
                <a:lnTo>
                  <a:pt x="1970" y="400"/>
                </a:lnTo>
                <a:lnTo>
                  <a:pt x="1969" y="371"/>
                </a:lnTo>
                <a:lnTo>
                  <a:pt x="1964" y="345"/>
                </a:lnTo>
                <a:lnTo>
                  <a:pt x="1956" y="324"/>
                </a:lnTo>
                <a:lnTo>
                  <a:pt x="1945" y="306"/>
                </a:lnTo>
                <a:lnTo>
                  <a:pt x="1929" y="292"/>
                </a:lnTo>
                <a:lnTo>
                  <a:pt x="1912" y="282"/>
                </a:lnTo>
                <a:lnTo>
                  <a:pt x="1891" y="276"/>
                </a:lnTo>
                <a:lnTo>
                  <a:pt x="1866" y="274"/>
                </a:lnTo>
                <a:lnTo>
                  <a:pt x="1859" y="274"/>
                </a:lnTo>
                <a:close/>
                <a:moveTo>
                  <a:pt x="386" y="268"/>
                </a:moveTo>
                <a:lnTo>
                  <a:pt x="392" y="268"/>
                </a:lnTo>
                <a:lnTo>
                  <a:pt x="414" y="270"/>
                </a:lnTo>
                <a:lnTo>
                  <a:pt x="434" y="275"/>
                </a:lnTo>
                <a:lnTo>
                  <a:pt x="451" y="284"/>
                </a:lnTo>
                <a:lnTo>
                  <a:pt x="466" y="296"/>
                </a:lnTo>
                <a:lnTo>
                  <a:pt x="480" y="313"/>
                </a:lnTo>
                <a:lnTo>
                  <a:pt x="490" y="332"/>
                </a:lnTo>
                <a:lnTo>
                  <a:pt x="494" y="349"/>
                </a:lnTo>
                <a:lnTo>
                  <a:pt x="496" y="368"/>
                </a:lnTo>
                <a:lnTo>
                  <a:pt x="496" y="583"/>
                </a:lnTo>
                <a:lnTo>
                  <a:pt x="494" y="608"/>
                </a:lnTo>
                <a:lnTo>
                  <a:pt x="488" y="630"/>
                </a:lnTo>
                <a:lnTo>
                  <a:pt x="478" y="649"/>
                </a:lnTo>
                <a:lnTo>
                  <a:pt x="463" y="665"/>
                </a:lnTo>
                <a:lnTo>
                  <a:pt x="445" y="677"/>
                </a:lnTo>
                <a:lnTo>
                  <a:pt x="423" y="686"/>
                </a:lnTo>
                <a:lnTo>
                  <a:pt x="387" y="691"/>
                </a:lnTo>
                <a:lnTo>
                  <a:pt x="360" y="688"/>
                </a:lnTo>
                <a:lnTo>
                  <a:pt x="338" y="681"/>
                </a:lnTo>
                <a:lnTo>
                  <a:pt x="319" y="670"/>
                </a:lnTo>
                <a:lnTo>
                  <a:pt x="302" y="655"/>
                </a:lnTo>
                <a:lnTo>
                  <a:pt x="290" y="633"/>
                </a:lnTo>
                <a:lnTo>
                  <a:pt x="281" y="609"/>
                </a:lnTo>
                <a:lnTo>
                  <a:pt x="279" y="587"/>
                </a:lnTo>
                <a:lnTo>
                  <a:pt x="278" y="559"/>
                </a:lnTo>
                <a:lnTo>
                  <a:pt x="278" y="386"/>
                </a:lnTo>
                <a:lnTo>
                  <a:pt x="279" y="360"/>
                </a:lnTo>
                <a:lnTo>
                  <a:pt x="283" y="336"/>
                </a:lnTo>
                <a:lnTo>
                  <a:pt x="290" y="318"/>
                </a:lnTo>
                <a:lnTo>
                  <a:pt x="300" y="303"/>
                </a:lnTo>
                <a:lnTo>
                  <a:pt x="313" y="291"/>
                </a:lnTo>
                <a:lnTo>
                  <a:pt x="328" y="281"/>
                </a:lnTo>
                <a:lnTo>
                  <a:pt x="345" y="274"/>
                </a:lnTo>
                <a:lnTo>
                  <a:pt x="365" y="269"/>
                </a:lnTo>
                <a:lnTo>
                  <a:pt x="386" y="268"/>
                </a:lnTo>
                <a:close/>
                <a:moveTo>
                  <a:pt x="1480" y="141"/>
                </a:moveTo>
                <a:lnTo>
                  <a:pt x="1480" y="685"/>
                </a:lnTo>
                <a:lnTo>
                  <a:pt x="1555" y="685"/>
                </a:lnTo>
                <a:lnTo>
                  <a:pt x="1555" y="657"/>
                </a:lnTo>
                <a:lnTo>
                  <a:pt x="1556" y="657"/>
                </a:lnTo>
                <a:lnTo>
                  <a:pt x="1571" y="671"/>
                </a:lnTo>
                <a:lnTo>
                  <a:pt x="1587" y="681"/>
                </a:lnTo>
                <a:lnTo>
                  <a:pt x="1604" y="687"/>
                </a:lnTo>
                <a:lnTo>
                  <a:pt x="1621" y="689"/>
                </a:lnTo>
                <a:lnTo>
                  <a:pt x="1631" y="689"/>
                </a:lnTo>
                <a:lnTo>
                  <a:pt x="1647" y="687"/>
                </a:lnTo>
                <a:lnTo>
                  <a:pt x="1661" y="681"/>
                </a:lnTo>
                <a:lnTo>
                  <a:pt x="1673" y="672"/>
                </a:lnTo>
                <a:lnTo>
                  <a:pt x="1682" y="659"/>
                </a:lnTo>
                <a:lnTo>
                  <a:pt x="1689" y="642"/>
                </a:lnTo>
                <a:lnTo>
                  <a:pt x="1693" y="621"/>
                </a:lnTo>
                <a:lnTo>
                  <a:pt x="1694" y="603"/>
                </a:lnTo>
                <a:lnTo>
                  <a:pt x="1694" y="382"/>
                </a:lnTo>
                <a:lnTo>
                  <a:pt x="1692" y="354"/>
                </a:lnTo>
                <a:lnTo>
                  <a:pt x="1688" y="331"/>
                </a:lnTo>
                <a:lnTo>
                  <a:pt x="1681" y="313"/>
                </a:lnTo>
                <a:lnTo>
                  <a:pt x="1670" y="297"/>
                </a:lnTo>
                <a:lnTo>
                  <a:pt x="1657" y="287"/>
                </a:lnTo>
                <a:lnTo>
                  <a:pt x="1640" y="281"/>
                </a:lnTo>
                <a:lnTo>
                  <a:pt x="1621" y="278"/>
                </a:lnTo>
                <a:lnTo>
                  <a:pt x="1605" y="281"/>
                </a:lnTo>
                <a:lnTo>
                  <a:pt x="1588" y="287"/>
                </a:lnTo>
                <a:lnTo>
                  <a:pt x="1572" y="299"/>
                </a:lnTo>
                <a:lnTo>
                  <a:pt x="1556" y="316"/>
                </a:lnTo>
                <a:lnTo>
                  <a:pt x="1555" y="316"/>
                </a:lnTo>
                <a:lnTo>
                  <a:pt x="1555" y="141"/>
                </a:lnTo>
                <a:lnTo>
                  <a:pt x="1480" y="141"/>
                </a:lnTo>
                <a:close/>
                <a:moveTo>
                  <a:pt x="937" y="141"/>
                </a:moveTo>
                <a:lnTo>
                  <a:pt x="937" y="219"/>
                </a:lnTo>
                <a:lnTo>
                  <a:pt x="1021" y="219"/>
                </a:lnTo>
                <a:lnTo>
                  <a:pt x="1023" y="221"/>
                </a:lnTo>
                <a:lnTo>
                  <a:pt x="1023" y="685"/>
                </a:lnTo>
                <a:lnTo>
                  <a:pt x="1107" y="685"/>
                </a:lnTo>
                <a:lnTo>
                  <a:pt x="1107" y="221"/>
                </a:lnTo>
                <a:lnTo>
                  <a:pt x="1109" y="219"/>
                </a:lnTo>
                <a:lnTo>
                  <a:pt x="1194" y="219"/>
                </a:lnTo>
                <a:lnTo>
                  <a:pt x="1194" y="141"/>
                </a:lnTo>
                <a:lnTo>
                  <a:pt x="937" y="141"/>
                </a:lnTo>
                <a:close/>
                <a:moveTo>
                  <a:pt x="1" y="135"/>
                </a:moveTo>
                <a:lnTo>
                  <a:pt x="83" y="135"/>
                </a:lnTo>
                <a:lnTo>
                  <a:pt x="86" y="138"/>
                </a:lnTo>
                <a:lnTo>
                  <a:pt x="89" y="147"/>
                </a:lnTo>
                <a:lnTo>
                  <a:pt x="93" y="163"/>
                </a:lnTo>
                <a:lnTo>
                  <a:pt x="97" y="184"/>
                </a:lnTo>
                <a:lnTo>
                  <a:pt x="107" y="220"/>
                </a:lnTo>
                <a:lnTo>
                  <a:pt x="117" y="260"/>
                </a:lnTo>
                <a:lnTo>
                  <a:pt x="128" y="304"/>
                </a:lnTo>
                <a:lnTo>
                  <a:pt x="139" y="352"/>
                </a:lnTo>
                <a:lnTo>
                  <a:pt x="145" y="352"/>
                </a:lnTo>
                <a:lnTo>
                  <a:pt x="197" y="135"/>
                </a:lnTo>
                <a:lnTo>
                  <a:pt x="281" y="135"/>
                </a:lnTo>
                <a:lnTo>
                  <a:pt x="282" y="137"/>
                </a:lnTo>
                <a:lnTo>
                  <a:pt x="283" y="137"/>
                </a:lnTo>
                <a:lnTo>
                  <a:pt x="266" y="191"/>
                </a:lnTo>
                <a:lnTo>
                  <a:pt x="250" y="240"/>
                </a:lnTo>
                <a:lnTo>
                  <a:pt x="236" y="285"/>
                </a:lnTo>
                <a:lnTo>
                  <a:pt x="225" y="325"/>
                </a:lnTo>
                <a:lnTo>
                  <a:pt x="214" y="360"/>
                </a:lnTo>
                <a:lnTo>
                  <a:pt x="206" y="389"/>
                </a:lnTo>
                <a:lnTo>
                  <a:pt x="198" y="413"/>
                </a:lnTo>
                <a:lnTo>
                  <a:pt x="192" y="432"/>
                </a:lnTo>
                <a:lnTo>
                  <a:pt x="188" y="446"/>
                </a:lnTo>
                <a:lnTo>
                  <a:pt x="185" y="454"/>
                </a:lnTo>
                <a:lnTo>
                  <a:pt x="185" y="458"/>
                </a:lnTo>
                <a:lnTo>
                  <a:pt x="185" y="678"/>
                </a:lnTo>
                <a:lnTo>
                  <a:pt x="183" y="680"/>
                </a:lnTo>
                <a:lnTo>
                  <a:pt x="102" y="680"/>
                </a:lnTo>
                <a:lnTo>
                  <a:pt x="100" y="678"/>
                </a:lnTo>
                <a:lnTo>
                  <a:pt x="100" y="469"/>
                </a:lnTo>
                <a:lnTo>
                  <a:pt x="99" y="463"/>
                </a:lnTo>
                <a:lnTo>
                  <a:pt x="96" y="453"/>
                </a:lnTo>
                <a:lnTo>
                  <a:pt x="92" y="438"/>
                </a:lnTo>
                <a:lnTo>
                  <a:pt x="86" y="418"/>
                </a:lnTo>
                <a:lnTo>
                  <a:pt x="77" y="391"/>
                </a:lnTo>
                <a:lnTo>
                  <a:pt x="68" y="360"/>
                </a:lnTo>
                <a:lnTo>
                  <a:pt x="57" y="322"/>
                </a:lnTo>
                <a:lnTo>
                  <a:pt x="44" y="279"/>
                </a:lnTo>
                <a:lnTo>
                  <a:pt x="29" y="231"/>
                </a:lnTo>
                <a:lnTo>
                  <a:pt x="12" y="178"/>
                </a:lnTo>
                <a:lnTo>
                  <a:pt x="0" y="137"/>
                </a:lnTo>
                <a:lnTo>
                  <a:pt x="1" y="135"/>
                </a:lnTo>
                <a:close/>
                <a:moveTo>
                  <a:pt x="1395" y="0"/>
                </a:moveTo>
                <a:lnTo>
                  <a:pt x="1513" y="0"/>
                </a:lnTo>
                <a:lnTo>
                  <a:pt x="1624" y="1"/>
                </a:lnTo>
                <a:lnTo>
                  <a:pt x="1728" y="2"/>
                </a:lnTo>
                <a:lnTo>
                  <a:pt x="1825" y="5"/>
                </a:lnTo>
                <a:lnTo>
                  <a:pt x="1914" y="9"/>
                </a:lnTo>
                <a:lnTo>
                  <a:pt x="1946" y="18"/>
                </a:lnTo>
                <a:lnTo>
                  <a:pt x="1972" y="30"/>
                </a:lnTo>
                <a:lnTo>
                  <a:pt x="1995" y="44"/>
                </a:lnTo>
                <a:lnTo>
                  <a:pt x="2012" y="61"/>
                </a:lnTo>
                <a:lnTo>
                  <a:pt x="2028" y="79"/>
                </a:lnTo>
                <a:lnTo>
                  <a:pt x="2040" y="99"/>
                </a:lnTo>
                <a:lnTo>
                  <a:pt x="2051" y="122"/>
                </a:lnTo>
                <a:lnTo>
                  <a:pt x="2058" y="149"/>
                </a:lnTo>
                <a:lnTo>
                  <a:pt x="2063" y="178"/>
                </a:lnTo>
                <a:lnTo>
                  <a:pt x="2064" y="212"/>
                </a:lnTo>
                <a:lnTo>
                  <a:pt x="2067" y="249"/>
                </a:lnTo>
                <a:lnTo>
                  <a:pt x="2069" y="290"/>
                </a:lnTo>
                <a:lnTo>
                  <a:pt x="2070" y="336"/>
                </a:lnTo>
                <a:lnTo>
                  <a:pt x="2070" y="386"/>
                </a:lnTo>
                <a:lnTo>
                  <a:pt x="2070" y="443"/>
                </a:lnTo>
                <a:lnTo>
                  <a:pt x="2069" y="499"/>
                </a:lnTo>
                <a:lnTo>
                  <a:pt x="2068" y="548"/>
                </a:lnTo>
                <a:lnTo>
                  <a:pt x="2066" y="590"/>
                </a:lnTo>
                <a:lnTo>
                  <a:pt x="2064" y="625"/>
                </a:lnTo>
                <a:lnTo>
                  <a:pt x="2062" y="655"/>
                </a:lnTo>
                <a:lnTo>
                  <a:pt x="2060" y="676"/>
                </a:lnTo>
                <a:lnTo>
                  <a:pt x="2058" y="692"/>
                </a:lnTo>
                <a:lnTo>
                  <a:pt x="2055" y="700"/>
                </a:lnTo>
                <a:lnTo>
                  <a:pt x="2043" y="726"/>
                </a:lnTo>
                <a:lnTo>
                  <a:pt x="2028" y="750"/>
                </a:lnTo>
                <a:lnTo>
                  <a:pt x="2010" y="770"/>
                </a:lnTo>
                <a:lnTo>
                  <a:pt x="1987" y="788"/>
                </a:lnTo>
                <a:lnTo>
                  <a:pt x="1962" y="804"/>
                </a:lnTo>
                <a:lnTo>
                  <a:pt x="1947" y="811"/>
                </a:lnTo>
                <a:lnTo>
                  <a:pt x="1926" y="816"/>
                </a:lnTo>
                <a:lnTo>
                  <a:pt x="1903" y="820"/>
                </a:lnTo>
                <a:lnTo>
                  <a:pt x="1875" y="822"/>
                </a:lnTo>
                <a:lnTo>
                  <a:pt x="1844" y="823"/>
                </a:lnTo>
                <a:lnTo>
                  <a:pt x="1770" y="826"/>
                </a:lnTo>
                <a:lnTo>
                  <a:pt x="1689" y="828"/>
                </a:lnTo>
                <a:lnTo>
                  <a:pt x="1604" y="829"/>
                </a:lnTo>
                <a:lnTo>
                  <a:pt x="1513" y="829"/>
                </a:lnTo>
                <a:lnTo>
                  <a:pt x="1397" y="829"/>
                </a:lnTo>
                <a:lnTo>
                  <a:pt x="1286" y="829"/>
                </a:lnTo>
                <a:lnTo>
                  <a:pt x="1183" y="827"/>
                </a:lnTo>
                <a:lnTo>
                  <a:pt x="1085" y="824"/>
                </a:lnTo>
                <a:lnTo>
                  <a:pt x="995" y="819"/>
                </a:lnTo>
                <a:lnTo>
                  <a:pt x="964" y="811"/>
                </a:lnTo>
                <a:lnTo>
                  <a:pt x="933" y="795"/>
                </a:lnTo>
                <a:lnTo>
                  <a:pt x="902" y="772"/>
                </a:lnTo>
                <a:lnTo>
                  <a:pt x="885" y="754"/>
                </a:lnTo>
                <a:lnTo>
                  <a:pt x="871" y="733"/>
                </a:lnTo>
                <a:lnTo>
                  <a:pt x="859" y="710"/>
                </a:lnTo>
                <a:lnTo>
                  <a:pt x="852" y="682"/>
                </a:lnTo>
                <a:lnTo>
                  <a:pt x="847" y="653"/>
                </a:lnTo>
                <a:lnTo>
                  <a:pt x="845" y="619"/>
                </a:lnTo>
                <a:lnTo>
                  <a:pt x="842" y="564"/>
                </a:lnTo>
                <a:lnTo>
                  <a:pt x="840" y="503"/>
                </a:lnTo>
                <a:lnTo>
                  <a:pt x="839" y="435"/>
                </a:lnTo>
                <a:lnTo>
                  <a:pt x="839" y="394"/>
                </a:lnTo>
                <a:lnTo>
                  <a:pt x="840" y="310"/>
                </a:lnTo>
                <a:lnTo>
                  <a:pt x="844" y="228"/>
                </a:lnTo>
                <a:lnTo>
                  <a:pt x="850" y="149"/>
                </a:lnTo>
                <a:lnTo>
                  <a:pt x="852" y="140"/>
                </a:lnTo>
                <a:lnTo>
                  <a:pt x="857" y="126"/>
                </a:lnTo>
                <a:lnTo>
                  <a:pt x="864" y="110"/>
                </a:lnTo>
                <a:lnTo>
                  <a:pt x="874" y="91"/>
                </a:lnTo>
                <a:lnTo>
                  <a:pt x="888" y="71"/>
                </a:lnTo>
                <a:lnTo>
                  <a:pt x="904" y="54"/>
                </a:lnTo>
                <a:lnTo>
                  <a:pt x="925" y="39"/>
                </a:lnTo>
                <a:lnTo>
                  <a:pt x="947" y="26"/>
                </a:lnTo>
                <a:lnTo>
                  <a:pt x="973" y="15"/>
                </a:lnTo>
                <a:lnTo>
                  <a:pt x="981" y="12"/>
                </a:lnTo>
                <a:lnTo>
                  <a:pt x="995" y="10"/>
                </a:lnTo>
                <a:lnTo>
                  <a:pt x="1017" y="8"/>
                </a:lnTo>
                <a:lnTo>
                  <a:pt x="1047" y="7"/>
                </a:lnTo>
                <a:lnTo>
                  <a:pt x="1083" y="5"/>
                </a:lnTo>
                <a:lnTo>
                  <a:pt x="1127" y="4"/>
                </a:lnTo>
                <a:lnTo>
                  <a:pt x="1185" y="2"/>
                </a:lnTo>
                <a:lnTo>
                  <a:pt x="1249" y="1"/>
                </a:lnTo>
                <a:lnTo>
                  <a:pt x="1319" y="0"/>
                </a:lnTo>
                <a:lnTo>
                  <a:pt x="139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Freeform 6"/>
          <p:cNvSpPr>
            <a:spLocks noEditPoints="1"/>
          </p:cNvSpPr>
          <p:nvPr/>
        </p:nvSpPr>
        <p:spPr bwMode="auto">
          <a:xfrm>
            <a:off x="7192893" y="2794395"/>
            <a:ext cx="960911" cy="430319"/>
          </a:xfrm>
          <a:custGeom>
            <a:avLst/>
            <a:gdLst>
              <a:gd name="T0" fmla="*/ 2544 w 3678"/>
              <a:gd name="T1" fmla="*/ 838 h 1647"/>
              <a:gd name="T2" fmla="*/ 2279 w 3678"/>
              <a:gd name="T3" fmla="*/ 923 h 1647"/>
              <a:gd name="T4" fmla="*/ 2367 w 3678"/>
              <a:gd name="T5" fmla="*/ 608 h 1647"/>
              <a:gd name="T6" fmla="*/ 3221 w 3678"/>
              <a:gd name="T7" fmla="*/ 735 h 1647"/>
              <a:gd name="T8" fmla="*/ 542 w 3678"/>
              <a:gd name="T9" fmla="*/ 449 h 1647"/>
              <a:gd name="T10" fmla="*/ 310 w 3678"/>
              <a:gd name="T11" fmla="*/ 747 h 1647"/>
              <a:gd name="T12" fmla="*/ 669 w 3678"/>
              <a:gd name="T13" fmla="*/ 928 h 1647"/>
              <a:gd name="T14" fmla="*/ 452 w 3678"/>
              <a:gd name="T15" fmla="*/ 962 h 1647"/>
              <a:gd name="T16" fmla="*/ 256 w 3678"/>
              <a:gd name="T17" fmla="*/ 1035 h 1647"/>
              <a:gd name="T18" fmla="*/ 668 w 3678"/>
              <a:gd name="T19" fmla="*/ 1149 h 1647"/>
              <a:gd name="T20" fmla="*/ 860 w 3678"/>
              <a:gd name="T21" fmla="*/ 854 h 1647"/>
              <a:gd name="T22" fmla="*/ 503 w 3678"/>
              <a:gd name="T23" fmla="*/ 677 h 1647"/>
              <a:gd name="T24" fmla="*/ 668 w 3678"/>
              <a:gd name="T25" fmla="*/ 628 h 1647"/>
              <a:gd name="T26" fmla="*/ 867 w 3678"/>
              <a:gd name="T27" fmla="*/ 580 h 1647"/>
              <a:gd name="T28" fmla="*/ 3496 w 3678"/>
              <a:gd name="T29" fmla="*/ 525 h 1647"/>
              <a:gd name="T30" fmla="*/ 3572 w 3678"/>
              <a:gd name="T31" fmla="*/ 454 h 1647"/>
              <a:gd name="T32" fmla="*/ 3496 w 3678"/>
              <a:gd name="T33" fmla="*/ 433 h 1647"/>
              <a:gd name="T34" fmla="*/ 988 w 3678"/>
              <a:gd name="T35" fmla="*/ 176 h 1647"/>
              <a:gd name="T36" fmla="*/ 937 w 3678"/>
              <a:gd name="T37" fmla="*/ 1156 h 1647"/>
              <a:gd name="T38" fmla="*/ 1086 w 3678"/>
              <a:gd name="T39" fmla="*/ 918 h 1647"/>
              <a:gd name="T40" fmla="*/ 1449 w 3678"/>
              <a:gd name="T41" fmla="*/ 1173 h 1647"/>
              <a:gd name="T42" fmla="*/ 1297 w 3678"/>
              <a:gd name="T43" fmla="*/ 743 h 1647"/>
              <a:gd name="T44" fmla="*/ 1659 w 3678"/>
              <a:gd name="T45" fmla="*/ 1241 h 1647"/>
              <a:gd name="T46" fmla="*/ 1503 w 3678"/>
              <a:gd name="T47" fmla="*/ 1390 h 1647"/>
              <a:gd name="T48" fmla="*/ 2047 w 3678"/>
              <a:gd name="T49" fmla="*/ 635 h 1647"/>
              <a:gd name="T50" fmla="*/ 2192 w 3678"/>
              <a:gd name="T51" fmla="*/ 1423 h 1647"/>
              <a:gd name="T52" fmla="*/ 2421 w 3678"/>
              <a:gd name="T53" fmla="*/ 1163 h 1647"/>
              <a:gd name="T54" fmla="*/ 2762 w 3678"/>
              <a:gd name="T55" fmla="*/ 971 h 1647"/>
              <a:gd name="T56" fmla="*/ 3196 w 3678"/>
              <a:gd name="T57" fmla="*/ 1149 h 1647"/>
              <a:gd name="T58" fmla="*/ 3335 w 3678"/>
              <a:gd name="T59" fmla="*/ 923 h 1647"/>
              <a:gd name="T60" fmla="*/ 3102 w 3678"/>
              <a:gd name="T61" fmla="*/ 1000 h 1647"/>
              <a:gd name="T62" fmla="*/ 2922 w 3678"/>
              <a:gd name="T63" fmla="*/ 862 h 1647"/>
              <a:gd name="T64" fmla="*/ 3389 w 3678"/>
              <a:gd name="T65" fmla="*/ 650 h 1647"/>
              <a:gd name="T66" fmla="*/ 3060 w 3678"/>
              <a:gd name="T67" fmla="*/ 434 h 1647"/>
              <a:gd name="T68" fmla="*/ 2716 w 3678"/>
              <a:gd name="T69" fmla="*/ 664 h 1647"/>
              <a:gd name="T70" fmla="*/ 2426 w 3678"/>
              <a:gd name="T71" fmla="*/ 434 h 1647"/>
              <a:gd name="T72" fmla="*/ 2172 w 3678"/>
              <a:gd name="T73" fmla="*/ 444 h 1647"/>
              <a:gd name="T74" fmla="*/ 1942 w 3678"/>
              <a:gd name="T75" fmla="*/ 438 h 1647"/>
              <a:gd name="T76" fmla="*/ 1668 w 3678"/>
              <a:gd name="T77" fmla="*/ 650 h 1647"/>
              <a:gd name="T78" fmla="*/ 1491 w 3678"/>
              <a:gd name="T79" fmla="*/ 432 h 1647"/>
              <a:gd name="T80" fmla="*/ 1268 w 3678"/>
              <a:gd name="T81" fmla="*/ 500 h 1647"/>
              <a:gd name="T82" fmla="*/ 988 w 3678"/>
              <a:gd name="T83" fmla="*/ 0 h 1647"/>
              <a:gd name="T84" fmla="*/ 1332 w 3678"/>
              <a:gd name="T85" fmla="*/ 209 h 1647"/>
              <a:gd name="T86" fmla="*/ 1696 w 3678"/>
              <a:gd name="T87" fmla="*/ 278 h 1647"/>
              <a:gd name="T88" fmla="*/ 2228 w 3678"/>
              <a:gd name="T89" fmla="*/ 133 h 1647"/>
              <a:gd name="T90" fmla="*/ 2636 w 3678"/>
              <a:gd name="T91" fmla="*/ 326 h 1647"/>
              <a:gd name="T92" fmla="*/ 3173 w 3678"/>
              <a:gd name="T93" fmla="*/ 299 h 1647"/>
              <a:gd name="T94" fmla="*/ 3615 w 3678"/>
              <a:gd name="T95" fmla="*/ 355 h 1647"/>
              <a:gd name="T96" fmla="*/ 3591 w 3678"/>
              <a:gd name="T97" fmla="*/ 674 h 1647"/>
              <a:gd name="T98" fmla="*/ 3353 w 3678"/>
              <a:gd name="T99" fmla="*/ 1236 h 1647"/>
              <a:gd name="T100" fmla="*/ 2732 w 3678"/>
              <a:gd name="T101" fmla="*/ 1257 h 1647"/>
              <a:gd name="T102" fmla="*/ 2317 w 3678"/>
              <a:gd name="T103" fmla="*/ 1494 h 1647"/>
              <a:gd name="T104" fmla="*/ 1941 w 3678"/>
              <a:gd name="T105" fmla="*/ 1506 h 1647"/>
              <a:gd name="T106" fmla="*/ 1667 w 3678"/>
              <a:gd name="T107" fmla="*/ 1637 h 1647"/>
              <a:gd name="T108" fmla="*/ 1309 w 3678"/>
              <a:gd name="T109" fmla="*/ 1437 h 1647"/>
              <a:gd name="T110" fmla="*/ 827 w 3678"/>
              <a:gd name="T111" fmla="*/ 1318 h 1647"/>
              <a:gd name="T112" fmla="*/ 270 w 3678"/>
              <a:gd name="T113" fmla="*/ 1230 h 1647"/>
              <a:gd name="T114" fmla="*/ 27 w 3678"/>
              <a:gd name="T115" fmla="*/ 683 h 1647"/>
              <a:gd name="T116" fmla="*/ 161 w 3678"/>
              <a:gd name="T117" fmla="*/ 296 h 1647"/>
              <a:gd name="T118" fmla="*/ 689 w 3678"/>
              <a:gd name="T119" fmla="*/ 269 h 1647"/>
              <a:gd name="T120" fmla="*/ 841 w 3678"/>
              <a:gd name="T121" fmla="*/ 17 h 16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678" h="1647">
                <a:moveTo>
                  <a:pt x="2388" y="605"/>
                </a:moveTo>
                <a:lnTo>
                  <a:pt x="2397" y="605"/>
                </a:lnTo>
                <a:lnTo>
                  <a:pt x="2426" y="609"/>
                </a:lnTo>
                <a:lnTo>
                  <a:pt x="2452" y="617"/>
                </a:lnTo>
                <a:lnTo>
                  <a:pt x="2475" y="630"/>
                </a:lnTo>
                <a:lnTo>
                  <a:pt x="2495" y="651"/>
                </a:lnTo>
                <a:lnTo>
                  <a:pt x="2512" y="676"/>
                </a:lnTo>
                <a:lnTo>
                  <a:pt x="2527" y="706"/>
                </a:lnTo>
                <a:lnTo>
                  <a:pt x="2538" y="743"/>
                </a:lnTo>
                <a:lnTo>
                  <a:pt x="2546" y="785"/>
                </a:lnTo>
                <a:lnTo>
                  <a:pt x="2546" y="802"/>
                </a:lnTo>
                <a:lnTo>
                  <a:pt x="2544" y="838"/>
                </a:lnTo>
                <a:lnTo>
                  <a:pt x="2536" y="871"/>
                </a:lnTo>
                <a:lnTo>
                  <a:pt x="2523" y="902"/>
                </a:lnTo>
                <a:lnTo>
                  <a:pt x="2505" y="930"/>
                </a:lnTo>
                <a:lnTo>
                  <a:pt x="2483" y="955"/>
                </a:lnTo>
                <a:lnTo>
                  <a:pt x="2456" y="978"/>
                </a:lnTo>
                <a:lnTo>
                  <a:pt x="2424" y="987"/>
                </a:lnTo>
                <a:lnTo>
                  <a:pt x="2393" y="990"/>
                </a:lnTo>
                <a:lnTo>
                  <a:pt x="2365" y="988"/>
                </a:lnTo>
                <a:lnTo>
                  <a:pt x="2340" y="980"/>
                </a:lnTo>
                <a:lnTo>
                  <a:pt x="2316" y="967"/>
                </a:lnTo>
                <a:lnTo>
                  <a:pt x="2296" y="948"/>
                </a:lnTo>
                <a:lnTo>
                  <a:pt x="2279" y="923"/>
                </a:lnTo>
                <a:lnTo>
                  <a:pt x="2265" y="895"/>
                </a:lnTo>
                <a:lnTo>
                  <a:pt x="2253" y="860"/>
                </a:lnTo>
                <a:lnTo>
                  <a:pt x="2244" y="820"/>
                </a:lnTo>
                <a:lnTo>
                  <a:pt x="2244" y="785"/>
                </a:lnTo>
                <a:lnTo>
                  <a:pt x="2247" y="752"/>
                </a:lnTo>
                <a:lnTo>
                  <a:pt x="2252" y="721"/>
                </a:lnTo>
                <a:lnTo>
                  <a:pt x="2262" y="694"/>
                </a:lnTo>
                <a:lnTo>
                  <a:pt x="2276" y="670"/>
                </a:lnTo>
                <a:lnTo>
                  <a:pt x="2295" y="649"/>
                </a:lnTo>
                <a:lnTo>
                  <a:pt x="2316" y="630"/>
                </a:lnTo>
                <a:lnTo>
                  <a:pt x="2343" y="614"/>
                </a:lnTo>
                <a:lnTo>
                  <a:pt x="2367" y="608"/>
                </a:lnTo>
                <a:lnTo>
                  <a:pt x="2388" y="605"/>
                </a:lnTo>
                <a:close/>
                <a:moveTo>
                  <a:pt x="3058" y="592"/>
                </a:moveTo>
                <a:lnTo>
                  <a:pt x="3078" y="592"/>
                </a:lnTo>
                <a:lnTo>
                  <a:pt x="3105" y="594"/>
                </a:lnTo>
                <a:lnTo>
                  <a:pt x="3130" y="601"/>
                </a:lnTo>
                <a:lnTo>
                  <a:pt x="3153" y="613"/>
                </a:lnTo>
                <a:lnTo>
                  <a:pt x="3173" y="629"/>
                </a:lnTo>
                <a:lnTo>
                  <a:pt x="3191" y="651"/>
                </a:lnTo>
                <a:lnTo>
                  <a:pt x="3205" y="677"/>
                </a:lnTo>
                <a:lnTo>
                  <a:pt x="3218" y="708"/>
                </a:lnTo>
                <a:lnTo>
                  <a:pt x="3222" y="733"/>
                </a:lnTo>
                <a:lnTo>
                  <a:pt x="3221" y="735"/>
                </a:lnTo>
                <a:lnTo>
                  <a:pt x="2921" y="735"/>
                </a:lnTo>
                <a:lnTo>
                  <a:pt x="2916" y="730"/>
                </a:lnTo>
                <a:lnTo>
                  <a:pt x="2920" y="710"/>
                </a:lnTo>
                <a:lnTo>
                  <a:pt x="2929" y="686"/>
                </a:lnTo>
                <a:lnTo>
                  <a:pt x="2943" y="660"/>
                </a:lnTo>
                <a:lnTo>
                  <a:pt x="2965" y="630"/>
                </a:lnTo>
                <a:lnTo>
                  <a:pt x="2989" y="613"/>
                </a:lnTo>
                <a:lnTo>
                  <a:pt x="3013" y="601"/>
                </a:lnTo>
                <a:lnTo>
                  <a:pt x="3035" y="594"/>
                </a:lnTo>
                <a:lnTo>
                  <a:pt x="3058" y="592"/>
                </a:lnTo>
                <a:close/>
                <a:moveTo>
                  <a:pt x="592" y="447"/>
                </a:moveTo>
                <a:lnTo>
                  <a:pt x="542" y="449"/>
                </a:lnTo>
                <a:lnTo>
                  <a:pt x="496" y="455"/>
                </a:lnTo>
                <a:lnTo>
                  <a:pt x="455" y="465"/>
                </a:lnTo>
                <a:lnTo>
                  <a:pt x="417" y="478"/>
                </a:lnTo>
                <a:lnTo>
                  <a:pt x="383" y="495"/>
                </a:lnTo>
                <a:lnTo>
                  <a:pt x="354" y="517"/>
                </a:lnTo>
                <a:lnTo>
                  <a:pt x="328" y="542"/>
                </a:lnTo>
                <a:lnTo>
                  <a:pt x="308" y="571"/>
                </a:lnTo>
                <a:lnTo>
                  <a:pt x="290" y="604"/>
                </a:lnTo>
                <a:lnTo>
                  <a:pt x="282" y="660"/>
                </a:lnTo>
                <a:lnTo>
                  <a:pt x="286" y="692"/>
                </a:lnTo>
                <a:lnTo>
                  <a:pt x="295" y="720"/>
                </a:lnTo>
                <a:lnTo>
                  <a:pt x="310" y="747"/>
                </a:lnTo>
                <a:lnTo>
                  <a:pt x="332" y="771"/>
                </a:lnTo>
                <a:lnTo>
                  <a:pt x="360" y="794"/>
                </a:lnTo>
                <a:lnTo>
                  <a:pt x="394" y="814"/>
                </a:lnTo>
                <a:lnTo>
                  <a:pt x="435" y="833"/>
                </a:lnTo>
                <a:lnTo>
                  <a:pt x="480" y="848"/>
                </a:lnTo>
                <a:lnTo>
                  <a:pt x="528" y="864"/>
                </a:lnTo>
                <a:lnTo>
                  <a:pt x="568" y="879"/>
                </a:lnTo>
                <a:lnTo>
                  <a:pt x="600" y="892"/>
                </a:lnTo>
                <a:lnTo>
                  <a:pt x="627" y="903"/>
                </a:lnTo>
                <a:lnTo>
                  <a:pt x="647" y="912"/>
                </a:lnTo>
                <a:lnTo>
                  <a:pt x="661" y="921"/>
                </a:lnTo>
                <a:lnTo>
                  <a:pt x="669" y="928"/>
                </a:lnTo>
                <a:lnTo>
                  <a:pt x="672" y="940"/>
                </a:lnTo>
                <a:lnTo>
                  <a:pt x="672" y="948"/>
                </a:lnTo>
                <a:lnTo>
                  <a:pt x="670" y="963"/>
                </a:lnTo>
                <a:lnTo>
                  <a:pt x="663" y="976"/>
                </a:lnTo>
                <a:lnTo>
                  <a:pt x="651" y="985"/>
                </a:lnTo>
                <a:lnTo>
                  <a:pt x="635" y="990"/>
                </a:lnTo>
                <a:lnTo>
                  <a:pt x="614" y="995"/>
                </a:lnTo>
                <a:lnTo>
                  <a:pt x="588" y="996"/>
                </a:lnTo>
                <a:lnTo>
                  <a:pt x="559" y="994"/>
                </a:lnTo>
                <a:lnTo>
                  <a:pt x="526" y="988"/>
                </a:lnTo>
                <a:lnTo>
                  <a:pt x="491" y="977"/>
                </a:lnTo>
                <a:lnTo>
                  <a:pt x="452" y="962"/>
                </a:lnTo>
                <a:lnTo>
                  <a:pt x="410" y="943"/>
                </a:lnTo>
                <a:lnTo>
                  <a:pt x="392" y="938"/>
                </a:lnTo>
                <a:lnTo>
                  <a:pt x="376" y="936"/>
                </a:lnTo>
                <a:lnTo>
                  <a:pt x="364" y="935"/>
                </a:lnTo>
                <a:lnTo>
                  <a:pt x="347" y="935"/>
                </a:lnTo>
                <a:lnTo>
                  <a:pt x="323" y="937"/>
                </a:lnTo>
                <a:lnTo>
                  <a:pt x="302" y="946"/>
                </a:lnTo>
                <a:lnTo>
                  <a:pt x="283" y="960"/>
                </a:lnTo>
                <a:lnTo>
                  <a:pt x="269" y="979"/>
                </a:lnTo>
                <a:lnTo>
                  <a:pt x="256" y="1003"/>
                </a:lnTo>
                <a:lnTo>
                  <a:pt x="254" y="1013"/>
                </a:lnTo>
                <a:lnTo>
                  <a:pt x="256" y="1035"/>
                </a:lnTo>
                <a:lnTo>
                  <a:pt x="267" y="1054"/>
                </a:lnTo>
                <a:lnTo>
                  <a:pt x="282" y="1072"/>
                </a:lnTo>
                <a:lnTo>
                  <a:pt x="305" y="1089"/>
                </a:lnTo>
                <a:lnTo>
                  <a:pt x="334" y="1105"/>
                </a:lnTo>
                <a:lnTo>
                  <a:pt x="368" y="1120"/>
                </a:lnTo>
                <a:lnTo>
                  <a:pt x="410" y="1132"/>
                </a:lnTo>
                <a:lnTo>
                  <a:pt x="458" y="1144"/>
                </a:lnTo>
                <a:lnTo>
                  <a:pt x="512" y="1155"/>
                </a:lnTo>
                <a:lnTo>
                  <a:pt x="562" y="1157"/>
                </a:lnTo>
                <a:lnTo>
                  <a:pt x="576" y="1157"/>
                </a:lnTo>
                <a:lnTo>
                  <a:pt x="623" y="1155"/>
                </a:lnTo>
                <a:lnTo>
                  <a:pt x="668" y="1149"/>
                </a:lnTo>
                <a:lnTo>
                  <a:pt x="709" y="1139"/>
                </a:lnTo>
                <a:lnTo>
                  <a:pt x="747" y="1126"/>
                </a:lnTo>
                <a:lnTo>
                  <a:pt x="782" y="1107"/>
                </a:lnTo>
                <a:lnTo>
                  <a:pt x="813" y="1085"/>
                </a:lnTo>
                <a:lnTo>
                  <a:pt x="841" y="1059"/>
                </a:lnTo>
                <a:lnTo>
                  <a:pt x="866" y="1029"/>
                </a:lnTo>
                <a:lnTo>
                  <a:pt x="878" y="998"/>
                </a:lnTo>
                <a:lnTo>
                  <a:pt x="886" y="969"/>
                </a:lnTo>
                <a:lnTo>
                  <a:pt x="888" y="939"/>
                </a:lnTo>
                <a:lnTo>
                  <a:pt x="885" y="909"/>
                </a:lnTo>
                <a:lnTo>
                  <a:pt x="876" y="880"/>
                </a:lnTo>
                <a:lnTo>
                  <a:pt x="860" y="854"/>
                </a:lnTo>
                <a:lnTo>
                  <a:pt x="838" y="830"/>
                </a:lnTo>
                <a:lnTo>
                  <a:pt x="810" y="809"/>
                </a:lnTo>
                <a:lnTo>
                  <a:pt x="775" y="788"/>
                </a:lnTo>
                <a:lnTo>
                  <a:pt x="735" y="770"/>
                </a:lnTo>
                <a:lnTo>
                  <a:pt x="688" y="754"/>
                </a:lnTo>
                <a:lnTo>
                  <a:pt x="643" y="739"/>
                </a:lnTo>
                <a:lnTo>
                  <a:pt x="605" y="726"/>
                </a:lnTo>
                <a:lnTo>
                  <a:pt x="572" y="713"/>
                </a:lnTo>
                <a:lnTo>
                  <a:pt x="545" y="702"/>
                </a:lnTo>
                <a:lnTo>
                  <a:pt x="525" y="693"/>
                </a:lnTo>
                <a:lnTo>
                  <a:pt x="511" y="684"/>
                </a:lnTo>
                <a:lnTo>
                  <a:pt x="503" y="677"/>
                </a:lnTo>
                <a:lnTo>
                  <a:pt x="497" y="660"/>
                </a:lnTo>
                <a:lnTo>
                  <a:pt x="497" y="653"/>
                </a:lnTo>
                <a:lnTo>
                  <a:pt x="504" y="637"/>
                </a:lnTo>
                <a:lnTo>
                  <a:pt x="513" y="625"/>
                </a:lnTo>
                <a:lnTo>
                  <a:pt x="528" y="616"/>
                </a:lnTo>
                <a:lnTo>
                  <a:pt x="545" y="610"/>
                </a:lnTo>
                <a:lnTo>
                  <a:pt x="567" y="609"/>
                </a:lnTo>
                <a:lnTo>
                  <a:pt x="579" y="609"/>
                </a:lnTo>
                <a:lnTo>
                  <a:pt x="595" y="610"/>
                </a:lnTo>
                <a:lnTo>
                  <a:pt x="615" y="613"/>
                </a:lnTo>
                <a:lnTo>
                  <a:pt x="638" y="619"/>
                </a:lnTo>
                <a:lnTo>
                  <a:pt x="668" y="628"/>
                </a:lnTo>
                <a:lnTo>
                  <a:pt x="699" y="638"/>
                </a:lnTo>
                <a:lnTo>
                  <a:pt x="736" y="652"/>
                </a:lnTo>
                <a:lnTo>
                  <a:pt x="756" y="658"/>
                </a:lnTo>
                <a:lnTo>
                  <a:pt x="774" y="660"/>
                </a:lnTo>
                <a:lnTo>
                  <a:pt x="785" y="660"/>
                </a:lnTo>
                <a:lnTo>
                  <a:pt x="805" y="658"/>
                </a:lnTo>
                <a:lnTo>
                  <a:pt x="823" y="651"/>
                </a:lnTo>
                <a:lnTo>
                  <a:pt x="838" y="639"/>
                </a:lnTo>
                <a:lnTo>
                  <a:pt x="851" y="622"/>
                </a:lnTo>
                <a:lnTo>
                  <a:pt x="862" y="602"/>
                </a:lnTo>
                <a:lnTo>
                  <a:pt x="867" y="585"/>
                </a:lnTo>
                <a:lnTo>
                  <a:pt x="867" y="580"/>
                </a:lnTo>
                <a:lnTo>
                  <a:pt x="864" y="559"/>
                </a:lnTo>
                <a:lnTo>
                  <a:pt x="856" y="539"/>
                </a:lnTo>
                <a:lnTo>
                  <a:pt x="841" y="521"/>
                </a:lnTo>
                <a:lnTo>
                  <a:pt x="821" y="505"/>
                </a:lnTo>
                <a:lnTo>
                  <a:pt x="795" y="492"/>
                </a:lnTo>
                <a:lnTo>
                  <a:pt x="763" y="478"/>
                </a:lnTo>
                <a:lnTo>
                  <a:pt x="726" y="467"/>
                </a:lnTo>
                <a:lnTo>
                  <a:pt x="682" y="458"/>
                </a:lnTo>
                <a:lnTo>
                  <a:pt x="633" y="450"/>
                </a:lnTo>
                <a:lnTo>
                  <a:pt x="592" y="447"/>
                </a:lnTo>
                <a:close/>
                <a:moveTo>
                  <a:pt x="3496" y="433"/>
                </a:moveTo>
                <a:lnTo>
                  <a:pt x="3496" y="525"/>
                </a:lnTo>
                <a:lnTo>
                  <a:pt x="3500" y="528"/>
                </a:lnTo>
                <a:lnTo>
                  <a:pt x="3515" y="528"/>
                </a:lnTo>
                <a:lnTo>
                  <a:pt x="3515" y="459"/>
                </a:lnTo>
                <a:lnTo>
                  <a:pt x="3519" y="459"/>
                </a:lnTo>
                <a:lnTo>
                  <a:pt x="3524" y="484"/>
                </a:lnTo>
                <a:lnTo>
                  <a:pt x="3527" y="503"/>
                </a:lnTo>
                <a:lnTo>
                  <a:pt x="3530" y="518"/>
                </a:lnTo>
                <a:lnTo>
                  <a:pt x="3534" y="526"/>
                </a:lnTo>
                <a:lnTo>
                  <a:pt x="3536" y="528"/>
                </a:lnTo>
                <a:lnTo>
                  <a:pt x="3553" y="528"/>
                </a:lnTo>
                <a:lnTo>
                  <a:pt x="3568" y="454"/>
                </a:lnTo>
                <a:lnTo>
                  <a:pt x="3572" y="454"/>
                </a:lnTo>
                <a:lnTo>
                  <a:pt x="3572" y="528"/>
                </a:lnTo>
                <a:lnTo>
                  <a:pt x="3588" y="528"/>
                </a:lnTo>
                <a:lnTo>
                  <a:pt x="3588" y="433"/>
                </a:lnTo>
                <a:lnTo>
                  <a:pt x="3564" y="433"/>
                </a:lnTo>
                <a:lnTo>
                  <a:pt x="3562" y="436"/>
                </a:lnTo>
                <a:lnTo>
                  <a:pt x="3558" y="444"/>
                </a:lnTo>
                <a:lnTo>
                  <a:pt x="3555" y="458"/>
                </a:lnTo>
                <a:lnTo>
                  <a:pt x="3549" y="478"/>
                </a:lnTo>
                <a:lnTo>
                  <a:pt x="3544" y="503"/>
                </a:lnTo>
                <a:lnTo>
                  <a:pt x="3539" y="503"/>
                </a:lnTo>
                <a:lnTo>
                  <a:pt x="3526" y="433"/>
                </a:lnTo>
                <a:lnTo>
                  <a:pt x="3496" y="433"/>
                </a:lnTo>
                <a:close/>
                <a:moveTo>
                  <a:pt x="3407" y="433"/>
                </a:moveTo>
                <a:lnTo>
                  <a:pt x="3407" y="447"/>
                </a:lnTo>
                <a:lnTo>
                  <a:pt x="3433" y="447"/>
                </a:lnTo>
                <a:lnTo>
                  <a:pt x="3437" y="451"/>
                </a:lnTo>
                <a:lnTo>
                  <a:pt x="3437" y="528"/>
                </a:lnTo>
                <a:lnTo>
                  <a:pt x="3455" y="528"/>
                </a:lnTo>
                <a:lnTo>
                  <a:pt x="3455" y="451"/>
                </a:lnTo>
                <a:lnTo>
                  <a:pt x="3460" y="447"/>
                </a:lnTo>
                <a:lnTo>
                  <a:pt x="3484" y="447"/>
                </a:lnTo>
                <a:lnTo>
                  <a:pt x="3484" y="433"/>
                </a:lnTo>
                <a:lnTo>
                  <a:pt x="3407" y="433"/>
                </a:lnTo>
                <a:close/>
                <a:moveTo>
                  <a:pt x="988" y="176"/>
                </a:moveTo>
                <a:lnTo>
                  <a:pt x="964" y="178"/>
                </a:lnTo>
                <a:lnTo>
                  <a:pt x="943" y="185"/>
                </a:lnTo>
                <a:lnTo>
                  <a:pt x="926" y="198"/>
                </a:lnTo>
                <a:lnTo>
                  <a:pt x="911" y="215"/>
                </a:lnTo>
                <a:lnTo>
                  <a:pt x="899" y="237"/>
                </a:lnTo>
                <a:lnTo>
                  <a:pt x="894" y="253"/>
                </a:lnTo>
                <a:lnTo>
                  <a:pt x="893" y="270"/>
                </a:lnTo>
                <a:lnTo>
                  <a:pt x="893" y="1073"/>
                </a:lnTo>
                <a:lnTo>
                  <a:pt x="898" y="1102"/>
                </a:lnTo>
                <a:lnTo>
                  <a:pt x="908" y="1124"/>
                </a:lnTo>
                <a:lnTo>
                  <a:pt x="921" y="1143"/>
                </a:lnTo>
                <a:lnTo>
                  <a:pt x="937" y="1156"/>
                </a:lnTo>
                <a:lnTo>
                  <a:pt x="958" y="1163"/>
                </a:lnTo>
                <a:lnTo>
                  <a:pt x="981" y="1167"/>
                </a:lnTo>
                <a:lnTo>
                  <a:pt x="990" y="1168"/>
                </a:lnTo>
                <a:lnTo>
                  <a:pt x="1015" y="1165"/>
                </a:lnTo>
                <a:lnTo>
                  <a:pt x="1037" y="1157"/>
                </a:lnTo>
                <a:lnTo>
                  <a:pt x="1055" y="1144"/>
                </a:lnTo>
                <a:lnTo>
                  <a:pt x="1070" y="1126"/>
                </a:lnTo>
                <a:lnTo>
                  <a:pt x="1081" y="1102"/>
                </a:lnTo>
                <a:lnTo>
                  <a:pt x="1084" y="1092"/>
                </a:lnTo>
                <a:lnTo>
                  <a:pt x="1086" y="1078"/>
                </a:lnTo>
                <a:lnTo>
                  <a:pt x="1086" y="1061"/>
                </a:lnTo>
                <a:lnTo>
                  <a:pt x="1086" y="918"/>
                </a:lnTo>
                <a:lnTo>
                  <a:pt x="1092" y="913"/>
                </a:lnTo>
                <a:lnTo>
                  <a:pt x="1101" y="905"/>
                </a:lnTo>
                <a:lnTo>
                  <a:pt x="1114" y="895"/>
                </a:lnTo>
                <a:lnTo>
                  <a:pt x="1131" y="881"/>
                </a:lnTo>
                <a:lnTo>
                  <a:pt x="1154" y="865"/>
                </a:lnTo>
                <a:lnTo>
                  <a:pt x="1332" y="1123"/>
                </a:lnTo>
                <a:lnTo>
                  <a:pt x="1356" y="1146"/>
                </a:lnTo>
                <a:lnTo>
                  <a:pt x="1379" y="1162"/>
                </a:lnTo>
                <a:lnTo>
                  <a:pt x="1400" y="1171"/>
                </a:lnTo>
                <a:lnTo>
                  <a:pt x="1419" y="1174"/>
                </a:lnTo>
                <a:lnTo>
                  <a:pt x="1429" y="1174"/>
                </a:lnTo>
                <a:lnTo>
                  <a:pt x="1449" y="1173"/>
                </a:lnTo>
                <a:lnTo>
                  <a:pt x="1467" y="1167"/>
                </a:lnTo>
                <a:lnTo>
                  <a:pt x="1482" y="1156"/>
                </a:lnTo>
                <a:lnTo>
                  <a:pt x="1495" y="1143"/>
                </a:lnTo>
                <a:lnTo>
                  <a:pt x="1505" y="1124"/>
                </a:lnTo>
                <a:lnTo>
                  <a:pt x="1514" y="1102"/>
                </a:lnTo>
                <a:lnTo>
                  <a:pt x="1516" y="1089"/>
                </a:lnTo>
                <a:lnTo>
                  <a:pt x="1514" y="1072"/>
                </a:lnTo>
                <a:lnTo>
                  <a:pt x="1506" y="1053"/>
                </a:lnTo>
                <a:lnTo>
                  <a:pt x="1494" y="1030"/>
                </a:lnTo>
                <a:lnTo>
                  <a:pt x="1477" y="1005"/>
                </a:lnTo>
                <a:lnTo>
                  <a:pt x="1455" y="978"/>
                </a:lnTo>
                <a:lnTo>
                  <a:pt x="1297" y="743"/>
                </a:lnTo>
                <a:lnTo>
                  <a:pt x="1327" y="705"/>
                </a:lnTo>
                <a:lnTo>
                  <a:pt x="1355" y="672"/>
                </a:lnTo>
                <a:lnTo>
                  <a:pt x="1379" y="644"/>
                </a:lnTo>
                <a:lnTo>
                  <a:pt x="1399" y="620"/>
                </a:lnTo>
                <a:lnTo>
                  <a:pt x="1415" y="602"/>
                </a:lnTo>
                <a:lnTo>
                  <a:pt x="1427" y="587"/>
                </a:lnTo>
                <a:lnTo>
                  <a:pt x="1437" y="578"/>
                </a:lnTo>
                <a:lnTo>
                  <a:pt x="1440" y="578"/>
                </a:lnTo>
                <a:lnTo>
                  <a:pt x="1670" y="1209"/>
                </a:lnTo>
                <a:lnTo>
                  <a:pt x="1670" y="1215"/>
                </a:lnTo>
                <a:lnTo>
                  <a:pt x="1668" y="1229"/>
                </a:lnTo>
                <a:lnTo>
                  <a:pt x="1659" y="1241"/>
                </a:lnTo>
                <a:lnTo>
                  <a:pt x="1643" y="1254"/>
                </a:lnTo>
                <a:lnTo>
                  <a:pt x="1623" y="1265"/>
                </a:lnTo>
                <a:lnTo>
                  <a:pt x="1597" y="1262"/>
                </a:lnTo>
                <a:lnTo>
                  <a:pt x="1569" y="1262"/>
                </a:lnTo>
                <a:lnTo>
                  <a:pt x="1547" y="1264"/>
                </a:lnTo>
                <a:lnTo>
                  <a:pt x="1529" y="1272"/>
                </a:lnTo>
                <a:lnTo>
                  <a:pt x="1513" y="1284"/>
                </a:lnTo>
                <a:lnTo>
                  <a:pt x="1501" y="1301"/>
                </a:lnTo>
                <a:lnTo>
                  <a:pt x="1493" y="1322"/>
                </a:lnTo>
                <a:lnTo>
                  <a:pt x="1493" y="1351"/>
                </a:lnTo>
                <a:lnTo>
                  <a:pt x="1495" y="1372"/>
                </a:lnTo>
                <a:lnTo>
                  <a:pt x="1503" y="1390"/>
                </a:lnTo>
                <a:lnTo>
                  <a:pt x="1515" y="1406"/>
                </a:lnTo>
                <a:lnTo>
                  <a:pt x="1532" y="1419"/>
                </a:lnTo>
                <a:lnTo>
                  <a:pt x="1555" y="1429"/>
                </a:lnTo>
                <a:lnTo>
                  <a:pt x="1598" y="1437"/>
                </a:lnTo>
                <a:lnTo>
                  <a:pt x="1637" y="1435"/>
                </a:lnTo>
                <a:lnTo>
                  <a:pt x="1673" y="1427"/>
                </a:lnTo>
                <a:lnTo>
                  <a:pt x="1705" y="1415"/>
                </a:lnTo>
                <a:lnTo>
                  <a:pt x="1733" y="1399"/>
                </a:lnTo>
                <a:lnTo>
                  <a:pt x="1756" y="1378"/>
                </a:lnTo>
                <a:lnTo>
                  <a:pt x="1776" y="1353"/>
                </a:lnTo>
                <a:lnTo>
                  <a:pt x="1793" y="1322"/>
                </a:lnTo>
                <a:lnTo>
                  <a:pt x="2047" y="635"/>
                </a:lnTo>
                <a:lnTo>
                  <a:pt x="2051" y="635"/>
                </a:lnTo>
                <a:lnTo>
                  <a:pt x="2051" y="1327"/>
                </a:lnTo>
                <a:lnTo>
                  <a:pt x="2053" y="1352"/>
                </a:lnTo>
                <a:lnTo>
                  <a:pt x="2059" y="1373"/>
                </a:lnTo>
                <a:lnTo>
                  <a:pt x="2068" y="1391"/>
                </a:lnTo>
                <a:lnTo>
                  <a:pt x="2080" y="1407"/>
                </a:lnTo>
                <a:lnTo>
                  <a:pt x="2096" y="1419"/>
                </a:lnTo>
                <a:lnTo>
                  <a:pt x="2116" y="1428"/>
                </a:lnTo>
                <a:lnTo>
                  <a:pt x="2138" y="1433"/>
                </a:lnTo>
                <a:lnTo>
                  <a:pt x="2148" y="1433"/>
                </a:lnTo>
                <a:lnTo>
                  <a:pt x="2172" y="1431"/>
                </a:lnTo>
                <a:lnTo>
                  <a:pt x="2192" y="1423"/>
                </a:lnTo>
                <a:lnTo>
                  <a:pt x="2210" y="1411"/>
                </a:lnTo>
                <a:lnTo>
                  <a:pt x="2225" y="1393"/>
                </a:lnTo>
                <a:lnTo>
                  <a:pt x="2237" y="1370"/>
                </a:lnTo>
                <a:lnTo>
                  <a:pt x="2242" y="1341"/>
                </a:lnTo>
                <a:lnTo>
                  <a:pt x="2244" y="1307"/>
                </a:lnTo>
                <a:lnTo>
                  <a:pt x="2244" y="1103"/>
                </a:lnTo>
                <a:lnTo>
                  <a:pt x="2248" y="1099"/>
                </a:lnTo>
                <a:lnTo>
                  <a:pt x="2280" y="1122"/>
                </a:lnTo>
                <a:lnTo>
                  <a:pt x="2313" y="1140"/>
                </a:lnTo>
                <a:lnTo>
                  <a:pt x="2348" y="1153"/>
                </a:lnTo>
                <a:lnTo>
                  <a:pt x="2384" y="1161"/>
                </a:lnTo>
                <a:lnTo>
                  <a:pt x="2421" y="1163"/>
                </a:lnTo>
                <a:lnTo>
                  <a:pt x="2466" y="1161"/>
                </a:lnTo>
                <a:lnTo>
                  <a:pt x="2509" y="1152"/>
                </a:lnTo>
                <a:lnTo>
                  <a:pt x="2548" y="1136"/>
                </a:lnTo>
                <a:lnTo>
                  <a:pt x="2584" y="1114"/>
                </a:lnTo>
                <a:lnTo>
                  <a:pt x="2619" y="1087"/>
                </a:lnTo>
                <a:lnTo>
                  <a:pt x="2650" y="1054"/>
                </a:lnTo>
                <a:lnTo>
                  <a:pt x="2679" y="1014"/>
                </a:lnTo>
                <a:lnTo>
                  <a:pt x="2705" y="969"/>
                </a:lnTo>
                <a:lnTo>
                  <a:pt x="2731" y="887"/>
                </a:lnTo>
                <a:lnTo>
                  <a:pt x="2732" y="887"/>
                </a:lnTo>
                <a:lnTo>
                  <a:pt x="2746" y="931"/>
                </a:lnTo>
                <a:lnTo>
                  <a:pt x="2762" y="971"/>
                </a:lnTo>
                <a:lnTo>
                  <a:pt x="2782" y="1006"/>
                </a:lnTo>
                <a:lnTo>
                  <a:pt x="2803" y="1037"/>
                </a:lnTo>
                <a:lnTo>
                  <a:pt x="2828" y="1064"/>
                </a:lnTo>
                <a:lnTo>
                  <a:pt x="2855" y="1086"/>
                </a:lnTo>
                <a:lnTo>
                  <a:pt x="2887" y="1110"/>
                </a:lnTo>
                <a:lnTo>
                  <a:pt x="2923" y="1129"/>
                </a:lnTo>
                <a:lnTo>
                  <a:pt x="2960" y="1144"/>
                </a:lnTo>
                <a:lnTo>
                  <a:pt x="3000" y="1155"/>
                </a:lnTo>
                <a:lnTo>
                  <a:pt x="3042" y="1161"/>
                </a:lnTo>
                <a:lnTo>
                  <a:pt x="3086" y="1163"/>
                </a:lnTo>
                <a:lnTo>
                  <a:pt x="3142" y="1160"/>
                </a:lnTo>
                <a:lnTo>
                  <a:pt x="3196" y="1149"/>
                </a:lnTo>
                <a:lnTo>
                  <a:pt x="3251" y="1132"/>
                </a:lnTo>
                <a:lnTo>
                  <a:pt x="3304" y="1109"/>
                </a:lnTo>
                <a:lnTo>
                  <a:pt x="3357" y="1078"/>
                </a:lnTo>
                <a:lnTo>
                  <a:pt x="3376" y="1057"/>
                </a:lnTo>
                <a:lnTo>
                  <a:pt x="3389" y="1039"/>
                </a:lnTo>
                <a:lnTo>
                  <a:pt x="3397" y="1021"/>
                </a:lnTo>
                <a:lnTo>
                  <a:pt x="3400" y="1003"/>
                </a:lnTo>
                <a:lnTo>
                  <a:pt x="3397" y="982"/>
                </a:lnTo>
                <a:lnTo>
                  <a:pt x="3390" y="964"/>
                </a:lnTo>
                <a:lnTo>
                  <a:pt x="3377" y="948"/>
                </a:lnTo>
                <a:lnTo>
                  <a:pt x="3359" y="935"/>
                </a:lnTo>
                <a:lnTo>
                  <a:pt x="3335" y="923"/>
                </a:lnTo>
                <a:lnTo>
                  <a:pt x="3323" y="922"/>
                </a:lnTo>
                <a:lnTo>
                  <a:pt x="3314" y="923"/>
                </a:lnTo>
                <a:lnTo>
                  <a:pt x="3302" y="927"/>
                </a:lnTo>
                <a:lnTo>
                  <a:pt x="3285" y="934"/>
                </a:lnTo>
                <a:lnTo>
                  <a:pt x="3263" y="943"/>
                </a:lnTo>
                <a:lnTo>
                  <a:pt x="3237" y="954"/>
                </a:lnTo>
                <a:lnTo>
                  <a:pt x="3207" y="969"/>
                </a:lnTo>
                <a:lnTo>
                  <a:pt x="3172" y="986"/>
                </a:lnTo>
                <a:lnTo>
                  <a:pt x="3163" y="990"/>
                </a:lnTo>
                <a:lnTo>
                  <a:pt x="3148" y="994"/>
                </a:lnTo>
                <a:lnTo>
                  <a:pt x="3128" y="996"/>
                </a:lnTo>
                <a:lnTo>
                  <a:pt x="3102" y="1000"/>
                </a:lnTo>
                <a:lnTo>
                  <a:pt x="3095" y="996"/>
                </a:lnTo>
                <a:lnTo>
                  <a:pt x="3086" y="996"/>
                </a:lnTo>
                <a:lnTo>
                  <a:pt x="3053" y="994"/>
                </a:lnTo>
                <a:lnTo>
                  <a:pt x="3023" y="986"/>
                </a:lnTo>
                <a:lnTo>
                  <a:pt x="2995" y="972"/>
                </a:lnTo>
                <a:lnTo>
                  <a:pt x="2969" y="954"/>
                </a:lnTo>
                <a:lnTo>
                  <a:pt x="2947" y="930"/>
                </a:lnTo>
                <a:lnTo>
                  <a:pt x="2936" y="911"/>
                </a:lnTo>
                <a:lnTo>
                  <a:pt x="2928" y="893"/>
                </a:lnTo>
                <a:lnTo>
                  <a:pt x="2922" y="877"/>
                </a:lnTo>
                <a:lnTo>
                  <a:pt x="2921" y="863"/>
                </a:lnTo>
                <a:lnTo>
                  <a:pt x="2922" y="862"/>
                </a:lnTo>
                <a:lnTo>
                  <a:pt x="3323" y="862"/>
                </a:lnTo>
                <a:lnTo>
                  <a:pt x="3348" y="860"/>
                </a:lnTo>
                <a:lnTo>
                  <a:pt x="3368" y="855"/>
                </a:lnTo>
                <a:lnTo>
                  <a:pt x="3386" y="847"/>
                </a:lnTo>
                <a:lnTo>
                  <a:pt x="3398" y="835"/>
                </a:lnTo>
                <a:lnTo>
                  <a:pt x="3408" y="820"/>
                </a:lnTo>
                <a:lnTo>
                  <a:pt x="3414" y="802"/>
                </a:lnTo>
                <a:lnTo>
                  <a:pt x="3416" y="780"/>
                </a:lnTo>
                <a:lnTo>
                  <a:pt x="3416" y="777"/>
                </a:lnTo>
                <a:lnTo>
                  <a:pt x="3413" y="734"/>
                </a:lnTo>
                <a:lnTo>
                  <a:pt x="3404" y="691"/>
                </a:lnTo>
                <a:lnTo>
                  <a:pt x="3389" y="650"/>
                </a:lnTo>
                <a:lnTo>
                  <a:pt x="3368" y="610"/>
                </a:lnTo>
                <a:lnTo>
                  <a:pt x="3341" y="571"/>
                </a:lnTo>
                <a:lnTo>
                  <a:pt x="3307" y="534"/>
                </a:lnTo>
                <a:lnTo>
                  <a:pt x="3269" y="499"/>
                </a:lnTo>
                <a:lnTo>
                  <a:pt x="3231" y="476"/>
                </a:lnTo>
                <a:lnTo>
                  <a:pt x="3193" y="458"/>
                </a:lnTo>
                <a:lnTo>
                  <a:pt x="3158" y="444"/>
                </a:lnTo>
                <a:lnTo>
                  <a:pt x="3124" y="437"/>
                </a:lnTo>
                <a:lnTo>
                  <a:pt x="3090" y="434"/>
                </a:lnTo>
                <a:lnTo>
                  <a:pt x="3078" y="434"/>
                </a:lnTo>
                <a:lnTo>
                  <a:pt x="3069" y="433"/>
                </a:lnTo>
                <a:lnTo>
                  <a:pt x="3060" y="434"/>
                </a:lnTo>
                <a:lnTo>
                  <a:pt x="3049" y="434"/>
                </a:lnTo>
                <a:lnTo>
                  <a:pt x="3004" y="438"/>
                </a:lnTo>
                <a:lnTo>
                  <a:pt x="2958" y="451"/>
                </a:lnTo>
                <a:lnTo>
                  <a:pt x="2913" y="472"/>
                </a:lnTo>
                <a:lnTo>
                  <a:pt x="2868" y="502"/>
                </a:lnTo>
                <a:lnTo>
                  <a:pt x="2824" y="539"/>
                </a:lnTo>
                <a:lnTo>
                  <a:pt x="2791" y="582"/>
                </a:lnTo>
                <a:lnTo>
                  <a:pt x="2765" y="625"/>
                </a:lnTo>
                <a:lnTo>
                  <a:pt x="2745" y="669"/>
                </a:lnTo>
                <a:lnTo>
                  <a:pt x="2732" y="716"/>
                </a:lnTo>
                <a:lnTo>
                  <a:pt x="2731" y="716"/>
                </a:lnTo>
                <a:lnTo>
                  <a:pt x="2716" y="664"/>
                </a:lnTo>
                <a:lnTo>
                  <a:pt x="2698" y="618"/>
                </a:lnTo>
                <a:lnTo>
                  <a:pt x="2677" y="577"/>
                </a:lnTo>
                <a:lnTo>
                  <a:pt x="2652" y="541"/>
                </a:lnTo>
                <a:lnTo>
                  <a:pt x="2625" y="510"/>
                </a:lnTo>
                <a:lnTo>
                  <a:pt x="2591" y="483"/>
                </a:lnTo>
                <a:lnTo>
                  <a:pt x="2555" y="461"/>
                </a:lnTo>
                <a:lnTo>
                  <a:pt x="2518" y="446"/>
                </a:lnTo>
                <a:lnTo>
                  <a:pt x="2479" y="437"/>
                </a:lnTo>
                <a:lnTo>
                  <a:pt x="2438" y="434"/>
                </a:lnTo>
                <a:lnTo>
                  <a:pt x="2430" y="434"/>
                </a:lnTo>
                <a:lnTo>
                  <a:pt x="2427" y="433"/>
                </a:lnTo>
                <a:lnTo>
                  <a:pt x="2426" y="434"/>
                </a:lnTo>
                <a:lnTo>
                  <a:pt x="2415" y="434"/>
                </a:lnTo>
                <a:lnTo>
                  <a:pt x="2381" y="436"/>
                </a:lnTo>
                <a:lnTo>
                  <a:pt x="2349" y="444"/>
                </a:lnTo>
                <a:lnTo>
                  <a:pt x="2320" y="455"/>
                </a:lnTo>
                <a:lnTo>
                  <a:pt x="2292" y="471"/>
                </a:lnTo>
                <a:lnTo>
                  <a:pt x="2267" y="493"/>
                </a:lnTo>
                <a:lnTo>
                  <a:pt x="2244" y="519"/>
                </a:lnTo>
                <a:lnTo>
                  <a:pt x="2234" y="495"/>
                </a:lnTo>
                <a:lnTo>
                  <a:pt x="2223" y="476"/>
                </a:lnTo>
                <a:lnTo>
                  <a:pt x="2210" y="461"/>
                </a:lnTo>
                <a:lnTo>
                  <a:pt x="2195" y="451"/>
                </a:lnTo>
                <a:lnTo>
                  <a:pt x="2172" y="444"/>
                </a:lnTo>
                <a:lnTo>
                  <a:pt x="2147" y="442"/>
                </a:lnTo>
                <a:lnTo>
                  <a:pt x="2122" y="445"/>
                </a:lnTo>
                <a:lnTo>
                  <a:pt x="2098" y="454"/>
                </a:lnTo>
                <a:lnTo>
                  <a:pt x="2075" y="471"/>
                </a:lnTo>
                <a:lnTo>
                  <a:pt x="2072" y="471"/>
                </a:lnTo>
                <a:lnTo>
                  <a:pt x="2054" y="453"/>
                </a:lnTo>
                <a:lnTo>
                  <a:pt x="2035" y="440"/>
                </a:lnTo>
                <a:lnTo>
                  <a:pt x="2016" y="432"/>
                </a:lnTo>
                <a:lnTo>
                  <a:pt x="1996" y="428"/>
                </a:lnTo>
                <a:lnTo>
                  <a:pt x="1984" y="428"/>
                </a:lnTo>
                <a:lnTo>
                  <a:pt x="1961" y="430"/>
                </a:lnTo>
                <a:lnTo>
                  <a:pt x="1942" y="438"/>
                </a:lnTo>
                <a:lnTo>
                  <a:pt x="1925" y="451"/>
                </a:lnTo>
                <a:lnTo>
                  <a:pt x="1911" y="468"/>
                </a:lnTo>
                <a:lnTo>
                  <a:pt x="1898" y="490"/>
                </a:lnTo>
                <a:lnTo>
                  <a:pt x="1888" y="517"/>
                </a:lnTo>
                <a:lnTo>
                  <a:pt x="1880" y="549"/>
                </a:lnTo>
                <a:lnTo>
                  <a:pt x="1775" y="958"/>
                </a:lnTo>
                <a:lnTo>
                  <a:pt x="1771" y="958"/>
                </a:lnTo>
                <a:lnTo>
                  <a:pt x="1746" y="884"/>
                </a:lnTo>
                <a:lnTo>
                  <a:pt x="1724" y="817"/>
                </a:lnTo>
                <a:lnTo>
                  <a:pt x="1702" y="755"/>
                </a:lnTo>
                <a:lnTo>
                  <a:pt x="1684" y="700"/>
                </a:lnTo>
                <a:lnTo>
                  <a:pt x="1668" y="650"/>
                </a:lnTo>
                <a:lnTo>
                  <a:pt x="1652" y="605"/>
                </a:lnTo>
                <a:lnTo>
                  <a:pt x="1640" y="568"/>
                </a:lnTo>
                <a:lnTo>
                  <a:pt x="1628" y="536"/>
                </a:lnTo>
                <a:lnTo>
                  <a:pt x="1618" y="510"/>
                </a:lnTo>
                <a:lnTo>
                  <a:pt x="1612" y="490"/>
                </a:lnTo>
                <a:lnTo>
                  <a:pt x="1606" y="476"/>
                </a:lnTo>
                <a:lnTo>
                  <a:pt x="1588" y="455"/>
                </a:lnTo>
                <a:lnTo>
                  <a:pt x="1569" y="441"/>
                </a:lnTo>
                <a:lnTo>
                  <a:pt x="1547" y="432"/>
                </a:lnTo>
                <a:lnTo>
                  <a:pt x="1522" y="428"/>
                </a:lnTo>
                <a:lnTo>
                  <a:pt x="1509" y="428"/>
                </a:lnTo>
                <a:lnTo>
                  <a:pt x="1491" y="432"/>
                </a:lnTo>
                <a:lnTo>
                  <a:pt x="1474" y="440"/>
                </a:lnTo>
                <a:lnTo>
                  <a:pt x="1455" y="453"/>
                </a:lnTo>
                <a:lnTo>
                  <a:pt x="1437" y="471"/>
                </a:lnTo>
                <a:lnTo>
                  <a:pt x="1434" y="471"/>
                </a:lnTo>
                <a:lnTo>
                  <a:pt x="1416" y="455"/>
                </a:lnTo>
                <a:lnTo>
                  <a:pt x="1396" y="446"/>
                </a:lnTo>
                <a:lnTo>
                  <a:pt x="1374" y="443"/>
                </a:lnTo>
                <a:lnTo>
                  <a:pt x="1370" y="443"/>
                </a:lnTo>
                <a:lnTo>
                  <a:pt x="1344" y="446"/>
                </a:lnTo>
                <a:lnTo>
                  <a:pt x="1318" y="457"/>
                </a:lnTo>
                <a:lnTo>
                  <a:pt x="1292" y="475"/>
                </a:lnTo>
                <a:lnTo>
                  <a:pt x="1268" y="500"/>
                </a:lnTo>
                <a:lnTo>
                  <a:pt x="1242" y="532"/>
                </a:lnTo>
                <a:lnTo>
                  <a:pt x="1090" y="704"/>
                </a:lnTo>
                <a:lnTo>
                  <a:pt x="1086" y="704"/>
                </a:lnTo>
                <a:lnTo>
                  <a:pt x="1086" y="283"/>
                </a:lnTo>
                <a:lnTo>
                  <a:pt x="1084" y="256"/>
                </a:lnTo>
                <a:lnTo>
                  <a:pt x="1079" y="233"/>
                </a:lnTo>
                <a:lnTo>
                  <a:pt x="1067" y="212"/>
                </a:lnTo>
                <a:lnTo>
                  <a:pt x="1052" y="196"/>
                </a:lnTo>
                <a:lnTo>
                  <a:pt x="1032" y="184"/>
                </a:lnTo>
                <a:lnTo>
                  <a:pt x="1011" y="177"/>
                </a:lnTo>
                <a:lnTo>
                  <a:pt x="988" y="176"/>
                </a:lnTo>
                <a:close/>
                <a:moveTo>
                  <a:pt x="988" y="0"/>
                </a:moveTo>
                <a:lnTo>
                  <a:pt x="1021" y="3"/>
                </a:lnTo>
                <a:lnTo>
                  <a:pt x="1054" y="15"/>
                </a:lnTo>
                <a:lnTo>
                  <a:pt x="1084" y="34"/>
                </a:lnTo>
                <a:lnTo>
                  <a:pt x="1113" y="60"/>
                </a:lnTo>
                <a:lnTo>
                  <a:pt x="1142" y="94"/>
                </a:lnTo>
                <a:lnTo>
                  <a:pt x="1159" y="121"/>
                </a:lnTo>
                <a:lnTo>
                  <a:pt x="1174" y="156"/>
                </a:lnTo>
                <a:lnTo>
                  <a:pt x="1186" y="195"/>
                </a:lnTo>
                <a:lnTo>
                  <a:pt x="1195" y="241"/>
                </a:lnTo>
                <a:lnTo>
                  <a:pt x="1243" y="227"/>
                </a:lnTo>
                <a:lnTo>
                  <a:pt x="1289" y="217"/>
                </a:lnTo>
                <a:lnTo>
                  <a:pt x="1332" y="209"/>
                </a:lnTo>
                <a:lnTo>
                  <a:pt x="1371" y="204"/>
                </a:lnTo>
                <a:lnTo>
                  <a:pt x="1408" y="202"/>
                </a:lnTo>
                <a:lnTo>
                  <a:pt x="1453" y="204"/>
                </a:lnTo>
                <a:lnTo>
                  <a:pt x="1494" y="210"/>
                </a:lnTo>
                <a:lnTo>
                  <a:pt x="1531" y="219"/>
                </a:lnTo>
                <a:lnTo>
                  <a:pt x="1565" y="232"/>
                </a:lnTo>
                <a:lnTo>
                  <a:pt x="1596" y="248"/>
                </a:lnTo>
                <a:lnTo>
                  <a:pt x="1623" y="268"/>
                </a:lnTo>
                <a:lnTo>
                  <a:pt x="1646" y="291"/>
                </a:lnTo>
                <a:lnTo>
                  <a:pt x="1667" y="318"/>
                </a:lnTo>
                <a:lnTo>
                  <a:pt x="1669" y="318"/>
                </a:lnTo>
                <a:lnTo>
                  <a:pt x="1696" y="278"/>
                </a:lnTo>
                <a:lnTo>
                  <a:pt x="1726" y="243"/>
                </a:lnTo>
                <a:lnTo>
                  <a:pt x="1760" y="211"/>
                </a:lnTo>
                <a:lnTo>
                  <a:pt x="1796" y="184"/>
                </a:lnTo>
                <a:lnTo>
                  <a:pt x="1836" y="161"/>
                </a:lnTo>
                <a:lnTo>
                  <a:pt x="1879" y="142"/>
                </a:lnTo>
                <a:lnTo>
                  <a:pt x="1925" y="127"/>
                </a:lnTo>
                <a:lnTo>
                  <a:pt x="1975" y="117"/>
                </a:lnTo>
                <a:lnTo>
                  <a:pt x="2027" y="110"/>
                </a:lnTo>
                <a:lnTo>
                  <a:pt x="2083" y="108"/>
                </a:lnTo>
                <a:lnTo>
                  <a:pt x="2134" y="111"/>
                </a:lnTo>
                <a:lnTo>
                  <a:pt x="2182" y="119"/>
                </a:lnTo>
                <a:lnTo>
                  <a:pt x="2228" y="133"/>
                </a:lnTo>
                <a:lnTo>
                  <a:pt x="2271" y="153"/>
                </a:lnTo>
                <a:lnTo>
                  <a:pt x="2312" y="178"/>
                </a:lnTo>
                <a:lnTo>
                  <a:pt x="2350" y="209"/>
                </a:lnTo>
                <a:lnTo>
                  <a:pt x="2386" y="245"/>
                </a:lnTo>
                <a:lnTo>
                  <a:pt x="2419" y="287"/>
                </a:lnTo>
                <a:lnTo>
                  <a:pt x="2448" y="338"/>
                </a:lnTo>
                <a:lnTo>
                  <a:pt x="2486" y="327"/>
                </a:lnTo>
                <a:lnTo>
                  <a:pt x="2523" y="319"/>
                </a:lnTo>
                <a:lnTo>
                  <a:pt x="2558" y="317"/>
                </a:lnTo>
                <a:lnTo>
                  <a:pt x="2576" y="317"/>
                </a:lnTo>
                <a:lnTo>
                  <a:pt x="2607" y="319"/>
                </a:lnTo>
                <a:lnTo>
                  <a:pt x="2636" y="326"/>
                </a:lnTo>
                <a:lnTo>
                  <a:pt x="2666" y="337"/>
                </a:lnTo>
                <a:lnTo>
                  <a:pt x="2694" y="353"/>
                </a:lnTo>
                <a:lnTo>
                  <a:pt x="2719" y="375"/>
                </a:lnTo>
                <a:lnTo>
                  <a:pt x="2722" y="375"/>
                </a:lnTo>
                <a:lnTo>
                  <a:pt x="2787" y="342"/>
                </a:lnTo>
                <a:lnTo>
                  <a:pt x="2850" y="317"/>
                </a:lnTo>
                <a:lnTo>
                  <a:pt x="2912" y="299"/>
                </a:lnTo>
                <a:lnTo>
                  <a:pt x="2975" y="287"/>
                </a:lnTo>
                <a:lnTo>
                  <a:pt x="3035" y="284"/>
                </a:lnTo>
                <a:lnTo>
                  <a:pt x="3067" y="284"/>
                </a:lnTo>
                <a:lnTo>
                  <a:pt x="3119" y="287"/>
                </a:lnTo>
                <a:lnTo>
                  <a:pt x="3173" y="299"/>
                </a:lnTo>
                <a:lnTo>
                  <a:pt x="3226" y="317"/>
                </a:lnTo>
                <a:lnTo>
                  <a:pt x="3278" y="342"/>
                </a:lnTo>
                <a:lnTo>
                  <a:pt x="3331" y="375"/>
                </a:lnTo>
                <a:lnTo>
                  <a:pt x="3332" y="375"/>
                </a:lnTo>
                <a:lnTo>
                  <a:pt x="3376" y="346"/>
                </a:lnTo>
                <a:lnTo>
                  <a:pt x="3420" y="326"/>
                </a:lnTo>
                <a:lnTo>
                  <a:pt x="3464" y="313"/>
                </a:lnTo>
                <a:lnTo>
                  <a:pt x="3509" y="310"/>
                </a:lnTo>
                <a:lnTo>
                  <a:pt x="3538" y="312"/>
                </a:lnTo>
                <a:lnTo>
                  <a:pt x="3566" y="321"/>
                </a:lnTo>
                <a:lnTo>
                  <a:pt x="3592" y="335"/>
                </a:lnTo>
                <a:lnTo>
                  <a:pt x="3615" y="355"/>
                </a:lnTo>
                <a:lnTo>
                  <a:pt x="3638" y="382"/>
                </a:lnTo>
                <a:lnTo>
                  <a:pt x="3657" y="412"/>
                </a:lnTo>
                <a:lnTo>
                  <a:pt x="3668" y="446"/>
                </a:lnTo>
                <a:lnTo>
                  <a:pt x="3676" y="478"/>
                </a:lnTo>
                <a:lnTo>
                  <a:pt x="3678" y="510"/>
                </a:lnTo>
                <a:lnTo>
                  <a:pt x="3678" y="527"/>
                </a:lnTo>
                <a:lnTo>
                  <a:pt x="3676" y="557"/>
                </a:lnTo>
                <a:lnTo>
                  <a:pt x="3668" y="585"/>
                </a:lnTo>
                <a:lnTo>
                  <a:pt x="3656" y="610"/>
                </a:lnTo>
                <a:lnTo>
                  <a:pt x="3639" y="634"/>
                </a:lnTo>
                <a:lnTo>
                  <a:pt x="3618" y="654"/>
                </a:lnTo>
                <a:lnTo>
                  <a:pt x="3591" y="674"/>
                </a:lnTo>
                <a:lnTo>
                  <a:pt x="3559" y="691"/>
                </a:lnTo>
                <a:lnTo>
                  <a:pt x="3560" y="726"/>
                </a:lnTo>
                <a:lnTo>
                  <a:pt x="3560" y="760"/>
                </a:lnTo>
                <a:lnTo>
                  <a:pt x="3558" y="828"/>
                </a:lnTo>
                <a:lnTo>
                  <a:pt x="3550" y="892"/>
                </a:lnTo>
                <a:lnTo>
                  <a:pt x="3538" y="952"/>
                </a:lnTo>
                <a:lnTo>
                  <a:pt x="3520" y="1009"/>
                </a:lnTo>
                <a:lnTo>
                  <a:pt x="3497" y="1061"/>
                </a:lnTo>
                <a:lnTo>
                  <a:pt x="3469" y="1111"/>
                </a:lnTo>
                <a:lnTo>
                  <a:pt x="3435" y="1156"/>
                </a:lnTo>
                <a:lnTo>
                  <a:pt x="3397" y="1198"/>
                </a:lnTo>
                <a:lnTo>
                  <a:pt x="3353" y="1236"/>
                </a:lnTo>
                <a:lnTo>
                  <a:pt x="3314" y="1263"/>
                </a:lnTo>
                <a:lnTo>
                  <a:pt x="3269" y="1287"/>
                </a:lnTo>
                <a:lnTo>
                  <a:pt x="3221" y="1307"/>
                </a:lnTo>
                <a:lnTo>
                  <a:pt x="3168" y="1323"/>
                </a:lnTo>
                <a:lnTo>
                  <a:pt x="3118" y="1335"/>
                </a:lnTo>
                <a:lnTo>
                  <a:pt x="3071" y="1341"/>
                </a:lnTo>
                <a:lnTo>
                  <a:pt x="3026" y="1344"/>
                </a:lnTo>
                <a:lnTo>
                  <a:pt x="2967" y="1340"/>
                </a:lnTo>
                <a:lnTo>
                  <a:pt x="2908" y="1330"/>
                </a:lnTo>
                <a:lnTo>
                  <a:pt x="2848" y="1313"/>
                </a:lnTo>
                <a:lnTo>
                  <a:pt x="2790" y="1289"/>
                </a:lnTo>
                <a:lnTo>
                  <a:pt x="2732" y="1257"/>
                </a:lnTo>
                <a:lnTo>
                  <a:pt x="2697" y="1287"/>
                </a:lnTo>
                <a:lnTo>
                  <a:pt x="2660" y="1312"/>
                </a:lnTo>
                <a:lnTo>
                  <a:pt x="2619" y="1332"/>
                </a:lnTo>
                <a:lnTo>
                  <a:pt x="2574" y="1347"/>
                </a:lnTo>
                <a:lnTo>
                  <a:pt x="2527" y="1358"/>
                </a:lnTo>
                <a:lnTo>
                  <a:pt x="2476" y="1365"/>
                </a:lnTo>
                <a:lnTo>
                  <a:pt x="2421" y="1368"/>
                </a:lnTo>
                <a:lnTo>
                  <a:pt x="2392" y="1365"/>
                </a:lnTo>
                <a:lnTo>
                  <a:pt x="2381" y="1397"/>
                </a:lnTo>
                <a:lnTo>
                  <a:pt x="2365" y="1429"/>
                </a:lnTo>
                <a:lnTo>
                  <a:pt x="2344" y="1461"/>
                </a:lnTo>
                <a:lnTo>
                  <a:pt x="2317" y="1494"/>
                </a:lnTo>
                <a:lnTo>
                  <a:pt x="2292" y="1519"/>
                </a:lnTo>
                <a:lnTo>
                  <a:pt x="2262" y="1539"/>
                </a:lnTo>
                <a:lnTo>
                  <a:pt x="2229" y="1555"/>
                </a:lnTo>
                <a:lnTo>
                  <a:pt x="2193" y="1566"/>
                </a:lnTo>
                <a:lnTo>
                  <a:pt x="2154" y="1573"/>
                </a:lnTo>
                <a:lnTo>
                  <a:pt x="2110" y="1575"/>
                </a:lnTo>
                <a:lnTo>
                  <a:pt x="2092" y="1578"/>
                </a:lnTo>
                <a:lnTo>
                  <a:pt x="2059" y="1575"/>
                </a:lnTo>
                <a:lnTo>
                  <a:pt x="2027" y="1566"/>
                </a:lnTo>
                <a:lnTo>
                  <a:pt x="1997" y="1553"/>
                </a:lnTo>
                <a:lnTo>
                  <a:pt x="1968" y="1532"/>
                </a:lnTo>
                <a:lnTo>
                  <a:pt x="1941" y="1506"/>
                </a:lnTo>
                <a:lnTo>
                  <a:pt x="1915" y="1475"/>
                </a:lnTo>
                <a:lnTo>
                  <a:pt x="1891" y="1438"/>
                </a:lnTo>
                <a:lnTo>
                  <a:pt x="1889" y="1438"/>
                </a:lnTo>
                <a:lnTo>
                  <a:pt x="1879" y="1457"/>
                </a:lnTo>
                <a:lnTo>
                  <a:pt x="1866" y="1480"/>
                </a:lnTo>
                <a:lnTo>
                  <a:pt x="1848" y="1504"/>
                </a:lnTo>
                <a:lnTo>
                  <a:pt x="1827" y="1530"/>
                </a:lnTo>
                <a:lnTo>
                  <a:pt x="1802" y="1558"/>
                </a:lnTo>
                <a:lnTo>
                  <a:pt x="1773" y="1585"/>
                </a:lnTo>
                <a:lnTo>
                  <a:pt x="1740" y="1607"/>
                </a:lnTo>
                <a:lnTo>
                  <a:pt x="1706" y="1624"/>
                </a:lnTo>
                <a:lnTo>
                  <a:pt x="1667" y="1637"/>
                </a:lnTo>
                <a:lnTo>
                  <a:pt x="1625" y="1644"/>
                </a:lnTo>
                <a:lnTo>
                  <a:pt x="1580" y="1647"/>
                </a:lnTo>
                <a:lnTo>
                  <a:pt x="1559" y="1647"/>
                </a:lnTo>
                <a:lnTo>
                  <a:pt x="1522" y="1644"/>
                </a:lnTo>
                <a:lnTo>
                  <a:pt x="1485" y="1632"/>
                </a:lnTo>
                <a:lnTo>
                  <a:pt x="1450" y="1615"/>
                </a:lnTo>
                <a:lnTo>
                  <a:pt x="1417" y="1591"/>
                </a:lnTo>
                <a:lnTo>
                  <a:pt x="1383" y="1561"/>
                </a:lnTo>
                <a:lnTo>
                  <a:pt x="1352" y="1522"/>
                </a:lnTo>
                <a:lnTo>
                  <a:pt x="1335" y="1493"/>
                </a:lnTo>
                <a:lnTo>
                  <a:pt x="1320" y="1464"/>
                </a:lnTo>
                <a:lnTo>
                  <a:pt x="1309" y="1437"/>
                </a:lnTo>
                <a:lnTo>
                  <a:pt x="1307" y="1438"/>
                </a:lnTo>
                <a:lnTo>
                  <a:pt x="1305" y="1438"/>
                </a:lnTo>
                <a:lnTo>
                  <a:pt x="1248" y="1435"/>
                </a:lnTo>
                <a:lnTo>
                  <a:pt x="1194" y="1427"/>
                </a:lnTo>
                <a:lnTo>
                  <a:pt x="1144" y="1413"/>
                </a:lnTo>
                <a:lnTo>
                  <a:pt x="1095" y="1393"/>
                </a:lnTo>
                <a:lnTo>
                  <a:pt x="1052" y="1368"/>
                </a:lnTo>
                <a:lnTo>
                  <a:pt x="1010" y="1337"/>
                </a:lnTo>
                <a:lnTo>
                  <a:pt x="972" y="1299"/>
                </a:lnTo>
                <a:lnTo>
                  <a:pt x="937" y="1257"/>
                </a:lnTo>
                <a:lnTo>
                  <a:pt x="883" y="1291"/>
                </a:lnTo>
                <a:lnTo>
                  <a:pt x="827" y="1318"/>
                </a:lnTo>
                <a:lnTo>
                  <a:pt x="772" y="1337"/>
                </a:lnTo>
                <a:lnTo>
                  <a:pt x="716" y="1348"/>
                </a:lnTo>
                <a:lnTo>
                  <a:pt x="660" y="1352"/>
                </a:lnTo>
                <a:lnTo>
                  <a:pt x="600" y="1351"/>
                </a:lnTo>
                <a:lnTo>
                  <a:pt x="545" y="1346"/>
                </a:lnTo>
                <a:lnTo>
                  <a:pt x="494" y="1338"/>
                </a:lnTo>
                <a:lnTo>
                  <a:pt x="446" y="1327"/>
                </a:lnTo>
                <a:lnTo>
                  <a:pt x="403" y="1312"/>
                </a:lnTo>
                <a:lnTo>
                  <a:pt x="363" y="1294"/>
                </a:lnTo>
                <a:lnTo>
                  <a:pt x="328" y="1273"/>
                </a:lnTo>
                <a:lnTo>
                  <a:pt x="296" y="1249"/>
                </a:lnTo>
                <a:lnTo>
                  <a:pt x="270" y="1230"/>
                </a:lnTo>
                <a:lnTo>
                  <a:pt x="242" y="1203"/>
                </a:lnTo>
                <a:lnTo>
                  <a:pt x="213" y="1170"/>
                </a:lnTo>
                <a:lnTo>
                  <a:pt x="181" y="1129"/>
                </a:lnTo>
                <a:lnTo>
                  <a:pt x="156" y="1081"/>
                </a:lnTo>
                <a:lnTo>
                  <a:pt x="132" y="1030"/>
                </a:lnTo>
                <a:lnTo>
                  <a:pt x="113" y="978"/>
                </a:lnTo>
                <a:lnTo>
                  <a:pt x="102" y="935"/>
                </a:lnTo>
                <a:lnTo>
                  <a:pt x="92" y="886"/>
                </a:lnTo>
                <a:lnTo>
                  <a:pt x="83" y="831"/>
                </a:lnTo>
                <a:lnTo>
                  <a:pt x="75" y="771"/>
                </a:lnTo>
                <a:lnTo>
                  <a:pt x="48" y="727"/>
                </a:lnTo>
                <a:lnTo>
                  <a:pt x="27" y="683"/>
                </a:lnTo>
                <a:lnTo>
                  <a:pt x="12" y="637"/>
                </a:lnTo>
                <a:lnTo>
                  <a:pt x="3" y="591"/>
                </a:lnTo>
                <a:lnTo>
                  <a:pt x="0" y="544"/>
                </a:lnTo>
                <a:lnTo>
                  <a:pt x="0" y="510"/>
                </a:lnTo>
                <a:lnTo>
                  <a:pt x="2" y="477"/>
                </a:lnTo>
                <a:lnTo>
                  <a:pt x="10" y="445"/>
                </a:lnTo>
                <a:lnTo>
                  <a:pt x="22" y="415"/>
                </a:lnTo>
                <a:lnTo>
                  <a:pt x="39" y="387"/>
                </a:lnTo>
                <a:lnTo>
                  <a:pt x="62" y="360"/>
                </a:lnTo>
                <a:lnTo>
                  <a:pt x="90" y="336"/>
                </a:lnTo>
                <a:lnTo>
                  <a:pt x="121" y="312"/>
                </a:lnTo>
                <a:lnTo>
                  <a:pt x="161" y="296"/>
                </a:lnTo>
                <a:lnTo>
                  <a:pt x="204" y="286"/>
                </a:lnTo>
                <a:lnTo>
                  <a:pt x="249" y="283"/>
                </a:lnTo>
                <a:lnTo>
                  <a:pt x="286" y="285"/>
                </a:lnTo>
                <a:lnTo>
                  <a:pt x="326" y="291"/>
                </a:lnTo>
                <a:lnTo>
                  <a:pt x="368" y="301"/>
                </a:lnTo>
                <a:lnTo>
                  <a:pt x="430" y="284"/>
                </a:lnTo>
                <a:lnTo>
                  <a:pt x="491" y="271"/>
                </a:lnTo>
                <a:lnTo>
                  <a:pt x="549" y="263"/>
                </a:lnTo>
                <a:lnTo>
                  <a:pt x="605" y="261"/>
                </a:lnTo>
                <a:lnTo>
                  <a:pt x="614" y="261"/>
                </a:lnTo>
                <a:lnTo>
                  <a:pt x="653" y="263"/>
                </a:lnTo>
                <a:lnTo>
                  <a:pt x="689" y="269"/>
                </a:lnTo>
                <a:lnTo>
                  <a:pt x="721" y="279"/>
                </a:lnTo>
                <a:lnTo>
                  <a:pt x="719" y="263"/>
                </a:lnTo>
                <a:lnTo>
                  <a:pt x="718" y="245"/>
                </a:lnTo>
                <a:lnTo>
                  <a:pt x="718" y="223"/>
                </a:lnTo>
                <a:lnTo>
                  <a:pt x="719" y="186"/>
                </a:lnTo>
                <a:lnTo>
                  <a:pt x="726" y="152"/>
                </a:lnTo>
                <a:lnTo>
                  <a:pt x="735" y="121"/>
                </a:lnTo>
                <a:lnTo>
                  <a:pt x="748" y="94"/>
                </a:lnTo>
                <a:lnTo>
                  <a:pt x="766" y="70"/>
                </a:lnTo>
                <a:lnTo>
                  <a:pt x="787" y="49"/>
                </a:lnTo>
                <a:lnTo>
                  <a:pt x="812" y="32"/>
                </a:lnTo>
                <a:lnTo>
                  <a:pt x="841" y="17"/>
                </a:lnTo>
                <a:lnTo>
                  <a:pt x="861" y="10"/>
                </a:lnTo>
                <a:lnTo>
                  <a:pt x="885" y="6"/>
                </a:lnTo>
                <a:lnTo>
                  <a:pt x="915" y="2"/>
                </a:lnTo>
                <a:lnTo>
                  <a:pt x="949" y="0"/>
                </a:lnTo>
                <a:lnTo>
                  <a:pt x="988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Freeform 14"/>
          <p:cNvSpPr>
            <a:spLocks noEditPoints="1"/>
          </p:cNvSpPr>
          <p:nvPr/>
        </p:nvSpPr>
        <p:spPr bwMode="auto">
          <a:xfrm>
            <a:off x="6092564" y="2338593"/>
            <a:ext cx="423005" cy="292091"/>
          </a:xfrm>
          <a:custGeom>
            <a:avLst/>
            <a:gdLst>
              <a:gd name="T0" fmla="*/ 895 w 1201"/>
              <a:gd name="T1" fmla="*/ 248 h 829"/>
              <a:gd name="T2" fmla="*/ 910 w 1201"/>
              <a:gd name="T3" fmla="*/ 285 h 829"/>
              <a:gd name="T4" fmla="*/ 948 w 1201"/>
              <a:gd name="T5" fmla="*/ 270 h 829"/>
              <a:gd name="T6" fmla="*/ 933 w 1201"/>
              <a:gd name="T7" fmla="*/ 232 h 829"/>
              <a:gd name="T8" fmla="*/ 838 w 1201"/>
              <a:gd name="T9" fmla="*/ 11 h 829"/>
              <a:gd name="T10" fmla="*/ 834 w 1201"/>
              <a:gd name="T11" fmla="*/ 28 h 829"/>
              <a:gd name="T12" fmla="*/ 890 w 1201"/>
              <a:gd name="T13" fmla="*/ 20 h 829"/>
              <a:gd name="T14" fmla="*/ 892 w 1201"/>
              <a:gd name="T15" fmla="*/ 42 h 829"/>
              <a:gd name="T16" fmla="*/ 818 w 1201"/>
              <a:gd name="T17" fmla="*/ 71 h 829"/>
              <a:gd name="T18" fmla="*/ 849 w 1201"/>
              <a:gd name="T19" fmla="*/ 81 h 829"/>
              <a:gd name="T20" fmla="*/ 981 w 1201"/>
              <a:gd name="T21" fmla="*/ 159 h 829"/>
              <a:gd name="T22" fmla="*/ 1049 w 1201"/>
              <a:gd name="T23" fmla="*/ 279 h 829"/>
              <a:gd name="T24" fmla="*/ 1078 w 1201"/>
              <a:gd name="T25" fmla="*/ 311 h 829"/>
              <a:gd name="T26" fmla="*/ 1164 w 1201"/>
              <a:gd name="T27" fmla="*/ 302 h 829"/>
              <a:gd name="T28" fmla="*/ 1171 w 1201"/>
              <a:gd name="T29" fmla="*/ 327 h 829"/>
              <a:gd name="T30" fmla="*/ 1086 w 1201"/>
              <a:gd name="T31" fmla="*/ 366 h 829"/>
              <a:gd name="T32" fmla="*/ 1102 w 1201"/>
              <a:gd name="T33" fmla="*/ 378 h 829"/>
              <a:gd name="T34" fmla="*/ 1200 w 1201"/>
              <a:gd name="T35" fmla="*/ 382 h 829"/>
              <a:gd name="T36" fmla="*/ 1154 w 1201"/>
              <a:gd name="T37" fmla="*/ 418 h 829"/>
              <a:gd name="T38" fmla="*/ 1058 w 1201"/>
              <a:gd name="T39" fmla="*/ 438 h 829"/>
              <a:gd name="T40" fmla="*/ 988 w 1201"/>
              <a:gd name="T41" fmla="*/ 588 h 829"/>
              <a:gd name="T42" fmla="*/ 889 w 1201"/>
              <a:gd name="T43" fmla="*/ 691 h 829"/>
              <a:gd name="T44" fmla="*/ 724 w 1201"/>
              <a:gd name="T45" fmla="*/ 783 h 829"/>
              <a:gd name="T46" fmla="*/ 493 w 1201"/>
              <a:gd name="T47" fmla="*/ 829 h 829"/>
              <a:gd name="T48" fmla="*/ 299 w 1201"/>
              <a:gd name="T49" fmla="*/ 804 h 829"/>
              <a:gd name="T50" fmla="*/ 125 w 1201"/>
              <a:gd name="T51" fmla="*/ 718 h 829"/>
              <a:gd name="T52" fmla="*/ 40 w 1201"/>
              <a:gd name="T53" fmla="*/ 641 h 829"/>
              <a:gd name="T54" fmla="*/ 1 w 1201"/>
              <a:gd name="T55" fmla="*/ 593 h 829"/>
              <a:gd name="T56" fmla="*/ 102 w 1201"/>
              <a:gd name="T57" fmla="*/ 653 h 829"/>
              <a:gd name="T58" fmla="*/ 258 w 1201"/>
              <a:gd name="T59" fmla="*/ 671 h 829"/>
              <a:gd name="T60" fmla="*/ 400 w 1201"/>
              <a:gd name="T61" fmla="*/ 615 h 829"/>
              <a:gd name="T62" fmla="*/ 442 w 1201"/>
              <a:gd name="T63" fmla="*/ 580 h 829"/>
              <a:gd name="T64" fmla="*/ 424 w 1201"/>
              <a:gd name="T65" fmla="*/ 580 h 829"/>
              <a:gd name="T66" fmla="*/ 365 w 1201"/>
              <a:gd name="T67" fmla="*/ 550 h 829"/>
              <a:gd name="T68" fmla="*/ 368 w 1201"/>
              <a:gd name="T69" fmla="*/ 501 h 829"/>
              <a:gd name="T70" fmla="*/ 384 w 1201"/>
              <a:gd name="T71" fmla="*/ 477 h 829"/>
              <a:gd name="T72" fmla="*/ 290 w 1201"/>
              <a:gd name="T73" fmla="*/ 443 h 829"/>
              <a:gd name="T74" fmla="*/ 298 w 1201"/>
              <a:gd name="T75" fmla="*/ 376 h 829"/>
              <a:gd name="T76" fmla="*/ 302 w 1201"/>
              <a:gd name="T77" fmla="*/ 359 h 829"/>
              <a:gd name="T78" fmla="*/ 219 w 1201"/>
              <a:gd name="T79" fmla="*/ 288 h 829"/>
              <a:gd name="T80" fmla="*/ 277 w 1201"/>
              <a:gd name="T81" fmla="*/ 241 h 829"/>
              <a:gd name="T82" fmla="*/ 229 w 1201"/>
              <a:gd name="T83" fmla="*/ 205 h 829"/>
              <a:gd name="T84" fmla="*/ 180 w 1201"/>
              <a:gd name="T85" fmla="*/ 123 h 829"/>
              <a:gd name="T86" fmla="*/ 231 w 1201"/>
              <a:gd name="T87" fmla="*/ 109 h 829"/>
              <a:gd name="T88" fmla="*/ 383 w 1201"/>
              <a:gd name="T89" fmla="*/ 173 h 829"/>
              <a:gd name="T90" fmla="*/ 498 w 1201"/>
              <a:gd name="T91" fmla="*/ 232 h 829"/>
              <a:gd name="T92" fmla="*/ 578 w 1201"/>
              <a:gd name="T93" fmla="*/ 298 h 829"/>
              <a:gd name="T94" fmla="*/ 664 w 1201"/>
              <a:gd name="T95" fmla="*/ 115 h 829"/>
              <a:gd name="T96" fmla="*/ 735 w 1201"/>
              <a:gd name="T97" fmla="*/ 31 h 829"/>
              <a:gd name="T98" fmla="*/ 763 w 1201"/>
              <a:gd name="T99" fmla="*/ 23 h 829"/>
              <a:gd name="T100" fmla="*/ 782 w 1201"/>
              <a:gd name="T101" fmla="*/ 20 h 8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201" h="829">
                <a:moveTo>
                  <a:pt x="921" y="230"/>
                </a:moveTo>
                <a:lnTo>
                  <a:pt x="910" y="232"/>
                </a:lnTo>
                <a:lnTo>
                  <a:pt x="901" y="239"/>
                </a:lnTo>
                <a:lnTo>
                  <a:pt x="895" y="248"/>
                </a:lnTo>
                <a:lnTo>
                  <a:pt x="893" y="259"/>
                </a:lnTo>
                <a:lnTo>
                  <a:pt x="895" y="270"/>
                </a:lnTo>
                <a:lnTo>
                  <a:pt x="901" y="279"/>
                </a:lnTo>
                <a:lnTo>
                  <a:pt x="910" y="285"/>
                </a:lnTo>
                <a:lnTo>
                  <a:pt x="921" y="287"/>
                </a:lnTo>
                <a:lnTo>
                  <a:pt x="933" y="285"/>
                </a:lnTo>
                <a:lnTo>
                  <a:pt x="942" y="279"/>
                </a:lnTo>
                <a:lnTo>
                  <a:pt x="948" y="270"/>
                </a:lnTo>
                <a:lnTo>
                  <a:pt x="950" y="259"/>
                </a:lnTo>
                <a:lnTo>
                  <a:pt x="948" y="248"/>
                </a:lnTo>
                <a:lnTo>
                  <a:pt x="942" y="239"/>
                </a:lnTo>
                <a:lnTo>
                  <a:pt x="933" y="232"/>
                </a:lnTo>
                <a:lnTo>
                  <a:pt x="921" y="230"/>
                </a:lnTo>
                <a:close/>
                <a:moveTo>
                  <a:pt x="842" y="0"/>
                </a:moveTo>
                <a:lnTo>
                  <a:pt x="842" y="2"/>
                </a:lnTo>
                <a:lnTo>
                  <a:pt x="838" y="11"/>
                </a:lnTo>
                <a:lnTo>
                  <a:pt x="828" y="23"/>
                </a:lnTo>
                <a:lnTo>
                  <a:pt x="811" y="35"/>
                </a:lnTo>
                <a:lnTo>
                  <a:pt x="812" y="35"/>
                </a:lnTo>
                <a:lnTo>
                  <a:pt x="834" y="28"/>
                </a:lnTo>
                <a:lnTo>
                  <a:pt x="852" y="22"/>
                </a:lnTo>
                <a:lnTo>
                  <a:pt x="867" y="19"/>
                </a:lnTo>
                <a:lnTo>
                  <a:pt x="881" y="18"/>
                </a:lnTo>
                <a:lnTo>
                  <a:pt x="890" y="20"/>
                </a:lnTo>
                <a:lnTo>
                  <a:pt x="895" y="24"/>
                </a:lnTo>
                <a:lnTo>
                  <a:pt x="897" y="30"/>
                </a:lnTo>
                <a:lnTo>
                  <a:pt x="897" y="35"/>
                </a:lnTo>
                <a:lnTo>
                  <a:pt x="892" y="42"/>
                </a:lnTo>
                <a:lnTo>
                  <a:pt x="881" y="49"/>
                </a:lnTo>
                <a:lnTo>
                  <a:pt x="865" y="56"/>
                </a:lnTo>
                <a:lnTo>
                  <a:pt x="840" y="63"/>
                </a:lnTo>
                <a:lnTo>
                  <a:pt x="818" y="71"/>
                </a:lnTo>
                <a:lnTo>
                  <a:pt x="800" y="76"/>
                </a:lnTo>
                <a:lnTo>
                  <a:pt x="800" y="78"/>
                </a:lnTo>
                <a:lnTo>
                  <a:pt x="813" y="78"/>
                </a:lnTo>
                <a:lnTo>
                  <a:pt x="849" y="81"/>
                </a:lnTo>
                <a:lnTo>
                  <a:pt x="885" y="91"/>
                </a:lnTo>
                <a:lnTo>
                  <a:pt x="918" y="107"/>
                </a:lnTo>
                <a:lnTo>
                  <a:pt x="950" y="130"/>
                </a:lnTo>
                <a:lnTo>
                  <a:pt x="981" y="159"/>
                </a:lnTo>
                <a:lnTo>
                  <a:pt x="1011" y="195"/>
                </a:lnTo>
                <a:lnTo>
                  <a:pt x="1027" y="226"/>
                </a:lnTo>
                <a:lnTo>
                  <a:pt x="1040" y="254"/>
                </a:lnTo>
                <a:lnTo>
                  <a:pt x="1049" y="279"/>
                </a:lnTo>
                <a:lnTo>
                  <a:pt x="1053" y="302"/>
                </a:lnTo>
                <a:lnTo>
                  <a:pt x="1058" y="306"/>
                </a:lnTo>
                <a:lnTo>
                  <a:pt x="1066" y="309"/>
                </a:lnTo>
                <a:lnTo>
                  <a:pt x="1078" y="311"/>
                </a:lnTo>
                <a:lnTo>
                  <a:pt x="1094" y="312"/>
                </a:lnTo>
                <a:lnTo>
                  <a:pt x="1099" y="312"/>
                </a:lnTo>
                <a:lnTo>
                  <a:pt x="1131" y="309"/>
                </a:lnTo>
                <a:lnTo>
                  <a:pt x="1164" y="302"/>
                </a:lnTo>
                <a:lnTo>
                  <a:pt x="1195" y="289"/>
                </a:lnTo>
                <a:lnTo>
                  <a:pt x="1195" y="291"/>
                </a:lnTo>
                <a:lnTo>
                  <a:pt x="1185" y="311"/>
                </a:lnTo>
                <a:lnTo>
                  <a:pt x="1171" y="327"/>
                </a:lnTo>
                <a:lnTo>
                  <a:pt x="1151" y="341"/>
                </a:lnTo>
                <a:lnTo>
                  <a:pt x="1129" y="354"/>
                </a:lnTo>
                <a:lnTo>
                  <a:pt x="1107" y="362"/>
                </a:lnTo>
                <a:lnTo>
                  <a:pt x="1086" y="366"/>
                </a:lnTo>
                <a:lnTo>
                  <a:pt x="1070" y="368"/>
                </a:lnTo>
                <a:lnTo>
                  <a:pt x="1073" y="371"/>
                </a:lnTo>
                <a:lnTo>
                  <a:pt x="1083" y="374"/>
                </a:lnTo>
                <a:lnTo>
                  <a:pt x="1102" y="378"/>
                </a:lnTo>
                <a:lnTo>
                  <a:pt x="1126" y="382"/>
                </a:lnTo>
                <a:lnTo>
                  <a:pt x="1163" y="384"/>
                </a:lnTo>
                <a:lnTo>
                  <a:pt x="1172" y="384"/>
                </a:lnTo>
                <a:lnTo>
                  <a:pt x="1200" y="382"/>
                </a:lnTo>
                <a:lnTo>
                  <a:pt x="1201" y="383"/>
                </a:lnTo>
                <a:lnTo>
                  <a:pt x="1201" y="384"/>
                </a:lnTo>
                <a:lnTo>
                  <a:pt x="1179" y="404"/>
                </a:lnTo>
                <a:lnTo>
                  <a:pt x="1154" y="418"/>
                </a:lnTo>
                <a:lnTo>
                  <a:pt x="1125" y="428"/>
                </a:lnTo>
                <a:lnTo>
                  <a:pt x="1092" y="435"/>
                </a:lnTo>
                <a:lnTo>
                  <a:pt x="1058" y="437"/>
                </a:lnTo>
                <a:lnTo>
                  <a:pt x="1058" y="438"/>
                </a:lnTo>
                <a:lnTo>
                  <a:pt x="1046" y="478"/>
                </a:lnTo>
                <a:lnTo>
                  <a:pt x="1030" y="516"/>
                </a:lnTo>
                <a:lnTo>
                  <a:pt x="1011" y="552"/>
                </a:lnTo>
                <a:lnTo>
                  <a:pt x="988" y="588"/>
                </a:lnTo>
                <a:lnTo>
                  <a:pt x="959" y="622"/>
                </a:lnTo>
                <a:lnTo>
                  <a:pt x="934" y="651"/>
                </a:lnTo>
                <a:lnTo>
                  <a:pt x="910" y="673"/>
                </a:lnTo>
                <a:lnTo>
                  <a:pt x="889" y="691"/>
                </a:lnTo>
                <a:lnTo>
                  <a:pt x="855" y="715"/>
                </a:lnTo>
                <a:lnTo>
                  <a:pt x="820" y="739"/>
                </a:lnTo>
                <a:lnTo>
                  <a:pt x="783" y="758"/>
                </a:lnTo>
                <a:lnTo>
                  <a:pt x="724" y="783"/>
                </a:lnTo>
                <a:lnTo>
                  <a:pt x="666" y="804"/>
                </a:lnTo>
                <a:lnTo>
                  <a:pt x="608" y="818"/>
                </a:lnTo>
                <a:lnTo>
                  <a:pt x="551" y="826"/>
                </a:lnTo>
                <a:lnTo>
                  <a:pt x="493" y="829"/>
                </a:lnTo>
                <a:lnTo>
                  <a:pt x="465" y="829"/>
                </a:lnTo>
                <a:lnTo>
                  <a:pt x="409" y="826"/>
                </a:lnTo>
                <a:lnTo>
                  <a:pt x="354" y="818"/>
                </a:lnTo>
                <a:lnTo>
                  <a:pt x="299" y="804"/>
                </a:lnTo>
                <a:lnTo>
                  <a:pt x="245" y="784"/>
                </a:lnTo>
                <a:lnTo>
                  <a:pt x="192" y="759"/>
                </a:lnTo>
                <a:lnTo>
                  <a:pt x="139" y="728"/>
                </a:lnTo>
                <a:lnTo>
                  <a:pt x="125" y="718"/>
                </a:lnTo>
                <a:lnTo>
                  <a:pt x="108" y="705"/>
                </a:lnTo>
                <a:lnTo>
                  <a:pt x="87" y="688"/>
                </a:lnTo>
                <a:lnTo>
                  <a:pt x="65" y="666"/>
                </a:lnTo>
                <a:lnTo>
                  <a:pt x="40" y="641"/>
                </a:lnTo>
                <a:lnTo>
                  <a:pt x="25" y="624"/>
                </a:lnTo>
                <a:lnTo>
                  <a:pt x="14" y="610"/>
                </a:lnTo>
                <a:lnTo>
                  <a:pt x="6" y="600"/>
                </a:lnTo>
                <a:lnTo>
                  <a:pt x="1" y="593"/>
                </a:lnTo>
                <a:lnTo>
                  <a:pt x="0" y="590"/>
                </a:lnTo>
                <a:lnTo>
                  <a:pt x="31" y="615"/>
                </a:lnTo>
                <a:lnTo>
                  <a:pt x="66" y="637"/>
                </a:lnTo>
                <a:lnTo>
                  <a:pt x="102" y="653"/>
                </a:lnTo>
                <a:lnTo>
                  <a:pt x="139" y="665"/>
                </a:lnTo>
                <a:lnTo>
                  <a:pt x="178" y="671"/>
                </a:lnTo>
                <a:lnTo>
                  <a:pt x="219" y="674"/>
                </a:lnTo>
                <a:lnTo>
                  <a:pt x="258" y="671"/>
                </a:lnTo>
                <a:lnTo>
                  <a:pt x="295" y="665"/>
                </a:lnTo>
                <a:lnTo>
                  <a:pt x="332" y="653"/>
                </a:lnTo>
                <a:lnTo>
                  <a:pt x="366" y="637"/>
                </a:lnTo>
                <a:lnTo>
                  <a:pt x="400" y="615"/>
                </a:lnTo>
                <a:lnTo>
                  <a:pt x="433" y="589"/>
                </a:lnTo>
                <a:lnTo>
                  <a:pt x="436" y="585"/>
                </a:lnTo>
                <a:lnTo>
                  <a:pt x="439" y="582"/>
                </a:lnTo>
                <a:lnTo>
                  <a:pt x="442" y="580"/>
                </a:lnTo>
                <a:lnTo>
                  <a:pt x="444" y="580"/>
                </a:lnTo>
                <a:lnTo>
                  <a:pt x="444" y="579"/>
                </a:lnTo>
                <a:lnTo>
                  <a:pt x="436" y="580"/>
                </a:lnTo>
                <a:lnTo>
                  <a:pt x="424" y="580"/>
                </a:lnTo>
                <a:lnTo>
                  <a:pt x="408" y="578"/>
                </a:lnTo>
                <a:lnTo>
                  <a:pt x="392" y="572"/>
                </a:lnTo>
                <a:lnTo>
                  <a:pt x="379" y="563"/>
                </a:lnTo>
                <a:lnTo>
                  <a:pt x="365" y="550"/>
                </a:lnTo>
                <a:lnTo>
                  <a:pt x="360" y="539"/>
                </a:lnTo>
                <a:lnTo>
                  <a:pt x="358" y="528"/>
                </a:lnTo>
                <a:lnTo>
                  <a:pt x="360" y="513"/>
                </a:lnTo>
                <a:lnTo>
                  <a:pt x="368" y="501"/>
                </a:lnTo>
                <a:lnTo>
                  <a:pt x="382" y="489"/>
                </a:lnTo>
                <a:lnTo>
                  <a:pt x="401" y="478"/>
                </a:lnTo>
                <a:lnTo>
                  <a:pt x="401" y="477"/>
                </a:lnTo>
                <a:lnTo>
                  <a:pt x="384" y="477"/>
                </a:lnTo>
                <a:lnTo>
                  <a:pt x="356" y="475"/>
                </a:lnTo>
                <a:lnTo>
                  <a:pt x="332" y="469"/>
                </a:lnTo>
                <a:lnTo>
                  <a:pt x="310" y="458"/>
                </a:lnTo>
                <a:lnTo>
                  <a:pt x="290" y="443"/>
                </a:lnTo>
                <a:lnTo>
                  <a:pt x="273" y="425"/>
                </a:lnTo>
                <a:lnTo>
                  <a:pt x="259" y="402"/>
                </a:lnTo>
                <a:lnTo>
                  <a:pt x="278" y="386"/>
                </a:lnTo>
                <a:lnTo>
                  <a:pt x="298" y="376"/>
                </a:lnTo>
                <a:lnTo>
                  <a:pt x="319" y="372"/>
                </a:lnTo>
                <a:lnTo>
                  <a:pt x="336" y="370"/>
                </a:lnTo>
                <a:lnTo>
                  <a:pt x="336" y="369"/>
                </a:lnTo>
                <a:lnTo>
                  <a:pt x="302" y="359"/>
                </a:lnTo>
                <a:lnTo>
                  <a:pt x="274" y="345"/>
                </a:lnTo>
                <a:lnTo>
                  <a:pt x="250" y="329"/>
                </a:lnTo>
                <a:lnTo>
                  <a:pt x="232" y="311"/>
                </a:lnTo>
                <a:lnTo>
                  <a:pt x="219" y="288"/>
                </a:lnTo>
                <a:lnTo>
                  <a:pt x="211" y="268"/>
                </a:lnTo>
                <a:lnTo>
                  <a:pt x="207" y="251"/>
                </a:lnTo>
                <a:lnTo>
                  <a:pt x="243" y="243"/>
                </a:lnTo>
                <a:lnTo>
                  <a:pt x="277" y="241"/>
                </a:lnTo>
                <a:lnTo>
                  <a:pt x="277" y="240"/>
                </a:lnTo>
                <a:lnTo>
                  <a:pt x="264" y="232"/>
                </a:lnTo>
                <a:lnTo>
                  <a:pt x="247" y="221"/>
                </a:lnTo>
                <a:lnTo>
                  <a:pt x="229" y="205"/>
                </a:lnTo>
                <a:lnTo>
                  <a:pt x="209" y="184"/>
                </a:lnTo>
                <a:lnTo>
                  <a:pt x="195" y="163"/>
                </a:lnTo>
                <a:lnTo>
                  <a:pt x="185" y="143"/>
                </a:lnTo>
                <a:lnTo>
                  <a:pt x="180" y="123"/>
                </a:lnTo>
                <a:lnTo>
                  <a:pt x="178" y="105"/>
                </a:lnTo>
                <a:lnTo>
                  <a:pt x="178" y="91"/>
                </a:lnTo>
                <a:lnTo>
                  <a:pt x="203" y="99"/>
                </a:lnTo>
                <a:lnTo>
                  <a:pt x="231" y="109"/>
                </a:lnTo>
                <a:lnTo>
                  <a:pt x="264" y="122"/>
                </a:lnTo>
                <a:lnTo>
                  <a:pt x="301" y="138"/>
                </a:lnTo>
                <a:lnTo>
                  <a:pt x="343" y="155"/>
                </a:lnTo>
                <a:lnTo>
                  <a:pt x="383" y="173"/>
                </a:lnTo>
                <a:lnTo>
                  <a:pt x="418" y="191"/>
                </a:lnTo>
                <a:lnTo>
                  <a:pt x="450" y="206"/>
                </a:lnTo>
                <a:lnTo>
                  <a:pt x="476" y="220"/>
                </a:lnTo>
                <a:lnTo>
                  <a:pt x="498" y="232"/>
                </a:lnTo>
                <a:lnTo>
                  <a:pt x="515" y="244"/>
                </a:lnTo>
                <a:lnTo>
                  <a:pt x="547" y="270"/>
                </a:lnTo>
                <a:lnTo>
                  <a:pt x="577" y="298"/>
                </a:lnTo>
                <a:lnTo>
                  <a:pt x="578" y="298"/>
                </a:lnTo>
                <a:lnTo>
                  <a:pt x="598" y="247"/>
                </a:lnTo>
                <a:lnTo>
                  <a:pt x="619" y="199"/>
                </a:lnTo>
                <a:lnTo>
                  <a:pt x="640" y="155"/>
                </a:lnTo>
                <a:lnTo>
                  <a:pt x="664" y="115"/>
                </a:lnTo>
                <a:lnTo>
                  <a:pt x="676" y="96"/>
                </a:lnTo>
                <a:lnTo>
                  <a:pt x="691" y="77"/>
                </a:lnTo>
                <a:lnTo>
                  <a:pt x="712" y="54"/>
                </a:lnTo>
                <a:lnTo>
                  <a:pt x="735" y="31"/>
                </a:lnTo>
                <a:lnTo>
                  <a:pt x="766" y="8"/>
                </a:lnTo>
                <a:lnTo>
                  <a:pt x="766" y="9"/>
                </a:lnTo>
                <a:lnTo>
                  <a:pt x="766" y="10"/>
                </a:lnTo>
                <a:lnTo>
                  <a:pt x="763" y="23"/>
                </a:lnTo>
                <a:lnTo>
                  <a:pt x="756" y="34"/>
                </a:lnTo>
                <a:lnTo>
                  <a:pt x="756" y="35"/>
                </a:lnTo>
                <a:lnTo>
                  <a:pt x="757" y="35"/>
                </a:lnTo>
                <a:lnTo>
                  <a:pt x="782" y="20"/>
                </a:lnTo>
                <a:lnTo>
                  <a:pt x="804" y="8"/>
                </a:lnTo>
                <a:lnTo>
                  <a:pt x="824" y="2"/>
                </a:lnTo>
                <a:lnTo>
                  <a:pt x="842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Freeform 12"/>
          <p:cNvSpPr>
            <a:spLocks noEditPoints="1"/>
          </p:cNvSpPr>
          <p:nvPr/>
        </p:nvSpPr>
        <p:spPr bwMode="auto">
          <a:xfrm>
            <a:off x="9761323" y="2896689"/>
            <a:ext cx="820056" cy="328024"/>
          </a:xfrm>
          <a:custGeom>
            <a:avLst/>
            <a:gdLst>
              <a:gd name="T0" fmla="*/ 1894 w 2070"/>
              <a:gd name="T1" fmla="*/ 387 h 829"/>
              <a:gd name="T2" fmla="*/ 1827 w 2070"/>
              <a:gd name="T3" fmla="*/ 389 h 829"/>
              <a:gd name="T4" fmla="*/ 1588 w 2070"/>
              <a:gd name="T5" fmla="*/ 342 h 829"/>
              <a:gd name="T6" fmla="*/ 1616 w 2070"/>
              <a:gd name="T7" fmla="*/ 607 h 829"/>
              <a:gd name="T8" fmla="*/ 1566 w 2070"/>
              <a:gd name="T9" fmla="*/ 619 h 829"/>
              <a:gd name="T10" fmla="*/ 386 w 2070"/>
              <a:gd name="T11" fmla="*/ 337 h 829"/>
              <a:gd name="T12" fmla="*/ 358 w 2070"/>
              <a:gd name="T13" fmla="*/ 602 h 829"/>
              <a:gd name="T14" fmla="*/ 407 w 2070"/>
              <a:gd name="T15" fmla="*/ 613 h 829"/>
              <a:gd name="T16" fmla="*/ 410 w 2070"/>
              <a:gd name="T17" fmla="*/ 346 h 829"/>
              <a:gd name="T18" fmla="*/ 1195 w 2070"/>
              <a:gd name="T19" fmla="*/ 637 h 829"/>
              <a:gd name="T20" fmla="*/ 1243 w 2070"/>
              <a:gd name="T21" fmla="*/ 691 h 829"/>
              <a:gd name="T22" fmla="*/ 1332 w 2070"/>
              <a:gd name="T23" fmla="*/ 642 h 829"/>
              <a:gd name="T24" fmla="*/ 1320 w 2070"/>
              <a:gd name="T25" fmla="*/ 601 h 829"/>
              <a:gd name="T26" fmla="*/ 1272 w 2070"/>
              <a:gd name="T27" fmla="*/ 612 h 829"/>
              <a:gd name="T28" fmla="*/ 632 w 2070"/>
              <a:gd name="T29" fmla="*/ 277 h 829"/>
              <a:gd name="T30" fmla="*/ 652 w 2070"/>
              <a:gd name="T31" fmla="*/ 612 h 829"/>
              <a:gd name="T32" fmla="*/ 696 w 2070"/>
              <a:gd name="T33" fmla="*/ 279 h 829"/>
              <a:gd name="T34" fmla="*/ 698 w 2070"/>
              <a:gd name="T35" fmla="*/ 680 h 829"/>
              <a:gd name="T36" fmla="*/ 611 w 2070"/>
              <a:gd name="T37" fmla="*/ 686 h 829"/>
              <a:gd name="T38" fmla="*/ 558 w 2070"/>
              <a:gd name="T39" fmla="*/ 607 h 829"/>
              <a:gd name="T40" fmla="*/ 1791 w 2070"/>
              <a:gd name="T41" fmla="*/ 298 h 829"/>
              <a:gd name="T42" fmla="*/ 1752 w 2070"/>
              <a:gd name="T43" fmla="*/ 602 h 829"/>
              <a:gd name="T44" fmla="*/ 1835 w 2070"/>
              <a:gd name="T45" fmla="*/ 694 h 829"/>
              <a:gd name="T46" fmla="*/ 1952 w 2070"/>
              <a:gd name="T47" fmla="*/ 651 h 829"/>
              <a:gd name="T48" fmla="*/ 1894 w 2070"/>
              <a:gd name="T49" fmla="*/ 542 h 829"/>
              <a:gd name="T50" fmla="*/ 1871 w 2070"/>
              <a:gd name="T51" fmla="*/ 624 h 829"/>
              <a:gd name="T52" fmla="*/ 1828 w 2070"/>
              <a:gd name="T53" fmla="*/ 587 h 829"/>
              <a:gd name="T54" fmla="*/ 1969 w 2070"/>
              <a:gd name="T55" fmla="*/ 371 h 829"/>
              <a:gd name="T56" fmla="*/ 1891 w 2070"/>
              <a:gd name="T57" fmla="*/ 276 h 829"/>
              <a:gd name="T58" fmla="*/ 434 w 2070"/>
              <a:gd name="T59" fmla="*/ 275 h 829"/>
              <a:gd name="T60" fmla="*/ 496 w 2070"/>
              <a:gd name="T61" fmla="*/ 368 h 829"/>
              <a:gd name="T62" fmla="*/ 445 w 2070"/>
              <a:gd name="T63" fmla="*/ 677 h 829"/>
              <a:gd name="T64" fmla="*/ 302 w 2070"/>
              <a:gd name="T65" fmla="*/ 655 h 829"/>
              <a:gd name="T66" fmla="*/ 279 w 2070"/>
              <a:gd name="T67" fmla="*/ 360 h 829"/>
              <a:gd name="T68" fmla="*/ 345 w 2070"/>
              <a:gd name="T69" fmla="*/ 274 h 829"/>
              <a:gd name="T70" fmla="*/ 1555 w 2070"/>
              <a:gd name="T71" fmla="*/ 657 h 829"/>
              <a:gd name="T72" fmla="*/ 1631 w 2070"/>
              <a:gd name="T73" fmla="*/ 689 h 829"/>
              <a:gd name="T74" fmla="*/ 1693 w 2070"/>
              <a:gd name="T75" fmla="*/ 621 h 829"/>
              <a:gd name="T76" fmla="*/ 1670 w 2070"/>
              <a:gd name="T77" fmla="*/ 297 h 829"/>
              <a:gd name="T78" fmla="*/ 1572 w 2070"/>
              <a:gd name="T79" fmla="*/ 299 h 829"/>
              <a:gd name="T80" fmla="*/ 937 w 2070"/>
              <a:gd name="T81" fmla="*/ 219 h 829"/>
              <a:gd name="T82" fmla="*/ 1109 w 2070"/>
              <a:gd name="T83" fmla="*/ 219 h 829"/>
              <a:gd name="T84" fmla="*/ 86 w 2070"/>
              <a:gd name="T85" fmla="*/ 138 h 829"/>
              <a:gd name="T86" fmla="*/ 128 w 2070"/>
              <a:gd name="T87" fmla="*/ 304 h 829"/>
              <a:gd name="T88" fmla="*/ 283 w 2070"/>
              <a:gd name="T89" fmla="*/ 137 h 829"/>
              <a:gd name="T90" fmla="*/ 206 w 2070"/>
              <a:gd name="T91" fmla="*/ 389 h 829"/>
              <a:gd name="T92" fmla="*/ 185 w 2070"/>
              <a:gd name="T93" fmla="*/ 678 h 829"/>
              <a:gd name="T94" fmla="*/ 96 w 2070"/>
              <a:gd name="T95" fmla="*/ 453 h 829"/>
              <a:gd name="T96" fmla="*/ 44 w 2070"/>
              <a:gd name="T97" fmla="*/ 279 h 829"/>
              <a:gd name="T98" fmla="*/ 1513 w 2070"/>
              <a:gd name="T99" fmla="*/ 0 h 829"/>
              <a:gd name="T100" fmla="*/ 1972 w 2070"/>
              <a:gd name="T101" fmla="*/ 30 h 829"/>
              <a:gd name="T102" fmla="*/ 2058 w 2070"/>
              <a:gd name="T103" fmla="*/ 149 h 829"/>
              <a:gd name="T104" fmla="*/ 2070 w 2070"/>
              <a:gd name="T105" fmla="*/ 386 h 829"/>
              <a:gd name="T106" fmla="*/ 2062 w 2070"/>
              <a:gd name="T107" fmla="*/ 655 h 829"/>
              <a:gd name="T108" fmla="*/ 2010 w 2070"/>
              <a:gd name="T109" fmla="*/ 770 h 829"/>
              <a:gd name="T110" fmla="*/ 1875 w 2070"/>
              <a:gd name="T111" fmla="*/ 822 h 829"/>
              <a:gd name="T112" fmla="*/ 1397 w 2070"/>
              <a:gd name="T113" fmla="*/ 829 h 829"/>
              <a:gd name="T114" fmla="*/ 933 w 2070"/>
              <a:gd name="T115" fmla="*/ 795 h 829"/>
              <a:gd name="T116" fmla="*/ 847 w 2070"/>
              <a:gd name="T117" fmla="*/ 653 h 829"/>
              <a:gd name="T118" fmla="*/ 840 w 2070"/>
              <a:gd name="T119" fmla="*/ 310 h 829"/>
              <a:gd name="T120" fmla="*/ 874 w 2070"/>
              <a:gd name="T121" fmla="*/ 91 h 829"/>
              <a:gd name="T122" fmla="*/ 981 w 2070"/>
              <a:gd name="T123" fmla="*/ 12 h 829"/>
              <a:gd name="T124" fmla="*/ 1185 w 2070"/>
              <a:gd name="T125" fmla="*/ 2 h 8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070" h="829">
                <a:moveTo>
                  <a:pt x="1861" y="343"/>
                </a:moveTo>
                <a:lnTo>
                  <a:pt x="1872" y="345"/>
                </a:lnTo>
                <a:lnTo>
                  <a:pt x="1882" y="350"/>
                </a:lnTo>
                <a:lnTo>
                  <a:pt x="1888" y="360"/>
                </a:lnTo>
                <a:lnTo>
                  <a:pt x="1892" y="372"/>
                </a:lnTo>
                <a:lnTo>
                  <a:pt x="1894" y="387"/>
                </a:lnTo>
                <a:lnTo>
                  <a:pt x="1894" y="430"/>
                </a:lnTo>
                <a:lnTo>
                  <a:pt x="1891" y="432"/>
                </a:lnTo>
                <a:lnTo>
                  <a:pt x="1829" y="432"/>
                </a:lnTo>
                <a:lnTo>
                  <a:pt x="1827" y="430"/>
                </a:lnTo>
                <a:lnTo>
                  <a:pt x="1827" y="413"/>
                </a:lnTo>
                <a:lnTo>
                  <a:pt x="1827" y="389"/>
                </a:lnTo>
                <a:lnTo>
                  <a:pt x="1829" y="372"/>
                </a:lnTo>
                <a:lnTo>
                  <a:pt x="1832" y="360"/>
                </a:lnTo>
                <a:lnTo>
                  <a:pt x="1837" y="352"/>
                </a:lnTo>
                <a:lnTo>
                  <a:pt x="1848" y="345"/>
                </a:lnTo>
                <a:lnTo>
                  <a:pt x="1861" y="343"/>
                </a:lnTo>
                <a:close/>
                <a:moveTo>
                  <a:pt x="1588" y="342"/>
                </a:moveTo>
                <a:lnTo>
                  <a:pt x="1600" y="344"/>
                </a:lnTo>
                <a:lnTo>
                  <a:pt x="1609" y="351"/>
                </a:lnTo>
                <a:lnTo>
                  <a:pt x="1614" y="364"/>
                </a:lnTo>
                <a:lnTo>
                  <a:pt x="1617" y="380"/>
                </a:lnTo>
                <a:lnTo>
                  <a:pt x="1617" y="593"/>
                </a:lnTo>
                <a:lnTo>
                  <a:pt x="1616" y="607"/>
                </a:lnTo>
                <a:lnTo>
                  <a:pt x="1612" y="618"/>
                </a:lnTo>
                <a:lnTo>
                  <a:pt x="1605" y="624"/>
                </a:lnTo>
                <a:lnTo>
                  <a:pt x="1594" y="627"/>
                </a:lnTo>
                <a:lnTo>
                  <a:pt x="1588" y="627"/>
                </a:lnTo>
                <a:lnTo>
                  <a:pt x="1577" y="625"/>
                </a:lnTo>
                <a:lnTo>
                  <a:pt x="1566" y="619"/>
                </a:lnTo>
                <a:lnTo>
                  <a:pt x="1555" y="609"/>
                </a:lnTo>
                <a:lnTo>
                  <a:pt x="1555" y="360"/>
                </a:lnTo>
                <a:lnTo>
                  <a:pt x="1565" y="349"/>
                </a:lnTo>
                <a:lnTo>
                  <a:pt x="1576" y="344"/>
                </a:lnTo>
                <a:lnTo>
                  <a:pt x="1588" y="342"/>
                </a:lnTo>
                <a:close/>
                <a:moveTo>
                  <a:pt x="386" y="337"/>
                </a:moveTo>
                <a:lnTo>
                  <a:pt x="373" y="340"/>
                </a:lnTo>
                <a:lnTo>
                  <a:pt x="363" y="346"/>
                </a:lnTo>
                <a:lnTo>
                  <a:pt x="358" y="354"/>
                </a:lnTo>
                <a:lnTo>
                  <a:pt x="356" y="366"/>
                </a:lnTo>
                <a:lnTo>
                  <a:pt x="356" y="588"/>
                </a:lnTo>
                <a:lnTo>
                  <a:pt x="358" y="602"/>
                </a:lnTo>
                <a:lnTo>
                  <a:pt x="363" y="612"/>
                </a:lnTo>
                <a:lnTo>
                  <a:pt x="373" y="617"/>
                </a:lnTo>
                <a:lnTo>
                  <a:pt x="386" y="619"/>
                </a:lnTo>
                <a:lnTo>
                  <a:pt x="387" y="619"/>
                </a:lnTo>
                <a:lnTo>
                  <a:pt x="398" y="618"/>
                </a:lnTo>
                <a:lnTo>
                  <a:pt x="407" y="613"/>
                </a:lnTo>
                <a:lnTo>
                  <a:pt x="413" y="605"/>
                </a:lnTo>
                <a:lnTo>
                  <a:pt x="417" y="594"/>
                </a:lnTo>
                <a:lnTo>
                  <a:pt x="418" y="580"/>
                </a:lnTo>
                <a:lnTo>
                  <a:pt x="418" y="372"/>
                </a:lnTo>
                <a:lnTo>
                  <a:pt x="416" y="358"/>
                </a:lnTo>
                <a:lnTo>
                  <a:pt x="410" y="346"/>
                </a:lnTo>
                <a:lnTo>
                  <a:pt x="399" y="340"/>
                </a:lnTo>
                <a:lnTo>
                  <a:pt x="386" y="337"/>
                </a:lnTo>
                <a:close/>
                <a:moveTo>
                  <a:pt x="1193" y="283"/>
                </a:moveTo>
                <a:lnTo>
                  <a:pt x="1193" y="593"/>
                </a:lnTo>
                <a:lnTo>
                  <a:pt x="1193" y="617"/>
                </a:lnTo>
                <a:lnTo>
                  <a:pt x="1195" y="637"/>
                </a:lnTo>
                <a:lnTo>
                  <a:pt x="1197" y="653"/>
                </a:lnTo>
                <a:lnTo>
                  <a:pt x="1201" y="665"/>
                </a:lnTo>
                <a:lnTo>
                  <a:pt x="1207" y="672"/>
                </a:lnTo>
                <a:lnTo>
                  <a:pt x="1217" y="682"/>
                </a:lnTo>
                <a:lnTo>
                  <a:pt x="1229" y="688"/>
                </a:lnTo>
                <a:lnTo>
                  <a:pt x="1243" y="691"/>
                </a:lnTo>
                <a:lnTo>
                  <a:pt x="1245" y="691"/>
                </a:lnTo>
                <a:lnTo>
                  <a:pt x="1266" y="687"/>
                </a:lnTo>
                <a:lnTo>
                  <a:pt x="1287" y="678"/>
                </a:lnTo>
                <a:lnTo>
                  <a:pt x="1309" y="663"/>
                </a:lnTo>
                <a:lnTo>
                  <a:pt x="1332" y="642"/>
                </a:lnTo>
                <a:lnTo>
                  <a:pt x="1332" y="642"/>
                </a:lnTo>
                <a:lnTo>
                  <a:pt x="1332" y="685"/>
                </a:lnTo>
                <a:lnTo>
                  <a:pt x="1407" y="685"/>
                </a:lnTo>
                <a:lnTo>
                  <a:pt x="1407" y="283"/>
                </a:lnTo>
                <a:lnTo>
                  <a:pt x="1332" y="283"/>
                </a:lnTo>
                <a:lnTo>
                  <a:pt x="1332" y="588"/>
                </a:lnTo>
                <a:lnTo>
                  <a:pt x="1320" y="601"/>
                </a:lnTo>
                <a:lnTo>
                  <a:pt x="1308" y="611"/>
                </a:lnTo>
                <a:lnTo>
                  <a:pt x="1298" y="616"/>
                </a:lnTo>
                <a:lnTo>
                  <a:pt x="1289" y="618"/>
                </a:lnTo>
                <a:lnTo>
                  <a:pt x="1284" y="618"/>
                </a:lnTo>
                <a:lnTo>
                  <a:pt x="1277" y="616"/>
                </a:lnTo>
                <a:lnTo>
                  <a:pt x="1272" y="612"/>
                </a:lnTo>
                <a:lnTo>
                  <a:pt x="1269" y="603"/>
                </a:lnTo>
                <a:lnTo>
                  <a:pt x="1268" y="592"/>
                </a:lnTo>
                <a:lnTo>
                  <a:pt x="1268" y="283"/>
                </a:lnTo>
                <a:lnTo>
                  <a:pt x="1193" y="283"/>
                </a:lnTo>
                <a:close/>
                <a:moveTo>
                  <a:pt x="561" y="277"/>
                </a:moveTo>
                <a:lnTo>
                  <a:pt x="632" y="277"/>
                </a:lnTo>
                <a:lnTo>
                  <a:pt x="634" y="279"/>
                </a:lnTo>
                <a:lnTo>
                  <a:pt x="634" y="580"/>
                </a:lnTo>
                <a:lnTo>
                  <a:pt x="635" y="594"/>
                </a:lnTo>
                <a:lnTo>
                  <a:pt x="638" y="604"/>
                </a:lnTo>
                <a:lnTo>
                  <a:pt x="643" y="610"/>
                </a:lnTo>
                <a:lnTo>
                  <a:pt x="652" y="612"/>
                </a:lnTo>
                <a:lnTo>
                  <a:pt x="654" y="612"/>
                </a:lnTo>
                <a:lnTo>
                  <a:pt x="663" y="610"/>
                </a:lnTo>
                <a:lnTo>
                  <a:pt x="673" y="605"/>
                </a:lnTo>
                <a:lnTo>
                  <a:pt x="684" y="596"/>
                </a:lnTo>
                <a:lnTo>
                  <a:pt x="696" y="583"/>
                </a:lnTo>
                <a:lnTo>
                  <a:pt x="696" y="279"/>
                </a:lnTo>
                <a:lnTo>
                  <a:pt x="698" y="277"/>
                </a:lnTo>
                <a:lnTo>
                  <a:pt x="771" y="277"/>
                </a:lnTo>
                <a:lnTo>
                  <a:pt x="773" y="279"/>
                </a:lnTo>
                <a:lnTo>
                  <a:pt x="773" y="678"/>
                </a:lnTo>
                <a:lnTo>
                  <a:pt x="771" y="680"/>
                </a:lnTo>
                <a:lnTo>
                  <a:pt x="698" y="680"/>
                </a:lnTo>
                <a:lnTo>
                  <a:pt x="696" y="678"/>
                </a:lnTo>
                <a:lnTo>
                  <a:pt x="696" y="638"/>
                </a:lnTo>
                <a:lnTo>
                  <a:pt x="674" y="659"/>
                </a:lnTo>
                <a:lnTo>
                  <a:pt x="653" y="674"/>
                </a:lnTo>
                <a:lnTo>
                  <a:pt x="631" y="683"/>
                </a:lnTo>
                <a:lnTo>
                  <a:pt x="611" y="686"/>
                </a:lnTo>
                <a:lnTo>
                  <a:pt x="595" y="684"/>
                </a:lnTo>
                <a:lnTo>
                  <a:pt x="580" y="677"/>
                </a:lnTo>
                <a:lnTo>
                  <a:pt x="570" y="666"/>
                </a:lnTo>
                <a:lnTo>
                  <a:pt x="563" y="650"/>
                </a:lnTo>
                <a:lnTo>
                  <a:pt x="560" y="629"/>
                </a:lnTo>
                <a:lnTo>
                  <a:pt x="558" y="607"/>
                </a:lnTo>
                <a:lnTo>
                  <a:pt x="558" y="279"/>
                </a:lnTo>
                <a:lnTo>
                  <a:pt x="561" y="277"/>
                </a:lnTo>
                <a:close/>
                <a:moveTo>
                  <a:pt x="1859" y="274"/>
                </a:moveTo>
                <a:lnTo>
                  <a:pt x="1834" y="277"/>
                </a:lnTo>
                <a:lnTo>
                  <a:pt x="1810" y="285"/>
                </a:lnTo>
                <a:lnTo>
                  <a:pt x="1791" y="298"/>
                </a:lnTo>
                <a:lnTo>
                  <a:pt x="1774" y="317"/>
                </a:lnTo>
                <a:lnTo>
                  <a:pt x="1759" y="341"/>
                </a:lnTo>
                <a:lnTo>
                  <a:pt x="1753" y="365"/>
                </a:lnTo>
                <a:lnTo>
                  <a:pt x="1751" y="389"/>
                </a:lnTo>
                <a:lnTo>
                  <a:pt x="1751" y="576"/>
                </a:lnTo>
                <a:lnTo>
                  <a:pt x="1752" y="602"/>
                </a:lnTo>
                <a:lnTo>
                  <a:pt x="1757" y="625"/>
                </a:lnTo>
                <a:lnTo>
                  <a:pt x="1767" y="646"/>
                </a:lnTo>
                <a:lnTo>
                  <a:pt x="1779" y="662"/>
                </a:lnTo>
                <a:lnTo>
                  <a:pt x="1794" y="676"/>
                </a:lnTo>
                <a:lnTo>
                  <a:pt x="1813" y="687"/>
                </a:lnTo>
                <a:lnTo>
                  <a:pt x="1835" y="694"/>
                </a:lnTo>
                <a:lnTo>
                  <a:pt x="1859" y="696"/>
                </a:lnTo>
                <a:lnTo>
                  <a:pt x="1884" y="695"/>
                </a:lnTo>
                <a:lnTo>
                  <a:pt x="1905" y="688"/>
                </a:lnTo>
                <a:lnTo>
                  <a:pt x="1924" y="679"/>
                </a:lnTo>
                <a:lnTo>
                  <a:pt x="1940" y="667"/>
                </a:lnTo>
                <a:lnTo>
                  <a:pt x="1952" y="651"/>
                </a:lnTo>
                <a:lnTo>
                  <a:pt x="1962" y="630"/>
                </a:lnTo>
                <a:lnTo>
                  <a:pt x="1966" y="612"/>
                </a:lnTo>
                <a:lnTo>
                  <a:pt x="1969" y="589"/>
                </a:lnTo>
                <a:lnTo>
                  <a:pt x="1970" y="559"/>
                </a:lnTo>
                <a:lnTo>
                  <a:pt x="1970" y="542"/>
                </a:lnTo>
                <a:lnTo>
                  <a:pt x="1894" y="542"/>
                </a:lnTo>
                <a:lnTo>
                  <a:pt x="1894" y="573"/>
                </a:lnTo>
                <a:lnTo>
                  <a:pt x="1893" y="591"/>
                </a:lnTo>
                <a:lnTo>
                  <a:pt x="1891" y="604"/>
                </a:lnTo>
                <a:lnTo>
                  <a:pt x="1887" y="614"/>
                </a:lnTo>
                <a:lnTo>
                  <a:pt x="1882" y="620"/>
                </a:lnTo>
                <a:lnTo>
                  <a:pt x="1871" y="624"/>
                </a:lnTo>
                <a:lnTo>
                  <a:pt x="1862" y="626"/>
                </a:lnTo>
                <a:lnTo>
                  <a:pt x="1856" y="626"/>
                </a:lnTo>
                <a:lnTo>
                  <a:pt x="1845" y="623"/>
                </a:lnTo>
                <a:lnTo>
                  <a:pt x="1837" y="616"/>
                </a:lnTo>
                <a:lnTo>
                  <a:pt x="1831" y="604"/>
                </a:lnTo>
                <a:lnTo>
                  <a:pt x="1828" y="587"/>
                </a:lnTo>
                <a:lnTo>
                  <a:pt x="1827" y="564"/>
                </a:lnTo>
                <a:lnTo>
                  <a:pt x="1827" y="495"/>
                </a:lnTo>
                <a:lnTo>
                  <a:pt x="1829" y="493"/>
                </a:lnTo>
                <a:lnTo>
                  <a:pt x="1970" y="493"/>
                </a:lnTo>
                <a:lnTo>
                  <a:pt x="1970" y="400"/>
                </a:lnTo>
                <a:lnTo>
                  <a:pt x="1969" y="371"/>
                </a:lnTo>
                <a:lnTo>
                  <a:pt x="1964" y="345"/>
                </a:lnTo>
                <a:lnTo>
                  <a:pt x="1956" y="324"/>
                </a:lnTo>
                <a:lnTo>
                  <a:pt x="1945" y="306"/>
                </a:lnTo>
                <a:lnTo>
                  <a:pt x="1929" y="292"/>
                </a:lnTo>
                <a:lnTo>
                  <a:pt x="1912" y="282"/>
                </a:lnTo>
                <a:lnTo>
                  <a:pt x="1891" y="276"/>
                </a:lnTo>
                <a:lnTo>
                  <a:pt x="1866" y="274"/>
                </a:lnTo>
                <a:lnTo>
                  <a:pt x="1859" y="274"/>
                </a:lnTo>
                <a:close/>
                <a:moveTo>
                  <a:pt x="386" y="268"/>
                </a:moveTo>
                <a:lnTo>
                  <a:pt x="392" y="268"/>
                </a:lnTo>
                <a:lnTo>
                  <a:pt x="414" y="270"/>
                </a:lnTo>
                <a:lnTo>
                  <a:pt x="434" y="275"/>
                </a:lnTo>
                <a:lnTo>
                  <a:pt x="451" y="284"/>
                </a:lnTo>
                <a:lnTo>
                  <a:pt x="466" y="296"/>
                </a:lnTo>
                <a:lnTo>
                  <a:pt x="480" y="313"/>
                </a:lnTo>
                <a:lnTo>
                  <a:pt x="490" y="332"/>
                </a:lnTo>
                <a:lnTo>
                  <a:pt x="494" y="349"/>
                </a:lnTo>
                <a:lnTo>
                  <a:pt x="496" y="368"/>
                </a:lnTo>
                <a:lnTo>
                  <a:pt x="496" y="583"/>
                </a:lnTo>
                <a:lnTo>
                  <a:pt x="494" y="608"/>
                </a:lnTo>
                <a:lnTo>
                  <a:pt x="488" y="630"/>
                </a:lnTo>
                <a:lnTo>
                  <a:pt x="478" y="649"/>
                </a:lnTo>
                <a:lnTo>
                  <a:pt x="463" y="665"/>
                </a:lnTo>
                <a:lnTo>
                  <a:pt x="445" y="677"/>
                </a:lnTo>
                <a:lnTo>
                  <a:pt x="423" y="686"/>
                </a:lnTo>
                <a:lnTo>
                  <a:pt x="387" y="691"/>
                </a:lnTo>
                <a:lnTo>
                  <a:pt x="360" y="688"/>
                </a:lnTo>
                <a:lnTo>
                  <a:pt x="338" y="681"/>
                </a:lnTo>
                <a:lnTo>
                  <a:pt x="319" y="670"/>
                </a:lnTo>
                <a:lnTo>
                  <a:pt x="302" y="655"/>
                </a:lnTo>
                <a:lnTo>
                  <a:pt x="290" y="633"/>
                </a:lnTo>
                <a:lnTo>
                  <a:pt x="281" y="609"/>
                </a:lnTo>
                <a:lnTo>
                  <a:pt x="279" y="587"/>
                </a:lnTo>
                <a:lnTo>
                  <a:pt x="278" y="559"/>
                </a:lnTo>
                <a:lnTo>
                  <a:pt x="278" y="386"/>
                </a:lnTo>
                <a:lnTo>
                  <a:pt x="279" y="360"/>
                </a:lnTo>
                <a:lnTo>
                  <a:pt x="283" y="336"/>
                </a:lnTo>
                <a:lnTo>
                  <a:pt x="290" y="318"/>
                </a:lnTo>
                <a:lnTo>
                  <a:pt x="300" y="303"/>
                </a:lnTo>
                <a:lnTo>
                  <a:pt x="313" y="291"/>
                </a:lnTo>
                <a:lnTo>
                  <a:pt x="328" y="281"/>
                </a:lnTo>
                <a:lnTo>
                  <a:pt x="345" y="274"/>
                </a:lnTo>
                <a:lnTo>
                  <a:pt x="365" y="269"/>
                </a:lnTo>
                <a:lnTo>
                  <a:pt x="386" y="268"/>
                </a:lnTo>
                <a:close/>
                <a:moveTo>
                  <a:pt x="1480" y="141"/>
                </a:moveTo>
                <a:lnTo>
                  <a:pt x="1480" y="685"/>
                </a:lnTo>
                <a:lnTo>
                  <a:pt x="1555" y="685"/>
                </a:lnTo>
                <a:lnTo>
                  <a:pt x="1555" y="657"/>
                </a:lnTo>
                <a:lnTo>
                  <a:pt x="1556" y="657"/>
                </a:lnTo>
                <a:lnTo>
                  <a:pt x="1571" y="671"/>
                </a:lnTo>
                <a:lnTo>
                  <a:pt x="1587" y="681"/>
                </a:lnTo>
                <a:lnTo>
                  <a:pt x="1604" y="687"/>
                </a:lnTo>
                <a:lnTo>
                  <a:pt x="1621" y="689"/>
                </a:lnTo>
                <a:lnTo>
                  <a:pt x="1631" y="689"/>
                </a:lnTo>
                <a:lnTo>
                  <a:pt x="1647" y="687"/>
                </a:lnTo>
                <a:lnTo>
                  <a:pt x="1661" y="681"/>
                </a:lnTo>
                <a:lnTo>
                  <a:pt x="1673" y="672"/>
                </a:lnTo>
                <a:lnTo>
                  <a:pt x="1682" y="659"/>
                </a:lnTo>
                <a:lnTo>
                  <a:pt x="1689" y="642"/>
                </a:lnTo>
                <a:lnTo>
                  <a:pt x="1693" y="621"/>
                </a:lnTo>
                <a:lnTo>
                  <a:pt x="1694" y="603"/>
                </a:lnTo>
                <a:lnTo>
                  <a:pt x="1694" y="382"/>
                </a:lnTo>
                <a:lnTo>
                  <a:pt x="1692" y="354"/>
                </a:lnTo>
                <a:lnTo>
                  <a:pt x="1688" y="331"/>
                </a:lnTo>
                <a:lnTo>
                  <a:pt x="1681" y="313"/>
                </a:lnTo>
                <a:lnTo>
                  <a:pt x="1670" y="297"/>
                </a:lnTo>
                <a:lnTo>
                  <a:pt x="1657" y="287"/>
                </a:lnTo>
                <a:lnTo>
                  <a:pt x="1640" y="281"/>
                </a:lnTo>
                <a:lnTo>
                  <a:pt x="1621" y="278"/>
                </a:lnTo>
                <a:lnTo>
                  <a:pt x="1605" y="281"/>
                </a:lnTo>
                <a:lnTo>
                  <a:pt x="1588" y="287"/>
                </a:lnTo>
                <a:lnTo>
                  <a:pt x="1572" y="299"/>
                </a:lnTo>
                <a:lnTo>
                  <a:pt x="1556" y="316"/>
                </a:lnTo>
                <a:lnTo>
                  <a:pt x="1555" y="316"/>
                </a:lnTo>
                <a:lnTo>
                  <a:pt x="1555" y="141"/>
                </a:lnTo>
                <a:lnTo>
                  <a:pt x="1480" y="141"/>
                </a:lnTo>
                <a:close/>
                <a:moveTo>
                  <a:pt x="937" y="141"/>
                </a:moveTo>
                <a:lnTo>
                  <a:pt x="937" y="219"/>
                </a:lnTo>
                <a:lnTo>
                  <a:pt x="1021" y="219"/>
                </a:lnTo>
                <a:lnTo>
                  <a:pt x="1023" y="221"/>
                </a:lnTo>
                <a:lnTo>
                  <a:pt x="1023" y="685"/>
                </a:lnTo>
                <a:lnTo>
                  <a:pt x="1107" y="685"/>
                </a:lnTo>
                <a:lnTo>
                  <a:pt x="1107" y="221"/>
                </a:lnTo>
                <a:lnTo>
                  <a:pt x="1109" y="219"/>
                </a:lnTo>
                <a:lnTo>
                  <a:pt x="1194" y="219"/>
                </a:lnTo>
                <a:lnTo>
                  <a:pt x="1194" y="141"/>
                </a:lnTo>
                <a:lnTo>
                  <a:pt x="937" y="141"/>
                </a:lnTo>
                <a:close/>
                <a:moveTo>
                  <a:pt x="1" y="135"/>
                </a:moveTo>
                <a:lnTo>
                  <a:pt x="83" y="135"/>
                </a:lnTo>
                <a:lnTo>
                  <a:pt x="86" y="138"/>
                </a:lnTo>
                <a:lnTo>
                  <a:pt x="89" y="147"/>
                </a:lnTo>
                <a:lnTo>
                  <a:pt x="93" y="163"/>
                </a:lnTo>
                <a:lnTo>
                  <a:pt x="97" y="184"/>
                </a:lnTo>
                <a:lnTo>
                  <a:pt x="107" y="220"/>
                </a:lnTo>
                <a:lnTo>
                  <a:pt x="117" y="260"/>
                </a:lnTo>
                <a:lnTo>
                  <a:pt x="128" y="304"/>
                </a:lnTo>
                <a:lnTo>
                  <a:pt x="139" y="352"/>
                </a:lnTo>
                <a:lnTo>
                  <a:pt x="145" y="352"/>
                </a:lnTo>
                <a:lnTo>
                  <a:pt x="197" y="135"/>
                </a:lnTo>
                <a:lnTo>
                  <a:pt x="281" y="135"/>
                </a:lnTo>
                <a:lnTo>
                  <a:pt x="282" y="137"/>
                </a:lnTo>
                <a:lnTo>
                  <a:pt x="283" y="137"/>
                </a:lnTo>
                <a:lnTo>
                  <a:pt x="266" y="191"/>
                </a:lnTo>
                <a:lnTo>
                  <a:pt x="250" y="240"/>
                </a:lnTo>
                <a:lnTo>
                  <a:pt x="236" y="285"/>
                </a:lnTo>
                <a:lnTo>
                  <a:pt x="225" y="325"/>
                </a:lnTo>
                <a:lnTo>
                  <a:pt x="214" y="360"/>
                </a:lnTo>
                <a:lnTo>
                  <a:pt x="206" y="389"/>
                </a:lnTo>
                <a:lnTo>
                  <a:pt x="198" y="413"/>
                </a:lnTo>
                <a:lnTo>
                  <a:pt x="192" y="432"/>
                </a:lnTo>
                <a:lnTo>
                  <a:pt x="188" y="446"/>
                </a:lnTo>
                <a:lnTo>
                  <a:pt x="185" y="454"/>
                </a:lnTo>
                <a:lnTo>
                  <a:pt x="185" y="458"/>
                </a:lnTo>
                <a:lnTo>
                  <a:pt x="185" y="678"/>
                </a:lnTo>
                <a:lnTo>
                  <a:pt x="183" y="680"/>
                </a:lnTo>
                <a:lnTo>
                  <a:pt x="102" y="680"/>
                </a:lnTo>
                <a:lnTo>
                  <a:pt x="100" y="678"/>
                </a:lnTo>
                <a:lnTo>
                  <a:pt x="100" y="469"/>
                </a:lnTo>
                <a:lnTo>
                  <a:pt x="99" y="463"/>
                </a:lnTo>
                <a:lnTo>
                  <a:pt x="96" y="453"/>
                </a:lnTo>
                <a:lnTo>
                  <a:pt x="92" y="438"/>
                </a:lnTo>
                <a:lnTo>
                  <a:pt x="86" y="418"/>
                </a:lnTo>
                <a:lnTo>
                  <a:pt x="77" y="391"/>
                </a:lnTo>
                <a:lnTo>
                  <a:pt x="68" y="360"/>
                </a:lnTo>
                <a:lnTo>
                  <a:pt x="57" y="322"/>
                </a:lnTo>
                <a:lnTo>
                  <a:pt x="44" y="279"/>
                </a:lnTo>
                <a:lnTo>
                  <a:pt x="29" y="231"/>
                </a:lnTo>
                <a:lnTo>
                  <a:pt x="12" y="178"/>
                </a:lnTo>
                <a:lnTo>
                  <a:pt x="0" y="137"/>
                </a:lnTo>
                <a:lnTo>
                  <a:pt x="1" y="135"/>
                </a:lnTo>
                <a:close/>
                <a:moveTo>
                  <a:pt x="1395" y="0"/>
                </a:moveTo>
                <a:lnTo>
                  <a:pt x="1513" y="0"/>
                </a:lnTo>
                <a:lnTo>
                  <a:pt x="1624" y="1"/>
                </a:lnTo>
                <a:lnTo>
                  <a:pt x="1728" y="2"/>
                </a:lnTo>
                <a:lnTo>
                  <a:pt x="1825" y="5"/>
                </a:lnTo>
                <a:lnTo>
                  <a:pt x="1914" y="9"/>
                </a:lnTo>
                <a:lnTo>
                  <a:pt x="1946" y="18"/>
                </a:lnTo>
                <a:lnTo>
                  <a:pt x="1972" y="30"/>
                </a:lnTo>
                <a:lnTo>
                  <a:pt x="1995" y="44"/>
                </a:lnTo>
                <a:lnTo>
                  <a:pt x="2012" y="61"/>
                </a:lnTo>
                <a:lnTo>
                  <a:pt x="2028" y="79"/>
                </a:lnTo>
                <a:lnTo>
                  <a:pt x="2040" y="99"/>
                </a:lnTo>
                <a:lnTo>
                  <a:pt x="2051" y="122"/>
                </a:lnTo>
                <a:lnTo>
                  <a:pt x="2058" y="149"/>
                </a:lnTo>
                <a:lnTo>
                  <a:pt x="2063" y="178"/>
                </a:lnTo>
                <a:lnTo>
                  <a:pt x="2064" y="212"/>
                </a:lnTo>
                <a:lnTo>
                  <a:pt x="2067" y="249"/>
                </a:lnTo>
                <a:lnTo>
                  <a:pt x="2069" y="290"/>
                </a:lnTo>
                <a:lnTo>
                  <a:pt x="2070" y="336"/>
                </a:lnTo>
                <a:lnTo>
                  <a:pt x="2070" y="386"/>
                </a:lnTo>
                <a:lnTo>
                  <a:pt x="2070" y="443"/>
                </a:lnTo>
                <a:lnTo>
                  <a:pt x="2069" y="499"/>
                </a:lnTo>
                <a:lnTo>
                  <a:pt x="2068" y="548"/>
                </a:lnTo>
                <a:lnTo>
                  <a:pt x="2066" y="590"/>
                </a:lnTo>
                <a:lnTo>
                  <a:pt x="2064" y="625"/>
                </a:lnTo>
                <a:lnTo>
                  <a:pt x="2062" y="655"/>
                </a:lnTo>
                <a:lnTo>
                  <a:pt x="2060" y="676"/>
                </a:lnTo>
                <a:lnTo>
                  <a:pt x="2058" y="692"/>
                </a:lnTo>
                <a:lnTo>
                  <a:pt x="2055" y="700"/>
                </a:lnTo>
                <a:lnTo>
                  <a:pt x="2043" y="726"/>
                </a:lnTo>
                <a:lnTo>
                  <a:pt x="2028" y="750"/>
                </a:lnTo>
                <a:lnTo>
                  <a:pt x="2010" y="770"/>
                </a:lnTo>
                <a:lnTo>
                  <a:pt x="1987" y="788"/>
                </a:lnTo>
                <a:lnTo>
                  <a:pt x="1962" y="804"/>
                </a:lnTo>
                <a:lnTo>
                  <a:pt x="1947" y="811"/>
                </a:lnTo>
                <a:lnTo>
                  <a:pt x="1926" y="816"/>
                </a:lnTo>
                <a:lnTo>
                  <a:pt x="1903" y="820"/>
                </a:lnTo>
                <a:lnTo>
                  <a:pt x="1875" y="822"/>
                </a:lnTo>
                <a:lnTo>
                  <a:pt x="1844" y="823"/>
                </a:lnTo>
                <a:lnTo>
                  <a:pt x="1770" y="826"/>
                </a:lnTo>
                <a:lnTo>
                  <a:pt x="1689" y="828"/>
                </a:lnTo>
                <a:lnTo>
                  <a:pt x="1604" y="829"/>
                </a:lnTo>
                <a:lnTo>
                  <a:pt x="1513" y="829"/>
                </a:lnTo>
                <a:lnTo>
                  <a:pt x="1397" y="829"/>
                </a:lnTo>
                <a:lnTo>
                  <a:pt x="1286" y="829"/>
                </a:lnTo>
                <a:lnTo>
                  <a:pt x="1183" y="827"/>
                </a:lnTo>
                <a:lnTo>
                  <a:pt x="1085" y="824"/>
                </a:lnTo>
                <a:lnTo>
                  <a:pt x="995" y="819"/>
                </a:lnTo>
                <a:lnTo>
                  <a:pt x="964" y="811"/>
                </a:lnTo>
                <a:lnTo>
                  <a:pt x="933" y="795"/>
                </a:lnTo>
                <a:lnTo>
                  <a:pt x="902" y="772"/>
                </a:lnTo>
                <a:lnTo>
                  <a:pt x="885" y="754"/>
                </a:lnTo>
                <a:lnTo>
                  <a:pt x="871" y="733"/>
                </a:lnTo>
                <a:lnTo>
                  <a:pt x="859" y="710"/>
                </a:lnTo>
                <a:lnTo>
                  <a:pt x="852" y="682"/>
                </a:lnTo>
                <a:lnTo>
                  <a:pt x="847" y="653"/>
                </a:lnTo>
                <a:lnTo>
                  <a:pt x="845" y="619"/>
                </a:lnTo>
                <a:lnTo>
                  <a:pt x="842" y="564"/>
                </a:lnTo>
                <a:lnTo>
                  <a:pt x="840" y="503"/>
                </a:lnTo>
                <a:lnTo>
                  <a:pt x="839" y="435"/>
                </a:lnTo>
                <a:lnTo>
                  <a:pt x="839" y="394"/>
                </a:lnTo>
                <a:lnTo>
                  <a:pt x="840" y="310"/>
                </a:lnTo>
                <a:lnTo>
                  <a:pt x="844" y="228"/>
                </a:lnTo>
                <a:lnTo>
                  <a:pt x="850" y="149"/>
                </a:lnTo>
                <a:lnTo>
                  <a:pt x="852" y="140"/>
                </a:lnTo>
                <a:lnTo>
                  <a:pt x="857" y="126"/>
                </a:lnTo>
                <a:lnTo>
                  <a:pt x="864" y="110"/>
                </a:lnTo>
                <a:lnTo>
                  <a:pt x="874" y="91"/>
                </a:lnTo>
                <a:lnTo>
                  <a:pt x="888" y="71"/>
                </a:lnTo>
                <a:lnTo>
                  <a:pt x="904" y="54"/>
                </a:lnTo>
                <a:lnTo>
                  <a:pt x="925" y="39"/>
                </a:lnTo>
                <a:lnTo>
                  <a:pt x="947" y="26"/>
                </a:lnTo>
                <a:lnTo>
                  <a:pt x="973" y="15"/>
                </a:lnTo>
                <a:lnTo>
                  <a:pt x="981" y="12"/>
                </a:lnTo>
                <a:lnTo>
                  <a:pt x="995" y="10"/>
                </a:lnTo>
                <a:lnTo>
                  <a:pt x="1017" y="8"/>
                </a:lnTo>
                <a:lnTo>
                  <a:pt x="1047" y="7"/>
                </a:lnTo>
                <a:lnTo>
                  <a:pt x="1083" y="5"/>
                </a:lnTo>
                <a:lnTo>
                  <a:pt x="1127" y="4"/>
                </a:lnTo>
                <a:lnTo>
                  <a:pt x="1185" y="2"/>
                </a:lnTo>
                <a:lnTo>
                  <a:pt x="1249" y="1"/>
                </a:lnTo>
                <a:lnTo>
                  <a:pt x="1319" y="0"/>
                </a:lnTo>
                <a:lnTo>
                  <a:pt x="1395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Freeform 13"/>
          <p:cNvSpPr>
            <a:spLocks noEditPoints="1"/>
          </p:cNvSpPr>
          <p:nvPr/>
        </p:nvSpPr>
        <p:spPr bwMode="auto">
          <a:xfrm>
            <a:off x="8808049" y="2338593"/>
            <a:ext cx="289979" cy="292091"/>
          </a:xfrm>
          <a:custGeom>
            <a:avLst/>
            <a:gdLst>
              <a:gd name="T0" fmla="*/ 127 w 825"/>
              <a:gd name="T1" fmla="*/ 695 h 830"/>
              <a:gd name="T2" fmla="*/ 250 w 825"/>
              <a:gd name="T3" fmla="*/ 320 h 830"/>
              <a:gd name="T4" fmla="*/ 552 w 825"/>
              <a:gd name="T5" fmla="*/ 312 h 830"/>
              <a:gd name="T6" fmla="*/ 503 w 825"/>
              <a:gd name="T7" fmla="*/ 321 h 830"/>
              <a:gd name="T8" fmla="*/ 461 w 825"/>
              <a:gd name="T9" fmla="*/ 351 h 830"/>
              <a:gd name="T10" fmla="*/ 442 w 825"/>
              <a:gd name="T11" fmla="*/ 372 h 830"/>
              <a:gd name="T12" fmla="*/ 319 w 825"/>
              <a:gd name="T13" fmla="*/ 320 h 830"/>
              <a:gd name="T14" fmla="*/ 442 w 825"/>
              <a:gd name="T15" fmla="*/ 695 h 830"/>
              <a:gd name="T16" fmla="*/ 443 w 825"/>
              <a:gd name="T17" fmla="*/ 477 h 830"/>
              <a:gd name="T18" fmla="*/ 452 w 825"/>
              <a:gd name="T19" fmla="*/ 443 h 830"/>
              <a:gd name="T20" fmla="*/ 474 w 825"/>
              <a:gd name="T21" fmla="*/ 421 h 830"/>
              <a:gd name="T22" fmla="*/ 506 w 825"/>
              <a:gd name="T23" fmla="*/ 410 h 830"/>
              <a:gd name="T24" fmla="*/ 531 w 825"/>
              <a:gd name="T25" fmla="*/ 412 h 830"/>
              <a:gd name="T26" fmla="*/ 555 w 825"/>
              <a:gd name="T27" fmla="*/ 427 h 830"/>
              <a:gd name="T28" fmla="*/ 571 w 825"/>
              <a:gd name="T29" fmla="*/ 460 h 830"/>
              <a:gd name="T30" fmla="*/ 575 w 825"/>
              <a:gd name="T31" fmla="*/ 493 h 830"/>
              <a:gd name="T32" fmla="*/ 699 w 825"/>
              <a:gd name="T33" fmla="*/ 695 h 830"/>
              <a:gd name="T34" fmla="*/ 697 w 825"/>
              <a:gd name="T35" fmla="*/ 452 h 830"/>
              <a:gd name="T36" fmla="*/ 682 w 825"/>
              <a:gd name="T37" fmla="*/ 391 h 830"/>
              <a:gd name="T38" fmla="*/ 653 w 825"/>
              <a:gd name="T39" fmla="*/ 348 h 830"/>
              <a:gd name="T40" fmla="*/ 608 w 825"/>
              <a:gd name="T41" fmla="*/ 320 h 830"/>
              <a:gd name="T42" fmla="*/ 552 w 825"/>
              <a:gd name="T43" fmla="*/ 312 h 830"/>
              <a:gd name="T44" fmla="*/ 168 w 825"/>
              <a:gd name="T45" fmla="*/ 142 h 830"/>
              <a:gd name="T46" fmla="*/ 140 w 825"/>
              <a:gd name="T47" fmla="*/ 156 h 830"/>
              <a:gd name="T48" fmla="*/ 120 w 825"/>
              <a:gd name="T49" fmla="*/ 187 h 830"/>
              <a:gd name="T50" fmla="*/ 118 w 825"/>
              <a:gd name="T51" fmla="*/ 204 h 830"/>
              <a:gd name="T52" fmla="*/ 127 w 825"/>
              <a:gd name="T53" fmla="*/ 236 h 830"/>
              <a:gd name="T54" fmla="*/ 149 w 825"/>
              <a:gd name="T55" fmla="*/ 258 h 830"/>
              <a:gd name="T56" fmla="*/ 181 w 825"/>
              <a:gd name="T57" fmla="*/ 268 h 830"/>
              <a:gd name="T58" fmla="*/ 211 w 825"/>
              <a:gd name="T59" fmla="*/ 266 h 830"/>
              <a:gd name="T60" fmla="*/ 239 w 825"/>
              <a:gd name="T61" fmla="*/ 251 h 830"/>
              <a:gd name="T62" fmla="*/ 257 w 825"/>
              <a:gd name="T63" fmla="*/ 218 h 830"/>
              <a:gd name="T64" fmla="*/ 256 w 825"/>
              <a:gd name="T65" fmla="*/ 187 h 830"/>
              <a:gd name="T66" fmla="*/ 241 w 825"/>
              <a:gd name="T67" fmla="*/ 159 h 830"/>
              <a:gd name="T68" fmla="*/ 209 w 825"/>
              <a:gd name="T69" fmla="*/ 142 h 830"/>
              <a:gd name="T70" fmla="*/ 57 w 825"/>
              <a:gd name="T71" fmla="*/ 0 h 830"/>
              <a:gd name="T72" fmla="*/ 785 w 825"/>
              <a:gd name="T73" fmla="*/ 3 h 830"/>
              <a:gd name="T74" fmla="*/ 812 w 825"/>
              <a:gd name="T75" fmla="*/ 25 h 830"/>
              <a:gd name="T76" fmla="*/ 825 w 825"/>
              <a:gd name="T77" fmla="*/ 63 h 830"/>
              <a:gd name="T78" fmla="*/ 823 w 825"/>
              <a:gd name="T79" fmla="*/ 783 h 830"/>
              <a:gd name="T80" fmla="*/ 811 w 825"/>
              <a:gd name="T81" fmla="*/ 809 h 830"/>
              <a:gd name="T82" fmla="*/ 785 w 825"/>
              <a:gd name="T83" fmla="*/ 826 h 830"/>
              <a:gd name="T84" fmla="*/ 768 w 825"/>
              <a:gd name="T85" fmla="*/ 830 h 830"/>
              <a:gd name="T86" fmla="*/ 40 w 825"/>
              <a:gd name="T87" fmla="*/ 827 h 830"/>
              <a:gd name="T88" fmla="*/ 11 w 825"/>
              <a:gd name="T89" fmla="*/ 805 h 830"/>
              <a:gd name="T90" fmla="*/ 0 w 825"/>
              <a:gd name="T91" fmla="*/ 772 h 830"/>
              <a:gd name="T92" fmla="*/ 1 w 825"/>
              <a:gd name="T93" fmla="*/ 43 h 830"/>
              <a:gd name="T94" fmla="*/ 17 w 825"/>
              <a:gd name="T95" fmla="*/ 19 h 830"/>
              <a:gd name="T96" fmla="*/ 46 w 825"/>
              <a:gd name="T97" fmla="*/ 1 h 8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825" h="830">
                <a:moveTo>
                  <a:pt x="127" y="320"/>
                </a:moveTo>
                <a:lnTo>
                  <a:pt x="127" y="695"/>
                </a:lnTo>
                <a:lnTo>
                  <a:pt x="250" y="695"/>
                </a:lnTo>
                <a:lnTo>
                  <a:pt x="250" y="320"/>
                </a:lnTo>
                <a:lnTo>
                  <a:pt x="127" y="320"/>
                </a:lnTo>
                <a:close/>
                <a:moveTo>
                  <a:pt x="552" y="312"/>
                </a:moveTo>
                <a:lnTo>
                  <a:pt x="527" y="314"/>
                </a:lnTo>
                <a:lnTo>
                  <a:pt x="503" y="321"/>
                </a:lnTo>
                <a:lnTo>
                  <a:pt x="481" y="333"/>
                </a:lnTo>
                <a:lnTo>
                  <a:pt x="461" y="351"/>
                </a:lnTo>
                <a:lnTo>
                  <a:pt x="444" y="372"/>
                </a:lnTo>
                <a:lnTo>
                  <a:pt x="442" y="372"/>
                </a:lnTo>
                <a:lnTo>
                  <a:pt x="442" y="320"/>
                </a:lnTo>
                <a:lnTo>
                  <a:pt x="319" y="320"/>
                </a:lnTo>
                <a:lnTo>
                  <a:pt x="319" y="695"/>
                </a:lnTo>
                <a:lnTo>
                  <a:pt x="442" y="695"/>
                </a:lnTo>
                <a:lnTo>
                  <a:pt x="442" y="501"/>
                </a:lnTo>
                <a:lnTo>
                  <a:pt x="443" y="477"/>
                </a:lnTo>
                <a:lnTo>
                  <a:pt x="446" y="457"/>
                </a:lnTo>
                <a:lnTo>
                  <a:pt x="452" y="443"/>
                </a:lnTo>
                <a:lnTo>
                  <a:pt x="459" y="435"/>
                </a:lnTo>
                <a:lnTo>
                  <a:pt x="474" y="421"/>
                </a:lnTo>
                <a:lnTo>
                  <a:pt x="490" y="413"/>
                </a:lnTo>
                <a:lnTo>
                  <a:pt x="506" y="410"/>
                </a:lnTo>
                <a:lnTo>
                  <a:pt x="515" y="410"/>
                </a:lnTo>
                <a:lnTo>
                  <a:pt x="531" y="412"/>
                </a:lnTo>
                <a:lnTo>
                  <a:pt x="544" y="418"/>
                </a:lnTo>
                <a:lnTo>
                  <a:pt x="555" y="427"/>
                </a:lnTo>
                <a:lnTo>
                  <a:pt x="564" y="441"/>
                </a:lnTo>
                <a:lnTo>
                  <a:pt x="571" y="460"/>
                </a:lnTo>
                <a:lnTo>
                  <a:pt x="573" y="478"/>
                </a:lnTo>
                <a:lnTo>
                  <a:pt x="575" y="493"/>
                </a:lnTo>
                <a:lnTo>
                  <a:pt x="575" y="695"/>
                </a:lnTo>
                <a:lnTo>
                  <a:pt x="699" y="695"/>
                </a:lnTo>
                <a:lnTo>
                  <a:pt x="699" y="489"/>
                </a:lnTo>
                <a:lnTo>
                  <a:pt x="697" y="452"/>
                </a:lnTo>
                <a:lnTo>
                  <a:pt x="692" y="420"/>
                </a:lnTo>
                <a:lnTo>
                  <a:pt x="682" y="391"/>
                </a:lnTo>
                <a:lnTo>
                  <a:pt x="669" y="368"/>
                </a:lnTo>
                <a:lnTo>
                  <a:pt x="653" y="348"/>
                </a:lnTo>
                <a:lnTo>
                  <a:pt x="633" y="331"/>
                </a:lnTo>
                <a:lnTo>
                  <a:pt x="608" y="320"/>
                </a:lnTo>
                <a:lnTo>
                  <a:pt x="580" y="314"/>
                </a:lnTo>
                <a:lnTo>
                  <a:pt x="552" y="312"/>
                </a:lnTo>
                <a:close/>
                <a:moveTo>
                  <a:pt x="187" y="140"/>
                </a:moveTo>
                <a:lnTo>
                  <a:pt x="168" y="142"/>
                </a:lnTo>
                <a:lnTo>
                  <a:pt x="153" y="147"/>
                </a:lnTo>
                <a:lnTo>
                  <a:pt x="140" y="156"/>
                </a:lnTo>
                <a:lnTo>
                  <a:pt x="129" y="169"/>
                </a:lnTo>
                <a:lnTo>
                  <a:pt x="120" y="187"/>
                </a:lnTo>
                <a:lnTo>
                  <a:pt x="118" y="202"/>
                </a:lnTo>
                <a:lnTo>
                  <a:pt x="118" y="204"/>
                </a:lnTo>
                <a:lnTo>
                  <a:pt x="120" y="221"/>
                </a:lnTo>
                <a:lnTo>
                  <a:pt x="127" y="236"/>
                </a:lnTo>
                <a:lnTo>
                  <a:pt x="136" y="249"/>
                </a:lnTo>
                <a:lnTo>
                  <a:pt x="149" y="258"/>
                </a:lnTo>
                <a:lnTo>
                  <a:pt x="165" y="266"/>
                </a:lnTo>
                <a:lnTo>
                  <a:pt x="181" y="268"/>
                </a:lnTo>
                <a:lnTo>
                  <a:pt x="194" y="268"/>
                </a:lnTo>
                <a:lnTo>
                  <a:pt x="211" y="266"/>
                </a:lnTo>
                <a:lnTo>
                  <a:pt x="226" y="260"/>
                </a:lnTo>
                <a:lnTo>
                  <a:pt x="239" y="251"/>
                </a:lnTo>
                <a:lnTo>
                  <a:pt x="249" y="237"/>
                </a:lnTo>
                <a:lnTo>
                  <a:pt x="257" y="218"/>
                </a:lnTo>
                <a:lnTo>
                  <a:pt x="258" y="204"/>
                </a:lnTo>
                <a:lnTo>
                  <a:pt x="256" y="187"/>
                </a:lnTo>
                <a:lnTo>
                  <a:pt x="250" y="172"/>
                </a:lnTo>
                <a:lnTo>
                  <a:pt x="241" y="159"/>
                </a:lnTo>
                <a:lnTo>
                  <a:pt x="226" y="150"/>
                </a:lnTo>
                <a:lnTo>
                  <a:pt x="209" y="142"/>
                </a:lnTo>
                <a:lnTo>
                  <a:pt x="187" y="140"/>
                </a:lnTo>
                <a:close/>
                <a:moveTo>
                  <a:pt x="57" y="0"/>
                </a:moveTo>
                <a:lnTo>
                  <a:pt x="768" y="0"/>
                </a:lnTo>
                <a:lnTo>
                  <a:pt x="785" y="3"/>
                </a:lnTo>
                <a:lnTo>
                  <a:pt x="800" y="11"/>
                </a:lnTo>
                <a:lnTo>
                  <a:pt x="812" y="25"/>
                </a:lnTo>
                <a:lnTo>
                  <a:pt x="822" y="44"/>
                </a:lnTo>
                <a:lnTo>
                  <a:pt x="825" y="63"/>
                </a:lnTo>
                <a:lnTo>
                  <a:pt x="825" y="767"/>
                </a:lnTo>
                <a:lnTo>
                  <a:pt x="823" y="783"/>
                </a:lnTo>
                <a:lnTo>
                  <a:pt x="818" y="798"/>
                </a:lnTo>
                <a:lnTo>
                  <a:pt x="811" y="809"/>
                </a:lnTo>
                <a:lnTo>
                  <a:pt x="800" y="819"/>
                </a:lnTo>
                <a:lnTo>
                  <a:pt x="785" y="826"/>
                </a:lnTo>
                <a:lnTo>
                  <a:pt x="776" y="829"/>
                </a:lnTo>
                <a:lnTo>
                  <a:pt x="768" y="830"/>
                </a:lnTo>
                <a:lnTo>
                  <a:pt x="57" y="830"/>
                </a:lnTo>
                <a:lnTo>
                  <a:pt x="40" y="827"/>
                </a:lnTo>
                <a:lnTo>
                  <a:pt x="25" y="819"/>
                </a:lnTo>
                <a:lnTo>
                  <a:pt x="11" y="805"/>
                </a:lnTo>
                <a:lnTo>
                  <a:pt x="1" y="785"/>
                </a:lnTo>
                <a:lnTo>
                  <a:pt x="0" y="772"/>
                </a:lnTo>
                <a:lnTo>
                  <a:pt x="0" y="57"/>
                </a:lnTo>
                <a:lnTo>
                  <a:pt x="1" y="43"/>
                </a:lnTo>
                <a:lnTo>
                  <a:pt x="7" y="30"/>
                </a:lnTo>
                <a:lnTo>
                  <a:pt x="17" y="19"/>
                </a:lnTo>
                <a:lnTo>
                  <a:pt x="30" y="8"/>
                </a:lnTo>
                <a:lnTo>
                  <a:pt x="46" y="1"/>
                </a:lnTo>
                <a:lnTo>
                  <a:pt x="57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Oval Callout 52"/>
          <p:cNvSpPr/>
          <p:nvPr/>
        </p:nvSpPr>
        <p:spPr>
          <a:xfrm flipH="1">
            <a:off x="7450262" y="1919515"/>
            <a:ext cx="710917" cy="459996"/>
          </a:xfrm>
          <a:prstGeom prst="wedgeEllipseCallout">
            <a:avLst/>
          </a:prstGeom>
          <a:solidFill>
            <a:srgbClr val="F289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Freeform 11"/>
          <p:cNvSpPr>
            <a:spLocks/>
          </p:cNvSpPr>
          <p:nvPr/>
        </p:nvSpPr>
        <p:spPr bwMode="auto">
          <a:xfrm>
            <a:off x="7738579" y="2033799"/>
            <a:ext cx="134283" cy="231424"/>
          </a:xfrm>
          <a:custGeom>
            <a:avLst/>
            <a:gdLst>
              <a:gd name="T0" fmla="*/ 295 w 443"/>
              <a:gd name="T1" fmla="*/ 0 h 954"/>
              <a:gd name="T2" fmla="*/ 441 w 443"/>
              <a:gd name="T3" fmla="*/ 1 h 954"/>
              <a:gd name="T4" fmla="*/ 441 w 443"/>
              <a:gd name="T5" fmla="*/ 164 h 954"/>
              <a:gd name="T6" fmla="*/ 403 w 443"/>
              <a:gd name="T7" fmla="*/ 164 h 954"/>
              <a:gd name="T8" fmla="*/ 386 w 443"/>
              <a:gd name="T9" fmla="*/ 164 h 954"/>
              <a:gd name="T10" fmla="*/ 370 w 443"/>
              <a:gd name="T11" fmla="*/ 164 h 954"/>
              <a:gd name="T12" fmla="*/ 334 w 443"/>
              <a:gd name="T13" fmla="*/ 164 h 954"/>
              <a:gd name="T14" fmla="*/ 327 w 443"/>
              <a:gd name="T15" fmla="*/ 165 h 954"/>
              <a:gd name="T16" fmla="*/ 319 w 443"/>
              <a:gd name="T17" fmla="*/ 167 h 954"/>
              <a:gd name="T18" fmla="*/ 311 w 443"/>
              <a:gd name="T19" fmla="*/ 170 h 954"/>
              <a:gd name="T20" fmla="*/ 304 w 443"/>
              <a:gd name="T21" fmla="*/ 176 h 954"/>
              <a:gd name="T22" fmla="*/ 298 w 443"/>
              <a:gd name="T23" fmla="*/ 185 h 954"/>
              <a:gd name="T24" fmla="*/ 294 w 443"/>
              <a:gd name="T25" fmla="*/ 196 h 954"/>
              <a:gd name="T26" fmla="*/ 293 w 443"/>
              <a:gd name="T27" fmla="*/ 210 h 954"/>
              <a:gd name="T28" fmla="*/ 293 w 443"/>
              <a:gd name="T29" fmla="*/ 309 h 954"/>
              <a:gd name="T30" fmla="*/ 443 w 443"/>
              <a:gd name="T31" fmla="*/ 309 h 954"/>
              <a:gd name="T32" fmla="*/ 426 w 443"/>
              <a:gd name="T33" fmla="*/ 478 h 954"/>
              <a:gd name="T34" fmla="*/ 293 w 443"/>
              <a:gd name="T35" fmla="*/ 478 h 954"/>
              <a:gd name="T36" fmla="*/ 293 w 443"/>
              <a:gd name="T37" fmla="*/ 618 h 954"/>
              <a:gd name="T38" fmla="*/ 293 w 443"/>
              <a:gd name="T39" fmla="*/ 665 h 954"/>
              <a:gd name="T40" fmla="*/ 293 w 443"/>
              <a:gd name="T41" fmla="*/ 711 h 954"/>
              <a:gd name="T42" fmla="*/ 293 w 443"/>
              <a:gd name="T43" fmla="*/ 897 h 954"/>
              <a:gd name="T44" fmla="*/ 293 w 443"/>
              <a:gd name="T45" fmla="*/ 921 h 954"/>
              <a:gd name="T46" fmla="*/ 293 w 443"/>
              <a:gd name="T47" fmla="*/ 939 h 954"/>
              <a:gd name="T48" fmla="*/ 293 w 443"/>
              <a:gd name="T49" fmla="*/ 954 h 954"/>
              <a:gd name="T50" fmla="*/ 94 w 443"/>
              <a:gd name="T51" fmla="*/ 954 h 954"/>
              <a:gd name="T52" fmla="*/ 94 w 443"/>
              <a:gd name="T53" fmla="*/ 922 h 954"/>
              <a:gd name="T54" fmla="*/ 94 w 443"/>
              <a:gd name="T55" fmla="*/ 897 h 954"/>
              <a:gd name="T56" fmla="*/ 94 w 443"/>
              <a:gd name="T57" fmla="*/ 869 h 954"/>
              <a:gd name="T58" fmla="*/ 94 w 443"/>
              <a:gd name="T59" fmla="*/ 478 h 954"/>
              <a:gd name="T60" fmla="*/ 0 w 443"/>
              <a:gd name="T61" fmla="*/ 478 h 954"/>
              <a:gd name="T62" fmla="*/ 0 w 443"/>
              <a:gd name="T63" fmla="*/ 309 h 954"/>
              <a:gd name="T64" fmla="*/ 94 w 443"/>
              <a:gd name="T65" fmla="*/ 309 h 954"/>
              <a:gd name="T66" fmla="*/ 94 w 443"/>
              <a:gd name="T67" fmla="*/ 200 h 954"/>
              <a:gd name="T68" fmla="*/ 95 w 443"/>
              <a:gd name="T69" fmla="*/ 183 h 954"/>
              <a:gd name="T70" fmla="*/ 97 w 443"/>
              <a:gd name="T71" fmla="*/ 164 h 954"/>
              <a:gd name="T72" fmla="*/ 100 w 443"/>
              <a:gd name="T73" fmla="*/ 146 h 954"/>
              <a:gd name="T74" fmla="*/ 105 w 443"/>
              <a:gd name="T75" fmla="*/ 127 h 954"/>
              <a:gd name="T76" fmla="*/ 112 w 443"/>
              <a:gd name="T77" fmla="*/ 107 h 954"/>
              <a:gd name="T78" fmla="*/ 121 w 443"/>
              <a:gd name="T79" fmla="*/ 89 h 954"/>
              <a:gd name="T80" fmla="*/ 134 w 443"/>
              <a:gd name="T81" fmla="*/ 71 h 954"/>
              <a:gd name="T82" fmla="*/ 147 w 443"/>
              <a:gd name="T83" fmla="*/ 54 h 954"/>
              <a:gd name="T84" fmla="*/ 164 w 443"/>
              <a:gd name="T85" fmla="*/ 39 h 954"/>
              <a:gd name="T86" fmla="*/ 184 w 443"/>
              <a:gd name="T87" fmla="*/ 27 h 954"/>
              <a:gd name="T88" fmla="*/ 206 w 443"/>
              <a:gd name="T89" fmla="*/ 16 h 954"/>
              <a:gd name="T90" fmla="*/ 231 w 443"/>
              <a:gd name="T91" fmla="*/ 7 h 954"/>
              <a:gd name="T92" fmla="*/ 261 w 443"/>
              <a:gd name="T93" fmla="*/ 2 h 954"/>
              <a:gd name="T94" fmla="*/ 295 w 443"/>
              <a:gd name="T95" fmla="*/ 0 h 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43" h="954">
                <a:moveTo>
                  <a:pt x="295" y="0"/>
                </a:moveTo>
                <a:lnTo>
                  <a:pt x="441" y="1"/>
                </a:lnTo>
                <a:lnTo>
                  <a:pt x="441" y="164"/>
                </a:lnTo>
                <a:lnTo>
                  <a:pt x="403" y="164"/>
                </a:lnTo>
                <a:lnTo>
                  <a:pt x="386" y="164"/>
                </a:lnTo>
                <a:lnTo>
                  <a:pt x="370" y="164"/>
                </a:lnTo>
                <a:lnTo>
                  <a:pt x="334" y="164"/>
                </a:lnTo>
                <a:lnTo>
                  <a:pt x="327" y="165"/>
                </a:lnTo>
                <a:lnTo>
                  <a:pt x="319" y="167"/>
                </a:lnTo>
                <a:lnTo>
                  <a:pt x="311" y="170"/>
                </a:lnTo>
                <a:lnTo>
                  <a:pt x="304" y="176"/>
                </a:lnTo>
                <a:lnTo>
                  <a:pt x="298" y="185"/>
                </a:lnTo>
                <a:lnTo>
                  <a:pt x="294" y="196"/>
                </a:lnTo>
                <a:lnTo>
                  <a:pt x="293" y="210"/>
                </a:lnTo>
                <a:lnTo>
                  <a:pt x="293" y="309"/>
                </a:lnTo>
                <a:lnTo>
                  <a:pt x="443" y="309"/>
                </a:lnTo>
                <a:lnTo>
                  <a:pt x="426" y="478"/>
                </a:lnTo>
                <a:lnTo>
                  <a:pt x="293" y="478"/>
                </a:lnTo>
                <a:lnTo>
                  <a:pt x="293" y="618"/>
                </a:lnTo>
                <a:lnTo>
                  <a:pt x="293" y="665"/>
                </a:lnTo>
                <a:lnTo>
                  <a:pt x="293" y="711"/>
                </a:lnTo>
                <a:lnTo>
                  <a:pt x="293" y="897"/>
                </a:lnTo>
                <a:lnTo>
                  <a:pt x="293" y="921"/>
                </a:lnTo>
                <a:lnTo>
                  <a:pt x="293" y="939"/>
                </a:lnTo>
                <a:lnTo>
                  <a:pt x="293" y="954"/>
                </a:lnTo>
                <a:lnTo>
                  <a:pt x="94" y="954"/>
                </a:lnTo>
                <a:lnTo>
                  <a:pt x="94" y="922"/>
                </a:lnTo>
                <a:lnTo>
                  <a:pt x="94" y="897"/>
                </a:lnTo>
                <a:lnTo>
                  <a:pt x="94" y="869"/>
                </a:lnTo>
                <a:lnTo>
                  <a:pt x="94" y="478"/>
                </a:lnTo>
                <a:lnTo>
                  <a:pt x="0" y="478"/>
                </a:lnTo>
                <a:lnTo>
                  <a:pt x="0" y="309"/>
                </a:lnTo>
                <a:lnTo>
                  <a:pt x="94" y="309"/>
                </a:lnTo>
                <a:lnTo>
                  <a:pt x="94" y="200"/>
                </a:lnTo>
                <a:lnTo>
                  <a:pt x="95" y="183"/>
                </a:lnTo>
                <a:lnTo>
                  <a:pt x="97" y="164"/>
                </a:lnTo>
                <a:lnTo>
                  <a:pt x="100" y="146"/>
                </a:lnTo>
                <a:lnTo>
                  <a:pt x="105" y="127"/>
                </a:lnTo>
                <a:lnTo>
                  <a:pt x="112" y="107"/>
                </a:lnTo>
                <a:lnTo>
                  <a:pt x="121" y="89"/>
                </a:lnTo>
                <a:lnTo>
                  <a:pt x="134" y="71"/>
                </a:lnTo>
                <a:lnTo>
                  <a:pt x="147" y="54"/>
                </a:lnTo>
                <a:lnTo>
                  <a:pt x="164" y="39"/>
                </a:lnTo>
                <a:lnTo>
                  <a:pt x="184" y="27"/>
                </a:lnTo>
                <a:lnTo>
                  <a:pt x="206" y="16"/>
                </a:lnTo>
                <a:lnTo>
                  <a:pt x="231" y="7"/>
                </a:lnTo>
                <a:lnTo>
                  <a:pt x="261" y="2"/>
                </a:lnTo>
                <a:lnTo>
                  <a:pt x="295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AutoShape 33"/>
          <p:cNvSpPr>
            <a:spLocks/>
          </p:cNvSpPr>
          <p:nvPr/>
        </p:nvSpPr>
        <p:spPr bwMode="auto">
          <a:xfrm>
            <a:off x="1263546" y="2344340"/>
            <a:ext cx="3089954" cy="14922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5400" tIns="25400" rIns="25400" bIns="25400" anchor="ctr"/>
          <a:lstStyle/>
          <a:p>
            <a:pPr defTabSz="41275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最好的</a:t>
            </a:r>
            <a:r>
              <a:rPr lang="en-US" altLang="zh-CN" sz="2800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2800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理念</a:t>
            </a:r>
            <a:endParaRPr lang="en-US" altLang="zh-CN" sz="2800" dirty="0" smtClean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defTabSz="41275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最专的</a:t>
            </a:r>
            <a:r>
              <a:rPr lang="en-US" altLang="zh-CN" sz="28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2800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设计</a:t>
            </a:r>
            <a:endParaRPr lang="en-US" altLang="zh-CN" sz="28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289958" y="3884372"/>
            <a:ext cx="3091085" cy="129266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1023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-9525" y="209550"/>
            <a:ext cx="142875" cy="495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227346" y="226367"/>
            <a:ext cx="30438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Straight Connector 15"/>
          <p:cNvCxnSpPr>
            <a:cxnSpLocks noChangeAspect="1"/>
          </p:cNvCxnSpPr>
          <p:nvPr/>
        </p:nvCxnSpPr>
        <p:spPr>
          <a:xfrm>
            <a:off x="975008" y="3693200"/>
            <a:ext cx="9927771" cy="0"/>
          </a:xfrm>
          <a:prstGeom prst="line">
            <a:avLst/>
          </a:prstGeom>
          <a:ln w="28575">
            <a:solidFill>
              <a:srgbClr val="ADBACA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Oval 20"/>
          <p:cNvSpPr/>
          <p:nvPr/>
        </p:nvSpPr>
        <p:spPr>
          <a:xfrm flipV="1">
            <a:off x="3741226" y="4253919"/>
            <a:ext cx="1123913" cy="1123915"/>
          </a:xfrm>
          <a:prstGeom prst="ellipse">
            <a:avLst/>
          </a:prstGeom>
          <a:solidFill>
            <a:srgbClr val="9AD3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Isosceles Triangle 21"/>
          <p:cNvSpPr/>
          <p:nvPr/>
        </p:nvSpPr>
        <p:spPr>
          <a:xfrm>
            <a:off x="4181407" y="4100681"/>
            <a:ext cx="243551" cy="230954"/>
          </a:xfrm>
          <a:prstGeom prst="triangle">
            <a:avLst/>
          </a:prstGeom>
          <a:solidFill>
            <a:srgbClr val="9AD3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7" name="Straight Connector 22"/>
          <p:cNvCxnSpPr/>
          <p:nvPr/>
        </p:nvCxnSpPr>
        <p:spPr>
          <a:xfrm flipV="1">
            <a:off x="4303183" y="3686622"/>
            <a:ext cx="0" cy="470968"/>
          </a:xfrm>
          <a:prstGeom prst="line">
            <a:avLst/>
          </a:prstGeom>
          <a:solidFill>
            <a:schemeClr val="accent4"/>
          </a:solidFill>
          <a:ln>
            <a:solidFill>
              <a:srgbClr val="9AD3DC"/>
            </a:solidFill>
            <a:headEnd type="none" w="med" len="med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reeform 16"/>
          <p:cNvSpPr>
            <a:spLocks noEditPoints="1"/>
          </p:cNvSpPr>
          <p:nvPr/>
        </p:nvSpPr>
        <p:spPr bwMode="auto">
          <a:xfrm>
            <a:off x="4084512" y="4597456"/>
            <a:ext cx="437340" cy="436842"/>
          </a:xfrm>
          <a:custGeom>
            <a:avLst/>
            <a:gdLst>
              <a:gd name="T0" fmla="*/ 183 w 371"/>
              <a:gd name="T1" fmla="*/ 1 h 370"/>
              <a:gd name="T2" fmla="*/ 2 w 371"/>
              <a:gd name="T3" fmla="*/ 187 h 370"/>
              <a:gd name="T4" fmla="*/ 188 w 371"/>
              <a:gd name="T5" fmla="*/ 369 h 370"/>
              <a:gd name="T6" fmla="*/ 370 w 371"/>
              <a:gd name="T7" fmla="*/ 182 h 370"/>
              <a:gd name="T8" fmla="*/ 183 w 371"/>
              <a:gd name="T9" fmla="*/ 1 h 370"/>
              <a:gd name="T10" fmla="*/ 184 w 371"/>
              <a:gd name="T11" fmla="*/ 25 h 370"/>
              <a:gd name="T12" fmla="*/ 260 w 371"/>
              <a:gd name="T13" fmla="*/ 43 h 370"/>
              <a:gd name="T14" fmla="*/ 235 w 371"/>
              <a:gd name="T15" fmla="*/ 84 h 370"/>
              <a:gd name="T16" fmla="*/ 186 w 371"/>
              <a:gd name="T17" fmla="*/ 73 h 370"/>
              <a:gd name="T18" fmla="*/ 137 w 371"/>
              <a:gd name="T19" fmla="*/ 84 h 370"/>
              <a:gd name="T20" fmla="*/ 112 w 371"/>
              <a:gd name="T21" fmla="*/ 43 h 370"/>
              <a:gd name="T22" fmla="*/ 184 w 371"/>
              <a:gd name="T23" fmla="*/ 25 h 370"/>
              <a:gd name="T24" fmla="*/ 85 w 371"/>
              <a:gd name="T25" fmla="*/ 234 h 370"/>
              <a:gd name="T26" fmla="*/ 44 w 371"/>
              <a:gd name="T27" fmla="*/ 259 h 370"/>
              <a:gd name="T28" fmla="*/ 26 w 371"/>
              <a:gd name="T29" fmla="*/ 187 h 370"/>
              <a:gd name="T30" fmla="*/ 44 w 371"/>
              <a:gd name="T31" fmla="*/ 111 h 370"/>
              <a:gd name="T32" fmla="*/ 85 w 371"/>
              <a:gd name="T33" fmla="*/ 136 h 370"/>
              <a:gd name="T34" fmla="*/ 74 w 371"/>
              <a:gd name="T35" fmla="*/ 185 h 370"/>
              <a:gd name="T36" fmla="*/ 85 w 371"/>
              <a:gd name="T37" fmla="*/ 234 h 370"/>
              <a:gd name="T38" fmla="*/ 188 w 371"/>
              <a:gd name="T39" fmla="*/ 345 h 370"/>
              <a:gd name="T40" fmla="*/ 112 w 371"/>
              <a:gd name="T41" fmla="*/ 327 h 370"/>
              <a:gd name="T42" fmla="*/ 137 w 371"/>
              <a:gd name="T43" fmla="*/ 286 h 370"/>
              <a:gd name="T44" fmla="*/ 186 w 371"/>
              <a:gd name="T45" fmla="*/ 297 h 370"/>
              <a:gd name="T46" fmla="*/ 235 w 371"/>
              <a:gd name="T47" fmla="*/ 286 h 370"/>
              <a:gd name="T48" fmla="*/ 260 w 371"/>
              <a:gd name="T49" fmla="*/ 327 h 370"/>
              <a:gd name="T50" fmla="*/ 188 w 371"/>
              <a:gd name="T51" fmla="*/ 345 h 370"/>
              <a:gd name="T52" fmla="*/ 186 w 371"/>
              <a:gd name="T53" fmla="*/ 273 h 370"/>
              <a:gd name="T54" fmla="*/ 98 w 371"/>
              <a:gd name="T55" fmla="*/ 185 h 370"/>
              <a:gd name="T56" fmla="*/ 186 w 371"/>
              <a:gd name="T57" fmla="*/ 97 h 370"/>
              <a:gd name="T58" fmla="*/ 274 w 371"/>
              <a:gd name="T59" fmla="*/ 185 h 370"/>
              <a:gd name="T60" fmla="*/ 186 w 371"/>
              <a:gd name="T61" fmla="*/ 273 h 370"/>
              <a:gd name="T62" fmla="*/ 286 w 371"/>
              <a:gd name="T63" fmla="*/ 234 h 370"/>
              <a:gd name="T64" fmla="*/ 298 w 371"/>
              <a:gd name="T65" fmla="*/ 185 h 370"/>
              <a:gd name="T66" fmla="*/ 286 w 371"/>
              <a:gd name="T67" fmla="*/ 136 h 370"/>
              <a:gd name="T68" fmla="*/ 328 w 371"/>
              <a:gd name="T69" fmla="*/ 111 h 370"/>
              <a:gd name="T70" fmla="*/ 346 w 371"/>
              <a:gd name="T71" fmla="*/ 183 h 370"/>
              <a:gd name="T72" fmla="*/ 328 w 371"/>
              <a:gd name="T73" fmla="*/ 259 h 370"/>
              <a:gd name="T74" fmla="*/ 286 w 371"/>
              <a:gd name="T75" fmla="*/ 234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71" h="370">
                <a:moveTo>
                  <a:pt x="183" y="1"/>
                </a:moveTo>
                <a:cubicBezTo>
                  <a:pt x="82" y="2"/>
                  <a:pt x="0" y="86"/>
                  <a:pt x="2" y="187"/>
                </a:cubicBezTo>
                <a:cubicBezTo>
                  <a:pt x="3" y="289"/>
                  <a:pt x="87" y="370"/>
                  <a:pt x="188" y="369"/>
                </a:cubicBezTo>
                <a:cubicBezTo>
                  <a:pt x="290" y="368"/>
                  <a:pt x="371" y="284"/>
                  <a:pt x="370" y="182"/>
                </a:cubicBezTo>
                <a:cubicBezTo>
                  <a:pt x="368" y="81"/>
                  <a:pt x="285" y="0"/>
                  <a:pt x="183" y="1"/>
                </a:cubicBezTo>
                <a:close/>
                <a:moveTo>
                  <a:pt x="184" y="25"/>
                </a:moveTo>
                <a:cubicBezTo>
                  <a:pt x="211" y="25"/>
                  <a:pt x="237" y="31"/>
                  <a:pt x="260" y="43"/>
                </a:cubicBezTo>
                <a:cubicBezTo>
                  <a:pt x="235" y="84"/>
                  <a:pt x="235" y="84"/>
                  <a:pt x="235" y="84"/>
                </a:cubicBezTo>
                <a:cubicBezTo>
                  <a:pt x="220" y="77"/>
                  <a:pt x="203" y="73"/>
                  <a:pt x="186" y="73"/>
                </a:cubicBezTo>
                <a:cubicBezTo>
                  <a:pt x="168" y="73"/>
                  <a:pt x="151" y="77"/>
                  <a:pt x="137" y="84"/>
                </a:cubicBezTo>
                <a:cubicBezTo>
                  <a:pt x="112" y="43"/>
                  <a:pt x="112" y="43"/>
                  <a:pt x="112" y="43"/>
                </a:cubicBezTo>
                <a:cubicBezTo>
                  <a:pt x="133" y="32"/>
                  <a:pt x="158" y="25"/>
                  <a:pt x="184" y="25"/>
                </a:cubicBezTo>
                <a:close/>
                <a:moveTo>
                  <a:pt x="85" y="234"/>
                </a:moveTo>
                <a:cubicBezTo>
                  <a:pt x="44" y="259"/>
                  <a:pt x="44" y="259"/>
                  <a:pt x="44" y="259"/>
                </a:cubicBezTo>
                <a:cubicBezTo>
                  <a:pt x="33" y="237"/>
                  <a:pt x="26" y="213"/>
                  <a:pt x="26" y="187"/>
                </a:cubicBezTo>
                <a:cubicBezTo>
                  <a:pt x="25" y="160"/>
                  <a:pt x="32" y="134"/>
                  <a:pt x="44" y="111"/>
                </a:cubicBezTo>
                <a:cubicBezTo>
                  <a:pt x="85" y="136"/>
                  <a:pt x="85" y="136"/>
                  <a:pt x="85" y="136"/>
                </a:cubicBezTo>
                <a:cubicBezTo>
                  <a:pt x="78" y="151"/>
                  <a:pt x="74" y="167"/>
                  <a:pt x="74" y="185"/>
                </a:cubicBezTo>
                <a:cubicBezTo>
                  <a:pt x="74" y="203"/>
                  <a:pt x="78" y="219"/>
                  <a:pt x="85" y="234"/>
                </a:cubicBezTo>
                <a:close/>
                <a:moveTo>
                  <a:pt x="188" y="345"/>
                </a:moveTo>
                <a:cubicBezTo>
                  <a:pt x="161" y="345"/>
                  <a:pt x="135" y="339"/>
                  <a:pt x="112" y="327"/>
                </a:cubicBezTo>
                <a:cubicBezTo>
                  <a:pt x="137" y="286"/>
                  <a:pt x="137" y="286"/>
                  <a:pt x="137" y="286"/>
                </a:cubicBezTo>
                <a:cubicBezTo>
                  <a:pt x="151" y="293"/>
                  <a:pt x="168" y="297"/>
                  <a:pt x="186" y="297"/>
                </a:cubicBezTo>
                <a:cubicBezTo>
                  <a:pt x="203" y="297"/>
                  <a:pt x="220" y="293"/>
                  <a:pt x="235" y="286"/>
                </a:cubicBezTo>
                <a:cubicBezTo>
                  <a:pt x="260" y="327"/>
                  <a:pt x="260" y="327"/>
                  <a:pt x="260" y="327"/>
                </a:cubicBezTo>
                <a:cubicBezTo>
                  <a:pt x="238" y="338"/>
                  <a:pt x="214" y="345"/>
                  <a:pt x="188" y="345"/>
                </a:cubicBezTo>
                <a:close/>
                <a:moveTo>
                  <a:pt x="186" y="273"/>
                </a:moveTo>
                <a:cubicBezTo>
                  <a:pt x="137" y="273"/>
                  <a:pt x="98" y="233"/>
                  <a:pt x="98" y="185"/>
                </a:cubicBezTo>
                <a:cubicBezTo>
                  <a:pt x="98" y="136"/>
                  <a:pt x="137" y="97"/>
                  <a:pt x="186" y="97"/>
                </a:cubicBezTo>
                <a:cubicBezTo>
                  <a:pt x="234" y="97"/>
                  <a:pt x="274" y="136"/>
                  <a:pt x="274" y="185"/>
                </a:cubicBezTo>
                <a:cubicBezTo>
                  <a:pt x="274" y="233"/>
                  <a:pt x="234" y="273"/>
                  <a:pt x="186" y="273"/>
                </a:cubicBezTo>
                <a:close/>
                <a:moveTo>
                  <a:pt x="286" y="234"/>
                </a:moveTo>
                <a:cubicBezTo>
                  <a:pt x="294" y="219"/>
                  <a:pt x="298" y="203"/>
                  <a:pt x="298" y="185"/>
                </a:cubicBezTo>
                <a:cubicBezTo>
                  <a:pt x="298" y="167"/>
                  <a:pt x="294" y="151"/>
                  <a:pt x="286" y="136"/>
                </a:cubicBezTo>
                <a:cubicBezTo>
                  <a:pt x="328" y="111"/>
                  <a:pt x="328" y="111"/>
                  <a:pt x="328" y="111"/>
                </a:cubicBezTo>
                <a:cubicBezTo>
                  <a:pt x="339" y="133"/>
                  <a:pt x="345" y="157"/>
                  <a:pt x="346" y="183"/>
                </a:cubicBezTo>
                <a:cubicBezTo>
                  <a:pt x="346" y="210"/>
                  <a:pt x="340" y="236"/>
                  <a:pt x="328" y="259"/>
                </a:cubicBezTo>
                <a:lnTo>
                  <a:pt x="286" y="2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Oval 27"/>
          <p:cNvSpPr/>
          <p:nvPr/>
        </p:nvSpPr>
        <p:spPr>
          <a:xfrm flipV="1">
            <a:off x="7150617" y="4253919"/>
            <a:ext cx="1123913" cy="1123915"/>
          </a:xfrm>
          <a:prstGeom prst="ellipse">
            <a:avLst/>
          </a:prstGeom>
          <a:solidFill>
            <a:srgbClr val="B6DB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Isosceles Triangle 29"/>
          <p:cNvSpPr/>
          <p:nvPr/>
        </p:nvSpPr>
        <p:spPr>
          <a:xfrm>
            <a:off x="7590798" y="4100681"/>
            <a:ext cx="243551" cy="230954"/>
          </a:xfrm>
          <a:prstGeom prst="triangle">
            <a:avLst/>
          </a:prstGeom>
          <a:solidFill>
            <a:srgbClr val="B6DB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1" name="Straight Connector 30"/>
          <p:cNvCxnSpPr/>
          <p:nvPr/>
        </p:nvCxnSpPr>
        <p:spPr>
          <a:xfrm flipV="1">
            <a:off x="7712574" y="3686622"/>
            <a:ext cx="0" cy="470968"/>
          </a:xfrm>
          <a:prstGeom prst="line">
            <a:avLst/>
          </a:prstGeom>
          <a:solidFill>
            <a:schemeClr val="accent5"/>
          </a:solidFill>
          <a:ln>
            <a:solidFill>
              <a:srgbClr val="A5CA36"/>
            </a:solidFill>
            <a:headEnd type="none" w="med" len="med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reeform 26"/>
          <p:cNvSpPr>
            <a:spLocks noEditPoints="1"/>
          </p:cNvSpPr>
          <p:nvPr/>
        </p:nvSpPr>
        <p:spPr bwMode="auto">
          <a:xfrm>
            <a:off x="7552169" y="4625976"/>
            <a:ext cx="320810" cy="401650"/>
          </a:xfrm>
          <a:custGeom>
            <a:avLst/>
            <a:gdLst>
              <a:gd name="T0" fmla="*/ 311 w 321"/>
              <a:gd name="T1" fmla="*/ 99 h 402"/>
              <a:gd name="T2" fmla="*/ 189 w 321"/>
              <a:gd name="T3" fmla="*/ 11 h 402"/>
              <a:gd name="T4" fmla="*/ 94 w 321"/>
              <a:gd name="T5" fmla="*/ 126 h 402"/>
              <a:gd name="T6" fmla="*/ 109 w 321"/>
              <a:gd name="T7" fmla="*/ 174 h 402"/>
              <a:gd name="T8" fmla="*/ 6 w 321"/>
              <a:gd name="T9" fmla="*/ 328 h 402"/>
              <a:gd name="T10" fmla="*/ 1 w 321"/>
              <a:gd name="T11" fmla="*/ 351 h 402"/>
              <a:gd name="T12" fmla="*/ 8 w 321"/>
              <a:gd name="T13" fmla="*/ 390 h 402"/>
              <a:gd name="T14" fmla="*/ 22 w 321"/>
              <a:gd name="T15" fmla="*/ 401 h 402"/>
              <a:gd name="T16" fmla="*/ 52 w 321"/>
              <a:gd name="T17" fmla="*/ 395 h 402"/>
              <a:gd name="T18" fmla="*/ 71 w 321"/>
              <a:gd name="T19" fmla="*/ 382 h 402"/>
              <a:gd name="T20" fmla="*/ 111 w 321"/>
              <a:gd name="T21" fmla="*/ 316 h 402"/>
              <a:gd name="T22" fmla="*/ 112 w 321"/>
              <a:gd name="T23" fmla="*/ 316 h 402"/>
              <a:gd name="T24" fmla="*/ 140 w 321"/>
              <a:gd name="T25" fmla="*/ 311 h 402"/>
              <a:gd name="T26" fmla="*/ 187 w 321"/>
              <a:gd name="T27" fmla="*/ 233 h 402"/>
              <a:gd name="T28" fmla="*/ 239 w 321"/>
              <a:gd name="T29" fmla="*/ 232 h 402"/>
              <a:gd name="T30" fmla="*/ 311 w 321"/>
              <a:gd name="T31" fmla="*/ 99 h 402"/>
              <a:gd name="T32" fmla="*/ 260 w 321"/>
              <a:gd name="T33" fmla="*/ 130 h 402"/>
              <a:gd name="T34" fmla="*/ 206 w 321"/>
              <a:gd name="T35" fmla="*/ 120 h 402"/>
              <a:gd name="T36" fmla="*/ 179 w 321"/>
              <a:gd name="T37" fmla="*/ 71 h 402"/>
              <a:gd name="T38" fmla="*/ 248 w 321"/>
              <a:gd name="T39" fmla="*/ 58 h 402"/>
              <a:gd name="T40" fmla="*/ 260 w 321"/>
              <a:gd name="T41" fmla="*/ 130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21" h="402">
                <a:moveTo>
                  <a:pt x="311" y="99"/>
                </a:moveTo>
                <a:cubicBezTo>
                  <a:pt x="301" y="40"/>
                  <a:pt x="246" y="0"/>
                  <a:pt x="189" y="11"/>
                </a:cubicBezTo>
                <a:cubicBezTo>
                  <a:pt x="132" y="21"/>
                  <a:pt x="84" y="67"/>
                  <a:pt x="94" y="126"/>
                </a:cubicBezTo>
                <a:cubicBezTo>
                  <a:pt x="96" y="139"/>
                  <a:pt x="102" y="159"/>
                  <a:pt x="109" y="174"/>
                </a:cubicBezTo>
                <a:cubicBezTo>
                  <a:pt x="6" y="328"/>
                  <a:pt x="6" y="328"/>
                  <a:pt x="6" y="328"/>
                </a:cubicBezTo>
                <a:cubicBezTo>
                  <a:pt x="2" y="334"/>
                  <a:pt x="0" y="344"/>
                  <a:pt x="1" y="351"/>
                </a:cubicBezTo>
                <a:cubicBezTo>
                  <a:pt x="8" y="390"/>
                  <a:pt x="8" y="390"/>
                  <a:pt x="8" y="390"/>
                </a:cubicBezTo>
                <a:cubicBezTo>
                  <a:pt x="9" y="397"/>
                  <a:pt x="15" y="402"/>
                  <a:pt x="22" y="401"/>
                </a:cubicBezTo>
                <a:cubicBezTo>
                  <a:pt x="52" y="395"/>
                  <a:pt x="52" y="395"/>
                  <a:pt x="52" y="395"/>
                </a:cubicBezTo>
                <a:cubicBezTo>
                  <a:pt x="59" y="394"/>
                  <a:pt x="67" y="388"/>
                  <a:pt x="71" y="382"/>
                </a:cubicBezTo>
                <a:cubicBezTo>
                  <a:pt x="111" y="316"/>
                  <a:pt x="111" y="316"/>
                  <a:pt x="111" y="316"/>
                </a:cubicBezTo>
                <a:cubicBezTo>
                  <a:pt x="112" y="316"/>
                  <a:pt x="112" y="316"/>
                  <a:pt x="112" y="316"/>
                </a:cubicBezTo>
                <a:cubicBezTo>
                  <a:pt x="140" y="311"/>
                  <a:pt x="140" y="311"/>
                  <a:pt x="140" y="311"/>
                </a:cubicBezTo>
                <a:cubicBezTo>
                  <a:pt x="187" y="233"/>
                  <a:pt x="187" y="233"/>
                  <a:pt x="187" y="233"/>
                </a:cubicBezTo>
                <a:cubicBezTo>
                  <a:pt x="203" y="236"/>
                  <a:pt x="226" y="235"/>
                  <a:pt x="239" y="232"/>
                </a:cubicBezTo>
                <a:cubicBezTo>
                  <a:pt x="296" y="222"/>
                  <a:pt x="321" y="159"/>
                  <a:pt x="311" y="99"/>
                </a:cubicBezTo>
                <a:close/>
                <a:moveTo>
                  <a:pt x="260" y="130"/>
                </a:moveTo>
                <a:cubicBezTo>
                  <a:pt x="244" y="153"/>
                  <a:pt x="228" y="137"/>
                  <a:pt x="206" y="120"/>
                </a:cubicBezTo>
                <a:cubicBezTo>
                  <a:pt x="184" y="104"/>
                  <a:pt x="163" y="94"/>
                  <a:pt x="179" y="71"/>
                </a:cubicBezTo>
                <a:cubicBezTo>
                  <a:pt x="195" y="47"/>
                  <a:pt x="226" y="42"/>
                  <a:pt x="248" y="58"/>
                </a:cubicBezTo>
                <a:cubicBezTo>
                  <a:pt x="270" y="74"/>
                  <a:pt x="276" y="107"/>
                  <a:pt x="260" y="1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Oval 35"/>
          <p:cNvSpPr/>
          <p:nvPr/>
        </p:nvSpPr>
        <p:spPr>
          <a:xfrm>
            <a:off x="1988149" y="1999398"/>
            <a:ext cx="1123913" cy="112391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Isosceles Triangle 36"/>
          <p:cNvSpPr/>
          <p:nvPr/>
        </p:nvSpPr>
        <p:spPr>
          <a:xfrm flipV="1">
            <a:off x="2414042" y="3045595"/>
            <a:ext cx="243551" cy="230954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5" name="Straight Connector 37"/>
          <p:cNvCxnSpPr/>
          <p:nvPr/>
        </p:nvCxnSpPr>
        <p:spPr>
          <a:xfrm>
            <a:off x="2535592" y="3219640"/>
            <a:ext cx="0" cy="470967"/>
          </a:xfrm>
          <a:prstGeom prst="line">
            <a:avLst/>
          </a:prstGeom>
          <a:ln>
            <a:solidFill>
              <a:srgbClr val="FFC000"/>
            </a:solidFill>
            <a:headEnd type="none" w="med" len="med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2354754" y="2350530"/>
            <a:ext cx="383318" cy="421650"/>
          </a:xfrm>
          <a:custGeom>
            <a:avLst/>
            <a:gdLst>
              <a:gd name="T0" fmla="*/ 347 w 376"/>
              <a:gd name="T1" fmla="*/ 284 h 376"/>
              <a:gd name="T2" fmla="*/ 347 w 376"/>
              <a:gd name="T3" fmla="*/ 238 h 376"/>
              <a:gd name="T4" fmla="*/ 278 w 376"/>
              <a:gd name="T5" fmla="*/ 169 h 376"/>
              <a:gd name="T6" fmla="*/ 238 w 376"/>
              <a:gd name="T7" fmla="*/ 169 h 376"/>
              <a:gd name="T8" fmla="*/ 207 w 376"/>
              <a:gd name="T9" fmla="*/ 148 h 376"/>
              <a:gd name="T10" fmla="*/ 207 w 376"/>
              <a:gd name="T11" fmla="*/ 92 h 376"/>
              <a:gd name="T12" fmla="*/ 236 w 376"/>
              <a:gd name="T13" fmla="*/ 48 h 376"/>
              <a:gd name="T14" fmla="*/ 188 w 376"/>
              <a:gd name="T15" fmla="*/ 0 h 376"/>
              <a:gd name="T16" fmla="*/ 140 w 376"/>
              <a:gd name="T17" fmla="*/ 48 h 376"/>
              <a:gd name="T18" fmla="*/ 169 w 376"/>
              <a:gd name="T19" fmla="*/ 92 h 376"/>
              <a:gd name="T20" fmla="*/ 169 w 376"/>
              <a:gd name="T21" fmla="*/ 148 h 376"/>
              <a:gd name="T22" fmla="*/ 138 w 376"/>
              <a:gd name="T23" fmla="*/ 169 h 376"/>
              <a:gd name="T24" fmla="*/ 98 w 376"/>
              <a:gd name="T25" fmla="*/ 169 h 376"/>
              <a:gd name="T26" fmla="*/ 29 w 376"/>
              <a:gd name="T27" fmla="*/ 238 h 376"/>
              <a:gd name="T28" fmla="*/ 29 w 376"/>
              <a:gd name="T29" fmla="*/ 284 h 376"/>
              <a:gd name="T30" fmla="*/ 0 w 376"/>
              <a:gd name="T31" fmla="*/ 328 h 376"/>
              <a:gd name="T32" fmla="*/ 48 w 376"/>
              <a:gd name="T33" fmla="*/ 376 h 376"/>
              <a:gd name="T34" fmla="*/ 96 w 376"/>
              <a:gd name="T35" fmla="*/ 328 h 376"/>
              <a:gd name="T36" fmla="*/ 67 w 376"/>
              <a:gd name="T37" fmla="*/ 284 h 376"/>
              <a:gd name="T38" fmla="*/ 67 w 376"/>
              <a:gd name="T39" fmla="*/ 238 h 376"/>
              <a:gd name="T40" fmla="*/ 98 w 376"/>
              <a:gd name="T41" fmla="*/ 207 h 376"/>
              <a:gd name="T42" fmla="*/ 138 w 376"/>
              <a:gd name="T43" fmla="*/ 207 h 376"/>
              <a:gd name="T44" fmla="*/ 169 w 376"/>
              <a:gd name="T45" fmla="*/ 202 h 376"/>
              <a:gd name="T46" fmla="*/ 169 w 376"/>
              <a:gd name="T47" fmla="*/ 284 h 376"/>
              <a:gd name="T48" fmla="*/ 140 w 376"/>
              <a:gd name="T49" fmla="*/ 328 h 376"/>
              <a:gd name="T50" fmla="*/ 188 w 376"/>
              <a:gd name="T51" fmla="*/ 376 h 376"/>
              <a:gd name="T52" fmla="*/ 236 w 376"/>
              <a:gd name="T53" fmla="*/ 328 h 376"/>
              <a:gd name="T54" fmla="*/ 207 w 376"/>
              <a:gd name="T55" fmla="*/ 284 h 376"/>
              <a:gd name="T56" fmla="*/ 207 w 376"/>
              <a:gd name="T57" fmla="*/ 202 h 376"/>
              <a:gd name="T58" fmla="*/ 238 w 376"/>
              <a:gd name="T59" fmla="*/ 207 h 376"/>
              <a:gd name="T60" fmla="*/ 278 w 376"/>
              <a:gd name="T61" fmla="*/ 207 h 376"/>
              <a:gd name="T62" fmla="*/ 309 w 376"/>
              <a:gd name="T63" fmla="*/ 238 h 376"/>
              <a:gd name="T64" fmla="*/ 309 w 376"/>
              <a:gd name="T65" fmla="*/ 284 h 376"/>
              <a:gd name="T66" fmla="*/ 280 w 376"/>
              <a:gd name="T67" fmla="*/ 328 h 376"/>
              <a:gd name="T68" fmla="*/ 328 w 376"/>
              <a:gd name="T69" fmla="*/ 376 h 376"/>
              <a:gd name="T70" fmla="*/ 376 w 376"/>
              <a:gd name="T71" fmla="*/ 328 h 376"/>
              <a:gd name="T72" fmla="*/ 347 w 376"/>
              <a:gd name="T73" fmla="*/ 284 h 376"/>
              <a:gd name="T74" fmla="*/ 75 w 376"/>
              <a:gd name="T75" fmla="*/ 328 h 376"/>
              <a:gd name="T76" fmla="*/ 48 w 376"/>
              <a:gd name="T77" fmla="*/ 356 h 376"/>
              <a:gd name="T78" fmla="*/ 20 w 376"/>
              <a:gd name="T79" fmla="*/ 328 h 376"/>
              <a:gd name="T80" fmla="*/ 48 w 376"/>
              <a:gd name="T81" fmla="*/ 300 h 376"/>
              <a:gd name="T82" fmla="*/ 75 w 376"/>
              <a:gd name="T83" fmla="*/ 328 h 376"/>
              <a:gd name="T84" fmla="*/ 160 w 376"/>
              <a:gd name="T85" fmla="*/ 48 h 376"/>
              <a:gd name="T86" fmla="*/ 188 w 376"/>
              <a:gd name="T87" fmla="*/ 20 h 376"/>
              <a:gd name="T88" fmla="*/ 215 w 376"/>
              <a:gd name="T89" fmla="*/ 48 h 376"/>
              <a:gd name="T90" fmla="*/ 188 w 376"/>
              <a:gd name="T91" fmla="*/ 76 h 376"/>
              <a:gd name="T92" fmla="*/ 160 w 376"/>
              <a:gd name="T93" fmla="*/ 48 h 376"/>
              <a:gd name="T94" fmla="*/ 215 w 376"/>
              <a:gd name="T95" fmla="*/ 328 h 376"/>
              <a:gd name="T96" fmla="*/ 188 w 376"/>
              <a:gd name="T97" fmla="*/ 356 h 376"/>
              <a:gd name="T98" fmla="*/ 160 w 376"/>
              <a:gd name="T99" fmla="*/ 328 h 376"/>
              <a:gd name="T100" fmla="*/ 188 w 376"/>
              <a:gd name="T101" fmla="*/ 300 h 376"/>
              <a:gd name="T102" fmla="*/ 215 w 376"/>
              <a:gd name="T103" fmla="*/ 328 h 376"/>
              <a:gd name="T104" fmla="*/ 328 w 376"/>
              <a:gd name="T105" fmla="*/ 356 h 376"/>
              <a:gd name="T106" fmla="*/ 300 w 376"/>
              <a:gd name="T107" fmla="*/ 328 h 376"/>
              <a:gd name="T108" fmla="*/ 328 w 376"/>
              <a:gd name="T109" fmla="*/ 300 h 376"/>
              <a:gd name="T110" fmla="*/ 355 w 376"/>
              <a:gd name="T111" fmla="*/ 328 h 376"/>
              <a:gd name="T112" fmla="*/ 328 w 376"/>
              <a:gd name="T113" fmla="*/ 356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6" h="376">
                <a:moveTo>
                  <a:pt x="347" y="284"/>
                </a:moveTo>
                <a:cubicBezTo>
                  <a:pt x="347" y="238"/>
                  <a:pt x="347" y="238"/>
                  <a:pt x="347" y="238"/>
                </a:cubicBezTo>
                <a:cubicBezTo>
                  <a:pt x="347" y="210"/>
                  <a:pt x="328" y="169"/>
                  <a:pt x="278" y="169"/>
                </a:cubicBezTo>
                <a:cubicBezTo>
                  <a:pt x="238" y="169"/>
                  <a:pt x="238" y="169"/>
                  <a:pt x="238" y="169"/>
                </a:cubicBezTo>
                <a:cubicBezTo>
                  <a:pt x="210" y="169"/>
                  <a:pt x="207" y="155"/>
                  <a:pt x="207" y="148"/>
                </a:cubicBezTo>
                <a:cubicBezTo>
                  <a:pt x="207" y="92"/>
                  <a:pt x="207" y="92"/>
                  <a:pt x="207" y="92"/>
                </a:cubicBezTo>
                <a:cubicBezTo>
                  <a:pt x="224" y="85"/>
                  <a:pt x="236" y="68"/>
                  <a:pt x="236" y="48"/>
                </a:cubicBezTo>
                <a:cubicBezTo>
                  <a:pt x="236" y="21"/>
                  <a:pt x="214" y="0"/>
                  <a:pt x="188" y="0"/>
                </a:cubicBezTo>
                <a:cubicBezTo>
                  <a:pt x="161" y="0"/>
                  <a:pt x="140" y="21"/>
                  <a:pt x="140" y="48"/>
                </a:cubicBezTo>
                <a:cubicBezTo>
                  <a:pt x="140" y="68"/>
                  <a:pt x="152" y="85"/>
                  <a:pt x="169" y="92"/>
                </a:cubicBezTo>
                <a:cubicBezTo>
                  <a:pt x="169" y="148"/>
                  <a:pt x="169" y="148"/>
                  <a:pt x="169" y="148"/>
                </a:cubicBezTo>
                <a:cubicBezTo>
                  <a:pt x="169" y="153"/>
                  <a:pt x="167" y="169"/>
                  <a:pt x="138" y="169"/>
                </a:cubicBezTo>
                <a:cubicBezTo>
                  <a:pt x="98" y="169"/>
                  <a:pt x="98" y="169"/>
                  <a:pt x="98" y="169"/>
                </a:cubicBezTo>
                <a:cubicBezTo>
                  <a:pt x="47" y="169"/>
                  <a:pt x="29" y="210"/>
                  <a:pt x="29" y="238"/>
                </a:cubicBezTo>
                <a:cubicBezTo>
                  <a:pt x="29" y="284"/>
                  <a:pt x="29" y="284"/>
                  <a:pt x="29" y="284"/>
                </a:cubicBezTo>
                <a:cubicBezTo>
                  <a:pt x="12" y="291"/>
                  <a:pt x="0" y="308"/>
                  <a:pt x="0" y="328"/>
                </a:cubicBezTo>
                <a:cubicBezTo>
                  <a:pt x="0" y="354"/>
                  <a:pt x="21" y="376"/>
                  <a:pt x="48" y="376"/>
                </a:cubicBezTo>
                <a:cubicBezTo>
                  <a:pt x="74" y="376"/>
                  <a:pt x="96" y="354"/>
                  <a:pt x="96" y="328"/>
                </a:cubicBezTo>
                <a:cubicBezTo>
                  <a:pt x="96" y="308"/>
                  <a:pt x="84" y="291"/>
                  <a:pt x="67" y="284"/>
                </a:cubicBezTo>
                <a:cubicBezTo>
                  <a:pt x="67" y="238"/>
                  <a:pt x="67" y="238"/>
                  <a:pt x="67" y="238"/>
                </a:cubicBezTo>
                <a:cubicBezTo>
                  <a:pt x="67" y="233"/>
                  <a:pt x="68" y="207"/>
                  <a:pt x="98" y="207"/>
                </a:cubicBezTo>
                <a:cubicBezTo>
                  <a:pt x="138" y="207"/>
                  <a:pt x="138" y="207"/>
                  <a:pt x="138" y="207"/>
                </a:cubicBezTo>
                <a:cubicBezTo>
                  <a:pt x="150" y="207"/>
                  <a:pt x="160" y="205"/>
                  <a:pt x="169" y="202"/>
                </a:cubicBezTo>
                <a:cubicBezTo>
                  <a:pt x="169" y="284"/>
                  <a:pt x="169" y="284"/>
                  <a:pt x="169" y="284"/>
                </a:cubicBezTo>
                <a:cubicBezTo>
                  <a:pt x="152" y="291"/>
                  <a:pt x="140" y="308"/>
                  <a:pt x="140" y="328"/>
                </a:cubicBezTo>
                <a:cubicBezTo>
                  <a:pt x="140" y="354"/>
                  <a:pt x="161" y="376"/>
                  <a:pt x="188" y="376"/>
                </a:cubicBezTo>
                <a:cubicBezTo>
                  <a:pt x="214" y="376"/>
                  <a:pt x="236" y="354"/>
                  <a:pt x="236" y="328"/>
                </a:cubicBezTo>
                <a:cubicBezTo>
                  <a:pt x="236" y="308"/>
                  <a:pt x="224" y="291"/>
                  <a:pt x="207" y="284"/>
                </a:cubicBezTo>
                <a:cubicBezTo>
                  <a:pt x="207" y="202"/>
                  <a:pt x="207" y="202"/>
                  <a:pt x="207" y="202"/>
                </a:cubicBezTo>
                <a:cubicBezTo>
                  <a:pt x="215" y="205"/>
                  <a:pt x="226" y="207"/>
                  <a:pt x="238" y="207"/>
                </a:cubicBezTo>
                <a:cubicBezTo>
                  <a:pt x="278" y="207"/>
                  <a:pt x="278" y="207"/>
                  <a:pt x="278" y="207"/>
                </a:cubicBezTo>
                <a:cubicBezTo>
                  <a:pt x="306" y="207"/>
                  <a:pt x="309" y="231"/>
                  <a:pt x="309" y="238"/>
                </a:cubicBezTo>
                <a:cubicBezTo>
                  <a:pt x="309" y="284"/>
                  <a:pt x="309" y="284"/>
                  <a:pt x="309" y="284"/>
                </a:cubicBezTo>
                <a:cubicBezTo>
                  <a:pt x="292" y="291"/>
                  <a:pt x="280" y="308"/>
                  <a:pt x="280" y="328"/>
                </a:cubicBezTo>
                <a:cubicBezTo>
                  <a:pt x="280" y="354"/>
                  <a:pt x="301" y="376"/>
                  <a:pt x="328" y="376"/>
                </a:cubicBezTo>
                <a:cubicBezTo>
                  <a:pt x="354" y="376"/>
                  <a:pt x="376" y="354"/>
                  <a:pt x="376" y="328"/>
                </a:cubicBezTo>
                <a:cubicBezTo>
                  <a:pt x="376" y="308"/>
                  <a:pt x="364" y="291"/>
                  <a:pt x="347" y="284"/>
                </a:cubicBezTo>
                <a:close/>
                <a:moveTo>
                  <a:pt x="75" y="328"/>
                </a:moveTo>
                <a:cubicBezTo>
                  <a:pt x="75" y="343"/>
                  <a:pt x="63" y="356"/>
                  <a:pt x="48" y="356"/>
                </a:cubicBezTo>
                <a:cubicBezTo>
                  <a:pt x="32" y="356"/>
                  <a:pt x="20" y="343"/>
                  <a:pt x="20" y="328"/>
                </a:cubicBezTo>
                <a:cubicBezTo>
                  <a:pt x="20" y="313"/>
                  <a:pt x="32" y="300"/>
                  <a:pt x="48" y="300"/>
                </a:cubicBezTo>
                <a:cubicBezTo>
                  <a:pt x="63" y="300"/>
                  <a:pt x="75" y="313"/>
                  <a:pt x="75" y="328"/>
                </a:cubicBezTo>
                <a:close/>
                <a:moveTo>
                  <a:pt x="160" y="48"/>
                </a:moveTo>
                <a:cubicBezTo>
                  <a:pt x="160" y="33"/>
                  <a:pt x="172" y="20"/>
                  <a:pt x="188" y="20"/>
                </a:cubicBezTo>
                <a:cubicBezTo>
                  <a:pt x="203" y="20"/>
                  <a:pt x="215" y="33"/>
                  <a:pt x="215" y="48"/>
                </a:cubicBezTo>
                <a:cubicBezTo>
                  <a:pt x="215" y="63"/>
                  <a:pt x="203" y="76"/>
                  <a:pt x="188" y="76"/>
                </a:cubicBezTo>
                <a:cubicBezTo>
                  <a:pt x="172" y="76"/>
                  <a:pt x="160" y="63"/>
                  <a:pt x="160" y="48"/>
                </a:cubicBezTo>
                <a:close/>
                <a:moveTo>
                  <a:pt x="215" y="328"/>
                </a:moveTo>
                <a:cubicBezTo>
                  <a:pt x="215" y="343"/>
                  <a:pt x="203" y="356"/>
                  <a:pt x="188" y="356"/>
                </a:cubicBezTo>
                <a:cubicBezTo>
                  <a:pt x="172" y="356"/>
                  <a:pt x="160" y="343"/>
                  <a:pt x="160" y="328"/>
                </a:cubicBezTo>
                <a:cubicBezTo>
                  <a:pt x="160" y="313"/>
                  <a:pt x="172" y="300"/>
                  <a:pt x="188" y="300"/>
                </a:cubicBezTo>
                <a:cubicBezTo>
                  <a:pt x="203" y="300"/>
                  <a:pt x="215" y="313"/>
                  <a:pt x="215" y="328"/>
                </a:cubicBezTo>
                <a:close/>
                <a:moveTo>
                  <a:pt x="328" y="356"/>
                </a:moveTo>
                <a:cubicBezTo>
                  <a:pt x="312" y="356"/>
                  <a:pt x="300" y="343"/>
                  <a:pt x="300" y="328"/>
                </a:cubicBezTo>
                <a:cubicBezTo>
                  <a:pt x="300" y="313"/>
                  <a:pt x="312" y="300"/>
                  <a:pt x="328" y="300"/>
                </a:cubicBezTo>
                <a:cubicBezTo>
                  <a:pt x="343" y="300"/>
                  <a:pt x="355" y="313"/>
                  <a:pt x="355" y="328"/>
                </a:cubicBezTo>
                <a:cubicBezTo>
                  <a:pt x="355" y="343"/>
                  <a:pt x="343" y="356"/>
                  <a:pt x="328" y="3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Oval 43"/>
          <p:cNvSpPr/>
          <p:nvPr/>
        </p:nvSpPr>
        <p:spPr>
          <a:xfrm>
            <a:off x="5472193" y="1999394"/>
            <a:ext cx="1123913" cy="1123913"/>
          </a:xfrm>
          <a:prstGeom prst="ellipse">
            <a:avLst/>
          </a:prstGeom>
          <a:solidFill>
            <a:srgbClr val="F289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Isosceles Triangle 44"/>
          <p:cNvSpPr/>
          <p:nvPr/>
        </p:nvSpPr>
        <p:spPr>
          <a:xfrm flipV="1">
            <a:off x="5912374" y="3045591"/>
            <a:ext cx="243551" cy="230954"/>
          </a:xfrm>
          <a:prstGeom prst="triangle">
            <a:avLst/>
          </a:prstGeom>
          <a:solidFill>
            <a:srgbClr val="F289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9" name="Straight Connector 45"/>
          <p:cNvCxnSpPr/>
          <p:nvPr/>
        </p:nvCxnSpPr>
        <p:spPr>
          <a:xfrm>
            <a:off x="6033924" y="3219636"/>
            <a:ext cx="0" cy="470967"/>
          </a:xfrm>
          <a:prstGeom prst="line">
            <a:avLst/>
          </a:prstGeom>
          <a:solidFill>
            <a:schemeClr val="accent2"/>
          </a:solidFill>
          <a:ln>
            <a:solidFill>
              <a:srgbClr val="F2895C"/>
            </a:solidFill>
            <a:headEnd type="none" w="med" len="med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Freeform 11"/>
          <p:cNvSpPr>
            <a:spLocks/>
          </p:cNvSpPr>
          <p:nvPr/>
        </p:nvSpPr>
        <p:spPr bwMode="auto">
          <a:xfrm>
            <a:off x="5803815" y="2407670"/>
            <a:ext cx="472785" cy="307361"/>
          </a:xfrm>
          <a:custGeom>
            <a:avLst/>
            <a:gdLst>
              <a:gd name="T0" fmla="*/ 304 w 400"/>
              <a:gd name="T1" fmla="*/ 73 h 260"/>
              <a:gd name="T2" fmla="*/ 288 w 400"/>
              <a:gd name="T3" fmla="*/ 74 h 260"/>
              <a:gd name="T4" fmla="*/ 186 w 400"/>
              <a:gd name="T5" fmla="*/ 0 h 260"/>
              <a:gd name="T6" fmla="*/ 80 w 400"/>
              <a:gd name="T7" fmla="*/ 104 h 260"/>
              <a:gd name="T8" fmla="*/ 81 w 400"/>
              <a:gd name="T9" fmla="*/ 119 h 260"/>
              <a:gd name="T10" fmla="*/ 72 w 400"/>
              <a:gd name="T11" fmla="*/ 118 h 260"/>
              <a:gd name="T12" fmla="*/ 0 w 400"/>
              <a:gd name="T13" fmla="*/ 189 h 260"/>
              <a:gd name="T14" fmla="*/ 72 w 400"/>
              <a:gd name="T15" fmla="*/ 260 h 260"/>
              <a:gd name="T16" fmla="*/ 172 w 400"/>
              <a:gd name="T17" fmla="*/ 260 h 260"/>
              <a:gd name="T18" fmla="*/ 172 w 400"/>
              <a:gd name="T19" fmla="*/ 184 h 260"/>
              <a:gd name="T20" fmla="*/ 130 w 400"/>
              <a:gd name="T21" fmla="*/ 184 h 260"/>
              <a:gd name="T22" fmla="*/ 200 w 400"/>
              <a:gd name="T23" fmla="*/ 92 h 260"/>
              <a:gd name="T24" fmla="*/ 270 w 400"/>
              <a:gd name="T25" fmla="*/ 184 h 260"/>
              <a:gd name="T26" fmla="*/ 228 w 400"/>
              <a:gd name="T27" fmla="*/ 184 h 260"/>
              <a:gd name="T28" fmla="*/ 228 w 400"/>
              <a:gd name="T29" fmla="*/ 260 h 260"/>
              <a:gd name="T30" fmla="*/ 304 w 400"/>
              <a:gd name="T31" fmla="*/ 260 h 260"/>
              <a:gd name="T32" fmla="*/ 400 w 400"/>
              <a:gd name="T33" fmla="*/ 166 h 260"/>
              <a:gd name="T34" fmla="*/ 304 w 400"/>
              <a:gd name="T35" fmla="*/ 73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00" h="260">
                <a:moveTo>
                  <a:pt x="304" y="73"/>
                </a:moveTo>
                <a:cubicBezTo>
                  <a:pt x="298" y="73"/>
                  <a:pt x="293" y="73"/>
                  <a:pt x="288" y="74"/>
                </a:cubicBezTo>
                <a:cubicBezTo>
                  <a:pt x="275" y="31"/>
                  <a:pt x="234" y="0"/>
                  <a:pt x="186" y="0"/>
                </a:cubicBezTo>
                <a:cubicBezTo>
                  <a:pt x="127" y="0"/>
                  <a:pt x="80" y="46"/>
                  <a:pt x="80" y="104"/>
                </a:cubicBezTo>
                <a:cubicBezTo>
                  <a:pt x="80" y="109"/>
                  <a:pt x="80" y="114"/>
                  <a:pt x="81" y="119"/>
                </a:cubicBezTo>
                <a:cubicBezTo>
                  <a:pt x="78" y="119"/>
                  <a:pt x="75" y="118"/>
                  <a:pt x="72" y="118"/>
                </a:cubicBezTo>
                <a:cubicBezTo>
                  <a:pt x="32" y="118"/>
                  <a:pt x="0" y="150"/>
                  <a:pt x="0" y="189"/>
                </a:cubicBezTo>
                <a:cubicBezTo>
                  <a:pt x="0" y="228"/>
                  <a:pt x="32" y="260"/>
                  <a:pt x="72" y="260"/>
                </a:cubicBezTo>
                <a:cubicBezTo>
                  <a:pt x="172" y="260"/>
                  <a:pt x="172" y="260"/>
                  <a:pt x="172" y="260"/>
                </a:cubicBezTo>
                <a:cubicBezTo>
                  <a:pt x="172" y="184"/>
                  <a:pt x="172" y="184"/>
                  <a:pt x="172" y="184"/>
                </a:cubicBezTo>
                <a:cubicBezTo>
                  <a:pt x="130" y="184"/>
                  <a:pt x="130" y="184"/>
                  <a:pt x="130" y="184"/>
                </a:cubicBezTo>
                <a:cubicBezTo>
                  <a:pt x="200" y="92"/>
                  <a:pt x="200" y="92"/>
                  <a:pt x="200" y="92"/>
                </a:cubicBezTo>
                <a:cubicBezTo>
                  <a:pt x="270" y="184"/>
                  <a:pt x="270" y="184"/>
                  <a:pt x="270" y="184"/>
                </a:cubicBezTo>
                <a:cubicBezTo>
                  <a:pt x="228" y="184"/>
                  <a:pt x="228" y="184"/>
                  <a:pt x="228" y="184"/>
                </a:cubicBezTo>
                <a:cubicBezTo>
                  <a:pt x="228" y="260"/>
                  <a:pt x="228" y="260"/>
                  <a:pt x="228" y="260"/>
                </a:cubicBezTo>
                <a:cubicBezTo>
                  <a:pt x="304" y="260"/>
                  <a:pt x="304" y="260"/>
                  <a:pt x="304" y="260"/>
                </a:cubicBezTo>
                <a:cubicBezTo>
                  <a:pt x="357" y="260"/>
                  <a:pt x="400" y="218"/>
                  <a:pt x="400" y="166"/>
                </a:cubicBezTo>
                <a:cubicBezTo>
                  <a:pt x="400" y="115"/>
                  <a:pt x="357" y="73"/>
                  <a:pt x="304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Oval 50"/>
          <p:cNvSpPr/>
          <p:nvPr/>
        </p:nvSpPr>
        <p:spPr>
          <a:xfrm>
            <a:off x="8818275" y="1999398"/>
            <a:ext cx="1123913" cy="1123913"/>
          </a:xfrm>
          <a:prstGeom prst="ellipse">
            <a:avLst/>
          </a:prstGeom>
          <a:solidFill>
            <a:srgbClr val="9AD3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Isosceles Triangle 51"/>
          <p:cNvSpPr/>
          <p:nvPr/>
        </p:nvSpPr>
        <p:spPr>
          <a:xfrm flipV="1">
            <a:off x="9258456" y="3045595"/>
            <a:ext cx="243551" cy="230954"/>
          </a:xfrm>
          <a:prstGeom prst="triangle">
            <a:avLst/>
          </a:prstGeom>
          <a:solidFill>
            <a:srgbClr val="9AD3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23" name="Straight Connector 52"/>
          <p:cNvCxnSpPr/>
          <p:nvPr/>
        </p:nvCxnSpPr>
        <p:spPr>
          <a:xfrm>
            <a:off x="9380006" y="3219640"/>
            <a:ext cx="0" cy="470967"/>
          </a:xfrm>
          <a:prstGeom prst="line">
            <a:avLst/>
          </a:prstGeom>
          <a:solidFill>
            <a:srgbClr val="C00000"/>
          </a:solidFill>
          <a:ln>
            <a:solidFill>
              <a:srgbClr val="9AD3DC"/>
            </a:solidFill>
            <a:headEnd type="none" w="med" len="med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Freeform 21"/>
          <p:cNvSpPr>
            <a:spLocks noEditPoints="1"/>
          </p:cNvSpPr>
          <p:nvPr/>
        </p:nvSpPr>
        <p:spPr bwMode="auto">
          <a:xfrm>
            <a:off x="9167428" y="2378084"/>
            <a:ext cx="435476" cy="387651"/>
          </a:xfrm>
          <a:custGeom>
            <a:avLst/>
            <a:gdLst>
              <a:gd name="T0" fmla="*/ 62 w 401"/>
              <a:gd name="T1" fmla="*/ 116 h 357"/>
              <a:gd name="T2" fmla="*/ 117 w 401"/>
              <a:gd name="T3" fmla="*/ 135 h 357"/>
              <a:gd name="T4" fmla="*/ 124 w 401"/>
              <a:gd name="T5" fmla="*/ 133 h 357"/>
              <a:gd name="T6" fmla="*/ 155 w 401"/>
              <a:gd name="T7" fmla="*/ 106 h 357"/>
              <a:gd name="T8" fmla="*/ 156 w 401"/>
              <a:gd name="T9" fmla="*/ 100 h 357"/>
              <a:gd name="T10" fmla="*/ 141 w 401"/>
              <a:gd name="T11" fmla="*/ 81 h 357"/>
              <a:gd name="T12" fmla="*/ 219 w 401"/>
              <a:gd name="T13" fmla="*/ 1 h 357"/>
              <a:gd name="T14" fmla="*/ 160 w 401"/>
              <a:gd name="T15" fmla="*/ 1 h 357"/>
              <a:gd name="T16" fmla="*/ 86 w 401"/>
              <a:gd name="T17" fmla="*/ 39 h 357"/>
              <a:gd name="T18" fmla="*/ 55 w 401"/>
              <a:gd name="T19" fmla="*/ 63 h 357"/>
              <a:gd name="T20" fmla="*/ 43 w 401"/>
              <a:gd name="T21" fmla="*/ 90 h 357"/>
              <a:gd name="T22" fmla="*/ 18 w 401"/>
              <a:gd name="T23" fmla="*/ 98 h 357"/>
              <a:gd name="T24" fmla="*/ 3 w 401"/>
              <a:gd name="T25" fmla="*/ 110 h 357"/>
              <a:gd name="T26" fmla="*/ 2 w 401"/>
              <a:gd name="T27" fmla="*/ 120 h 357"/>
              <a:gd name="T28" fmla="*/ 30 w 401"/>
              <a:gd name="T29" fmla="*/ 150 h 357"/>
              <a:gd name="T30" fmla="*/ 41 w 401"/>
              <a:gd name="T31" fmla="*/ 152 h 357"/>
              <a:gd name="T32" fmla="*/ 55 w 401"/>
              <a:gd name="T33" fmla="*/ 139 h 357"/>
              <a:gd name="T34" fmla="*/ 62 w 401"/>
              <a:gd name="T35" fmla="*/ 116 h 357"/>
              <a:gd name="T36" fmla="*/ 177 w 401"/>
              <a:gd name="T37" fmla="*/ 126 h 357"/>
              <a:gd name="T38" fmla="*/ 169 w 401"/>
              <a:gd name="T39" fmla="*/ 125 h 357"/>
              <a:gd name="T40" fmla="*/ 140 w 401"/>
              <a:gd name="T41" fmla="*/ 150 h 357"/>
              <a:gd name="T42" fmla="*/ 139 w 401"/>
              <a:gd name="T43" fmla="*/ 158 h 357"/>
              <a:gd name="T44" fmla="*/ 305 w 401"/>
              <a:gd name="T45" fmla="*/ 347 h 357"/>
              <a:gd name="T46" fmla="*/ 320 w 401"/>
              <a:gd name="T47" fmla="*/ 348 h 357"/>
              <a:gd name="T48" fmla="*/ 340 w 401"/>
              <a:gd name="T49" fmla="*/ 332 h 357"/>
              <a:gd name="T50" fmla="*/ 341 w 401"/>
              <a:gd name="T51" fmla="*/ 317 h 357"/>
              <a:gd name="T52" fmla="*/ 177 w 401"/>
              <a:gd name="T53" fmla="*/ 126 h 357"/>
              <a:gd name="T54" fmla="*/ 398 w 401"/>
              <a:gd name="T55" fmla="*/ 46 h 357"/>
              <a:gd name="T56" fmla="*/ 389 w 401"/>
              <a:gd name="T57" fmla="*/ 42 h 357"/>
              <a:gd name="T58" fmla="*/ 369 w 401"/>
              <a:gd name="T59" fmla="*/ 72 h 357"/>
              <a:gd name="T60" fmla="*/ 331 w 401"/>
              <a:gd name="T61" fmla="*/ 80 h 357"/>
              <a:gd name="T62" fmla="*/ 320 w 401"/>
              <a:gd name="T63" fmla="*/ 45 h 357"/>
              <a:gd name="T64" fmla="*/ 338 w 401"/>
              <a:gd name="T65" fmla="*/ 13 h 357"/>
              <a:gd name="T66" fmla="*/ 330 w 401"/>
              <a:gd name="T67" fmla="*/ 6 h 357"/>
              <a:gd name="T68" fmla="*/ 274 w 401"/>
              <a:gd name="T69" fmla="*/ 51 h 357"/>
              <a:gd name="T70" fmla="*/ 257 w 401"/>
              <a:gd name="T71" fmla="*/ 121 h 357"/>
              <a:gd name="T72" fmla="*/ 230 w 401"/>
              <a:gd name="T73" fmla="*/ 149 h 357"/>
              <a:gd name="T74" fmla="*/ 257 w 401"/>
              <a:gd name="T75" fmla="*/ 181 h 357"/>
              <a:gd name="T76" fmla="*/ 290 w 401"/>
              <a:gd name="T77" fmla="*/ 149 h 357"/>
              <a:gd name="T78" fmla="*/ 330 w 401"/>
              <a:gd name="T79" fmla="*/ 137 h 357"/>
              <a:gd name="T80" fmla="*/ 391 w 401"/>
              <a:gd name="T81" fmla="*/ 112 h 357"/>
              <a:gd name="T82" fmla="*/ 398 w 401"/>
              <a:gd name="T83" fmla="*/ 46 h 357"/>
              <a:gd name="T84" fmla="*/ 55 w 401"/>
              <a:gd name="T85" fmla="*/ 319 h 357"/>
              <a:gd name="T86" fmla="*/ 55 w 401"/>
              <a:gd name="T87" fmla="*/ 334 h 357"/>
              <a:gd name="T88" fmla="*/ 74 w 401"/>
              <a:gd name="T89" fmla="*/ 353 h 357"/>
              <a:gd name="T90" fmla="*/ 89 w 401"/>
              <a:gd name="T91" fmla="*/ 351 h 357"/>
              <a:gd name="T92" fmla="*/ 187 w 401"/>
              <a:gd name="T93" fmla="*/ 254 h 357"/>
              <a:gd name="T94" fmla="*/ 157 w 401"/>
              <a:gd name="T95" fmla="*/ 220 h 357"/>
              <a:gd name="T96" fmla="*/ 55 w 401"/>
              <a:gd name="T97" fmla="*/ 319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01" h="357">
                <a:moveTo>
                  <a:pt x="62" y="116"/>
                </a:moveTo>
                <a:cubicBezTo>
                  <a:pt x="81" y="101"/>
                  <a:pt x="97" y="111"/>
                  <a:pt x="117" y="135"/>
                </a:cubicBezTo>
                <a:cubicBezTo>
                  <a:pt x="120" y="138"/>
                  <a:pt x="123" y="135"/>
                  <a:pt x="124" y="133"/>
                </a:cubicBezTo>
                <a:cubicBezTo>
                  <a:pt x="126" y="132"/>
                  <a:pt x="154" y="107"/>
                  <a:pt x="155" y="106"/>
                </a:cubicBezTo>
                <a:cubicBezTo>
                  <a:pt x="156" y="105"/>
                  <a:pt x="158" y="102"/>
                  <a:pt x="156" y="100"/>
                </a:cubicBezTo>
                <a:cubicBezTo>
                  <a:pt x="154" y="98"/>
                  <a:pt x="146" y="88"/>
                  <a:pt x="141" y="81"/>
                </a:cubicBezTo>
                <a:cubicBezTo>
                  <a:pt x="105" y="34"/>
                  <a:pt x="240" y="2"/>
                  <a:pt x="219" y="1"/>
                </a:cubicBezTo>
                <a:cubicBezTo>
                  <a:pt x="208" y="1"/>
                  <a:pt x="166" y="0"/>
                  <a:pt x="160" y="1"/>
                </a:cubicBezTo>
                <a:cubicBezTo>
                  <a:pt x="134" y="4"/>
                  <a:pt x="102" y="28"/>
                  <a:pt x="86" y="39"/>
                </a:cubicBezTo>
                <a:cubicBezTo>
                  <a:pt x="64" y="53"/>
                  <a:pt x="57" y="62"/>
                  <a:pt x="55" y="63"/>
                </a:cubicBezTo>
                <a:cubicBezTo>
                  <a:pt x="49" y="68"/>
                  <a:pt x="54" y="80"/>
                  <a:pt x="43" y="90"/>
                </a:cubicBezTo>
                <a:cubicBezTo>
                  <a:pt x="32" y="100"/>
                  <a:pt x="25" y="92"/>
                  <a:pt x="18" y="98"/>
                </a:cubicBezTo>
                <a:cubicBezTo>
                  <a:pt x="15" y="101"/>
                  <a:pt x="5" y="108"/>
                  <a:pt x="3" y="110"/>
                </a:cubicBezTo>
                <a:cubicBezTo>
                  <a:pt x="0" y="113"/>
                  <a:pt x="0" y="117"/>
                  <a:pt x="2" y="120"/>
                </a:cubicBezTo>
                <a:cubicBezTo>
                  <a:pt x="2" y="120"/>
                  <a:pt x="28" y="148"/>
                  <a:pt x="30" y="150"/>
                </a:cubicBezTo>
                <a:cubicBezTo>
                  <a:pt x="32" y="153"/>
                  <a:pt x="38" y="155"/>
                  <a:pt x="41" y="152"/>
                </a:cubicBezTo>
                <a:cubicBezTo>
                  <a:pt x="45" y="149"/>
                  <a:pt x="54" y="141"/>
                  <a:pt x="55" y="139"/>
                </a:cubicBezTo>
                <a:cubicBezTo>
                  <a:pt x="57" y="138"/>
                  <a:pt x="54" y="122"/>
                  <a:pt x="62" y="116"/>
                </a:cubicBezTo>
                <a:close/>
                <a:moveTo>
                  <a:pt x="177" y="126"/>
                </a:moveTo>
                <a:cubicBezTo>
                  <a:pt x="174" y="123"/>
                  <a:pt x="171" y="123"/>
                  <a:pt x="169" y="125"/>
                </a:cubicBezTo>
                <a:cubicBezTo>
                  <a:pt x="140" y="150"/>
                  <a:pt x="140" y="150"/>
                  <a:pt x="140" y="150"/>
                </a:cubicBezTo>
                <a:cubicBezTo>
                  <a:pt x="138" y="152"/>
                  <a:pt x="137" y="156"/>
                  <a:pt x="139" y="158"/>
                </a:cubicBezTo>
                <a:cubicBezTo>
                  <a:pt x="305" y="347"/>
                  <a:pt x="305" y="347"/>
                  <a:pt x="305" y="347"/>
                </a:cubicBezTo>
                <a:cubicBezTo>
                  <a:pt x="309" y="352"/>
                  <a:pt x="316" y="352"/>
                  <a:pt x="320" y="348"/>
                </a:cubicBezTo>
                <a:cubicBezTo>
                  <a:pt x="340" y="332"/>
                  <a:pt x="340" y="332"/>
                  <a:pt x="340" y="332"/>
                </a:cubicBezTo>
                <a:cubicBezTo>
                  <a:pt x="344" y="328"/>
                  <a:pt x="345" y="321"/>
                  <a:pt x="341" y="317"/>
                </a:cubicBezTo>
                <a:lnTo>
                  <a:pt x="177" y="126"/>
                </a:lnTo>
                <a:close/>
                <a:moveTo>
                  <a:pt x="398" y="46"/>
                </a:moveTo>
                <a:cubicBezTo>
                  <a:pt x="396" y="36"/>
                  <a:pt x="391" y="38"/>
                  <a:pt x="389" y="42"/>
                </a:cubicBezTo>
                <a:cubicBezTo>
                  <a:pt x="386" y="46"/>
                  <a:pt x="374" y="64"/>
                  <a:pt x="369" y="72"/>
                </a:cubicBezTo>
                <a:cubicBezTo>
                  <a:pt x="364" y="80"/>
                  <a:pt x="353" y="96"/>
                  <a:pt x="331" y="80"/>
                </a:cubicBezTo>
                <a:cubicBezTo>
                  <a:pt x="308" y="64"/>
                  <a:pt x="316" y="53"/>
                  <a:pt x="320" y="45"/>
                </a:cubicBezTo>
                <a:cubicBezTo>
                  <a:pt x="324" y="38"/>
                  <a:pt x="336" y="16"/>
                  <a:pt x="338" y="13"/>
                </a:cubicBezTo>
                <a:cubicBezTo>
                  <a:pt x="340" y="11"/>
                  <a:pt x="338" y="3"/>
                  <a:pt x="330" y="6"/>
                </a:cubicBezTo>
                <a:cubicBezTo>
                  <a:pt x="323" y="9"/>
                  <a:pt x="280" y="27"/>
                  <a:pt x="274" y="51"/>
                </a:cubicBezTo>
                <a:cubicBezTo>
                  <a:pt x="268" y="76"/>
                  <a:pt x="279" y="99"/>
                  <a:pt x="257" y="121"/>
                </a:cubicBezTo>
                <a:cubicBezTo>
                  <a:pt x="230" y="149"/>
                  <a:pt x="230" y="149"/>
                  <a:pt x="230" y="149"/>
                </a:cubicBezTo>
                <a:cubicBezTo>
                  <a:pt x="257" y="181"/>
                  <a:pt x="257" y="181"/>
                  <a:pt x="257" y="181"/>
                </a:cubicBezTo>
                <a:cubicBezTo>
                  <a:pt x="290" y="149"/>
                  <a:pt x="290" y="149"/>
                  <a:pt x="290" y="149"/>
                </a:cubicBezTo>
                <a:cubicBezTo>
                  <a:pt x="298" y="141"/>
                  <a:pt x="315" y="134"/>
                  <a:pt x="330" y="137"/>
                </a:cubicBezTo>
                <a:cubicBezTo>
                  <a:pt x="363" y="144"/>
                  <a:pt x="381" y="132"/>
                  <a:pt x="391" y="112"/>
                </a:cubicBezTo>
                <a:cubicBezTo>
                  <a:pt x="401" y="94"/>
                  <a:pt x="399" y="56"/>
                  <a:pt x="398" y="46"/>
                </a:cubicBezTo>
                <a:close/>
                <a:moveTo>
                  <a:pt x="55" y="319"/>
                </a:moveTo>
                <a:cubicBezTo>
                  <a:pt x="50" y="323"/>
                  <a:pt x="50" y="330"/>
                  <a:pt x="55" y="334"/>
                </a:cubicBezTo>
                <a:cubicBezTo>
                  <a:pt x="74" y="353"/>
                  <a:pt x="74" y="353"/>
                  <a:pt x="74" y="353"/>
                </a:cubicBezTo>
                <a:cubicBezTo>
                  <a:pt x="78" y="357"/>
                  <a:pt x="84" y="355"/>
                  <a:pt x="89" y="351"/>
                </a:cubicBezTo>
                <a:cubicBezTo>
                  <a:pt x="187" y="254"/>
                  <a:pt x="187" y="254"/>
                  <a:pt x="187" y="254"/>
                </a:cubicBezTo>
                <a:cubicBezTo>
                  <a:pt x="157" y="220"/>
                  <a:pt x="157" y="220"/>
                  <a:pt x="157" y="220"/>
                </a:cubicBezTo>
                <a:lnTo>
                  <a:pt x="55" y="3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3172637" y="2788152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3176718" y="3074057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1465975" y="3899573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1470056" y="4185478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3"/>
          <p:cNvSpPr txBox="1"/>
          <p:nvPr/>
        </p:nvSpPr>
        <p:spPr>
          <a:xfrm>
            <a:off x="4956532" y="3899573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13"/>
          <p:cNvSpPr txBox="1"/>
          <p:nvPr/>
        </p:nvSpPr>
        <p:spPr>
          <a:xfrm>
            <a:off x="4960613" y="4185478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13"/>
          <p:cNvSpPr txBox="1"/>
          <p:nvPr/>
        </p:nvSpPr>
        <p:spPr>
          <a:xfrm>
            <a:off x="8270448" y="3899573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13"/>
          <p:cNvSpPr txBox="1"/>
          <p:nvPr/>
        </p:nvSpPr>
        <p:spPr>
          <a:xfrm>
            <a:off x="8274529" y="4185478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Box 13"/>
          <p:cNvSpPr txBox="1"/>
          <p:nvPr/>
        </p:nvSpPr>
        <p:spPr>
          <a:xfrm>
            <a:off x="6537925" y="2788152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13"/>
          <p:cNvSpPr txBox="1"/>
          <p:nvPr/>
        </p:nvSpPr>
        <p:spPr>
          <a:xfrm>
            <a:off x="6542006" y="3074057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7193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-9525" y="209550"/>
            <a:ext cx="142875" cy="495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227346" y="226367"/>
            <a:ext cx="30438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r="17101"/>
          <a:stretch/>
        </p:blipFill>
        <p:spPr>
          <a:xfrm>
            <a:off x="6173103" y="1587375"/>
            <a:ext cx="2066022" cy="4381725"/>
          </a:xfrm>
          <a:prstGeom prst="rect">
            <a:avLst/>
          </a:prstGeom>
        </p:spPr>
      </p:pic>
      <p:sp>
        <p:nvSpPr>
          <p:cNvPr id="5" name="Rectangle 29"/>
          <p:cNvSpPr/>
          <p:nvPr/>
        </p:nvSpPr>
        <p:spPr>
          <a:xfrm>
            <a:off x="8310592" y="3809100"/>
            <a:ext cx="2186585" cy="2160000"/>
          </a:xfrm>
          <a:prstGeom prst="rect">
            <a:avLst/>
          </a:prstGeom>
          <a:solidFill>
            <a:srgbClr val="9AD3D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light"/>
            </a:endParaRPr>
          </a:p>
        </p:txBody>
      </p:sp>
      <p:sp>
        <p:nvSpPr>
          <p:cNvPr id="6" name="Text Placeholder 32"/>
          <p:cNvSpPr txBox="1">
            <a:spLocks/>
          </p:cNvSpPr>
          <p:nvPr/>
        </p:nvSpPr>
        <p:spPr>
          <a:xfrm>
            <a:off x="8604070" y="4064417"/>
            <a:ext cx="1637923" cy="1701994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marR="0" lvl="0" indent="-171450" algn="l" defTabSz="685800" rtl="0" eaLnBrk="1" fontAlgn="auto" latinLnBrk="0" hangingPunct="1">
              <a:lnSpc>
                <a:spcPct val="15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ato Light" panose="020F0302020204030203" pitchFamily="34" charset="0"/>
              </a:rPr>
              <a:t>Lemon drops oat cake oat cake sugar plum sweet </a:t>
            </a:r>
            <a:endParaRPr kumimoji="0" lang="en-US" sz="1000" b="0" i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ato Light" panose="020F0302020204030203" pitchFamily="34" charset="0"/>
            </a:endParaRPr>
          </a:p>
          <a:p>
            <a:pPr marL="171450" marR="0" lvl="0" indent="-171450" algn="l" defTabSz="685800" rtl="0" eaLnBrk="1" fontAlgn="auto" latinLnBrk="0" hangingPunct="1">
              <a:lnSpc>
                <a:spcPct val="15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ato Light" panose="020F0302020204030203" pitchFamily="34" charset="0"/>
              </a:rPr>
              <a:t>Chocolate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ato Light" panose="020F0302020204030203" pitchFamily="34" charset="0"/>
              </a:rPr>
              <a:t>cake sweet </a:t>
            </a:r>
            <a:r>
              <a:rPr kumimoji="0" 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ato Light" panose="020F0302020204030203" pitchFamily="34" charset="0"/>
              </a:rPr>
              <a:t>pastry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ato Light" panose="020F0302020204030203" pitchFamily="34" charset="0"/>
              </a:rPr>
              <a:t>candy canes chocolate cake sesame </a:t>
            </a:r>
            <a:endParaRPr kumimoji="0" lang="en-US" sz="1000" b="0" i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ato Light" panose="020F0302020204030203" pitchFamily="34" charset="0"/>
            </a:endParaRPr>
          </a:p>
          <a:p>
            <a:pPr marL="171450" marR="0" lvl="0" indent="-171450" algn="l" defTabSz="685800" rtl="0" eaLnBrk="1" fontAlgn="auto" latinLnBrk="0" hangingPunct="1">
              <a:lnSpc>
                <a:spcPct val="15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ato Light" panose="020F0302020204030203" pitchFamily="34" charset="0"/>
              </a:rPr>
              <a:t>Oreo cake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ato Light" panose="020F0302020204030203" pitchFamily="34" charset="0"/>
              </a:rPr>
              <a:t>lollipop </a:t>
            </a:r>
            <a:r>
              <a:rPr kumimoji="0" 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ato Light" panose="020F0302020204030203" pitchFamily="34" charset="0"/>
              </a:rPr>
              <a:t>sweet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ato Light" panose="020F0302020204030203" pitchFamily="34" charset="0"/>
            </a:endParaRPr>
          </a:p>
        </p:txBody>
      </p:sp>
      <p:sp>
        <p:nvSpPr>
          <p:cNvPr id="7" name="Rectangle 13"/>
          <p:cNvSpPr/>
          <p:nvPr/>
        </p:nvSpPr>
        <p:spPr>
          <a:xfrm>
            <a:off x="8310592" y="1580860"/>
            <a:ext cx="2186585" cy="2160000"/>
          </a:xfrm>
          <a:prstGeom prst="rect">
            <a:avLst/>
          </a:prstGeom>
          <a:solidFill>
            <a:srgbClr val="F2895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light"/>
            </a:endParaRPr>
          </a:p>
        </p:txBody>
      </p:sp>
      <p:sp>
        <p:nvSpPr>
          <p:cNvPr id="8" name="Oval 15"/>
          <p:cNvSpPr/>
          <p:nvPr/>
        </p:nvSpPr>
        <p:spPr>
          <a:xfrm>
            <a:off x="838695" y="2818915"/>
            <a:ext cx="585787" cy="585787"/>
          </a:xfrm>
          <a:prstGeom prst="ellipse">
            <a:avLst/>
          </a:prstGeom>
          <a:solidFill>
            <a:srgbClr val="9AD3D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FontAwesome" pitchFamily="2" charset="0"/>
            </a:endParaRPr>
          </a:p>
        </p:txBody>
      </p:sp>
      <p:sp>
        <p:nvSpPr>
          <p:cNvPr id="9" name="Oval 18"/>
          <p:cNvSpPr/>
          <p:nvPr/>
        </p:nvSpPr>
        <p:spPr>
          <a:xfrm>
            <a:off x="838695" y="3679279"/>
            <a:ext cx="585787" cy="585787"/>
          </a:xfrm>
          <a:prstGeom prst="ellipse">
            <a:avLst/>
          </a:prstGeom>
          <a:solidFill>
            <a:srgbClr val="B6DB8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6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FontAwesome" pitchFamily="2" charset="0"/>
            </a:endParaRPr>
          </a:p>
        </p:txBody>
      </p:sp>
      <p:sp>
        <p:nvSpPr>
          <p:cNvPr id="10" name="Oval 21"/>
          <p:cNvSpPr/>
          <p:nvPr/>
        </p:nvSpPr>
        <p:spPr>
          <a:xfrm>
            <a:off x="838695" y="4539643"/>
            <a:ext cx="585787" cy="585787"/>
          </a:xfrm>
          <a:prstGeom prst="ellipse">
            <a:avLst/>
          </a:prstGeom>
          <a:solidFill>
            <a:srgbClr val="FADB6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 light"/>
            </a:endParaRPr>
          </a:p>
        </p:txBody>
      </p:sp>
      <p:sp>
        <p:nvSpPr>
          <p:cNvPr id="11" name="Oval 27"/>
          <p:cNvSpPr/>
          <p:nvPr/>
        </p:nvSpPr>
        <p:spPr>
          <a:xfrm>
            <a:off x="838695" y="5383313"/>
            <a:ext cx="585787" cy="585787"/>
          </a:xfrm>
          <a:prstGeom prst="ellipse">
            <a:avLst/>
          </a:prstGeom>
          <a:solidFill>
            <a:srgbClr val="F2895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 light"/>
            </a:endParaRPr>
          </a:p>
        </p:txBody>
      </p:sp>
      <p:sp>
        <p:nvSpPr>
          <p:cNvPr id="12" name="Freeform 247"/>
          <p:cNvSpPr>
            <a:spLocks noEditPoints="1"/>
          </p:cNvSpPr>
          <p:nvPr/>
        </p:nvSpPr>
        <p:spPr bwMode="auto">
          <a:xfrm>
            <a:off x="9475445" y="2711596"/>
            <a:ext cx="334460" cy="344443"/>
          </a:xfrm>
          <a:custGeom>
            <a:avLst/>
            <a:gdLst>
              <a:gd name="T0" fmla="*/ 0 w 119"/>
              <a:gd name="T1" fmla="*/ 40 h 121"/>
              <a:gd name="T2" fmla="*/ 46 w 119"/>
              <a:gd name="T3" fmla="*/ 85 h 121"/>
              <a:gd name="T4" fmla="*/ 70 w 119"/>
              <a:gd name="T5" fmla="*/ 118 h 121"/>
              <a:gd name="T6" fmla="*/ 83 w 119"/>
              <a:gd name="T7" fmla="*/ 121 h 121"/>
              <a:gd name="T8" fmla="*/ 119 w 119"/>
              <a:gd name="T9" fmla="*/ 85 h 121"/>
              <a:gd name="T10" fmla="*/ 116 w 119"/>
              <a:gd name="T11" fmla="*/ 72 h 121"/>
              <a:gd name="T12" fmla="*/ 83 w 119"/>
              <a:gd name="T13" fmla="*/ 48 h 121"/>
              <a:gd name="T14" fmla="*/ 35 w 119"/>
              <a:gd name="T15" fmla="*/ 0 h 121"/>
              <a:gd name="T16" fmla="*/ 1 w 119"/>
              <a:gd name="T17" fmla="*/ 34 h 121"/>
              <a:gd name="T18" fmla="*/ 0 w 119"/>
              <a:gd name="T19" fmla="*/ 40 h 121"/>
              <a:gd name="T20" fmla="*/ 80 w 119"/>
              <a:gd name="T21" fmla="*/ 67 h 121"/>
              <a:gd name="T22" fmla="*/ 95 w 119"/>
              <a:gd name="T23" fmla="*/ 82 h 121"/>
              <a:gd name="T24" fmla="*/ 80 w 119"/>
              <a:gd name="T25" fmla="*/ 97 h 121"/>
              <a:gd name="T26" fmla="*/ 65 w 119"/>
              <a:gd name="T27" fmla="*/ 82 h 121"/>
              <a:gd name="T28" fmla="*/ 80 w 119"/>
              <a:gd name="T29" fmla="*/ 67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19" h="121">
                <a:moveTo>
                  <a:pt x="0" y="40"/>
                </a:moveTo>
                <a:cubicBezTo>
                  <a:pt x="46" y="85"/>
                  <a:pt x="46" y="85"/>
                  <a:pt x="46" y="85"/>
                </a:cubicBezTo>
                <a:cubicBezTo>
                  <a:pt x="70" y="118"/>
                  <a:pt x="70" y="118"/>
                  <a:pt x="70" y="118"/>
                </a:cubicBezTo>
                <a:cubicBezTo>
                  <a:pt x="83" y="121"/>
                  <a:pt x="83" y="121"/>
                  <a:pt x="83" y="121"/>
                </a:cubicBezTo>
                <a:cubicBezTo>
                  <a:pt x="119" y="85"/>
                  <a:pt x="119" y="85"/>
                  <a:pt x="119" y="85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83" y="48"/>
                  <a:pt x="83" y="48"/>
                  <a:pt x="83" y="48"/>
                </a:cubicBezTo>
                <a:cubicBezTo>
                  <a:pt x="35" y="0"/>
                  <a:pt x="35" y="0"/>
                  <a:pt x="35" y="0"/>
                </a:cubicBezTo>
                <a:cubicBezTo>
                  <a:pt x="1" y="34"/>
                  <a:pt x="1" y="34"/>
                  <a:pt x="1" y="34"/>
                </a:cubicBezTo>
                <a:cubicBezTo>
                  <a:pt x="1" y="36"/>
                  <a:pt x="1" y="38"/>
                  <a:pt x="0" y="40"/>
                </a:cubicBezTo>
                <a:close/>
                <a:moveTo>
                  <a:pt x="80" y="67"/>
                </a:moveTo>
                <a:cubicBezTo>
                  <a:pt x="88" y="67"/>
                  <a:pt x="95" y="73"/>
                  <a:pt x="95" y="82"/>
                </a:cubicBezTo>
                <a:cubicBezTo>
                  <a:pt x="95" y="90"/>
                  <a:pt x="88" y="97"/>
                  <a:pt x="80" y="97"/>
                </a:cubicBezTo>
                <a:cubicBezTo>
                  <a:pt x="71" y="97"/>
                  <a:pt x="65" y="90"/>
                  <a:pt x="65" y="82"/>
                </a:cubicBezTo>
                <a:cubicBezTo>
                  <a:pt x="65" y="73"/>
                  <a:pt x="71" y="67"/>
                  <a:pt x="80" y="6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248"/>
          <p:cNvSpPr>
            <a:spLocks/>
          </p:cNvSpPr>
          <p:nvPr/>
        </p:nvSpPr>
        <p:spPr bwMode="auto">
          <a:xfrm>
            <a:off x="8991231" y="2237366"/>
            <a:ext cx="429304" cy="424314"/>
          </a:xfrm>
          <a:custGeom>
            <a:avLst/>
            <a:gdLst>
              <a:gd name="T0" fmla="*/ 151 w 151"/>
              <a:gd name="T1" fmla="*/ 114 h 149"/>
              <a:gd name="T2" fmla="*/ 124 w 151"/>
              <a:gd name="T3" fmla="*/ 87 h 149"/>
              <a:gd name="T4" fmla="*/ 130 w 151"/>
              <a:gd name="T5" fmla="*/ 67 h 149"/>
              <a:gd name="T6" fmla="*/ 62 w 151"/>
              <a:gd name="T7" fmla="*/ 0 h 149"/>
              <a:gd name="T8" fmla="*/ 56 w 151"/>
              <a:gd name="T9" fmla="*/ 6 h 149"/>
              <a:gd name="T10" fmla="*/ 82 w 151"/>
              <a:gd name="T11" fmla="*/ 46 h 149"/>
              <a:gd name="T12" fmla="*/ 46 w 151"/>
              <a:gd name="T13" fmla="*/ 81 h 149"/>
              <a:gd name="T14" fmla="*/ 6 w 151"/>
              <a:gd name="T15" fmla="*/ 56 h 149"/>
              <a:gd name="T16" fmla="*/ 0 w 151"/>
              <a:gd name="T17" fmla="*/ 62 h 149"/>
              <a:gd name="T18" fmla="*/ 67 w 151"/>
              <a:gd name="T19" fmla="*/ 130 h 149"/>
              <a:gd name="T20" fmla="*/ 87 w 151"/>
              <a:gd name="T21" fmla="*/ 124 h 149"/>
              <a:gd name="T22" fmla="*/ 111 w 151"/>
              <a:gd name="T23" fmla="*/ 149 h 149"/>
              <a:gd name="T24" fmla="*/ 117 w 151"/>
              <a:gd name="T25" fmla="*/ 148 h 149"/>
              <a:gd name="T26" fmla="*/ 151 w 151"/>
              <a:gd name="T27" fmla="*/ 114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1" h="149">
                <a:moveTo>
                  <a:pt x="151" y="114"/>
                </a:moveTo>
                <a:cubicBezTo>
                  <a:pt x="124" y="87"/>
                  <a:pt x="124" y="87"/>
                  <a:pt x="124" y="87"/>
                </a:cubicBezTo>
                <a:cubicBezTo>
                  <a:pt x="128" y="80"/>
                  <a:pt x="130" y="74"/>
                  <a:pt x="130" y="67"/>
                </a:cubicBezTo>
                <a:cubicBezTo>
                  <a:pt x="130" y="33"/>
                  <a:pt x="97" y="0"/>
                  <a:pt x="62" y="0"/>
                </a:cubicBezTo>
                <a:cubicBezTo>
                  <a:pt x="62" y="0"/>
                  <a:pt x="58" y="4"/>
                  <a:pt x="56" y="6"/>
                </a:cubicBezTo>
                <a:cubicBezTo>
                  <a:pt x="84" y="34"/>
                  <a:pt x="82" y="29"/>
                  <a:pt x="82" y="46"/>
                </a:cubicBezTo>
                <a:cubicBezTo>
                  <a:pt x="82" y="60"/>
                  <a:pt x="60" y="81"/>
                  <a:pt x="46" y="81"/>
                </a:cubicBezTo>
                <a:cubicBezTo>
                  <a:pt x="29" y="81"/>
                  <a:pt x="34" y="84"/>
                  <a:pt x="6" y="56"/>
                </a:cubicBezTo>
                <a:cubicBezTo>
                  <a:pt x="4" y="58"/>
                  <a:pt x="0" y="62"/>
                  <a:pt x="0" y="62"/>
                </a:cubicBezTo>
                <a:cubicBezTo>
                  <a:pt x="1" y="97"/>
                  <a:pt x="33" y="130"/>
                  <a:pt x="67" y="130"/>
                </a:cubicBezTo>
                <a:cubicBezTo>
                  <a:pt x="74" y="130"/>
                  <a:pt x="80" y="128"/>
                  <a:pt x="87" y="124"/>
                </a:cubicBezTo>
                <a:cubicBezTo>
                  <a:pt x="111" y="149"/>
                  <a:pt x="111" y="149"/>
                  <a:pt x="111" y="149"/>
                </a:cubicBezTo>
                <a:cubicBezTo>
                  <a:pt x="113" y="148"/>
                  <a:pt x="115" y="148"/>
                  <a:pt x="117" y="148"/>
                </a:cubicBezTo>
                <a:lnTo>
                  <a:pt x="151" y="11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249"/>
          <p:cNvSpPr>
            <a:spLocks/>
          </p:cNvSpPr>
          <p:nvPr/>
        </p:nvSpPr>
        <p:spPr bwMode="auto">
          <a:xfrm>
            <a:off x="9046140" y="2237366"/>
            <a:ext cx="808690" cy="818673"/>
          </a:xfrm>
          <a:custGeom>
            <a:avLst/>
            <a:gdLst>
              <a:gd name="T0" fmla="*/ 240 w 285"/>
              <a:gd name="T1" fmla="*/ 172 h 289"/>
              <a:gd name="T2" fmla="*/ 259 w 285"/>
              <a:gd name="T3" fmla="*/ 190 h 289"/>
              <a:gd name="T4" fmla="*/ 254 w 285"/>
              <a:gd name="T5" fmla="*/ 86 h 289"/>
              <a:gd name="T6" fmla="*/ 213 w 285"/>
              <a:gd name="T7" fmla="*/ 45 h 289"/>
              <a:gd name="T8" fmla="*/ 200 w 285"/>
              <a:gd name="T9" fmla="*/ 42 h 289"/>
              <a:gd name="T10" fmla="*/ 191 w 285"/>
              <a:gd name="T11" fmla="*/ 26 h 289"/>
              <a:gd name="T12" fmla="*/ 178 w 285"/>
              <a:gd name="T13" fmla="*/ 9 h 289"/>
              <a:gd name="T14" fmla="*/ 177 w 285"/>
              <a:gd name="T15" fmla="*/ 7 h 289"/>
              <a:gd name="T16" fmla="*/ 167 w 285"/>
              <a:gd name="T17" fmla="*/ 0 h 289"/>
              <a:gd name="T18" fmla="*/ 159 w 285"/>
              <a:gd name="T19" fmla="*/ 6 h 289"/>
              <a:gd name="T20" fmla="*/ 133 w 285"/>
              <a:gd name="T21" fmla="*/ 31 h 289"/>
              <a:gd name="T22" fmla="*/ 134 w 285"/>
              <a:gd name="T23" fmla="*/ 49 h 289"/>
              <a:gd name="T24" fmla="*/ 136 w 285"/>
              <a:gd name="T25" fmla="*/ 51 h 289"/>
              <a:gd name="T26" fmla="*/ 155 w 285"/>
              <a:gd name="T27" fmla="*/ 64 h 289"/>
              <a:gd name="T28" fmla="*/ 156 w 285"/>
              <a:gd name="T29" fmla="*/ 64 h 289"/>
              <a:gd name="T30" fmla="*/ 177 w 285"/>
              <a:gd name="T31" fmla="*/ 77 h 289"/>
              <a:gd name="T32" fmla="*/ 171 w 285"/>
              <a:gd name="T33" fmla="*/ 102 h 289"/>
              <a:gd name="T34" fmla="*/ 104 w 285"/>
              <a:gd name="T35" fmla="*/ 169 h 289"/>
              <a:gd name="T36" fmla="*/ 98 w 285"/>
              <a:gd name="T37" fmla="*/ 168 h 289"/>
              <a:gd name="T38" fmla="*/ 88 w 285"/>
              <a:gd name="T39" fmla="*/ 172 h 289"/>
              <a:gd name="T40" fmla="*/ 86 w 285"/>
              <a:gd name="T41" fmla="*/ 174 h 289"/>
              <a:gd name="T42" fmla="*/ 16 w 285"/>
              <a:gd name="T43" fmla="*/ 244 h 289"/>
              <a:gd name="T44" fmla="*/ 14 w 285"/>
              <a:gd name="T45" fmla="*/ 246 h 289"/>
              <a:gd name="T46" fmla="*/ 43 w 285"/>
              <a:gd name="T47" fmla="*/ 289 h 289"/>
              <a:gd name="T48" fmla="*/ 53 w 285"/>
              <a:gd name="T49" fmla="*/ 285 h 289"/>
              <a:gd name="T50" fmla="*/ 55 w 285"/>
              <a:gd name="T51" fmla="*/ 283 h 289"/>
              <a:gd name="T52" fmla="*/ 125 w 285"/>
              <a:gd name="T53" fmla="*/ 213 h 289"/>
              <a:gd name="T54" fmla="*/ 127 w 285"/>
              <a:gd name="T55" fmla="*/ 211 h 289"/>
              <a:gd name="T56" fmla="*/ 130 w 285"/>
              <a:gd name="T57" fmla="*/ 195 h 289"/>
              <a:gd name="T58" fmla="*/ 205 w 285"/>
              <a:gd name="T59" fmla="*/ 120 h 289"/>
              <a:gd name="T60" fmla="*/ 217 w 285"/>
              <a:gd name="T61" fmla="*/ 112 h 289"/>
              <a:gd name="T62" fmla="*/ 218 w 285"/>
              <a:gd name="T63" fmla="*/ 112 h 289"/>
              <a:gd name="T64" fmla="*/ 240 w 285"/>
              <a:gd name="T65" fmla="*/ 172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85" h="289">
                <a:moveTo>
                  <a:pt x="240" y="172"/>
                </a:moveTo>
                <a:cubicBezTo>
                  <a:pt x="259" y="190"/>
                  <a:pt x="259" y="190"/>
                  <a:pt x="259" y="190"/>
                </a:cubicBezTo>
                <a:cubicBezTo>
                  <a:pt x="259" y="190"/>
                  <a:pt x="285" y="117"/>
                  <a:pt x="254" y="86"/>
                </a:cubicBezTo>
                <a:cubicBezTo>
                  <a:pt x="242" y="74"/>
                  <a:pt x="226" y="58"/>
                  <a:pt x="213" y="45"/>
                </a:cubicBezTo>
                <a:cubicBezTo>
                  <a:pt x="210" y="42"/>
                  <a:pt x="202" y="44"/>
                  <a:pt x="200" y="42"/>
                </a:cubicBezTo>
                <a:cubicBezTo>
                  <a:pt x="194" y="34"/>
                  <a:pt x="192" y="27"/>
                  <a:pt x="191" y="26"/>
                </a:cubicBezTo>
                <a:cubicBezTo>
                  <a:pt x="190" y="20"/>
                  <a:pt x="184" y="14"/>
                  <a:pt x="178" y="9"/>
                </a:cubicBezTo>
                <a:cubicBezTo>
                  <a:pt x="177" y="7"/>
                  <a:pt x="177" y="7"/>
                  <a:pt x="177" y="7"/>
                </a:cubicBezTo>
                <a:cubicBezTo>
                  <a:pt x="172" y="2"/>
                  <a:pt x="170" y="0"/>
                  <a:pt x="167" y="0"/>
                </a:cubicBezTo>
                <a:cubicBezTo>
                  <a:pt x="165" y="0"/>
                  <a:pt x="163" y="2"/>
                  <a:pt x="159" y="6"/>
                </a:cubicBezTo>
                <a:cubicBezTo>
                  <a:pt x="133" y="31"/>
                  <a:pt x="133" y="31"/>
                  <a:pt x="133" y="31"/>
                </a:cubicBezTo>
                <a:cubicBezTo>
                  <a:pt x="124" y="40"/>
                  <a:pt x="126" y="41"/>
                  <a:pt x="134" y="49"/>
                </a:cubicBezTo>
                <a:cubicBezTo>
                  <a:pt x="136" y="51"/>
                  <a:pt x="136" y="51"/>
                  <a:pt x="136" y="51"/>
                </a:cubicBezTo>
                <a:cubicBezTo>
                  <a:pt x="142" y="57"/>
                  <a:pt x="149" y="64"/>
                  <a:pt x="155" y="64"/>
                </a:cubicBezTo>
                <a:cubicBezTo>
                  <a:pt x="156" y="64"/>
                  <a:pt x="156" y="64"/>
                  <a:pt x="156" y="64"/>
                </a:cubicBezTo>
                <a:cubicBezTo>
                  <a:pt x="161" y="65"/>
                  <a:pt x="172" y="68"/>
                  <a:pt x="177" y="77"/>
                </a:cubicBezTo>
                <a:cubicBezTo>
                  <a:pt x="182" y="89"/>
                  <a:pt x="174" y="97"/>
                  <a:pt x="171" y="102"/>
                </a:cubicBezTo>
                <a:cubicBezTo>
                  <a:pt x="104" y="169"/>
                  <a:pt x="104" y="169"/>
                  <a:pt x="104" y="169"/>
                </a:cubicBezTo>
                <a:cubicBezTo>
                  <a:pt x="102" y="168"/>
                  <a:pt x="100" y="168"/>
                  <a:pt x="98" y="168"/>
                </a:cubicBezTo>
                <a:cubicBezTo>
                  <a:pt x="94" y="168"/>
                  <a:pt x="91" y="169"/>
                  <a:pt x="88" y="172"/>
                </a:cubicBezTo>
                <a:cubicBezTo>
                  <a:pt x="87" y="172"/>
                  <a:pt x="87" y="173"/>
                  <a:pt x="86" y="174"/>
                </a:cubicBezTo>
                <a:cubicBezTo>
                  <a:pt x="86" y="174"/>
                  <a:pt x="30" y="229"/>
                  <a:pt x="16" y="244"/>
                </a:cubicBezTo>
                <a:cubicBezTo>
                  <a:pt x="15" y="245"/>
                  <a:pt x="14" y="245"/>
                  <a:pt x="14" y="246"/>
                </a:cubicBezTo>
                <a:cubicBezTo>
                  <a:pt x="0" y="259"/>
                  <a:pt x="25" y="289"/>
                  <a:pt x="43" y="289"/>
                </a:cubicBezTo>
                <a:cubicBezTo>
                  <a:pt x="47" y="289"/>
                  <a:pt x="50" y="288"/>
                  <a:pt x="53" y="285"/>
                </a:cubicBezTo>
                <a:cubicBezTo>
                  <a:pt x="54" y="285"/>
                  <a:pt x="54" y="284"/>
                  <a:pt x="55" y="283"/>
                </a:cubicBezTo>
                <a:cubicBezTo>
                  <a:pt x="70" y="268"/>
                  <a:pt x="125" y="213"/>
                  <a:pt x="125" y="213"/>
                </a:cubicBezTo>
                <a:cubicBezTo>
                  <a:pt x="126" y="212"/>
                  <a:pt x="127" y="212"/>
                  <a:pt x="127" y="211"/>
                </a:cubicBezTo>
                <a:cubicBezTo>
                  <a:pt x="131" y="207"/>
                  <a:pt x="132" y="201"/>
                  <a:pt x="130" y="195"/>
                </a:cubicBezTo>
                <a:cubicBezTo>
                  <a:pt x="205" y="120"/>
                  <a:pt x="205" y="120"/>
                  <a:pt x="205" y="120"/>
                </a:cubicBezTo>
                <a:cubicBezTo>
                  <a:pt x="210" y="116"/>
                  <a:pt x="215" y="112"/>
                  <a:pt x="217" y="112"/>
                </a:cubicBezTo>
                <a:cubicBezTo>
                  <a:pt x="218" y="112"/>
                  <a:pt x="218" y="112"/>
                  <a:pt x="218" y="112"/>
                </a:cubicBezTo>
                <a:cubicBezTo>
                  <a:pt x="246" y="128"/>
                  <a:pt x="240" y="172"/>
                  <a:pt x="240" y="1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15"/>
          <p:cNvSpPr>
            <a:spLocks/>
          </p:cNvSpPr>
          <p:nvPr/>
        </p:nvSpPr>
        <p:spPr bwMode="auto">
          <a:xfrm>
            <a:off x="1056181" y="4694650"/>
            <a:ext cx="150812" cy="275771"/>
          </a:xfrm>
          <a:custGeom>
            <a:avLst/>
            <a:gdLst>
              <a:gd name="T0" fmla="*/ 159 w 159"/>
              <a:gd name="T1" fmla="*/ 80 h 287"/>
              <a:gd name="T2" fmla="*/ 143 w 159"/>
              <a:gd name="T3" fmla="*/ 79 h 287"/>
              <a:gd name="T4" fmla="*/ 143 w 159"/>
              <a:gd name="T5" fmla="*/ 208 h 287"/>
              <a:gd name="T6" fmla="*/ 143 w 159"/>
              <a:gd name="T7" fmla="*/ 208 h 287"/>
              <a:gd name="T8" fmla="*/ 16 w 159"/>
              <a:gd name="T9" fmla="*/ 208 h 287"/>
              <a:gd name="T10" fmla="*/ 16 w 159"/>
              <a:gd name="T11" fmla="*/ 62 h 287"/>
              <a:gd name="T12" fmla="*/ 109 w 159"/>
              <a:gd name="T13" fmla="*/ 62 h 287"/>
              <a:gd name="T14" fmla="*/ 109 w 159"/>
              <a:gd name="T15" fmla="*/ 101 h 287"/>
              <a:gd name="T16" fmla="*/ 109 w 159"/>
              <a:gd name="T17" fmla="*/ 207 h 287"/>
              <a:gd name="T18" fmla="*/ 109 w 159"/>
              <a:gd name="T19" fmla="*/ 208 h 287"/>
              <a:gd name="T20" fmla="*/ 109 w 159"/>
              <a:gd name="T21" fmla="*/ 209 h 287"/>
              <a:gd name="T22" fmla="*/ 109 w 159"/>
              <a:gd name="T23" fmla="*/ 210 h 287"/>
              <a:gd name="T24" fmla="*/ 80 w 159"/>
              <a:gd name="T25" fmla="*/ 236 h 287"/>
              <a:gd name="T26" fmla="*/ 52 w 159"/>
              <a:gd name="T27" fmla="*/ 210 h 287"/>
              <a:gd name="T28" fmla="*/ 52 w 159"/>
              <a:gd name="T29" fmla="*/ 208 h 287"/>
              <a:gd name="T30" fmla="*/ 52 w 159"/>
              <a:gd name="T31" fmla="*/ 207 h 287"/>
              <a:gd name="T32" fmla="*/ 36 w 159"/>
              <a:gd name="T33" fmla="*/ 80 h 287"/>
              <a:gd name="T34" fmla="*/ 36 w 159"/>
              <a:gd name="T35" fmla="*/ 208 h 287"/>
              <a:gd name="T36" fmla="*/ 36 w 159"/>
              <a:gd name="T37" fmla="*/ 210 h 287"/>
              <a:gd name="T38" fmla="*/ 80 w 159"/>
              <a:gd name="T39" fmla="*/ 252 h 287"/>
              <a:gd name="T40" fmla="*/ 125 w 159"/>
              <a:gd name="T41" fmla="*/ 210 h 287"/>
              <a:gd name="T42" fmla="*/ 125 w 159"/>
              <a:gd name="T43" fmla="*/ 208 h 287"/>
              <a:gd name="T44" fmla="*/ 125 w 159"/>
              <a:gd name="T45" fmla="*/ 131 h 287"/>
              <a:gd name="T46" fmla="*/ 125 w 159"/>
              <a:gd name="T47" fmla="*/ 62 h 287"/>
              <a:gd name="T48" fmla="*/ 125 w 159"/>
              <a:gd name="T49" fmla="*/ 62 h 287"/>
              <a:gd name="T50" fmla="*/ 0 w 159"/>
              <a:gd name="T51" fmla="*/ 62 h 287"/>
              <a:gd name="T52" fmla="*/ 0 w 159"/>
              <a:gd name="T53" fmla="*/ 62 h 287"/>
              <a:gd name="T54" fmla="*/ 0 w 159"/>
              <a:gd name="T55" fmla="*/ 210 h 287"/>
              <a:gd name="T56" fmla="*/ 0 w 159"/>
              <a:gd name="T57" fmla="*/ 210 h 287"/>
              <a:gd name="T58" fmla="*/ 159 w 159"/>
              <a:gd name="T59" fmla="*/ 208 h 287"/>
              <a:gd name="T60" fmla="*/ 159 w 159"/>
              <a:gd name="T61" fmla="*/ 208 h 287"/>
              <a:gd name="T62" fmla="*/ 159 w 159"/>
              <a:gd name="T63" fmla="*/ 207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59" h="287">
                <a:moveTo>
                  <a:pt x="159" y="80"/>
                </a:moveTo>
                <a:cubicBezTo>
                  <a:pt x="159" y="80"/>
                  <a:pt x="159" y="80"/>
                  <a:pt x="159" y="80"/>
                </a:cubicBezTo>
                <a:cubicBezTo>
                  <a:pt x="159" y="80"/>
                  <a:pt x="159" y="80"/>
                  <a:pt x="159" y="80"/>
                </a:cubicBezTo>
                <a:cubicBezTo>
                  <a:pt x="143" y="79"/>
                  <a:pt x="143" y="79"/>
                  <a:pt x="143" y="79"/>
                </a:cubicBezTo>
                <a:cubicBezTo>
                  <a:pt x="143" y="80"/>
                  <a:pt x="143" y="80"/>
                  <a:pt x="143" y="80"/>
                </a:cubicBezTo>
                <a:cubicBezTo>
                  <a:pt x="143" y="208"/>
                  <a:pt x="143" y="208"/>
                  <a:pt x="143" y="208"/>
                </a:cubicBezTo>
                <a:cubicBezTo>
                  <a:pt x="143" y="208"/>
                  <a:pt x="143" y="208"/>
                  <a:pt x="143" y="208"/>
                </a:cubicBezTo>
                <a:cubicBezTo>
                  <a:pt x="143" y="208"/>
                  <a:pt x="143" y="208"/>
                  <a:pt x="143" y="208"/>
                </a:cubicBezTo>
                <a:cubicBezTo>
                  <a:pt x="143" y="243"/>
                  <a:pt x="114" y="271"/>
                  <a:pt x="79" y="271"/>
                </a:cubicBezTo>
                <a:cubicBezTo>
                  <a:pt x="45" y="271"/>
                  <a:pt x="16" y="243"/>
                  <a:pt x="16" y="208"/>
                </a:cubicBezTo>
                <a:cubicBezTo>
                  <a:pt x="16" y="208"/>
                  <a:pt x="16" y="208"/>
                  <a:pt x="16" y="208"/>
                </a:cubicBezTo>
                <a:cubicBezTo>
                  <a:pt x="16" y="62"/>
                  <a:pt x="16" y="62"/>
                  <a:pt x="16" y="62"/>
                </a:cubicBezTo>
                <a:cubicBezTo>
                  <a:pt x="16" y="37"/>
                  <a:pt x="37" y="16"/>
                  <a:pt x="62" y="16"/>
                </a:cubicBezTo>
                <a:cubicBezTo>
                  <a:pt x="88" y="16"/>
                  <a:pt x="109" y="37"/>
                  <a:pt x="109" y="62"/>
                </a:cubicBezTo>
                <a:cubicBezTo>
                  <a:pt x="109" y="101"/>
                  <a:pt x="109" y="101"/>
                  <a:pt x="109" y="101"/>
                </a:cubicBezTo>
                <a:cubicBezTo>
                  <a:pt x="109" y="101"/>
                  <a:pt x="109" y="101"/>
                  <a:pt x="109" y="101"/>
                </a:cubicBezTo>
                <a:cubicBezTo>
                  <a:pt x="109" y="101"/>
                  <a:pt x="109" y="207"/>
                  <a:pt x="109" y="207"/>
                </a:cubicBezTo>
                <a:cubicBezTo>
                  <a:pt x="109" y="207"/>
                  <a:pt x="109" y="207"/>
                  <a:pt x="109" y="207"/>
                </a:cubicBezTo>
                <a:cubicBezTo>
                  <a:pt x="109" y="207"/>
                  <a:pt x="109" y="207"/>
                  <a:pt x="109" y="207"/>
                </a:cubicBezTo>
                <a:cubicBezTo>
                  <a:pt x="109" y="207"/>
                  <a:pt x="109" y="207"/>
                  <a:pt x="109" y="208"/>
                </a:cubicBezTo>
                <a:cubicBezTo>
                  <a:pt x="109" y="208"/>
                  <a:pt x="109" y="208"/>
                  <a:pt x="109" y="208"/>
                </a:cubicBezTo>
                <a:cubicBezTo>
                  <a:pt x="109" y="209"/>
                  <a:pt x="109" y="209"/>
                  <a:pt x="109" y="209"/>
                </a:cubicBezTo>
                <a:cubicBezTo>
                  <a:pt x="109" y="209"/>
                  <a:pt x="109" y="209"/>
                  <a:pt x="109" y="209"/>
                </a:cubicBezTo>
                <a:cubicBezTo>
                  <a:pt x="109" y="210"/>
                  <a:pt x="109" y="210"/>
                  <a:pt x="109" y="210"/>
                </a:cubicBezTo>
                <a:cubicBezTo>
                  <a:pt x="109" y="209"/>
                  <a:pt x="109" y="209"/>
                  <a:pt x="109" y="209"/>
                </a:cubicBezTo>
                <a:cubicBezTo>
                  <a:pt x="108" y="224"/>
                  <a:pt x="96" y="236"/>
                  <a:pt x="80" y="236"/>
                </a:cubicBezTo>
                <a:cubicBezTo>
                  <a:pt x="65" y="236"/>
                  <a:pt x="53" y="224"/>
                  <a:pt x="52" y="209"/>
                </a:cubicBezTo>
                <a:cubicBezTo>
                  <a:pt x="52" y="209"/>
                  <a:pt x="52" y="209"/>
                  <a:pt x="52" y="210"/>
                </a:cubicBezTo>
                <a:cubicBezTo>
                  <a:pt x="52" y="208"/>
                  <a:pt x="52" y="208"/>
                  <a:pt x="52" y="208"/>
                </a:cubicBezTo>
                <a:cubicBezTo>
                  <a:pt x="52" y="208"/>
                  <a:pt x="52" y="208"/>
                  <a:pt x="52" y="208"/>
                </a:cubicBezTo>
                <a:cubicBezTo>
                  <a:pt x="52" y="208"/>
                  <a:pt x="52" y="208"/>
                  <a:pt x="52" y="208"/>
                </a:cubicBezTo>
                <a:cubicBezTo>
                  <a:pt x="52" y="207"/>
                  <a:pt x="52" y="207"/>
                  <a:pt x="52" y="207"/>
                </a:cubicBezTo>
                <a:cubicBezTo>
                  <a:pt x="52" y="80"/>
                  <a:pt x="52" y="80"/>
                  <a:pt x="52" y="80"/>
                </a:cubicBezTo>
                <a:cubicBezTo>
                  <a:pt x="36" y="80"/>
                  <a:pt x="36" y="80"/>
                  <a:pt x="36" y="80"/>
                </a:cubicBezTo>
                <a:cubicBezTo>
                  <a:pt x="36" y="207"/>
                  <a:pt x="36" y="207"/>
                  <a:pt x="36" y="207"/>
                </a:cubicBezTo>
                <a:cubicBezTo>
                  <a:pt x="36" y="207"/>
                  <a:pt x="36" y="208"/>
                  <a:pt x="36" y="208"/>
                </a:cubicBezTo>
                <a:cubicBezTo>
                  <a:pt x="36" y="208"/>
                  <a:pt x="36" y="208"/>
                  <a:pt x="36" y="208"/>
                </a:cubicBezTo>
                <a:cubicBezTo>
                  <a:pt x="36" y="210"/>
                  <a:pt x="36" y="210"/>
                  <a:pt x="36" y="210"/>
                </a:cubicBezTo>
                <a:cubicBezTo>
                  <a:pt x="36" y="210"/>
                  <a:pt x="36" y="210"/>
                  <a:pt x="36" y="210"/>
                </a:cubicBezTo>
                <a:cubicBezTo>
                  <a:pt x="37" y="233"/>
                  <a:pt x="57" y="252"/>
                  <a:pt x="80" y="252"/>
                </a:cubicBezTo>
                <a:cubicBezTo>
                  <a:pt x="104" y="252"/>
                  <a:pt x="124" y="233"/>
                  <a:pt x="125" y="210"/>
                </a:cubicBezTo>
                <a:cubicBezTo>
                  <a:pt x="125" y="210"/>
                  <a:pt x="125" y="210"/>
                  <a:pt x="125" y="210"/>
                </a:cubicBezTo>
                <a:cubicBezTo>
                  <a:pt x="125" y="209"/>
                  <a:pt x="125" y="209"/>
                  <a:pt x="125" y="209"/>
                </a:cubicBezTo>
                <a:cubicBezTo>
                  <a:pt x="125" y="208"/>
                  <a:pt x="125" y="208"/>
                  <a:pt x="125" y="208"/>
                </a:cubicBezTo>
                <a:cubicBezTo>
                  <a:pt x="125" y="207"/>
                  <a:pt x="125" y="207"/>
                  <a:pt x="125" y="207"/>
                </a:cubicBezTo>
                <a:cubicBezTo>
                  <a:pt x="125" y="131"/>
                  <a:pt x="125" y="131"/>
                  <a:pt x="125" y="131"/>
                </a:cubicBezTo>
                <a:cubicBezTo>
                  <a:pt x="125" y="131"/>
                  <a:pt x="125" y="131"/>
                  <a:pt x="125" y="131"/>
                </a:cubicBezTo>
                <a:cubicBezTo>
                  <a:pt x="125" y="62"/>
                  <a:pt x="125" y="62"/>
                  <a:pt x="125" y="62"/>
                </a:cubicBezTo>
                <a:cubicBezTo>
                  <a:pt x="125" y="62"/>
                  <a:pt x="125" y="62"/>
                  <a:pt x="125" y="62"/>
                </a:cubicBezTo>
                <a:cubicBezTo>
                  <a:pt x="125" y="62"/>
                  <a:pt x="125" y="62"/>
                  <a:pt x="125" y="62"/>
                </a:cubicBezTo>
                <a:cubicBezTo>
                  <a:pt x="125" y="28"/>
                  <a:pt x="97" y="0"/>
                  <a:pt x="62" y="0"/>
                </a:cubicBezTo>
                <a:cubicBezTo>
                  <a:pt x="28" y="0"/>
                  <a:pt x="0" y="28"/>
                  <a:pt x="0" y="62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208"/>
                  <a:pt x="0" y="208"/>
                  <a:pt x="0" y="208"/>
                </a:cubicBezTo>
                <a:cubicBezTo>
                  <a:pt x="0" y="210"/>
                  <a:pt x="0" y="210"/>
                  <a:pt x="0" y="210"/>
                </a:cubicBezTo>
                <a:cubicBezTo>
                  <a:pt x="0" y="210"/>
                  <a:pt x="0" y="210"/>
                  <a:pt x="0" y="210"/>
                </a:cubicBezTo>
                <a:cubicBezTo>
                  <a:pt x="0" y="210"/>
                  <a:pt x="0" y="210"/>
                  <a:pt x="0" y="210"/>
                </a:cubicBezTo>
                <a:cubicBezTo>
                  <a:pt x="1" y="253"/>
                  <a:pt x="36" y="287"/>
                  <a:pt x="79" y="287"/>
                </a:cubicBezTo>
                <a:cubicBezTo>
                  <a:pt x="123" y="287"/>
                  <a:pt x="158" y="252"/>
                  <a:pt x="159" y="208"/>
                </a:cubicBezTo>
                <a:cubicBezTo>
                  <a:pt x="159" y="208"/>
                  <a:pt x="159" y="208"/>
                  <a:pt x="159" y="208"/>
                </a:cubicBezTo>
                <a:cubicBezTo>
                  <a:pt x="159" y="208"/>
                  <a:pt x="159" y="208"/>
                  <a:pt x="159" y="208"/>
                </a:cubicBezTo>
                <a:cubicBezTo>
                  <a:pt x="159" y="207"/>
                  <a:pt x="159" y="207"/>
                  <a:pt x="159" y="207"/>
                </a:cubicBezTo>
                <a:cubicBezTo>
                  <a:pt x="159" y="207"/>
                  <a:pt x="159" y="207"/>
                  <a:pt x="159" y="207"/>
                </a:cubicBezTo>
                <a:lnTo>
                  <a:pt x="159" y="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6" name="Freeform 304"/>
          <p:cNvSpPr>
            <a:spLocks/>
          </p:cNvSpPr>
          <p:nvPr/>
        </p:nvSpPr>
        <p:spPr bwMode="auto">
          <a:xfrm>
            <a:off x="1003055" y="3824921"/>
            <a:ext cx="286542" cy="286543"/>
          </a:xfrm>
          <a:custGeom>
            <a:avLst/>
            <a:gdLst>
              <a:gd name="T0" fmla="*/ 293 w 297"/>
              <a:gd name="T1" fmla="*/ 232 h 297"/>
              <a:gd name="T2" fmla="*/ 230 w 297"/>
              <a:gd name="T3" fmla="*/ 195 h 297"/>
              <a:gd name="T4" fmla="*/ 220 w 297"/>
              <a:gd name="T5" fmla="*/ 196 h 297"/>
              <a:gd name="T6" fmla="*/ 201 w 297"/>
              <a:gd name="T7" fmla="*/ 215 h 297"/>
              <a:gd name="T8" fmla="*/ 190 w 297"/>
              <a:gd name="T9" fmla="*/ 220 h 297"/>
              <a:gd name="T10" fmla="*/ 122 w 297"/>
              <a:gd name="T11" fmla="*/ 176 h 297"/>
              <a:gd name="T12" fmla="*/ 78 w 297"/>
              <a:gd name="T13" fmla="*/ 108 h 297"/>
              <a:gd name="T14" fmla="*/ 82 w 297"/>
              <a:gd name="T15" fmla="*/ 96 h 297"/>
              <a:gd name="T16" fmla="*/ 98 w 297"/>
              <a:gd name="T17" fmla="*/ 80 h 297"/>
              <a:gd name="T18" fmla="*/ 100 w 297"/>
              <a:gd name="T19" fmla="*/ 70 h 297"/>
              <a:gd name="T20" fmla="*/ 65 w 297"/>
              <a:gd name="T21" fmla="*/ 4 h 297"/>
              <a:gd name="T22" fmla="*/ 58 w 297"/>
              <a:gd name="T23" fmla="*/ 3 h 297"/>
              <a:gd name="T24" fmla="*/ 14 w 297"/>
              <a:gd name="T25" fmla="*/ 46 h 297"/>
              <a:gd name="T26" fmla="*/ 9 w 297"/>
              <a:gd name="T27" fmla="*/ 57 h 297"/>
              <a:gd name="T28" fmla="*/ 89 w 297"/>
              <a:gd name="T29" fmla="*/ 209 h 297"/>
              <a:gd name="T30" fmla="*/ 240 w 297"/>
              <a:gd name="T31" fmla="*/ 288 h 297"/>
              <a:gd name="T32" fmla="*/ 252 w 297"/>
              <a:gd name="T33" fmla="*/ 283 h 297"/>
              <a:gd name="T34" fmla="*/ 295 w 297"/>
              <a:gd name="T35" fmla="*/ 240 h 297"/>
              <a:gd name="T36" fmla="*/ 293 w 297"/>
              <a:gd name="T37" fmla="*/ 232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97" h="297">
                <a:moveTo>
                  <a:pt x="293" y="232"/>
                </a:moveTo>
                <a:cubicBezTo>
                  <a:pt x="230" y="195"/>
                  <a:pt x="230" y="195"/>
                  <a:pt x="230" y="195"/>
                </a:cubicBezTo>
                <a:cubicBezTo>
                  <a:pt x="227" y="193"/>
                  <a:pt x="222" y="194"/>
                  <a:pt x="220" y="196"/>
                </a:cubicBezTo>
                <a:cubicBezTo>
                  <a:pt x="201" y="215"/>
                  <a:pt x="201" y="215"/>
                  <a:pt x="201" y="215"/>
                </a:cubicBezTo>
                <a:cubicBezTo>
                  <a:pt x="198" y="217"/>
                  <a:pt x="193" y="220"/>
                  <a:pt x="190" y="220"/>
                </a:cubicBezTo>
                <a:cubicBezTo>
                  <a:pt x="190" y="220"/>
                  <a:pt x="166" y="220"/>
                  <a:pt x="122" y="176"/>
                </a:cubicBezTo>
                <a:cubicBezTo>
                  <a:pt x="77" y="132"/>
                  <a:pt x="78" y="108"/>
                  <a:pt x="78" y="108"/>
                </a:cubicBezTo>
                <a:cubicBezTo>
                  <a:pt x="78" y="104"/>
                  <a:pt x="80" y="99"/>
                  <a:pt x="82" y="96"/>
                </a:cubicBezTo>
                <a:cubicBezTo>
                  <a:pt x="98" y="80"/>
                  <a:pt x="98" y="80"/>
                  <a:pt x="98" y="80"/>
                </a:cubicBezTo>
                <a:cubicBezTo>
                  <a:pt x="101" y="78"/>
                  <a:pt x="102" y="73"/>
                  <a:pt x="100" y="70"/>
                </a:cubicBezTo>
                <a:cubicBezTo>
                  <a:pt x="65" y="4"/>
                  <a:pt x="65" y="4"/>
                  <a:pt x="65" y="4"/>
                </a:cubicBezTo>
                <a:cubicBezTo>
                  <a:pt x="64" y="1"/>
                  <a:pt x="60" y="0"/>
                  <a:pt x="58" y="3"/>
                </a:cubicBezTo>
                <a:cubicBezTo>
                  <a:pt x="14" y="46"/>
                  <a:pt x="14" y="46"/>
                  <a:pt x="14" y="46"/>
                </a:cubicBezTo>
                <a:cubicBezTo>
                  <a:pt x="12" y="48"/>
                  <a:pt x="9" y="53"/>
                  <a:pt x="9" y="57"/>
                </a:cubicBezTo>
                <a:cubicBezTo>
                  <a:pt x="9" y="57"/>
                  <a:pt x="0" y="120"/>
                  <a:pt x="89" y="209"/>
                </a:cubicBezTo>
                <a:cubicBezTo>
                  <a:pt x="177" y="297"/>
                  <a:pt x="240" y="288"/>
                  <a:pt x="240" y="288"/>
                </a:cubicBezTo>
                <a:cubicBezTo>
                  <a:pt x="244" y="288"/>
                  <a:pt x="249" y="285"/>
                  <a:pt x="252" y="283"/>
                </a:cubicBezTo>
                <a:cubicBezTo>
                  <a:pt x="295" y="240"/>
                  <a:pt x="295" y="240"/>
                  <a:pt x="295" y="240"/>
                </a:cubicBezTo>
                <a:cubicBezTo>
                  <a:pt x="297" y="237"/>
                  <a:pt x="297" y="233"/>
                  <a:pt x="293" y="2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7" name="Freeform 389"/>
          <p:cNvSpPr>
            <a:spLocks/>
          </p:cNvSpPr>
          <p:nvPr/>
        </p:nvSpPr>
        <p:spPr bwMode="auto">
          <a:xfrm>
            <a:off x="993702" y="5559181"/>
            <a:ext cx="275771" cy="241300"/>
          </a:xfrm>
          <a:custGeom>
            <a:avLst/>
            <a:gdLst>
              <a:gd name="T0" fmla="*/ 103 w 128"/>
              <a:gd name="T1" fmla="*/ 61 h 112"/>
              <a:gd name="T2" fmla="*/ 128 w 128"/>
              <a:gd name="T3" fmla="*/ 61 h 112"/>
              <a:gd name="T4" fmla="*/ 103 w 128"/>
              <a:gd name="T5" fmla="*/ 37 h 112"/>
              <a:gd name="T6" fmla="*/ 103 w 128"/>
              <a:gd name="T7" fmla="*/ 0 h 112"/>
              <a:gd name="T8" fmla="*/ 84 w 128"/>
              <a:gd name="T9" fmla="*/ 0 h 112"/>
              <a:gd name="T10" fmla="*/ 84 w 128"/>
              <a:gd name="T11" fmla="*/ 19 h 112"/>
              <a:gd name="T12" fmla="*/ 64 w 128"/>
              <a:gd name="T13" fmla="*/ 0 h 112"/>
              <a:gd name="T14" fmla="*/ 0 w 128"/>
              <a:gd name="T15" fmla="*/ 61 h 112"/>
              <a:gd name="T16" fmla="*/ 23 w 128"/>
              <a:gd name="T17" fmla="*/ 61 h 112"/>
              <a:gd name="T18" fmla="*/ 23 w 128"/>
              <a:gd name="T19" fmla="*/ 112 h 112"/>
              <a:gd name="T20" fmla="*/ 52 w 128"/>
              <a:gd name="T21" fmla="*/ 112 h 112"/>
              <a:gd name="T22" fmla="*/ 52 w 128"/>
              <a:gd name="T23" fmla="*/ 76 h 112"/>
              <a:gd name="T24" fmla="*/ 76 w 128"/>
              <a:gd name="T25" fmla="*/ 76 h 112"/>
              <a:gd name="T26" fmla="*/ 76 w 128"/>
              <a:gd name="T27" fmla="*/ 112 h 112"/>
              <a:gd name="T28" fmla="*/ 103 w 128"/>
              <a:gd name="T29" fmla="*/ 112 h 112"/>
              <a:gd name="T30" fmla="*/ 103 w 128"/>
              <a:gd name="T31" fmla="*/ 61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28" h="112">
                <a:moveTo>
                  <a:pt x="103" y="61"/>
                </a:moveTo>
                <a:lnTo>
                  <a:pt x="128" y="61"/>
                </a:lnTo>
                <a:lnTo>
                  <a:pt x="103" y="37"/>
                </a:lnTo>
                <a:lnTo>
                  <a:pt x="103" y="0"/>
                </a:lnTo>
                <a:lnTo>
                  <a:pt x="84" y="0"/>
                </a:lnTo>
                <a:lnTo>
                  <a:pt x="84" y="19"/>
                </a:lnTo>
                <a:lnTo>
                  <a:pt x="64" y="0"/>
                </a:lnTo>
                <a:lnTo>
                  <a:pt x="0" y="61"/>
                </a:lnTo>
                <a:lnTo>
                  <a:pt x="23" y="61"/>
                </a:lnTo>
                <a:lnTo>
                  <a:pt x="23" y="112"/>
                </a:lnTo>
                <a:lnTo>
                  <a:pt x="52" y="112"/>
                </a:lnTo>
                <a:lnTo>
                  <a:pt x="52" y="76"/>
                </a:lnTo>
                <a:lnTo>
                  <a:pt x="76" y="76"/>
                </a:lnTo>
                <a:lnTo>
                  <a:pt x="76" y="112"/>
                </a:lnTo>
                <a:lnTo>
                  <a:pt x="103" y="112"/>
                </a:lnTo>
                <a:lnTo>
                  <a:pt x="103" y="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8" name="Freeform 451"/>
          <p:cNvSpPr>
            <a:spLocks noEditPoints="1"/>
          </p:cNvSpPr>
          <p:nvPr/>
        </p:nvSpPr>
        <p:spPr bwMode="auto">
          <a:xfrm>
            <a:off x="1003055" y="2975329"/>
            <a:ext cx="275771" cy="275771"/>
          </a:xfrm>
          <a:custGeom>
            <a:avLst/>
            <a:gdLst>
              <a:gd name="T0" fmla="*/ 283 w 287"/>
              <a:gd name="T1" fmla="*/ 234 h 288"/>
              <a:gd name="T2" fmla="*/ 247 w 287"/>
              <a:gd name="T3" fmla="*/ 208 h 288"/>
              <a:gd name="T4" fmla="*/ 136 w 287"/>
              <a:gd name="T5" fmla="*/ 96 h 288"/>
              <a:gd name="T6" fmla="*/ 142 w 287"/>
              <a:gd name="T7" fmla="*/ 74 h 288"/>
              <a:gd name="T8" fmla="*/ 68 w 287"/>
              <a:gd name="T9" fmla="*/ 0 h 288"/>
              <a:gd name="T10" fmla="*/ 61 w 287"/>
              <a:gd name="T11" fmla="*/ 7 h 288"/>
              <a:gd name="T12" fmla="*/ 89 w 287"/>
              <a:gd name="T13" fmla="*/ 51 h 288"/>
              <a:gd name="T14" fmla="*/ 50 w 287"/>
              <a:gd name="T15" fmla="*/ 90 h 288"/>
              <a:gd name="T16" fmla="*/ 6 w 287"/>
              <a:gd name="T17" fmla="*/ 62 h 288"/>
              <a:gd name="T18" fmla="*/ 0 w 287"/>
              <a:gd name="T19" fmla="*/ 69 h 288"/>
              <a:gd name="T20" fmla="*/ 74 w 287"/>
              <a:gd name="T21" fmla="*/ 143 h 288"/>
              <a:gd name="T22" fmla="*/ 95 w 287"/>
              <a:gd name="T23" fmla="*/ 137 h 288"/>
              <a:gd name="T24" fmla="*/ 207 w 287"/>
              <a:gd name="T25" fmla="*/ 249 h 288"/>
              <a:gd name="T26" fmla="*/ 233 w 287"/>
              <a:gd name="T27" fmla="*/ 284 h 288"/>
              <a:gd name="T28" fmla="*/ 247 w 287"/>
              <a:gd name="T29" fmla="*/ 288 h 288"/>
              <a:gd name="T30" fmla="*/ 287 w 287"/>
              <a:gd name="T31" fmla="*/ 249 h 288"/>
              <a:gd name="T32" fmla="*/ 283 w 287"/>
              <a:gd name="T33" fmla="*/ 234 h 288"/>
              <a:gd name="T34" fmla="*/ 244 w 287"/>
              <a:gd name="T35" fmla="*/ 261 h 288"/>
              <a:gd name="T36" fmla="*/ 227 w 287"/>
              <a:gd name="T37" fmla="*/ 244 h 288"/>
              <a:gd name="T38" fmla="*/ 244 w 287"/>
              <a:gd name="T39" fmla="*/ 228 h 288"/>
              <a:gd name="T40" fmla="*/ 260 w 287"/>
              <a:gd name="T41" fmla="*/ 244 h 288"/>
              <a:gd name="T42" fmla="*/ 244 w 287"/>
              <a:gd name="T43" fmla="*/ 261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87" h="288">
                <a:moveTo>
                  <a:pt x="283" y="234"/>
                </a:moveTo>
                <a:cubicBezTo>
                  <a:pt x="247" y="208"/>
                  <a:pt x="247" y="208"/>
                  <a:pt x="247" y="208"/>
                </a:cubicBezTo>
                <a:cubicBezTo>
                  <a:pt x="136" y="96"/>
                  <a:pt x="136" y="96"/>
                  <a:pt x="136" y="96"/>
                </a:cubicBezTo>
                <a:cubicBezTo>
                  <a:pt x="140" y="89"/>
                  <a:pt x="142" y="81"/>
                  <a:pt x="142" y="74"/>
                </a:cubicBezTo>
                <a:cubicBezTo>
                  <a:pt x="142" y="37"/>
                  <a:pt x="106" y="0"/>
                  <a:pt x="68" y="0"/>
                </a:cubicBezTo>
                <a:cubicBezTo>
                  <a:pt x="68" y="0"/>
                  <a:pt x="64" y="5"/>
                  <a:pt x="61" y="7"/>
                </a:cubicBezTo>
                <a:cubicBezTo>
                  <a:pt x="92" y="37"/>
                  <a:pt x="89" y="32"/>
                  <a:pt x="89" y="51"/>
                </a:cubicBezTo>
                <a:cubicBezTo>
                  <a:pt x="89" y="66"/>
                  <a:pt x="65" y="90"/>
                  <a:pt x="50" y="90"/>
                </a:cubicBezTo>
                <a:cubicBezTo>
                  <a:pt x="31" y="90"/>
                  <a:pt x="37" y="93"/>
                  <a:pt x="6" y="62"/>
                </a:cubicBezTo>
                <a:cubicBezTo>
                  <a:pt x="4" y="65"/>
                  <a:pt x="0" y="69"/>
                  <a:pt x="0" y="69"/>
                </a:cubicBezTo>
                <a:cubicBezTo>
                  <a:pt x="0" y="107"/>
                  <a:pt x="36" y="143"/>
                  <a:pt x="74" y="143"/>
                </a:cubicBezTo>
                <a:cubicBezTo>
                  <a:pt x="80" y="143"/>
                  <a:pt x="88" y="141"/>
                  <a:pt x="95" y="137"/>
                </a:cubicBezTo>
                <a:cubicBezTo>
                  <a:pt x="207" y="249"/>
                  <a:pt x="207" y="249"/>
                  <a:pt x="207" y="249"/>
                </a:cubicBezTo>
                <a:cubicBezTo>
                  <a:pt x="233" y="284"/>
                  <a:pt x="233" y="284"/>
                  <a:pt x="233" y="284"/>
                </a:cubicBezTo>
                <a:cubicBezTo>
                  <a:pt x="247" y="288"/>
                  <a:pt x="247" y="288"/>
                  <a:pt x="247" y="288"/>
                </a:cubicBezTo>
                <a:cubicBezTo>
                  <a:pt x="287" y="249"/>
                  <a:pt x="287" y="249"/>
                  <a:pt x="287" y="249"/>
                </a:cubicBezTo>
                <a:lnTo>
                  <a:pt x="283" y="234"/>
                </a:lnTo>
                <a:close/>
                <a:moveTo>
                  <a:pt x="244" y="261"/>
                </a:moveTo>
                <a:cubicBezTo>
                  <a:pt x="234" y="261"/>
                  <a:pt x="227" y="254"/>
                  <a:pt x="227" y="244"/>
                </a:cubicBezTo>
                <a:cubicBezTo>
                  <a:pt x="227" y="235"/>
                  <a:pt x="234" y="228"/>
                  <a:pt x="244" y="228"/>
                </a:cubicBezTo>
                <a:cubicBezTo>
                  <a:pt x="253" y="228"/>
                  <a:pt x="260" y="235"/>
                  <a:pt x="260" y="244"/>
                </a:cubicBezTo>
                <a:cubicBezTo>
                  <a:pt x="260" y="254"/>
                  <a:pt x="253" y="261"/>
                  <a:pt x="244" y="26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1588842" y="2880793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1592923" y="3166698"/>
            <a:ext cx="3937833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1588842" y="3691593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1592923" y="3977498"/>
            <a:ext cx="3937833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1588842" y="4599290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1592923" y="4885195"/>
            <a:ext cx="3937833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1588842" y="5429763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1592923" y="5715668"/>
            <a:ext cx="3937833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2708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-9525" y="209550"/>
            <a:ext cx="142875" cy="495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227346" y="226367"/>
            <a:ext cx="30438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ardrop 12"/>
          <p:cNvSpPr/>
          <p:nvPr/>
        </p:nvSpPr>
        <p:spPr>
          <a:xfrm rot="16200000">
            <a:off x="6010432" y="3806997"/>
            <a:ext cx="1609518" cy="1644833"/>
          </a:xfrm>
          <a:prstGeom prst="teardrop">
            <a:avLst/>
          </a:prstGeom>
          <a:solidFill>
            <a:srgbClr val="FADB63"/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Teardrop 13"/>
          <p:cNvSpPr/>
          <p:nvPr/>
        </p:nvSpPr>
        <p:spPr>
          <a:xfrm rot="10800000">
            <a:off x="5992773" y="2135560"/>
            <a:ext cx="1644833" cy="1609518"/>
          </a:xfrm>
          <a:prstGeom prst="teardrop">
            <a:avLst/>
          </a:prstGeom>
          <a:solidFill>
            <a:srgbClr val="B6DB86"/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Teardrop 14"/>
          <p:cNvSpPr/>
          <p:nvPr/>
        </p:nvSpPr>
        <p:spPr>
          <a:xfrm>
            <a:off x="4247450" y="3824656"/>
            <a:ext cx="1644833" cy="1609518"/>
          </a:xfrm>
          <a:prstGeom prst="teardrop">
            <a:avLst/>
          </a:prstGeom>
          <a:solidFill>
            <a:srgbClr val="F2895C"/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ardrop 17"/>
          <p:cNvSpPr/>
          <p:nvPr/>
        </p:nvSpPr>
        <p:spPr>
          <a:xfrm rot="5400000">
            <a:off x="4261628" y="2117902"/>
            <a:ext cx="1609518" cy="1644833"/>
          </a:xfrm>
          <a:prstGeom prst="teardrop">
            <a:avLst/>
          </a:prstGeom>
          <a:solidFill>
            <a:srgbClr val="9AD3DC"/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Isosceles Triangle 20"/>
          <p:cNvSpPr/>
          <p:nvPr/>
        </p:nvSpPr>
        <p:spPr>
          <a:xfrm rot="16200000">
            <a:off x="3983227" y="2902180"/>
            <a:ext cx="197163" cy="76277"/>
          </a:xfrm>
          <a:prstGeom prst="triangle">
            <a:avLst/>
          </a:prstGeom>
          <a:solidFill>
            <a:srgbClr val="9AD3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Isosceles Triangle 21"/>
          <p:cNvSpPr/>
          <p:nvPr/>
        </p:nvSpPr>
        <p:spPr>
          <a:xfrm rot="5400000">
            <a:off x="7712907" y="2902181"/>
            <a:ext cx="197163" cy="76277"/>
          </a:xfrm>
          <a:prstGeom prst="triangle">
            <a:avLst/>
          </a:prstGeom>
          <a:solidFill>
            <a:srgbClr val="B6DB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Isosceles Triangle 22"/>
          <p:cNvSpPr/>
          <p:nvPr/>
        </p:nvSpPr>
        <p:spPr>
          <a:xfrm rot="16200000">
            <a:off x="3983225" y="4604285"/>
            <a:ext cx="197163" cy="76277"/>
          </a:xfrm>
          <a:prstGeom prst="triangle">
            <a:avLst/>
          </a:prstGeom>
          <a:solidFill>
            <a:srgbClr val="F289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Isosceles Triangle 23"/>
          <p:cNvSpPr/>
          <p:nvPr/>
        </p:nvSpPr>
        <p:spPr>
          <a:xfrm rot="5400000">
            <a:off x="7712906" y="4604286"/>
            <a:ext cx="197163" cy="76277"/>
          </a:xfrm>
          <a:prstGeom prst="triangle">
            <a:avLst/>
          </a:prstGeom>
          <a:solidFill>
            <a:srgbClr val="FADB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169147" y="2841736"/>
            <a:ext cx="7057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i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  <a:endParaRPr lang="zh-CN" altLang="en-US" sz="6000" b="1" i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926523" y="2835497"/>
            <a:ext cx="7057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i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  <a:endParaRPr lang="zh-CN" altLang="en-US" sz="6000" b="1" i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134907" y="3782856"/>
            <a:ext cx="7057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i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  <a:endParaRPr lang="zh-CN" altLang="en-US" sz="6000" b="1" i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888804" y="3818345"/>
            <a:ext cx="7057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i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  <a:endParaRPr lang="zh-CN" altLang="en-US" sz="6000" b="1" i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3@|17FFC:16777215|FBC:16777215|LFC:16777215|LBC:16777215"/>
          <p:cNvSpPr txBox="1"/>
          <p:nvPr/>
        </p:nvSpPr>
        <p:spPr>
          <a:xfrm>
            <a:off x="1722858" y="2594651"/>
            <a:ext cx="1295287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3@|17FFC:16777215|FBC:16777215|LFC:16777215|LBC:16777215"/>
          <p:cNvSpPr txBox="1"/>
          <p:nvPr/>
        </p:nvSpPr>
        <p:spPr>
          <a:xfrm>
            <a:off x="1726939" y="2916652"/>
            <a:ext cx="2054443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3@|17FFC:16777215|FBC:16777215|LFC:16777215|LBC:16777215"/>
          <p:cNvSpPr txBox="1"/>
          <p:nvPr/>
        </p:nvSpPr>
        <p:spPr>
          <a:xfrm>
            <a:off x="1722858" y="4425013"/>
            <a:ext cx="1295287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13@|17FFC:16777215|FBC:16777215|LFC:16777215|LBC:16777215"/>
          <p:cNvSpPr txBox="1"/>
          <p:nvPr/>
        </p:nvSpPr>
        <p:spPr>
          <a:xfrm>
            <a:off x="1726939" y="4747014"/>
            <a:ext cx="2054443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3@|17FFC:16777215|FBC:16777215|LFC:16777215|LBC:16777215"/>
          <p:cNvSpPr txBox="1"/>
          <p:nvPr/>
        </p:nvSpPr>
        <p:spPr>
          <a:xfrm>
            <a:off x="8235921" y="2594651"/>
            <a:ext cx="1295287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13@|17FFC:16777215|FBC:16777215|LFC:16777215|LBC:16777215"/>
          <p:cNvSpPr txBox="1"/>
          <p:nvPr/>
        </p:nvSpPr>
        <p:spPr>
          <a:xfrm>
            <a:off x="8240002" y="2916652"/>
            <a:ext cx="2054443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3@|17FFC:16777215|FBC:16777215|LFC:16777215|LBC:16777215"/>
          <p:cNvSpPr txBox="1"/>
          <p:nvPr/>
        </p:nvSpPr>
        <p:spPr>
          <a:xfrm>
            <a:off x="8235921" y="4425013"/>
            <a:ext cx="1295287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3@|17FFC:16777215|FBC:16777215|LFC:16777215|LBC:16777215"/>
          <p:cNvSpPr txBox="1"/>
          <p:nvPr/>
        </p:nvSpPr>
        <p:spPr>
          <a:xfrm>
            <a:off x="8240002" y="4747014"/>
            <a:ext cx="2054443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28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637867" y="2250018"/>
            <a:ext cx="5554133" cy="2582333"/>
          </a:xfrm>
          <a:prstGeom prst="rect">
            <a:avLst/>
          </a:prstGeom>
          <a:solidFill>
            <a:srgbClr val="DCE4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6824134" y="2648289"/>
            <a:ext cx="5654040" cy="1944318"/>
            <a:chOff x="6637867" y="2193205"/>
            <a:chExt cx="5654040" cy="1944318"/>
          </a:xfrm>
        </p:grpSpPr>
        <p:sp>
          <p:nvSpPr>
            <p:cNvPr id="9" name="文本框 8"/>
            <p:cNvSpPr txBox="1"/>
            <p:nvPr/>
          </p:nvSpPr>
          <p:spPr>
            <a:xfrm>
              <a:off x="6637867" y="2193205"/>
              <a:ext cx="565404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b="1" dirty="0">
                  <a:solidFill>
                    <a:srgbClr val="3620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公司现状分析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6637867" y="3214193"/>
              <a:ext cx="540988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</a:t>
              </a: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本</a:t>
              </a: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章节的简要介绍或者有煽动力的文字。本模板的主要风格是时下最流行的扁平化，所有素材均可自由编辑替换。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6729623" y="3112958"/>
              <a:ext cx="5039044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3255" y="2410886"/>
            <a:ext cx="3471551" cy="2421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995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2698</Words>
  <Application>Microsoft Office PowerPoint</Application>
  <PresentationFormat>宽屏</PresentationFormat>
  <Paragraphs>192</Paragraphs>
  <Slides>28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44" baseType="lpstr">
      <vt:lpstr>FontAwesome</vt:lpstr>
      <vt:lpstr>Helvetica Light</vt:lpstr>
      <vt:lpstr>Lato Light</vt:lpstr>
      <vt:lpstr>Roboto light</vt:lpstr>
      <vt:lpstr>宋体</vt:lpstr>
      <vt:lpstr>微软雅黑</vt:lpstr>
      <vt:lpstr>Arial</vt:lpstr>
      <vt:lpstr>Calibri</vt:lpstr>
      <vt:lpstr>Calibri Light</vt:lpstr>
      <vt:lpstr>Impact</vt:lpstr>
      <vt:lpstr>Roboto Regular</vt:lpstr>
      <vt:lpstr>Source Sans Pro</vt:lpstr>
      <vt:lpstr>Source Sans Pro Black</vt:lpstr>
      <vt:lpstr>Wingdings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topppt.cn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YANGS</cp:lastModifiedBy>
  <cp:revision>85</cp:revision>
  <dcterms:created xsi:type="dcterms:W3CDTF">2015-07-19T06:52:33Z</dcterms:created>
  <dcterms:modified xsi:type="dcterms:W3CDTF">2018-03-04T15:31:34Z</dcterms:modified>
</cp:coreProperties>
</file>