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8" r:id="rId3"/>
    <p:sldId id="272" r:id="rId4"/>
    <p:sldId id="271" r:id="rId5"/>
    <p:sldId id="257" r:id="rId6"/>
    <p:sldId id="259" r:id="rId7"/>
    <p:sldId id="260" r:id="rId8"/>
    <p:sldId id="264" r:id="rId9"/>
    <p:sldId id="262" r:id="rId10"/>
    <p:sldId id="273" r:id="rId11"/>
    <p:sldId id="263" r:id="rId12"/>
    <p:sldId id="266" r:id="rId13"/>
    <p:sldId id="265" r:id="rId14"/>
    <p:sldId id="274" r:id="rId15"/>
    <p:sldId id="267" r:id="rId16"/>
    <p:sldId id="268" r:id="rId17"/>
    <p:sldId id="269" r:id="rId18"/>
    <p:sldId id="275" r:id="rId19"/>
    <p:sldId id="261" r:id="rId20"/>
    <p:sldId id="270" r:id="rId21"/>
    <p:sldId id="277" r:id="rId22"/>
    <p:sldId id="278"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微软雅黑" panose="020B0503020204020204" pitchFamily="34" charset="-122"/>
      <p:regular r:id="rId29"/>
      <p:bold r:id="rId30"/>
    </p:embeddedFont>
    <p:embeddedFont>
      <p:font typeface="方正清刻本悦宋简体" panose="02000000000000000000" pitchFamily="2" charset="-122"/>
      <p:regular r:id="rId31"/>
    </p:embeddedFont>
    <p:embeddedFont>
      <p:font typeface="Calibri Light" panose="020F0302020204030204" pitchFamily="34" charset="0"/>
      <p:regular r:id="rId32"/>
      <p:italic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9844"/>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954" autoAdjust="0"/>
  </p:normalViewPr>
  <p:slideViewPr>
    <p:cSldViewPr snapToGrid="0" showGuides="1">
      <p:cViewPr varScale="1">
        <p:scale>
          <a:sx n="74" d="100"/>
          <a:sy n="74" d="100"/>
        </p:scale>
        <p:origin x="54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r>
              <a:rPr lang="zh-CN"/>
              <a:t>销售数据</a:t>
            </a:r>
            <a:endParaRPr lang="en-US"/>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26984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186728720"/>
        <c:axId val="-186742864"/>
      </c:barChart>
      <c:catAx>
        <c:axId val="-186728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186742864"/>
        <c:crosses val="autoZero"/>
        <c:auto val="1"/>
        <c:lblAlgn val="ctr"/>
        <c:lblOffset val="100"/>
        <c:noMultiLvlLbl val="0"/>
      </c:catAx>
      <c:valAx>
        <c:axId val="-18674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1867287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lang="zh-CN">
          <a:solidFill>
            <a:schemeClr val="tx1">
              <a:lumMod val="65000"/>
              <a:lumOff val="35000"/>
            </a:schemeClr>
          </a:solidFill>
          <a:latin typeface="方正清刻本悦宋简体" panose="02000000000000000000" pitchFamily="2" charset="-122"/>
          <a:ea typeface="方正清刻本悦宋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2018/3/6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2395822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45592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910807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2F7944B-CFB7-4264-AE6D-D877F99075DE}" type="datetimeFigureOut">
              <a:rPr lang="zh-CN" altLang="en-US" smtClean="0"/>
              <a:pPr/>
              <a:t>2018/3/6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1BF48-EA46-46FE-8291-2B1208D795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F7944B-CFB7-4264-AE6D-D877F99075DE}" type="datetimeFigureOut">
              <a:rPr lang="zh-CN" altLang="en-US" smtClean="0"/>
              <a:pPr/>
              <a:t>2018/3/6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1BF48-EA46-46FE-8291-2B1208D7950B}" type="slidenum">
              <a:rPr lang="zh-CN" altLang="en-US" smtClean="0"/>
              <a:pPr/>
              <a:t>‹#›</a:t>
            </a:fld>
            <a:endParaRPr lang="zh-CN" altLang="en-US"/>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17489" t="16783" r="7537" b="2692"/>
          <a:stretch>
            <a:fillRect/>
          </a:stretch>
        </p:blipFill>
        <p:spPr>
          <a:xfrm flipH="1">
            <a:off x="168352" y="1"/>
            <a:ext cx="2359511" cy="1425536"/>
          </a:xfrm>
          <a:prstGeom prst="rect">
            <a:avLst/>
          </a:prstGeom>
        </p:spPr>
      </p:pic>
      <p:sp>
        <p:nvSpPr>
          <p:cNvPr id="8" name="椭圆 7"/>
          <p:cNvSpPr/>
          <p:nvPr userDrawn="1"/>
        </p:nvSpPr>
        <p:spPr>
          <a:xfrm>
            <a:off x="1123950" y="1177925"/>
            <a:ext cx="219075" cy="187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jpeg"/><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6F6F6"/>
        </a:solidFill>
        <a:effectLst/>
      </p:bgPr>
    </p:bg>
    <p:spTree>
      <p:nvGrpSpPr>
        <p:cNvPr id="1" name=""/>
        <p:cNvGrpSpPr/>
        <p:nvPr/>
      </p:nvGrpSpPr>
      <p:grpSpPr>
        <a:xfrm>
          <a:off x="0" y="0"/>
          <a:ext cx="0" cy="0"/>
          <a:chOff x="0" y="0"/>
          <a:chExt cx="0" cy="0"/>
        </a:xfrm>
      </p:grpSpPr>
      <p:sp>
        <p:nvSpPr>
          <p:cNvPr id="2" name="矩形 1"/>
          <p:cNvSpPr/>
          <p:nvPr/>
        </p:nvSpPr>
        <p:spPr>
          <a:xfrm>
            <a:off x="0" y="2132546"/>
            <a:ext cx="12192000" cy="247428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3" descr="C:\Users\Administrator\Desktop\25d346cf97a1cd5fd07a1f1a519b620f.png25d346cf97a1cd5fd07a1f1a519b620f"/>
          <p:cNvPicPr>
            <a:picLocks noChangeAspect="1"/>
          </p:cNvPicPr>
          <p:nvPr/>
        </p:nvPicPr>
        <p:blipFill>
          <a:blip r:embed="rId3"/>
          <a:srcRect/>
          <a:stretch>
            <a:fillRect/>
          </a:stretch>
        </p:blipFill>
        <p:spPr bwMode="auto">
          <a:xfrm>
            <a:off x="489641" y="2110396"/>
            <a:ext cx="3670935" cy="472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17489" t="16783" r="7537" b="2692"/>
          <a:stretch>
            <a:fillRect/>
          </a:stretch>
        </p:blipFill>
        <p:spPr>
          <a:xfrm>
            <a:off x="8113265" y="0"/>
            <a:ext cx="3637053" cy="2197383"/>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35262" t="24311" r="38180" b="30293"/>
          <a:stretch>
            <a:fillRect/>
          </a:stretch>
        </p:blipFill>
        <p:spPr>
          <a:xfrm>
            <a:off x="9549951" y="1172304"/>
            <a:ext cx="1205334" cy="1158975"/>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35262" t="24311" r="38180" b="30293"/>
          <a:stretch>
            <a:fillRect/>
          </a:stretch>
        </p:blipFill>
        <p:spPr>
          <a:xfrm>
            <a:off x="7681514" y="282845"/>
            <a:ext cx="694618" cy="667902"/>
          </a:xfrm>
          <a:prstGeom prst="rect">
            <a:avLst/>
          </a:prstGeom>
        </p:spPr>
      </p:pic>
      <p:grpSp>
        <p:nvGrpSpPr>
          <p:cNvPr id="3" name="组合 2"/>
          <p:cNvGrpSpPr/>
          <p:nvPr/>
        </p:nvGrpSpPr>
        <p:grpSpPr>
          <a:xfrm>
            <a:off x="3832552" y="2697928"/>
            <a:ext cx="6660187" cy="1362507"/>
            <a:chOff x="3306772" y="4822201"/>
            <a:chExt cx="6660187" cy="1362507"/>
          </a:xfrm>
        </p:grpSpPr>
        <p:sp>
          <p:nvSpPr>
            <p:cNvPr id="16" name="文本框 15"/>
            <p:cNvSpPr txBox="1"/>
            <p:nvPr/>
          </p:nvSpPr>
          <p:spPr>
            <a:xfrm>
              <a:off x="3306772" y="4822201"/>
              <a:ext cx="6660187" cy="707886"/>
            </a:xfrm>
            <a:prstGeom prst="rect">
              <a:avLst/>
            </a:prstGeom>
            <a:noFill/>
          </p:spPr>
          <p:txBody>
            <a:bodyPr wrap="square" rtlCol="0">
              <a:spAutoFit/>
            </a:bodyPr>
            <a:lstStyle/>
            <a:p>
              <a:r>
                <a:rPr lang="zh-CN" altLang="en-US" sz="4000" dirty="0" smtClean="0">
                  <a:solidFill>
                    <a:srgbClr val="269844"/>
                  </a:solidFill>
                  <a:latin typeface="方正清刻本悦宋简体" panose="02000000000000000000" pitchFamily="2" charset="-122"/>
                  <a:ea typeface="方正清刻本悦宋简体" panose="02000000000000000000" pitchFamily="2" charset="-122"/>
                </a:rPr>
                <a:t>春季小清新工作总结</a:t>
              </a:r>
              <a:r>
                <a:rPr lang="en-US" altLang="zh-CN" sz="4000" dirty="0" smtClean="0">
                  <a:solidFill>
                    <a:srgbClr val="269844"/>
                  </a:solidFill>
                  <a:latin typeface="方正清刻本悦宋简体" panose="02000000000000000000" pitchFamily="2" charset="-122"/>
                  <a:ea typeface="方正清刻本悦宋简体" panose="02000000000000000000" pitchFamily="2" charset="-122"/>
                </a:rPr>
                <a:t>PPT</a:t>
              </a:r>
              <a:r>
                <a:rPr lang="zh-CN" altLang="en-US" sz="4000" dirty="0" smtClean="0">
                  <a:solidFill>
                    <a:srgbClr val="269844"/>
                  </a:solidFill>
                  <a:latin typeface="方正清刻本悦宋简体" panose="02000000000000000000" pitchFamily="2" charset="-122"/>
                  <a:ea typeface="方正清刻本悦宋简体" panose="02000000000000000000" pitchFamily="2" charset="-122"/>
                </a:rPr>
                <a:t>模板</a:t>
              </a:r>
              <a:endParaRPr lang="zh-CN" altLang="en-US" sz="4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3306772" y="5490103"/>
              <a:ext cx="6469687" cy="307777"/>
            </a:xfrm>
            <a:prstGeom prst="rect">
              <a:avLst/>
            </a:prstGeom>
            <a:noFill/>
          </p:spPr>
          <p:txBody>
            <a:bodyPr wrap="square" rtlCol="0">
              <a:spAutoFit/>
            </a:bodyPr>
            <a:lstStyle/>
            <a:p>
              <a:pPr algn="dist"/>
              <a:r>
                <a:rPr lang="en-US" altLang="zh-CN" sz="1400" dirty="0">
                  <a:solidFill>
                    <a:srgbClr val="269844"/>
                  </a:solidFill>
                  <a:latin typeface="方正清刻本悦宋简体" panose="02000000000000000000" pitchFamily="2" charset="-122"/>
                  <a:ea typeface="方正清刻本悦宋简体" panose="02000000000000000000" pitchFamily="2" charset="-122"/>
                </a:rPr>
                <a:t>Spring refreshing work summary PPT template</a:t>
              </a:r>
              <a:endParaRPr lang="en-US" altLang="zh-CN" sz="1400" dirty="0" smtClean="0">
                <a:solidFill>
                  <a:srgbClr val="269844"/>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5412291" y="5931978"/>
              <a:ext cx="3009900" cy="252730"/>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指导老师：</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答辩人：</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endPar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sp>
        <p:nvSpPr>
          <p:cNvPr id="19" name="矩形 18"/>
          <p:cNvSpPr/>
          <p:nvPr/>
        </p:nvSpPr>
        <p:spPr>
          <a:xfrm>
            <a:off x="0" y="2094236"/>
            <a:ext cx="12192000" cy="45719"/>
          </a:xfrm>
          <a:prstGeom prst="rect">
            <a:avLst/>
          </a:prstGeom>
          <a:gradFill flip="none" rotWithShape="1">
            <a:gsLst>
              <a:gs pos="0">
                <a:schemeClr val="accent1">
                  <a:lumMod val="5000"/>
                  <a:lumOff val="95000"/>
                  <a:alpha val="0"/>
                </a:schemeClr>
              </a:gs>
              <a:gs pos="55000">
                <a:srgbClr val="269844">
                  <a:alpha val="12000"/>
                </a:srgbClr>
              </a:gs>
              <a:gs pos="100000">
                <a:schemeClr val="accent1">
                  <a:lumMod val="30000"/>
                  <a:lumOff val="7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4561108"/>
            <a:ext cx="12192000" cy="45719"/>
          </a:xfrm>
          <a:prstGeom prst="rect">
            <a:avLst/>
          </a:prstGeom>
          <a:gradFill flip="none" rotWithShape="1">
            <a:gsLst>
              <a:gs pos="0">
                <a:schemeClr val="accent1">
                  <a:lumMod val="5000"/>
                  <a:lumOff val="95000"/>
                  <a:alpha val="0"/>
                </a:schemeClr>
              </a:gs>
              <a:gs pos="55000">
                <a:srgbClr val="269844">
                  <a:alpha val="12000"/>
                </a:srgbClr>
              </a:gs>
              <a:gs pos="100000">
                <a:schemeClr val="accent1">
                  <a:lumMod val="30000"/>
                  <a:lumOff val="7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791708" y="1529481"/>
            <a:ext cx="694618" cy="667902"/>
          </a:xfrm>
          <a:prstGeom prst="rect">
            <a:avLst/>
          </a:prstGeom>
        </p:spPr>
      </p:pic>
      <p:grpSp>
        <p:nvGrpSpPr>
          <p:cNvPr id="14" name="组合 13"/>
          <p:cNvGrpSpPr/>
          <p:nvPr/>
        </p:nvGrpSpPr>
        <p:grpSpPr>
          <a:xfrm>
            <a:off x="1095747" y="2554294"/>
            <a:ext cx="5601798" cy="2751911"/>
            <a:chOff x="1351842" y="2554294"/>
            <a:chExt cx="5601798" cy="2751911"/>
          </a:xfrm>
        </p:grpSpPr>
        <p:sp>
          <p:nvSpPr>
            <p:cNvPr id="15" name="文本框 14"/>
            <p:cNvSpPr txBox="1"/>
            <p:nvPr/>
          </p:nvSpPr>
          <p:spPr>
            <a:xfrm>
              <a:off x="1351842" y="5015228"/>
              <a:ext cx="5601798" cy="2909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endPar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51842" y="4368897"/>
              <a:ext cx="4528804" cy="523220"/>
            </a:xfrm>
            <a:prstGeom prst="rect">
              <a:avLst/>
            </a:prstGeom>
          </p:spPr>
          <p:txBody>
            <a:bodyPr wrap="none">
              <a:spAutoFit/>
            </a:bodyPr>
            <a:lstStyle/>
            <a:p>
              <a:pPr>
                <a:spcBef>
                  <a:spcPct val="0"/>
                </a:spcBef>
              </a:pPr>
              <a:r>
                <a:rPr lang="en-US" altLang="zh-CN" sz="2800" dirty="0">
                  <a:solidFill>
                    <a:prstClr val="black">
                      <a:lumMod val="65000"/>
                      <a:lumOff val="35000"/>
                    </a:prstClr>
                  </a:solidFill>
                  <a:latin typeface="微软雅黑" panose="020B0503020204020204" pitchFamily="34" charset="-122"/>
                  <a:ea typeface="微软雅黑" panose="020B0503020204020204" pitchFamily="34" charset="-122"/>
                </a:rPr>
                <a:t>Please write the title here</a:t>
              </a:r>
            </a:p>
          </p:txBody>
        </p:sp>
        <p:sp>
          <p:nvSpPr>
            <p:cNvPr id="17" name="TextBox 76"/>
            <p:cNvSpPr txBox="1"/>
            <p:nvPr/>
          </p:nvSpPr>
          <p:spPr>
            <a:xfrm>
              <a:off x="1351842" y="3722566"/>
              <a:ext cx="3545903" cy="646331"/>
            </a:xfrm>
            <a:prstGeom prst="rect">
              <a:avLst/>
            </a:prstGeom>
            <a:noFill/>
          </p:spPr>
          <p:txBody>
            <a:bodyPr wrap="square" rtlCol="0">
              <a:spAutoFit/>
            </a:bodyPr>
            <a:lstStyle/>
            <a:p>
              <a:r>
                <a:rPr lang="zh-CN" altLang="en-US" sz="3600" dirty="0">
                  <a:solidFill>
                    <a:srgbClr val="269844"/>
                  </a:solidFill>
                  <a:latin typeface="方正清刻本悦宋简体" panose="02000000000000000000" pitchFamily="2" charset="-122"/>
                  <a:ea typeface="方正清刻本悦宋简体" panose="02000000000000000000" pitchFamily="2" charset="-122"/>
                </a:rPr>
                <a:t>请</a:t>
              </a:r>
              <a:r>
                <a:rPr lang="zh-CN" altLang="en-US" sz="3600" dirty="0" smtClean="0">
                  <a:solidFill>
                    <a:srgbClr val="269844"/>
                  </a:solidFill>
                  <a:latin typeface="方正清刻本悦宋简体" panose="02000000000000000000" pitchFamily="2" charset="-122"/>
                  <a:ea typeface="方正清刻本悦宋简体" panose="02000000000000000000" pitchFamily="2" charset="-122"/>
                </a:rPr>
                <a:t>在此写入标题</a:t>
              </a:r>
              <a:endParaRPr lang="zh-CN" altLang="en-US" sz="36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TextBox 76"/>
            <p:cNvSpPr txBox="1"/>
            <p:nvPr/>
          </p:nvSpPr>
          <p:spPr>
            <a:xfrm>
              <a:off x="1351843" y="2554294"/>
              <a:ext cx="2839254" cy="1015663"/>
            </a:xfrm>
            <a:prstGeom prst="rect">
              <a:avLst/>
            </a:prstGeom>
            <a:noFill/>
          </p:spPr>
          <p:txBody>
            <a:bodyPr wrap="square" rtlCol="0">
              <a:spAutoFit/>
            </a:bodyPr>
            <a:lstStyle/>
            <a:p>
              <a:r>
                <a:rPr lang="zh-CN" altLang="en-US" sz="6000" dirty="0" smtClean="0">
                  <a:solidFill>
                    <a:srgbClr val="269844"/>
                  </a:solidFill>
                  <a:latin typeface="方正清刻本悦宋简体" panose="02000000000000000000" pitchFamily="2" charset="-122"/>
                  <a:ea typeface="方正清刻本悦宋简体" panose="02000000000000000000" pitchFamily="2" charset="-122"/>
                </a:rPr>
                <a:t>贰</a:t>
              </a:r>
              <a:r>
                <a:rPr lang="en-US" altLang="zh-CN" sz="6000" dirty="0" smtClean="0">
                  <a:solidFill>
                    <a:srgbClr val="269844"/>
                  </a:solidFill>
                  <a:latin typeface="方正清刻本悦宋简体" panose="02000000000000000000" pitchFamily="2" charset="-122"/>
                  <a:ea typeface="方正清刻本悦宋简体" panose="02000000000000000000" pitchFamily="2" charset="-122"/>
                </a:rPr>
                <a:t>.</a:t>
              </a:r>
              <a:r>
                <a:rPr lang="en-US" altLang="zh-CN" sz="3200" dirty="0" smtClean="0">
                  <a:solidFill>
                    <a:srgbClr val="269844"/>
                  </a:solidFill>
                  <a:latin typeface="方正清刻本悦宋简体" panose="02000000000000000000" pitchFamily="2" charset="-122"/>
                  <a:ea typeface="方正清刻本悦宋简体" panose="02000000000000000000" pitchFamily="2" charset="-122"/>
                </a:rPr>
                <a:t>TWO</a:t>
              </a:r>
              <a:endParaRPr lang="zh-CN" altLang="en-US" sz="3200" dirty="0">
                <a:solidFill>
                  <a:srgbClr val="269844"/>
                </a:solidFill>
                <a:latin typeface="方正清刻本悦宋简体" panose="02000000000000000000" pitchFamily="2" charset="-122"/>
                <a:ea typeface="方正清刻本悦宋简体" panose="02000000000000000000" pitchFamily="2" charset="-122"/>
              </a:endParaRPr>
            </a:p>
          </p:txBody>
        </p:sp>
      </p:grpSp>
      <p:pic>
        <p:nvPicPr>
          <p:cNvPr id="18" name="图片 3" descr="C:\Users\Administrator\Desktop\25d346cf97a1cd5fd07a1f1a519b620f.png25d346cf97a1cd5fd07a1f1a519b620f"/>
          <p:cNvPicPr>
            <a:picLocks noChangeAspect="1"/>
          </p:cNvPicPr>
          <p:nvPr/>
        </p:nvPicPr>
        <p:blipFill>
          <a:blip r:embed="rId3"/>
          <a:srcRect/>
          <a:stretch>
            <a:fillRect/>
          </a:stretch>
        </p:blipFill>
        <p:spPr bwMode="auto">
          <a:xfrm>
            <a:off x="10302046" y="4846320"/>
            <a:ext cx="1547361" cy="199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八边形 7"/>
          <p:cNvSpPr/>
          <p:nvPr/>
        </p:nvSpPr>
        <p:spPr>
          <a:xfrm>
            <a:off x="2080915" y="1792403"/>
            <a:ext cx="1289531" cy="1289531"/>
          </a:xfrm>
          <a:prstGeom prst="octagon">
            <a:avLst/>
          </a:prstGeom>
          <a:solidFill>
            <a:srgbClr val="269844"/>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240524" tIns="229084" rIns="229084" bIns="229084" numCol="1" spcCol="1270" anchor="ctr" anchorCtr="0">
            <a:noAutofit/>
          </a:bodyPr>
          <a:lstStyle/>
          <a:p>
            <a:pPr lvl="0" algn="ctr" defTabSz="355600">
              <a:lnSpc>
                <a:spcPct val="90000"/>
              </a:lnSpc>
              <a:spcBef>
                <a:spcPct val="0"/>
              </a:spcBef>
              <a:spcAft>
                <a:spcPct val="35000"/>
              </a:spcAft>
            </a:pPr>
            <a:endParaRPr lang="en-US" sz="800" b="1" kern="1200" dirty="0" smtClean="0">
              <a:solidFill>
                <a:schemeClr val="bg1"/>
              </a:solidFill>
            </a:endParaRPr>
          </a:p>
          <a:p>
            <a:pPr lvl="0" algn="ctr" defTabSz="355600">
              <a:lnSpc>
                <a:spcPct val="90000"/>
              </a:lnSpc>
              <a:spcBef>
                <a:spcPct val="0"/>
              </a:spcBef>
              <a:spcAft>
                <a:spcPct val="35000"/>
              </a:spcAft>
            </a:pPr>
            <a:endParaRPr lang="en-US" sz="800" b="1" kern="1200" dirty="0" smtClean="0">
              <a:solidFill>
                <a:schemeClr val="bg1"/>
              </a:solidFill>
            </a:endParaRPr>
          </a:p>
        </p:txBody>
      </p:sp>
      <p:sp>
        <p:nvSpPr>
          <p:cNvPr id="9" name="八边形 8"/>
          <p:cNvSpPr/>
          <p:nvPr/>
        </p:nvSpPr>
        <p:spPr>
          <a:xfrm>
            <a:off x="4327794" y="3081934"/>
            <a:ext cx="1289531" cy="1289531"/>
          </a:xfrm>
          <a:prstGeom prst="octagon">
            <a:avLst/>
          </a:prstGeom>
          <a:solidFill>
            <a:srgbClr val="269844"/>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240524" tIns="229084" rIns="229084" bIns="229084" numCol="1" spcCol="1270" anchor="ctr" anchorCtr="0">
            <a:noAutofit/>
          </a:bodyPr>
          <a:lstStyle/>
          <a:p>
            <a:pPr lvl="0" algn="ctr" defTabSz="355600">
              <a:lnSpc>
                <a:spcPct val="90000"/>
              </a:lnSpc>
              <a:spcBef>
                <a:spcPct val="0"/>
              </a:spcBef>
              <a:spcAft>
                <a:spcPct val="35000"/>
              </a:spcAft>
            </a:pPr>
            <a:endParaRPr lang="en-US" sz="800" b="1" kern="1200" dirty="0" smtClean="0">
              <a:solidFill>
                <a:schemeClr val="bg1"/>
              </a:solidFill>
            </a:endParaRPr>
          </a:p>
          <a:p>
            <a:pPr lvl="0" algn="ctr" defTabSz="355600">
              <a:lnSpc>
                <a:spcPct val="90000"/>
              </a:lnSpc>
              <a:spcBef>
                <a:spcPct val="0"/>
              </a:spcBef>
              <a:spcAft>
                <a:spcPct val="35000"/>
              </a:spcAft>
            </a:pPr>
            <a:endParaRPr lang="en-US" sz="800" b="1" kern="1200" dirty="0" smtClean="0">
              <a:solidFill>
                <a:schemeClr val="bg1"/>
              </a:solidFill>
            </a:endParaRPr>
          </a:p>
        </p:txBody>
      </p:sp>
      <p:sp>
        <p:nvSpPr>
          <p:cNvPr id="12" name="八边形 11"/>
          <p:cNvSpPr/>
          <p:nvPr/>
        </p:nvSpPr>
        <p:spPr>
          <a:xfrm>
            <a:off x="6574674" y="3081934"/>
            <a:ext cx="1289531" cy="1289531"/>
          </a:xfrm>
          <a:prstGeom prst="octagon">
            <a:avLst/>
          </a:prstGeom>
          <a:solidFill>
            <a:srgbClr val="269844"/>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240524" tIns="229084" rIns="229084" bIns="229084" numCol="1" spcCol="1270" anchor="ctr" anchorCtr="0">
            <a:noAutofit/>
          </a:bodyPr>
          <a:lstStyle/>
          <a:p>
            <a:pPr lvl="0" algn="ctr" defTabSz="355600">
              <a:lnSpc>
                <a:spcPct val="90000"/>
              </a:lnSpc>
              <a:spcBef>
                <a:spcPct val="0"/>
              </a:spcBef>
              <a:spcAft>
                <a:spcPct val="35000"/>
              </a:spcAft>
            </a:pPr>
            <a:endParaRPr lang="en-US" sz="800" b="1" kern="1200" dirty="0" smtClean="0">
              <a:solidFill>
                <a:schemeClr val="bg1"/>
              </a:solidFill>
            </a:endParaRPr>
          </a:p>
          <a:p>
            <a:pPr lvl="0" algn="ctr" defTabSz="355600">
              <a:lnSpc>
                <a:spcPct val="90000"/>
              </a:lnSpc>
              <a:spcBef>
                <a:spcPct val="0"/>
              </a:spcBef>
              <a:spcAft>
                <a:spcPct val="35000"/>
              </a:spcAft>
            </a:pPr>
            <a:endParaRPr lang="en-US" sz="800" b="1" kern="1200" dirty="0" smtClean="0">
              <a:solidFill>
                <a:schemeClr val="bg1"/>
              </a:solidFill>
            </a:endParaRPr>
          </a:p>
        </p:txBody>
      </p:sp>
      <p:sp>
        <p:nvSpPr>
          <p:cNvPr id="17" name="八边形 16"/>
          <p:cNvSpPr/>
          <p:nvPr/>
        </p:nvSpPr>
        <p:spPr>
          <a:xfrm>
            <a:off x="8821553" y="4371465"/>
            <a:ext cx="1289531" cy="1289531"/>
          </a:xfrm>
          <a:prstGeom prst="octagon">
            <a:avLst/>
          </a:prstGeom>
          <a:solidFill>
            <a:srgbClr val="269844"/>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240524" tIns="229084" rIns="229084" bIns="229084" numCol="1" spcCol="1270" anchor="ctr" anchorCtr="0">
            <a:noAutofit/>
          </a:bodyPr>
          <a:lstStyle/>
          <a:p>
            <a:pPr lvl="0" algn="ctr" defTabSz="355600">
              <a:lnSpc>
                <a:spcPct val="90000"/>
              </a:lnSpc>
              <a:spcBef>
                <a:spcPct val="0"/>
              </a:spcBef>
              <a:spcAft>
                <a:spcPct val="35000"/>
              </a:spcAft>
            </a:pPr>
            <a:endParaRPr lang="en-US" sz="800" b="1" kern="1200" dirty="0" smtClean="0">
              <a:solidFill>
                <a:schemeClr val="bg1"/>
              </a:solidFill>
            </a:endParaRPr>
          </a:p>
          <a:p>
            <a:pPr lvl="0" algn="ctr" defTabSz="355600">
              <a:lnSpc>
                <a:spcPct val="90000"/>
              </a:lnSpc>
              <a:spcBef>
                <a:spcPct val="0"/>
              </a:spcBef>
              <a:spcAft>
                <a:spcPct val="35000"/>
              </a:spcAft>
            </a:pPr>
            <a:endParaRPr lang="en-US" sz="800" b="1" kern="1200" dirty="0" smtClean="0">
              <a:solidFill>
                <a:schemeClr val="bg1"/>
              </a:solidFill>
            </a:endParaRPr>
          </a:p>
        </p:txBody>
      </p:sp>
      <p:sp>
        <p:nvSpPr>
          <p:cNvPr id="18" name="Freeform 6"/>
          <p:cNvSpPr>
            <a:spLocks noEditPoints="1"/>
          </p:cNvSpPr>
          <p:nvPr/>
        </p:nvSpPr>
        <p:spPr bwMode="auto">
          <a:xfrm>
            <a:off x="2494075" y="2190307"/>
            <a:ext cx="463210" cy="493723"/>
          </a:xfrm>
          <a:custGeom>
            <a:avLst/>
            <a:gdLst>
              <a:gd name="T0" fmla="*/ 47234 w 376"/>
              <a:gd name="T1" fmla="*/ 2112 h 401"/>
              <a:gd name="T2" fmla="*/ 43709 w 376"/>
              <a:gd name="T3" fmla="*/ 2112 h 401"/>
              <a:gd name="T4" fmla="*/ 0 w 376"/>
              <a:gd name="T5" fmla="*/ 111962 h 401"/>
              <a:gd name="T6" fmla="*/ 45824 w 376"/>
              <a:gd name="T7" fmla="*/ 157028 h 401"/>
              <a:gd name="T8" fmla="*/ 90943 w 376"/>
              <a:gd name="T9" fmla="*/ 111962 h 401"/>
              <a:gd name="T10" fmla="*/ 47234 w 376"/>
              <a:gd name="T11" fmla="*/ 2112 h 401"/>
              <a:gd name="T12" fmla="*/ 220661 w 376"/>
              <a:gd name="T13" fmla="*/ 2112 h 401"/>
              <a:gd name="T14" fmla="*/ 217841 w 376"/>
              <a:gd name="T15" fmla="*/ 2112 h 401"/>
              <a:gd name="T16" fmla="*/ 173427 w 376"/>
              <a:gd name="T17" fmla="*/ 111962 h 401"/>
              <a:gd name="T18" fmla="*/ 219251 w 376"/>
              <a:gd name="T19" fmla="*/ 157028 h 401"/>
              <a:gd name="T20" fmla="*/ 265075 w 376"/>
              <a:gd name="T21" fmla="*/ 111962 h 401"/>
              <a:gd name="T22" fmla="*/ 220661 w 376"/>
              <a:gd name="T23" fmla="*/ 2112 h 401"/>
              <a:gd name="T24" fmla="*/ 130423 w 376"/>
              <a:gd name="T25" fmla="*/ 126749 h 401"/>
              <a:gd name="T26" fmla="*/ 86713 w 376"/>
              <a:gd name="T27" fmla="*/ 237303 h 401"/>
              <a:gd name="T28" fmla="*/ 132538 w 376"/>
              <a:gd name="T29" fmla="*/ 282369 h 401"/>
              <a:gd name="T30" fmla="*/ 178362 w 376"/>
              <a:gd name="T31" fmla="*/ 237303 h 401"/>
              <a:gd name="T32" fmla="*/ 133947 w 376"/>
              <a:gd name="T33" fmla="*/ 126749 h 401"/>
              <a:gd name="T34" fmla="*/ 130423 w 376"/>
              <a:gd name="T35" fmla="*/ 126749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lstStyle/>
          <a:p>
            <a:endParaRPr lang="zh-CN" altLang="en-US"/>
          </a:p>
        </p:txBody>
      </p:sp>
      <p:sp>
        <p:nvSpPr>
          <p:cNvPr id="19" name="Freeform 11"/>
          <p:cNvSpPr>
            <a:spLocks noEditPoints="1"/>
          </p:cNvSpPr>
          <p:nvPr/>
        </p:nvSpPr>
        <p:spPr bwMode="auto">
          <a:xfrm>
            <a:off x="4674385" y="3428525"/>
            <a:ext cx="596349" cy="596349"/>
          </a:xfrm>
          <a:custGeom>
            <a:avLst/>
            <a:gdLst>
              <a:gd name="T0" fmla="*/ 307472 w 400"/>
              <a:gd name="T1" fmla="*/ 157319 h 400"/>
              <a:gd name="T2" fmla="*/ 307472 w 400"/>
              <a:gd name="T3" fmla="*/ 184678 h 400"/>
              <a:gd name="T4" fmla="*/ 341635 w 400"/>
              <a:gd name="T5" fmla="*/ 170999 h 400"/>
              <a:gd name="T6" fmla="*/ 170818 w 400"/>
              <a:gd name="T7" fmla="*/ 76949 h 400"/>
              <a:gd name="T8" fmla="*/ 170818 w 400"/>
              <a:gd name="T9" fmla="*/ 265048 h 400"/>
              <a:gd name="T10" fmla="*/ 170818 w 400"/>
              <a:gd name="T11" fmla="*/ 76949 h 400"/>
              <a:gd name="T12" fmla="*/ 102491 w 400"/>
              <a:gd name="T13" fmla="*/ 170999 h 400"/>
              <a:gd name="T14" fmla="*/ 239145 w 400"/>
              <a:gd name="T15" fmla="*/ 170999 h 400"/>
              <a:gd name="T16" fmla="*/ 50391 w 400"/>
              <a:gd name="T17" fmla="*/ 170999 h 400"/>
              <a:gd name="T18" fmla="*/ 17082 w 400"/>
              <a:gd name="T19" fmla="*/ 157319 h 400"/>
              <a:gd name="T20" fmla="*/ 17082 w 400"/>
              <a:gd name="T21" fmla="*/ 184678 h 400"/>
              <a:gd name="T22" fmla="*/ 50391 w 400"/>
              <a:gd name="T23" fmla="*/ 170999 h 400"/>
              <a:gd name="T24" fmla="*/ 184483 w 400"/>
              <a:gd name="T25" fmla="*/ 34200 h 400"/>
              <a:gd name="T26" fmla="*/ 170818 w 400"/>
              <a:gd name="T27" fmla="*/ 0 h 400"/>
              <a:gd name="T28" fmla="*/ 157152 w 400"/>
              <a:gd name="T29" fmla="*/ 34200 h 400"/>
              <a:gd name="T30" fmla="*/ 170818 w 400"/>
              <a:gd name="T31" fmla="*/ 290697 h 400"/>
              <a:gd name="T32" fmla="*/ 157152 w 400"/>
              <a:gd name="T33" fmla="*/ 324897 h 400"/>
              <a:gd name="T34" fmla="*/ 184483 w 400"/>
              <a:gd name="T35" fmla="*/ 324897 h 400"/>
              <a:gd name="T36" fmla="*/ 170818 w 400"/>
              <a:gd name="T37" fmla="*/ 290697 h 400"/>
              <a:gd name="T38" fmla="*/ 298931 w 400"/>
              <a:gd name="T39" fmla="*/ 42750 h 400"/>
              <a:gd name="T40" fmla="*/ 264767 w 400"/>
              <a:gd name="T41" fmla="*/ 57284 h 400"/>
              <a:gd name="T42" fmla="*/ 284411 w 400"/>
              <a:gd name="T43" fmla="*/ 76094 h 400"/>
              <a:gd name="T44" fmla="*/ 56370 w 400"/>
              <a:gd name="T45" fmla="*/ 265903 h 400"/>
              <a:gd name="T46" fmla="*/ 42704 w 400"/>
              <a:gd name="T47" fmla="*/ 299247 h 400"/>
              <a:gd name="T48" fmla="*/ 76014 w 400"/>
              <a:gd name="T49" fmla="*/ 284713 h 400"/>
              <a:gd name="T50" fmla="*/ 56370 w 400"/>
              <a:gd name="T51" fmla="*/ 265903 h 400"/>
              <a:gd name="T52" fmla="*/ 42704 w 400"/>
              <a:gd name="T53" fmla="*/ 42750 h 400"/>
              <a:gd name="T54" fmla="*/ 56370 w 400"/>
              <a:gd name="T55" fmla="*/ 76094 h 400"/>
              <a:gd name="T56" fmla="*/ 76014 w 400"/>
              <a:gd name="T57" fmla="*/ 57284 h 400"/>
              <a:gd name="T58" fmla="*/ 264767 w 400"/>
              <a:gd name="T59" fmla="*/ 284713 h 400"/>
              <a:gd name="T60" fmla="*/ 298931 w 400"/>
              <a:gd name="T61" fmla="*/ 299247 h 400"/>
              <a:gd name="T62" fmla="*/ 284411 w 400"/>
              <a:gd name="T63" fmla="*/ 265903 h 400"/>
              <a:gd name="T64" fmla="*/ 264767 w 400"/>
              <a:gd name="T65" fmla="*/ 284713 h 4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lstStyle/>
          <a:p>
            <a:endParaRPr lang="zh-CN" altLang="en-US"/>
          </a:p>
        </p:txBody>
      </p:sp>
      <p:sp>
        <p:nvSpPr>
          <p:cNvPr id="20" name="Freeform 21"/>
          <p:cNvSpPr>
            <a:spLocks noEditPoints="1"/>
          </p:cNvSpPr>
          <p:nvPr/>
        </p:nvSpPr>
        <p:spPr bwMode="auto">
          <a:xfrm>
            <a:off x="6939293" y="3445167"/>
            <a:ext cx="560292" cy="563064"/>
          </a:xfrm>
          <a:custGeom>
            <a:avLst/>
            <a:gdLst>
              <a:gd name="T0" fmla="*/ 309805 w 403"/>
              <a:gd name="T1" fmla="*/ 119236 h 404"/>
              <a:gd name="T2" fmla="*/ 191444 w 403"/>
              <a:gd name="T3" fmla="*/ 87440 h 404"/>
              <a:gd name="T4" fmla="*/ 170790 w 403"/>
              <a:gd name="T5" fmla="*/ 10334 h 404"/>
              <a:gd name="T6" fmla="*/ 154903 w 403"/>
              <a:gd name="T7" fmla="*/ 1590 h 404"/>
              <a:gd name="T8" fmla="*/ 11121 w 403"/>
              <a:gd name="T9" fmla="*/ 40540 h 404"/>
              <a:gd name="T10" fmla="*/ 1589 w 403"/>
              <a:gd name="T11" fmla="*/ 55644 h 404"/>
              <a:gd name="T12" fmla="*/ 53223 w 403"/>
              <a:gd name="T13" fmla="*/ 247217 h 404"/>
              <a:gd name="T14" fmla="*/ 68316 w 403"/>
              <a:gd name="T15" fmla="*/ 255961 h 404"/>
              <a:gd name="T16" fmla="*/ 126305 w 403"/>
              <a:gd name="T17" fmla="*/ 240062 h 404"/>
              <a:gd name="T18" fmla="*/ 118361 w 403"/>
              <a:gd name="T19" fmla="*/ 269474 h 404"/>
              <a:gd name="T20" fmla="*/ 127100 w 403"/>
              <a:gd name="T21" fmla="*/ 284577 h 404"/>
              <a:gd name="T22" fmla="*/ 255788 w 403"/>
              <a:gd name="T23" fmla="*/ 318758 h 404"/>
              <a:gd name="T24" fmla="*/ 271675 w 403"/>
              <a:gd name="T25" fmla="*/ 310809 h 404"/>
              <a:gd name="T26" fmla="*/ 318543 w 403"/>
              <a:gd name="T27" fmla="*/ 134340 h 404"/>
              <a:gd name="T28" fmla="*/ 309805 w 403"/>
              <a:gd name="T29" fmla="*/ 119236 h 404"/>
              <a:gd name="T30" fmla="*/ 27009 w 403"/>
              <a:gd name="T31" fmla="*/ 59618 h 404"/>
              <a:gd name="T32" fmla="*/ 151725 w 403"/>
              <a:gd name="T33" fmla="*/ 26232 h 404"/>
              <a:gd name="T34" fmla="*/ 197799 w 403"/>
              <a:gd name="T35" fmla="*/ 197932 h 404"/>
              <a:gd name="T36" fmla="*/ 73082 w 403"/>
              <a:gd name="T37" fmla="*/ 231318 h 404"/>
              <a:gd name="T38" fmla="*/ 27009 w 403"/>
              <a:gd name="T39" fmla="*/ 59618 h 404"/>
              <a:gd name="T40" fmla="*/ 250227 w 403"/>
              <a:gd name="T41" fmla="*/ 294911 h 404"/>
              <a:gd name="T42" fmla="*/ 142193 w 403"/>
              <a:gd name="T43" fmla="*/ 265499 h 404"/>
              <a:gd name="T44" fmla="*/ 150931 w 403"/>
              <a:gd name="T45" fmla="*/ 233703 h 404"/>
              <a:gd name="T46" fmla="*/ 212892 w 403"/>
              <a:gd name="T47" fmla="*/ 217010 h 404"/>
              <a:gd name="T48" fmla="*/ 221630 w 403"/>
              <a:gd name="T49" fmla="*/ 201907 h 404"/>
              <a:gd name="T50" fmla="*/ 197799 w 403"/>
              <a:gd name="T51" fmla="*/ 112877 h 404"/>
              <a:gd name="T52" fmla="*/ 292329 w 403"/>
              <a:gd name="T53" fmla="*/ 138314 h 404"/>
              <a:gd name="T54" fmla="*/ 250227 w 403"/>
              <a:gd name="T55" fmla="*/ 294911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lstStyle/>
          <a:p>
            <a:endParaRPr lang="zh-CN" altLang="en-US"/>
          </a:p>
        </p:txBody>
      </p:sp>
      <p:sp>
        <p:nvSpPr>
          <p:cNvPr id="21" name="Freeform 26"/>
          <p:cNvSpPr/>
          <p:nvPr/>
        </p:nvSpPr>
        <p:spPr bwMode="auto">
          <a:xfrm>
            <a:off x="9256903" y="4798494"/>
            <a:ext cx="418830" cy="435473"/>
          </a:xfrm>
          <a:custGeom>
            <a:avLst/>
            <a:gdLst>
              <a:gd name="T0" fmla="*/ 90060 w 274"/>
              <a:gd name="T1" fmla="*/ 248465 h 284"/>
              <a:gd name="T2" fmla="*/ 69949 w 274"/>
              <a:gd name="T3" fmla="*/ 238841 h 284"/>
              <a:gd name="T4" fmla="*/ 7869 w 274"/>
              <a:gd name="T5" fmla="*/ 155728 h 284"/>
              <a:gd name="T6" fmla="*/ 12241 w 274"/>
              <a:gd name="T7" fmla="*/ 121608 h 284"/>
              <a:gd name="T8" fmla="*/ 46342 w 274"/>
              <a:gd name="T9" fmla="*/ 126857 h 284"/>
              <a:gd name="T10" fmla="*/ 87437 w 274"/>
              <a:gd name="T11" fmla="*/ 181099 h 284"/>
              <a:gd name="T12" fmla="*/ 191487 w 274"/>
              <a:gd name="T13" fmla="*/ 14873 h 284"/>
              <a:gd name="T14" fmla="*/ 224713 w 274"/>
              <a:gd name="T15" fmla="*/ 6999 h 284"/>
              <a:gd name="T16" fmla="*/ 232582 w 274"/>
              <a:gd name="T17" fmla="*/ 41119 h 284"/>
              <a:gd name="T18" fmla="*/ 110170 w 274"/>
              <a:gd name="T19" fmla="*/ 237092 h 284"/>
              <a:gd name="T20" fmla="*/ 90934 w 274"/>
              <a:gd name="T21" fmla="*/ 248465 h 284"/>
              <a:gd name="T22" fmla="*/ 90060 w 274"/>
              <a:gd name="T23" fmla="*/ 248465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a:lstStyle/>
          <a:p>
            <a:endParaRPr lang="zh-CN" altLang="en-US"/>
          </a:p>
        </p:txBody>
      </p:sp>
      <p:sp>
        <p:nvSpPr>
          <p:cNvPr id="22" name="TextBox 76"/>
          <p:cNvSpPr txBox="1"/>
          <p:nvPr/>
        </p:nvSpPr>
        <p:spPr>
          <a:xfrm>
            <a:off x="2080915" y="4542556"/>
            <a:ext cx="1504059" cy="461665"/>
          </a:xfrm>
          <a:prstGeom prst="rect">
            <a:avLst/>
          </a:prstGeom>
          <a:noFill/>
        </p:spPr>
        <p:txBody>
          <a:bodyPr wrap="square" rtlCol="0">
            <a:spAutoFit/>
          </a:bodyPr>
          <a:lstStyle/>
          <a:p>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p>
        </p:txBody>
      </p:sp>
      <p:sp>
        <p:nvSpPr>
          <p:cNvPr id="23" name="文本框 22"/>
          <p:cNvSpPr txBox="1"/>
          <p:nvPr/>
        </p:nvSpPr>
        <p:spPr>
          <a:xfrm>
            <a:off x="2080915" y="4938491"/>
            <a:ext cx="4846101" cy="722505"/>
          </a:xfrm>
          <a:prstGeom prst="rect">
            <a:avLst/>
          </a:prstGeom>
          <a:noFill/>
        </p:spPr>
        <p:txBody>
          <a:bodyPr wrap="square" rtlCol="0">
            <a:spAutoFit/>
          </a:bodyPr>
          <a:lstStyle/>
          <a:p>
            <a:pPr>
              <a:lnSpc>
                <a:spcPct val="130000"/>
              </a:lnSpc>
            </a:pP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p>
        </p:txBody>
      </p:sp>
      <p:sp>
        <p:nvSpPr>
          <p:cNvPr id="24" name="TextBox 76"/>
          <p:cNvSpPr txBox="1"/>
          <p:nvPr/>
        </p:nvSpPr>
        <p:spPr>
          <a:xfrm>
            <a:off x="8607025" y="1794372"/>
            <a:ext cx="1504059" cy="461665"/>
          </a:xfrm>
          <a:prstGeom prst="rect">
            <a:avLst/>
          </a:prstGeom>
          <a:noFill/>
        </p:spPr>
        <p:txBody>
          <a:bodyPr wrap="square" rtlCol="0">
            <a:spAutoFit/>
          </a:bodyPr>
          <a:lstStyle/>
          <a:p>
            <a:pPr algn="r"/>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p>
        </p:txBody>
      </p:sp>
      <p:sp>
        <p:nvSpPr>
          <p:cNvPr id="25" name="文本框 24"/>
          <p:cNvSpPr txBox="1"/>
          <p:nvPr/>
        </p:nvSpPr>
        <p:spPr>
          <a:xfrm>
            <a:off x="5264983" y="2190307"/>
            <a:ext cx="4846101" cy="722505"/>
          </a:xfrm>
          <a:prstGeom prst="rect">
            <a:avLst/>
          </a:prstGeom>
          <a:noFill/>
        </p:spPr>
        <p:txBody>
          <a:bodyPr wrap="square" rtlCol="0">
            <a:spAutoFit/>
          </a:bodyPr>
          <a:lstStyle/>
          <a:p>
            <a:pPr algn="r">
              <a:lnSpc>
                <a:spcPct val="130000"/>
              </a:lnSpc>
            </a:pP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2" name="矩形 1"/>
          <p:cNvSpPr/>
          <p:nvPr/>
        </p:nvSpPr>
        <p:spPr>
          <a:xfrm>
            <a:off x="1146402" y="3988993"/>
            <a:ext cx="764591" cy="1941815"/>
          </a:xfrm>
          <a:prstGeom prst="rect">
            <a:avLst/>
          </a:prstGeom>
          <a:solidFill>
            <a:srgbClr val="269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0802" y="1564293"/>
            <a:ext cx="2987606" cy="4366516"/>
          </a:xfrm>
          <a:prstGeom prst="rect">
            <a:avLst/>
          </a:prstGeom>
          <a:blipFill dpi="0" rotWithShape="1">
            <a:blip r:embed="rId4" cstate="print"/>
            <a:srcRect/>
            <a:stretch>
              <a:fillRect l="-2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34224" y="1564293"/>
            <a:ext cx="6375573" cy="2424700"/>
          </a:xfrm>
          <a:prstGeom prst="rect">
            <a:avLst/>
          </a:prstGeom>
          <a:solidFill>
            <a:srgbClr val="269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6"/>
          <p:cNvSpPr txBox="1"/>
          <p:nvPr/>
        </p:nvSpPr>
        <p:spPr>
          <a:xfrm>
            <a:off x="5604521" y="1958879"/>
            <a:ext cx="1504059" cy="461665"/>
          </a:xfrm>
          <a:prstGeom prst="rect">
            <a:avLst/>
          </a:prstGeom>
          <a:noFill/>
        </p:spPr>
        <p:txBody>
          <a:bodyPr wrap="square" rtlCol="0">
            <a:spAutoFit/>
          </a:bodyPr>
          <a:lstStyle/>
          <a:p>
            <a:r>
              <a:rPr lang="zh-CN" altLang="en-US" sz="2400" dirty="0" smtClean="0">
                <a:solidFill>
                  <a:schemeClr val="bg1"/>
                </a:solidFill>
                <a:latin typeface="方正清刻本悦宋简体" panose="02000000000000000000" pitchFamily="2" charset="-122"/>
                <a:ea typeface="方正清刻本悦宋简体" panose="02000000000000000000" pitchFamily="2" charset="-122"/>
              </a:rPr>
              <a:t>添加标题</a:t>
            </a:r>
          </a:p>
        </p:txBody>
      </p:sp>
      <p:sp>
        <p:nvSpPr>
          <p:cNvPr id="18" name="文本框 17"/>
          <p:cNvSpPr txBox="1"/>
          <p:nvPr/>
        </p:nvSpPr>
        <p:spPr>
          <a:xfrm>
            <a:off x="5604521" y="2420544"/>
            <a:ext cx="5634977" cy="1142620"/>
          </a:xfrm>
          <a:prstGeom prst="rect">
            <a:avLst/>
          </a:prstGeom>
          <a:noFill/>
        </p:spPr>
        <p:txBody>
          <a:bodyPr wrap="square" rtlCol="0">
            <a:spAutoFit/>
          </a:bodyPr>
          <a:lstStyle/>
          <a:p>
            <a:pPr>
              <a:lnSpc>
                <a:spcPct val="130000"/>
              </a:lnSpc>
            </a:pPr>
            <a:r>
              <a:rPr lang="en-US" altLang="zh-CN" sz="105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a:t>
            </a:r>
          </a:p>
        </p:txBody>
      </p:sp>
      <p:sp>
        <p:nvSpPr>
          <p:cNvPr id="19" name="TextBox 76"/>
          <p:cNvSpPr txBox="1"/>
          <p:nvPr/>
        </p:nvSpPr>
        <p:spPr>
          <a:xfrm>
            <a:off x="5604521" y="4152746"/>
            <a:ext cx="1504059" cy="461665"/>
          </a:xfrm>
          <a:prstGeom prst="rect">
            <a:avLst/>
          </a:prstGeom>
          <a:noFill/>
        </p:spPr>
        <p:txBody>
          <a:bodyPr wrap="square" rtlCol="0">
            <a:spAutoFit/>
          </a:bodyPr>
          <a:lstStyle/>
          <a:p>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p>
        </p:txBody>
      </p:sp>
      <p:sp>
        <p:nvSpPr>
          <p:cNvPr id="20" name="文本框 19"/>
          <p:cNvSpPr txBox="1"/>
          <p:nvPr/>
        </p:nvSpPr>
        <p:spPr>
          <a:xfrm>
            <a:off x="5604521" y="4614411"/>
            <a:ext cx="5634977" cy="1142620"/>
          </a:xfrm>
          <a:prstGeom prst="rect">
            <a:avLst/>
          </a:prstGeom>
          <a:noFill/>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Oval 7"/>
          <p:cNvSpPr>
            <a:spLocks noChangeArrowheads="1"/>
          </p:cNvSpPr>
          <p:nvPr/>
        </p:nvSpPr>
        <p:spPr bwMode="auto">
          <a:xfrm rot="2700000">
            <a:off x="4224961" y="2693972"/>
            <a:ext cx="951437" cy="940925"/>
          </a:xfrm>
          <a:prstGeom prst="roundRect">
            <a:avLst/>
          </a:prstGeom>
          <a:solidFill>
            <a:srgbClr val="269844"/>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noEditPoints="1" noChangeArrowheads="1"/>
          </p:cNvSpPr>
          <p:nvPr/>
        </p:nvSpPr>
        <p:spPr bwMode="auto">
          <a:xfrm>
            <a:off x="4429221" y="2994580"/>
            <a:ext cx="542916" cy="357029"/>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3F0EC"/>
          </a:solidFill>
          <a:ln>
            <a:noFill/>
          </a:ln>
        </p:spPr>
        <p:txBody>
          <a:bodyPr/>
          <a:lstStyle/>
          <a:p>
            <a:endParaRPr lang="zh-CN" altLang="en-US">
              <a:solidFill>
                <a:schemeClr val="tx1">
                  <a:lumMod val="75000"/>
                  <a:lumOff val="25000"/>
                </a:schemeClr>
              </a:solidFill>
            </a:endParaRPr>
          </a:p>
        </p:txBody>
      </p:sp>
      <p:sp>
        <p:nvSpPr>
          <p:cNvPr id="12" name="Oval 13"/>
          <p:cNvSpPr>
            <a:spLocks noChangeArrowheads="1"/>
          </p:cNvSpPr>
          <p:nvPr/>
        </p:nvSpPr>
        <p:spPr bwMode="auto">
          <a:xfrm rot="2700000">
            <a:off x="9713688" y="2693972"/>
            <a:ext cx="951437" cy="940925"/>
          </a:xfrm>
          <a:prstGeom prst="roundRect">
            <a:avLst/>
          </a:prstGeom>
          <a:solidFill>
            <a:srgbClr val="269844"/>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7"/>
          <p:cNvSpPr>
            <a:spLocks noEditPoints="1" noChangeArrowheads="1"/>
          </p:cNvSpPr>
          <p:nvPr/>
        </p:nvSpPr>
        <p:spPr bwMode="auto">
          <a:xfrm>
            <a:off x="9934094" y="2939329"/>
            <a:ext cx="510625" cy="467532"/>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3F0EC"/>
          </a:solidFill>
          <a:ln>
            <a:noFill/>
          </a:ln>
        </p:spPr>
        <p:txBody>
          <a:bodyPr lIns="90170" tIns="46990" rIns="90170" bIns="46990"/>
          <a:lstStyle/>
          <a:p>
            <a:endParaRPr lang="zh-CN" altLang="en-US">
              <a:solidFill>
                <a:schemeClr val="tx1">
                  <a:lumMod val="75000"/>
                  <a:lumOff val="25000"/>
                </a:schemeClr>
              </a:solidFill>
            </a:endParaRPr>
          </a:p>
        </p:txBody>
      </p:sp>
      <p:sp>
        <p:nvSpPr>
          <p:cNvPr id="18" name="Oval 4"/>
          <p:cNvSpPr>
            <a:spLocks noChangeArrowheads="1"/>
          </p:cNvSpPr>
          <p:nvPr/>
        </p:nvSpPr>
        <p:spPr bwMode="auto">
          <a:xfrm rot="2700000">
            <a:off x="1520460" y="1762882"/>
            <a:ext cx="951437" cy="940925"/>
          </a:xfrm>
          <a:prstGeom prst="roundRect">
            <a:avLst/>
          </a:prstGeom>
          <a:solidFill>
            <a:srgbClr val="269844"/>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8"/>
          <p:cNvSpPr>
            <a:spLocks noEditPoints="1" noChangeArrowheads="1"/>
          </p:cNvSpPr>
          <p:nvPr/>
        </p:nvSpPr>
        <p:spPr bwMode="auto">
          <a:xfrm>
            <a:off x="1824234" y="1988627"/>
            <a:ext cx="343888" cy="5067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3F0EC"/>
          </a:solidFill>
          <a:ln>
            <a:noFill/>
          </a:ln>
        </p:spPr>
        <p:txBody>
          <a:bodyPr/>
          <a:lstStyle/>
          <a:p>
            <a:endParaRPr lang="zh-CN" altLang="en-US">
              <a:solidFill>
                <a:schemeClr val="tx1">
                  <a:lumMod val="75000"/>
                  <a:lumOff val="25000"/>
                </a:schemeClr>
              </a:solidFill>
            </a:endParaRPr>
          </a:p>
        </p:txBody>
      </p:sp>
      <p:sp>
        <p:nvSpPr>
          <p:cNvPr id="20" name="Oval 10"/>
          <p:cNvSpPr>
            <a:spLocks noChangeArrowheads="1"/>
          </p:cNvSpPr>
          <p:nvPr/>
        </p:nvSpPr>
        <p:spPr bwMode="auto">
          <a:xfrm rot="2700000">
            <a:off x="7021450" y="1762882"/>
            <a:ext cx="951438" cy="940925"/>
          </a:xfrm>
          <a:prstGeom prst="roundRect">
            <a:avLst/>
          </a:prstGeom>
          <a:solidFill>
            <a:srgbClr val="269844"/>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1"/>
          <p:cNvSpPr>
            <a:spLocks noEditPoints="1" noChangeArrowheads="1"/>
          </p:cNvSpPr>
          <p:nvPr/>
        </p:nvSpPr>
        <p:spPr bwMode="auto">
          <a:xfrm>
            <a:off x="7280075" y="2028352"/>
            <a:ext cx="434189" cy="42730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3F0EC"/>
          </a:solidFill>
          <a:ln>
            <a:noFill/>
          </a:ln>
        </p:spPr>
        <p:txBody>
          <a:bodyPr/>
          <a:lstStyle/>
          <a:p>
            <a:endParaRPr lang="zh-CN" altLang="en-US">
              <a:solidFill>
                <a:schemeClr val="tx1">
                  <a:lumMod val="75000"/>
                  <a:lumOff val="25000"/>
                </a:schemeClr>
              </a:solidFill>
            </a:endParaRPr>
          </a:p>
        </p:txBody>
      </p:sp>
      <p:sp>
        <p:nvSpPr>
          <p:cNvPr id="22" name="TextBox 76"/>
          <p:cNvSpPr txBox="1"/>
          <p:nvPr/>
        </p:nvSpPr>
        <p:spPr>
          <a:xfrm>
            <a:off x="1346580" y="3162996"/>
            <a:ext cx="1299196" cy="400110"/>
          </a:xfrm>
          <a:prstGeom prst="rect">
            <a:avLst/>
          </a:prstGeom>
          <a:noFill/>
        </p:spPr>
        <p:txBody>
          <a:bodyPr wrap="squar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1009697" y="3579790"/>
            <a:ext cx="1972963" cy="1192634"/>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4" name="TextBox 76"/>
          <p:cNvSpPr txBox="1"/>
          <p:nvPr/>
        </p:nvSpPr>
        <p:spPr>
          <a:xfrm>
            <a:off x="4051081" y="4094086"/>
            <a:ext cx="1299196" cy="400110"/>
          </a:xfrm>
          <a:prstGeom prst="rect">
            <a:avLst/>
          </a:prstGeom>
          <a:noFill/>
        </p:spPr>
        <p:txBody>
          <a:bodyPr wrap="squar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3714198" y="4510880"/>
            <a:ext cx="1972963" cy="1192634"/>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6" name="TextBox 76"/>
          <p:cNvSpPr txBox="1"/>
          <p:nvPr/>
        </p:nvSpPr>
        <p:spPr>
          <a:xfrm>
            <a:off x="6847571" y="3162996"/>
            <a:ext cx="1299196" cy="400110"/>
          </a:xfrm>
          <a:prstGeom prst="rect">
            <a:avLst/>
          </a:prstGeom>
          <a:noFill/>
        </p:spPr>
        <p:txBody>
          <a:bodyPr wrap="squar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7" name="文本框 26"/>
          <p:cNvSpPr txBox="1"/>
          <p:nvPr/>
        </p:nvSpPr>
        <p:spPr>
          <a:xfrm>
            <a:off x="6510688" y="3579790"/>
            <a:ext cx="1972963" cy="1192634"/>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8" name="TextBox 76"/>
          <p:cNvSpPr txBox="1"/>
          <p:nvPr/>
        </p:nvSpPr>
        <p:spPr>
          <a:xfrm>
            <a:off x="9539808" y="4094086"/>
            <a:ext cx="1299196" cy="400110"/>
          </a:xfrm>
          <a:prstGeom prst="rect">
            <a:avLst/>
          </a:prstGeom>
          <a:noFill/>
        </p:spPr>
        <p:txBody>
          <a:bodyPr wrap="squar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9" name="文本框 28"/>
          <p:cNvSpPr txBox="1"/>
          <p:nvPr/>
        </p:nvSpPr>
        <p:spPr>
          <a:xfrm>
            <a:off x="9202925" y="4510880"/>
            <a:ext cx="1972963" cy="1192634"/>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791708" y="1529481"/>
            <a:ext cx="694618" cy="667902"/>
          </a:xfrm>
          <a:prstGeom prst="rect">
            <a:avLst/>
          </a:prstGeom>
        </p:spPr>
      </p:pic>
      <p:grpSp>
        <p:nvGrpSpPr>
          <p:cNvPr id="14" name="组合 13"/>
          <p:cNvGrpSpPr/>
          <p:nvPr/>
        </p:nvGrpSpPr>
        <p:grpSpPr>
          <a:xfrm>
            <a:off x="1095747" y="2554294"/>
            <a:ext cx="5601798" cy="3213448"/>
            <a:chOff x="1351842" y="2554294"/>
            <a:chExt cx="5601798" cy="3213448"/>
          </a:xfrm>
        </p:grpSpPr>
        <p:sp>
          <p:nvSpPr>
            <p:cNvPr id="15" name="文本框 14"/>
            <p:cNvSpPr txBox="1"/>
            <p:nvPr/>
          </p:nvSpPr>
          <p:spPr>
            <a:xfrm>
              <a:off x="1351842" y="5015228"/>
              <a:ext cx="5601798" cy="7525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Fresh business general template</a:t>
              </a:r>
            </a:p>
            <a:p>
              <a:pPr>
                <a:lnSpc>
                  <a:spcPct val="130000"/>
                </a:lnSpc>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100" dirty="0" err="1">
                  <a:solidFill>
                    <a:prstClr val="black">
                      <a:lumMod val="65000"/>
                      <a:lumOff val="35000"/>
                    </a:prstClr>
                  </a:solidFill>
                  <a:latin typeface="微软雅黑" panose="020B0503020204020204" pitchFamily="34" charset="-122"/>
                  <a:ea typeface="微软雅黑" panose="020B0503020204020204" pitchFamily="34" charset="-122"/>
                </a:rPr>
                <a:t>dataa</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51842" y="4368897"/>
              <a:ext cx="4528804" cy="523220"/>
            </a:xfrm>
            <a:prstGeom prst="rect">
              <a:avLst/>
            </a:prstGeom>
          </p:spPr>
          <p:txBody>
            <a:bodyPr wrap="none">
              <a:spAutoFit/>
            </a:bodyPr>
            <a:lstStyle/>
            <a:p>
              <a:pPr>
                <a:spcBef>
                  <a:spcPct val="0"/>
                </a:spcBef>
              </a:pPr>
              <a:r>
                <a:rPr lang="en-US" altLang="zh-CN" sz="2800" dirty="0">
                  <a:solidFill>
                    <a:prstClr val="black">
                      <a:lumMod val="65000"/>
                      <a:lumOff val="35000"/>
                    </a:prstClr>
                  </a:solidFill>
                  <a:latin typeface="微软雅黑" panose="020B0503020204020204" pitchFamily="34" charset="-122"/>
                  <a:ea typeface="微软雅黑" panose="020B0503020204020204" pitchFamily="34" charset="-122"/>
                </a:rPr>
                <a:t>Please write the title here</a:t>
              </a:r>
            </a:p>
          </p:txBody>
        </p:sp>
        <p:sp>
          <p:nvSpPr>
            <p:cNvPr id="17" name="TextBox 76"/>
            <p:cNvSpPr txBox="1"/>
            <p:nvPr/>
          </p:nvSpPr>
          <p:spPr>
            <a:xfrm>
              <a:off x="1351842" y="3722566"/>
              <a:ext cx="3545903" cy="646331"/>
            </a:xfrm>
            <a:prstGeom prst="rect">
              <a:avLst/>
            </a:prstGeom>
            <a:noFill/>
          </p:spPr>
          <p:txBody>
            <a:bodyPr wrap="square" rtlCol="0">
              <a:spAutoFit/>
            </a:bodyPr>
            <a:lstStyle/>
            <a:p>
              <a:r>
                <a:rPr lang="zh-CN" altLang="en-US" sz="3600" dirty="0">
                  <a:solidFill>
                    <a:srgbClr val="269844"/>
                  </a:solidFill>
                  <a:latin typeface="方正清刻本悦宋简体" panose="02000000000000000000" pitchFamily="2" charset="-122"/>
                  <a:ea typeface="方正清刻本悦宋简体" panose="02000000000000000000" pitchFamily="2" charset="-122"/>
                </a:rPr>
                <a:t>请</a:t>
              </a:r>
              <a:r>
                <a:rPr lang="zh-CN" altLang="en-US" sz="3600" dirty="0" smtClean="0">
                  <a:solidFill>
                    <a:srgbClr val="269844"/>
                  </a:solidFill>
                  <a:latin typeface="方正清刻本悦宋简体" panose="02000000000000000000" pitchFamily="2" charset="-122"/>
                  <a:ea typeface="方正清刻本悦宋简体" panose="02000000000000000000" pitchFamily="2" charset="-122"/>
                </a:rPr>
                <a:t>在此写入标题</a:t>
              </a:r>
              <a:endParaRPr lang="zh-CN" altLang="en-US" sz="36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TextBox 76"/>
            <p:cNvSpPr txBox="1"/>
            <p:nvPr/>
          </p:nvSpPr>
          <p:spPr>
            <a:xfrm>
              <a:off x="1351842" y="2554294"/>
              <a:ext cx="2346095" cy="1015663"/>
            </a:xfrm>
            <a:prstGeom prst="rect">
              <a:avLst/>
            </a:prstGeom>
            <a:noFill/>
          </p:spPr>
          <p:txBody>
            <a:bodyPr wrap="square" rtlCol="0">
              <a:spAutoFit/>
            </a:bodyPr>
            <a:lstStyle/>
            <a:p>
              <a:r>
                <a:rPr lang="zh-CN" altLang="en-US" sz="6000" dirty="0" smtClean="0">
                  <a:solidFill>
                    <a:srgbClr val="269844"/>
                  </a:solidFill>
                  <a:latin typeface="方正清刻本悦宋简体" panose="02000000000000000000" pitchFamily="2" charset="-122"/>
                  <a:ea typeface="方正清刻本悦宋简体" panose="02000000000000000000" pitchFamily="2" charset="-122"/>
                </a:rPr>
                <a:t>叁</a:t>
              </a:r>
              <a:r>
                <a:rPr lang="en-US" altLang="zh-CN" sz="6000" dirty="0" smtClean="0">
                  <a:solidFill>
                    <a:srgbClr val="269844"/>
                  </a:solidFill>
                  <a:latin typeface="方正清刻本悦宋简体" panose="02000000000000000000" pitchFamily="2" charset="-122"/>
                  <a:ea typeface="方正清刻本悦宋简体" panose="02000000000000000000" pitchFamily="2" charset="-122"/>
                </a:rPr>
                <a:t>.</a:t>
              </a:r>
              <a:r>
                <a:rPr lang="en-US" altLang="zh-CN" sz="3200" dirty="0" smtClean="0">
                  <a:solidFill>
                    <a:srgbClr val="269844"/>
                  </a:solidFill>
                  <a:latin typeface="方正清刻本悦宋简体" panose="02000000000000000000" pitchFamily="2" charset="-122"/>
                  <a:ea typeface="方正清刻本悦宋简体" panose="02000000000000000000" pitchFamily="2" charset="-122"/>
                </a:rPr>
                <a:t>THREE</a:t>
              </a:r>
              <a:endParaRPr lang="zh-CN" altLang="en-US" sz="3200" dirty="0">
                <a:solidFill>
                  <a:srgbClr val="269844"/>
                </a:solidFill>
                <a:latin typeface="方正清刻本悦宋简体" panose="02000000000000000000" pitchFamily="2" charset="-122"/>
                <a:ea typeface="方正清刻本悦宋简体" panose="02000000000000000000" pitchFamily="2" charset="-122"/>
              </a:endParaRPr>
            </a:p>
          </p:txBody>
        </p:sp>
      </p:grpSp>
      <p:pic>
        <p:nvPicPr>
          <p:cNvPr id="18" name="图片 3" descr="C:\Users\Administrator\Desktop\25d346cf97a1cd5fd07a1f1a519b620f.png25d346cf97a1cd5fd07a1f1a519b620f"/>
          <p:cNvPicPr>
            <a:picLocks noChangeAspect="1"/>
          </p:cNvPicPr>
          <p:nvPr/>
        </p:nvPicPr>
        <p:blipFill>
          <a:blip r:embed="rId3"/>
          <a:srcRect/>
          <a:stretch>
            <a:fillRect/>
          </a:stretch>
        </p:blipFill>
        <p:spPr bwMode="auto">
          <a:xfrm>
            <a:off x="10302046" y="4846320"/>
            <a:ext cx="1547361" cy="199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Freeform 15"/>
          <p:cNvSpPr>
            <a:spLocks noEditPoints="1"/>
          </p:cNvSpPr>
          <p:nvPr/>
        </p:nvSpPr>
        <p:spPr bwMode="auto">
          <a:xfrm flipH="1">
            <a:off x="2850435" y="2041805"/>
            <a:ext cx="812800" cy="646113"/>
          </a:xfrm>
          <a:custGeom>
            <a:avLst/>
            <a:gdLst>
              <a:gd name="T0" fmla="*/ 123 w 126"/>
              <a:gd name="T1" fmla="*/ 100 h 100"/>
              <a:gd name="T2" fmla="*/ 24 w 126"/>
              <a:gd name="T3" fmla="*/ 100 h 100"/>
              <a:gd name="T4" fmla="*/ 21 w 126"/>
              <a:gd name="T5" fmla="*/ 97 h 100"/>
              <a:gd name="T6" fmla="*/ 21 w 126"/>
              <a:gd name="T7" fmla="*/ 68 h 100"/>
              <a:gd name="T8" fmla="*/ 1 w 126"/>
              <a:gd name="T9" fmla="*/ 53 h 100"/>
              <a:gd name="T10" fmla="*/ 0 w 126"/>
              <a:gd name="T11" fmla="*/ 50 h 100"/>
              <a:gd name="T12" fmla="*/ 1 w 126"/>
              <a:gd name="T13" fmla="*/ 48 h 100"/>
              <a:gd name="T14" fmla="*/ 21 w 126"/>
              <a:gd name="T15" fmla="*/ 34 h 100"/>
              <a:gd name="T16" fmla="*/ 21 w 126"/>
              <a:gd name="T17" fmla="*/ 3 h 100"/>
              <a:gd name="T18" fmla="*/ 24 w 126"/>
              <a:gd name="T19" fmla="*/ 0 h 100"/>
              <a:gd name="T20" fmla="*/ 123 w 126"/>
              <a:gd name="T21" fmla="*/ 0 h 100"/>
              <a:gd name="T22" fmla="*/ 126 w 126"/>
              <a:gd name="T23" fmla="*/ 3 h 100"/>
              <a:gd name="T24" fmla="*/ 126 w 126"/>
              <a:gd name="T25" fmla="*/ 97 h 100"/>
              <a:gd name="T26" fmla="*/ 123 w 126"/>
              <a:gd name="T27" fmla="*/ 100 h 100"/>
              <a:gd name="T28" fmla="*/ 27 w 126"/>
              <a:gd name="T29" fmla="*/ 94 h 100"/>
              <a:gd name="T30" fmla="*/ 120 w 126"/>
              <a:gd name="T31" fmla="*/ 94 h 100"/>
              <a:gd name="T32" fmla="*/ 120 w 126"/>
              <a:gd name="T33" fmla="*/ 6 h 100"/>
              <a:gd name="T34" fmla="*/ 27 w 126"/>
              <a:gd name="T35" fmla="*/ 6 h 100"/>
              <a:gd name="T36" fmla="*/ 27 w 126"/>
              <a:gd name="T37" fmla="*/ 35 h 100"/>
              <a:gd name="T38" fmla="*/ 26 w 126"/>
              <a:gd name="T39" fmla="*/ 38 h 100"/>
              <a:gd name="T40" fmla="*/ 8 w 126"/>
              <a:gd name="T41" fmla="*/ 50 h 100"/>
              <a:gd name="T42" fmla="*/ 26 w 126"/>
              <a:gd name="T43" fmla="*/ 64 h 100"/>
              <a:gd name="T44" fmla="*/ 27 w 126"/>
              <a:gd name="T45" fmla="*/ 66 h 100"/>
              <a:gd name="T46" fmla="*/ 27 w 126"/>
              <a:gd name="T4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00">
                <a:moveTo>
                  <a:pt x="123" y="100"/>
                </a:moveTo>
                <a:cubicBezTo>
                  <a:pt x="24" y="100"/>
                  <a:pt x="24" y="100"/>
                  <a:pt x="24" y="100"/>
                </a:cubicBezTo>
                <a:cubicBezTo>
                  <a:pt x="23" y="100"/>
                  <a:pt x="21" y="98"/>
                  <a:pt x="21" y="97"/>
                </a:cubicBezTo>
                <a:cubicBezTo>
                  <a:pt x="21" y="68"/>
                  <a:pt x="21" y="68"/>
                  <a:pt x="21" y="68"/>
                </a:cubicBezTo>
                <a:cubicBezTo>
                  <a:pt x="1" y="53"/>
                  <a:pt x="1" y="53"/>
                  <a:pt x="1" y="53"/>
                </a:cubicBezTo>
                <a:cubicBezTo>
                  <a:pt x="0" y="52"/>
                  <a:pt x="0" y="51"/>
                  <a:pt x="0" y="50"/>
                </a:cubicBezTo>
                <a:cubicBezTo>
                  <a:pt x="0" y="49"/>
                  <a:pt x="0" y="48"/>
                  <a:pt x="1" y="48"/>
                </a:cubicBezTo>
                <a:cubicBezTo>
                  <a:pt x="21" y="34"/>
                  <a:pt x="21" y="34"/>
                  <a:pt x="21" y="34"/>
                </a:cubicBezTo>
                <a:cubicBezTo>
                  <a:pt x="21" y="3"/>
                  <a:pt x="21" y="3"/>
                  <a:pt x="21" y="3"/>
                </a:cubicBezTo>
                <a:cubicBezTo>
                  <a:pt x="21" y="1"/>
                  <a:pt x="23" y="0"/>
                  <a:pt x="24" y="0"/>
                </a:cubicBezTo>
                <a:cubicBezTo>
                  <a:pt x="123" y="0"/>
                  <a:pt x="123" y="0"/>
                  <a:pt x="123" y="0"/>
                </a:cubicBezTo>
                <a:cubicBezTo>
                  <a:pt x="125" y="0"/>
                  <a:pt x="126" y="1"/>
                  <a:pt x="126" y="3"/>
                </a:cubicBezTo>
                <a:cubicBezTo>
                  <a:pt x="126" y="97"/>
                  <a:pt x="126" y="97"/>
                  <a:pt x="126" y="97"/>
                </a:cubicBezTo>
                <a:cubicBezTo>
                  <a:pt x="126" y="98"/>
                  <a:pt x="125" y="100"/>
                  <a:pt x="123" y="100"/>
                </a:cubicBezTo>
                <a:close/>
                <a:moveTo>
                  <a:pt x="27" y="94"/>
                </a:moveTo>
                <a:cubicBezTo>
                  <a:pt x="120" y="94"/>
                  <a:pt x="120" y="94"/>
                  <a:pt x="120" y="94"/>
                </a:cubicBezTo>
                <a:cubicBezTo>
                  <a:pt x="120" y="6"/>
                  <a:pt x="120" y="6"/>
                  <a:pt x="120" y="6"/>
                </a:cubicBezTo>
                <a:cubicBezTo>
                  <a:pt x="27" y="6"/>
                  <a:pt x="27" y="6"/>
                  <a:pt x="27" y="6"/>
                </a:cubicBezTo>
                <a:cubicBezTo>
                  <a:pt x="27" y="35"/>
                  <a:pt x="27" y="35"/>
                  <a:pt x="27" y="35"/>
                </a:cubicBezTo>
                <a:cubicBezTo>
                  <a:pt x="27" y="36"/>
                  <a:pt x="27" y="37"/>
                  <a:pt x="26" y="38"/>
                </a:cubicBezTo>
                <a:cubicBezTo>
                  <a:pt x="8" y="50"/>
                  <a:pt x="8" y="50"/>
                  <a:pt x="8" y="50"/>
                </a:cubicBezTo>
                <a:cubicBezTo>
                  <a:pt x="26" y="64"/>
                  <a:pt x="26" y="64"/>
                  <a:pt x="26" y="64"/>
                </a:cubicBezTo>
                <a:cubicBezTo>
                  <a:pt x="27" y="64"/>
                  <a:pt x="27" y="65"/>
                  <a:pt x="27" y="66"/>
                </a:cubicBezTo>
                <a:lnTo>
                  <a:pt x="27" y="94"/>
                </a:lnTo>
                <a:close/>
              </a:path>
            </a:pathLst>
          </a:custGeom>
          <a:solidFill>
            <a:srgbClr val="269844"/>
          </a:solidFill>
          <a:ln>
            <a:noFill/>
          </a:ln>
          <a:effectLst/>
        </p:spPr>
        <p:txBody>
          <a:bodyPr vert="horz" wrap="square" lIns="91440" tIns="45720" rIns="91440" bIns="45720" numCol="1" anchor="t" anchorCtr="0" compatLnSpc="1"/>
          <a:lstStyle/>
          <a:p>
            <a:pPr algn="ctr"/>
            <a:endParaRPr lang="zh-CN" altLang="en-US">
              <a:solidFill>
                <a:schemeClr val="tx1">
                  <a:lumMod val="65000"/>
                  <a:lumOff val="35000"/>
                </a:schemeClr>
              </a:solidFill>
            </a:endParaRPr>
          </a:p>
        </p:txBody>
      </p:sp>
      <p:sp>
        <p:nvSpPr>
          <p:cNvPr id="9" name="Rectangle 16"/>
          <p:cNvSpPr>
            <a:spLocks noChangeArrowheads="1"/>
          </p:cNvSpPr>
          <p:nvPr/>
        </p:nvSpPr>
        <p:spPr bwMode="auto">
          <a:xfrm>
            <a:off x="3119937" y="2210973"/>
            <a:ext cx="205184"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rPr>
              <a:t>01</a:t>
            </a:r>
            <a:endParaRPr kumimoji="0" lang="zh-CN" altLang="zh-CN" sz="18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3826141" y="2038618"/>
            <a:ext cx="6644468" cy="572464"/>
          </a:xfrm>
          <a:prstGeom prst="rect">
            <a:avLst/>
          </a:prstGeom>
          <a:noFill/>
          <a:effectLst/>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sp>
        <p:nvSpPr>
          <p:cNvPr id="17" name="Freeform 15"/>
          <p:cNvSpPr>
            <a:spLocks noEditPoints="1"/>
          </p:cNvSpPr>
          <p:nvPr/>
        </p:nvSpPr>
        <p:spPr bwMode="auto">
          <a:xfrm flipH="1">
            <a:off x="1721390" y="3308630"/>
            <a:ext cx="812800" cy="646113"/>
          </a:xfrm>
          <a:custGeom>
            <a:avLst/>
            <a:gdLst>
              <a:gd name="T0" fmla="*/ 123 w 126"/>
              <a:gd name="T1" fmla="*/ 100 h 100"/>
              <a:gd name="T2" fmla="*/ 24 w 126"/>
              <a:gd name="T3" fmla="*/ 100 h 100"/>
              <a:gd name="T4" fmla="*/ 21 w 126"/>
              <a:gd name="T5" fmla="*/ 97 h 100"/>
              <a:gd name="T6" fmla="*/ 21 w 126"/>
              <a:gd name="T7" fmla="*/ 68 h 100"/>
              <a:gd name="T8" fmla="*/ 1 w 126"/>
              <a:gd name="T9" fmla="*/ 53 h 100"/>
              <a:gd name="T10" fmla="*/ 0 w 126"/>
              <a:gd name="T11" fmla="*/ 50 h 100"/>
              <a:gd name="T12" fmla="*/ 1 w 126"/>
              <a:gd name="T13" fmla="*/ 48 h 100"/>
              <a:gd name="T14" fmla="*/ 21 w 126"/>
              <a:gd name="T15" fmla="*/ 34 h 100"/>
              <a:gd name="T16" fmla="*/ 21 w 126"/>
              <a:gd name="T17" fmla="*/ 3 h 100"/>
              <a:gd name="T18" fmla="*/ 24 w 126"/>
              <a:gd name="T19" fmla="*/ 0 h 100"/>
              <a:gd name="T20" fmla="*/ 123 w 126"/>
              <a:gd name="T21" fmla="*/ 0 h 100"/>
              <a:gd name="T22" fmla="*/ 126 w 126"/>
              <a:gd name="T23" fmla="*/ 3 h 100"/>
              <a:gd name="T24" fmla="*/ 126 w 126"/>
              <a:gd name="T25" fmla="*/ 97 h 100"/>
              <a:gd name="T26" fmla="*/ 123 w 126"/>
              <a:gd name="T27" fmla="*/ 100 h 100"/>
              <a:gd name="T28" fmla="*/ 27 w 126"/>
              <a:gd name="T29" fmla="*/ 94 h 100"/>
              <a:gd name="T30" fmla="*/ 120 w 126"/>
              <a:gd name="T31" fmla="*/ 94 h 100"/>
              <a:gd name="T32" fmla="*/ 120 w 126"/>
              <a:gd name="T33" fmla="*/ 6 h 100"/>
              <a:gd name="T34" fmla="*/ 27 w 126"/>
              <a:gd name="T35" fmla="*/ 6 h 100"/>
              <a:gd name="T36" fmla="*/ 27 w 126"/>
              <a:gd name="T37" fmla="*/ 35 h 100"/>
              <a:gd name="T38" fmla="*/ 26 w 126"/>
              <a:gd name="T39" fmla="*/ 38 h 100"/>
              <a:gd name="T40" fmla="*/ 8 w 126"/>
              <a:gd name="T41" fmla="*/ 50 h 100"/>
              <a:gd name="T42" fmla="*/ 26 w 126"/>
              <a:gd name="T43" fmla="*/ 64 h 100"/>
              <a:gd name="T44" fmla="*/ 27 w 126"/>
              <a:gd name="T45" fmla="*/ 66 h 100"/>
              <a:gd name="T46" fmla="*/ 27 w 126"/>
              <a:gd name="T4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00">
                <a:moveTo>
                  <a:pt x="123" y="100"/>
                </a:moveTo>
                <a:cubicBezTo>
                  <a:pt x="24" y="100"/>
                  <a:pt x="24" y="100"/>
                  <a:pt x="24" y="100"/>
                </a:cubicBezTo>
                <a:cubicBezTo>
                  <a:pt x="23" y="100"/>
                  <a:pt x="21" y="98"/>
                  <a:pt x="21" y="97"/>
                </a:cubicBezTo>
                <a:cubicBezTo>
                  <a:pt x="21" y="68"/>
                  <a:pt x="21" y="68"/>
                  <a:pt x="21" y="68"/>
                </a:cubicBezTo>
                <a:cubicBezTo>
                  <a:pt x="1" y="53"/>
                  <a:pt x="1" y="53"/>
                  <a:pt x="1" y="53"/>
                </a:cubicBezTo>
                <a:cubicBezTo>
                  <a:pt x="0" y="52"/>
                  <a:pt x="0" y="51"/>
                  <a:pt x="0" y="50"/>
                </a:cubicBezTo>
                <a:cubicBezTo>
                  <a:pt x="0" y="49"/>
                  <a:pt x="0" y="48"/>
                  <a:pt x="1" y="48"/>
                </a:cubicBezTo>
                <a:cubicBezTo>
                  <a:pt x="21" y="34"/>
                  <a:pt x="21" y="34"/>
                  <a:pt x="21" y="34"/>
                </a:cubicBezTo>
                <a:cubicBezTo>
                  <a:pt x="21" y="3"/>
                  <a:pt x="21" y="3"/>
                  <a:pt x="21" y="3"/>
                </a:cubicBezTo>
                <a:cubicBezTo>
                  <a:pt x="21" y="1"/>
                  <a:pt x="23" y="0"/>
                  <a:pt x="24" y="0"/>
                </a:cubicBezTo>
                <a:cubicBezTo>
                  <a:pt x="123" y="0"/>
                  <a:pt x="123" y="0"/>
                  <a:pt x="123" y="0"/>
                </a:cubicBezTo>
                <a:cubicBezTo>
                  <a:pt x="125" y="0"/>
                  <a:pt x="126" y="1"/>
                  <a:pt x="126" y="3"/>
                </a:cubicBezTo>
                <a:cubicBezTo>
                  <a:pt x="126" y="97"/>
                  <a:pt x="126" y="97"/>
                  <a:pt x="126" y="97"/>
                </a:cubicBezTo>
                <a:cubicBezTo>
                  <a:pt x="126" y="98"/>
                  <a:pt x="125" y="100"/>
                  <a:pt x="123" y="100"/>
                </a:cubicBezTo>
                <a:close/>
                <a:moveTo>
                  <a:pt x="27" y="94"/>
                </a:moveTo>
                <a:cubicBezTo>
                  <a:pt x="120" y="94"/>
                  <a:pt x="120" y="94"/>
                  <a:pt x="120" y="94"/>
                </a:cubicBezTo>
                <a:cubicBezTo>
                  <a:pt x="120" y="6"/>
                  <a:pt x="120" y="6"/>
                  <a:pt x="120" y="6"/>
                </a:cubicBezTo>
                <a:cubicBezTo>
                  <a:pt x="27" y="6"/>
                  <a:pt x="27" y="6"/>
                  <a:pt x="27" y="6"/>
                </a:cubicBezTo>
                <a:cubicBezTo>
                  <a:pt x="27" y="35"/>
                  <a:pt x="27" y="35"/>
                  <a:pt x="27" y="35"/>
                </a:cubicBezTo>
                <a:cubicBezTo>
                  <a:pt x="27" y="36"/>
                  <a:pt x="27" y="37"/>
                  <a:pt x="26" y="38"/>
                </a:cubicBezTo>
                <a:cubicBezTo>
                  <a:pt x="8" y="50"/>
                  <a:pt x="8" y="50"/>
                  <a:pt x="8" y="50"/>
                </a:cubicBezTo>
                <a:cubicBezTo>
                  <a:pt x="26" y="64"/>
                  <a:pt x="26" y="64"/>
                  <a:pt x="26" y="64"/>
                </a:cubicBezTo>
                <a:cubicBezTo>
                  <a:pt x="27" y="64"/>
                  <a:pt x="27" y="65"/>
                  <a:pt x="27" y="66"/>
                </a:cubicBezTo>
                <a:lnTo>
                  <a:pt x="27" y="94"/>
                </a:lnTo>
                <a:close/>
              </a:path>
            </a:pathLst>
          </a:custGeom>
          <a:solidFill>
            <a:srgbClr val="269844"/>
          </a:solidFill>
          <a:ln>
            <a:noFill/>
          </a:ln>
          <a:effectLst/>
        </p:spPr>
        <p:txBody>
          <a:bodyPr vert="horz" wrap="square" lIns="91440" tIns="45720" rIns="91440" bIns="45720" numCol="1" anchor="t" anchorCtr="0" compatLnSpc="1"/>
          <a:lstStyle/>
          <a:p>
            <a:pPr algn="ctr"/>
            <a:endParaRPr lang="zh-CN" altLang="en-US">
              <a:solidFill>
                <a:schemeClr val="tx1">
                  <a:lumMod val="65000"/>
                  <a:lumOff val="35000"/>
                </a:schemeClr>
              </a:solidFill>
            </a:endParaRPr>
          </a:p>
        </p:txBody>
      </p:sp>
      <p:sp>
        <p:nvSpPr>
          <p:cNvPr id="18" name="Rectangle 16"/>
          <p:cNvSpPr>
            <a:spLocks noChangeArrowheads="1"/>
          </p:cNvSpPr>
          <p:nvPr/>
        </p:nvSpPr>
        <p:spPr bwMode="auto">
          <a:xfrm>
            <a:off x="1978068" y="3477798"/>
            <a:ext cx="23083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rPr>
              <a:t>02</a:t>
            </a:r>
            <a:endParaRPr kumimoji="0" lang="zh-CN" altLang="zh-CN" sz="18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2697096" y="3305443"/>
            <a:ext cx="6644468" cy="572464"/>
          </a:xfrm>
          <a:prstGeom prst="rect">
            <a:avLst/>
          </a:prstGeom>
          <a:noFill/>
          <a:effectLst/>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sp>
        <p:nvSpPr>
          <p:cNvPr id="20" name="Freeform 15"/>
          <p:cNvSpPr>
            <a:spLocks noEditPoints="1"/>
          </p:cNvSpPr>
          <p:nvPr/>
        </p:nvSpPr>
        <p:spPr bwMode="auto">
          <a:xfrm flipH="1">
            <a:off x="2850435" y="4578641"/>
            <a:ext cx="812800" cy="646113"/>
          </a:xfrm>
          <a:custGeom>
            <a:avLst/>
            <a:gdLst>
              <a:gd name="T0" fmla="*/ 123 w 126"/>
              <a:gd name="T1" fmla="*/ 100 h 100"/>
              <a:gd name="T2" fmla="*/ 24 w 126"/>
              <a:gd name="T3" fmla="*/ 100 h 100"/>
              <a:gd name="T4" fmla="*/ 21 w 126"/>
              <a:gd name="T5" fmla="*/ 97 h 100"/>
              <a:gd name="T6" fmla="*/ 21 w 126"/>
              <a:gd name="T7" fmla="*/ 68 h 100"/>
              <a:gd name="T8" fmla="*/ 1 w 126"/>
              <a:gd name="T9" fmla="*/ 53 h 100"/>
              <a:gd name="T10" fmla="*/ 0 w 126"/>
              <a:gd name="T11" fmla="*/ 50 h 100"/>
              <a:gd name="T12" fmla="*/ 1 w 126"/>
              <a:gd name="T13" fmla="*/ 48 h 100"/>
              <a:gd name="T14" fmla="*/ 21 w 126"/>
              <a:gd name="T15" fmla="*/ 34 h 100"/>
              <a:gd name="T16" fmla="*/ 21 w 126"/>
              <a:gd name="T17" fmla="*/ 3 h 100"/>
              <a:gd name="T18" fmla="*/ 24 w 126"/>
              <a:gd name="T19" fmla="*/ 0 h 100"/>
              <a:gd name="T20" fmla="*/ 123 w 126"/>
              <a:gd name="T21" fmla="*/ 0 h 100"/>
              <a:gd name="T22" fmla="*/ 126 w 126"/>
              <a:gd name="T23" fmla="*/ 3 h 100"/>
              <a:gd name="T24" fmla="*/ 126 w 126"/>
              <a:gd name="T25" fmla="*/ 97 h 100"/>
              <a:gd name="T26" fmla="*/ 123 w 126"/>
              <a:gd name="T27" fmla="*/ 100 h 100"/>
              <a:gd name="T28" fmla="*/ 27 w 126"/>
              <a:gd name="T29" fmla="*/ 94 h 100"/>
              <a:gd name="T30" fmla="*/ 120 w 126"/>
              <a:gd name="T31" fmla="*/ 94 h 100"/>
              <a:gd name="T32" fmla="*/ 120 w 126"/>
              <a:gd name="T33" fmla="*/ 6 h 100"/>
              <a:gd name="T34" fmla="*/ 27 w 126"/>
              <a:gd name="T35" fmla="*/ 6 h 100"/>
              <a:gd name="T36" fmla="*/ 27 w 126"/>
              <a:gd name="T37" fmla="*/ 35 h 100"/>
              <a:gd name="T38" fmla="*/ 26 w 126"/>
              <a:gd name="T39" fmla="*/ 38 h 100"/>
              <a:gd name="T40" fmla="*/ 8 w 126"/>
              <a:gd name="T41" fmla="*/ 50 h 100"/>
              <a:gd name="T42" fmla="*/ 26 w 126"/>
              <a:gd name="T43" fmla="*/ 64 h 100"/>
              <a:gd name="T44" fmla="*/ 27 w 126"/>
              <a:gd name="T45" fmla="*/ 66 h 100"/>
              <a:gd name="T46" fmla="*/ 27 w 126"/>
              <a:gd name="T4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00">
                <a:moveTo>
                  <a:pt x="123" y="100"/>
                </a:moveTo>
                <a:cubicBezTo>
                  <a:pt x="24" y="100"/>
                  <a:pt x="24" y="100"/>
                  <a:pt x="24" y="100"/>
                </a:cubicBezTo>
                <a:cubicBezTo>
                  <a:pt x="23" y="100"/>
                  <a:pt x="21" y="98"/>
                  <a:pt x="21" y="97"/>
                </a:cubicBezTo>
                <a:cubicBezTo>
                  <a:pt x="21" y="68"/>
                  <a:pt x="21" y="68"/>
                  <a:pt x="21" y="68"/>
                </a:cubicBezTo>
                <a:cubicBezTo>
                  <a:pt x="1" y="53"/>
                  <a:pt x="1" y="53"/>
                  <a:pt x="1" y="53"/>
                </a:cubicBezTo>
                <a:cubicBezTo>
                  <a:pt x="0" y="52"/>
                  <a:pt x="0" y="51"/>
                  <a:pt x="0" y="50"/>
                </a:cubicBezTo>
                <a:cubicBezTo>
                  <a:pt x="0" y="49"/>
                  <a:pt x="0" y="48"/>
                  <a:pt x="1" y="48"/>
                </a:cubicBezTo>
                <a:cubicBezTo>
                  <a:pt x="21" y="34"/>
                  <a:pt x="21" y="34"/>
                  <a:pt x="21" y="34"/>
                </a:cubicBezTo>
                <a:cubicBezTo>
                  <a:pt x="21" y="3"/>
                  <a:pt x="21" y="3"/>
                  <a:pt x="21" y="3"/>
                </a:cubicBezTo>
                <a:cubicBezTo>
                  <a:pt x="21" y="1"/>
                  <a:pt x="23" y="0"/>
                  <a:pt x="24" y="0"/>
                </a:cubicBezTo>
                <a:cubicBezTo>
                  <a:pt x="123" y="0"/>
                  <a:pt x="123" y="0"/>
                  <a:pt x="123" y="0"/>
                </a:cubicBezTo>
                <a:cubicBezTo>
                  <a:pt x="125" y="0"/>
                  <a:pt x="126" y="1"/>
                  <a:pt x="126" y="3"/>
                </a:cubicBezTo>
                <a:cubicBezTo>
                  <a:pt x="126" y="97"/>
                  <a:pt x="126" y="97"/>
                  <a:pt x="126" y="97"/>
                </a:cubicBezTo>
                <a:cubicBezTo>
                  <a:pt x="126" y="98"/>
                  <a:pt x="125" y="100"/>
                  <a:pt x="123" y="100"/>
                </a:cubicBezTo>
                <a:close/>
                <a:moveTo>
                  <a:pt x="27" y="94"/>
                </a:moveTo>
                <a:cubicBezTo>
                  <a:pt x="120" y="94"/>
                  <a:pt x="120" y="94"/>
                  <a:pt x="120" y="94"/>
                </a:cubicBezTo>
                <a:cubicBezTo>
                  <a:pt x="120" y="6"/>
                  <a:pt x="120" y="6"/>
                  <a:pt x="120" y="6"/>
                </a:cubicBezTo>
                <a:cubicBezTo>
                  <a:pt x="27" y="6"/>
                  <a:pt x="27" y="6"/>
                  <a:pt x="27" y="6"/>
                </a:cubicBezTo>
                <a:cubicBezTo>
                  <a:pt x="27" y="35"/>
                  <a:pt x="27" y="35"/>
                  <a:pt x="27" y="35"/>
                </a:cubicBezTo>
                <a:cubicBezTo>
                  <a:pt x="27" y="36"/>
                  <a:pt x="27" y="37"/>
                  <a:pt x="26" y="38"/>
                </a:cubicBezTo>
                <a:cubicBezTo>
                  <a:pt x="8" y="50"/>
                  <a:pt x="8" y="50"/>
                  <a:pt x="8" y="50"/>
                </a:cubicBezTo>
                <a:cubicBezTo>
                  <a:pt x="26" y="64"/>
                  <a:pt x="26" y="64"/>
                  <a:pt x="26" y="64"/>
                </a:cubicBezTo>
                <a:cubicBezTo>
                  <a:pt x="27" y="64"/>
                  <a:pt x="27" y="65"/>
                  <a:pt x="27" y="66"/>
                </a:cubicBezTo>
                <a:lnTo>
                  <a:pt x="27" y="94"/>
                </a:lnTo>
                <a:close/>
              </a:path>
            </a:pathLst>
          </a:custGeom>
          <a:solidFill>
            <a:srgbClr val="269844"/>
          </a:solidFill>
          <a:ln>
            <a:noFill/>
          </a:ln>
          <a:effectLst/>
        </p:spPr>
        <p:txBody>
          <a:bodyPr vert="horz" wrap="square" lIns="91440" tIns="45720" rIns="91440" bIns="45720" numCol="1" anchor="t" anchorCtr="0" compatLnSpc="1"/>
          <a:lstStyle/>
          <a:p>
            <a:pPr algn="ctr"/>
            <a:endParaRPr lang="zh-CN" altLang="en-US">
              <a:solidFill>
                <a:schemeClr val="tx1">
                  <a:lumMod val="65000"/>
                  <a:lumOff val="35000"/>
                </a:schemeClr>
              </a:solidFill>
            </a:endParaRPr>
          </a:p>
        </p:txBody>
      </p:sp>
      <p:sp>
        <p:nvSpPr>
          <p:cNvPr id="21" name="Rectangle 16"/>
          <p:cNvSpPr>
            <a:spLocks noChangeArrowheads="1"/>
          </p:cNvSpPr>
          <p:nvPr/>
        </p:nvSpPr>
        <p:spPr bwMode="auto">
          <a:xfrm>
            <a:off x="3108716" y="4747809"/>
            <a:ext cx="22762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rPr>
              <a:t>03</a:t>
            </a:r>
            <a:endParaRPr kumimoji="0" lang="zh-CN" altLang="zh-CN" sz="1800" b="0" i="0" u="none" strike="noStrike" cap="none" normalizeH="0" baseline="0" dirty="0" smtClean="0">
              <a:ln>
                <a:noFill/>
              </a:ln>
              <a:solidFill>
                <a:srgbClr val="269844"/>
              </a:solidFill>
              <a:effectLst/>
              <a:latin typeface="方正清刻本悦宋简体" panose="02000000000000000000" pitchFamily="2" charset="-122"/>
              <a:ea typeface="方正清刻本悦宋简体" panose="02000000000000000000" pitchFamily="2" charset="-122"/>
            </a:endParaRPr>
          </a:p>
        </p:txBody>
      </p:sp>
      <p:sp>
        <p:nvSpPr>
          <p:cNvPr id="22" name="文本框 21"/>
          <p:cNvSpPr txBox="1"/>
          <p:nvPr/>
        </p:nvSpPr>
        <p:spPr>
          <a:xfrm>
            <a:off x="3826141" y="4575454"/>
            <a:ext cx="6644468" cy="572464"/>
          </a:xfrm>
          <a:prstGeom prst="rect">
            <a:avLst/>
          </a:prstGeom>
          <a:noFill/>
          <a:effectLst/>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任意多边形 7"/>
          <p:cNvSpPr/>
          <p:nvPr/>
        </p:nvSpPr>
        <p:spPr>
          <a:xfrm>
            <a:off x="1659961" y="3110566"/>
            <a:ext cx="2377440" cy="2570480"/>
          </a:xfrm>
          <a:custGeom>
            <a:avLst/>
            <a:gdLst>
              <a:gd name="connsiteX0" fmla="*/ 0 w 2377440"/>
              <a:gd name="connsiteY0" fmla="*/ 0 h 2570480"/>
              <a:gd name="connsiteX1" fmla="*/ 2377440 w 2377440"/>
              <a:gd name="connsiteY1" fmla="*/ 0 h 2570480"/>
              <a:gd name="connsiteX2" fmla="*/ 2377440 w 2377440"/>
              <a:gd name="connsiteY2" fmla="*/ 2407911 h 2570480"/>
              <a:gd name="connsiteX3" fmla="*/ 2214871 w 2377440"/>
              <a:gd name="connsiteY3" fmla="*/ 2570480 h 2570480"/>
              <a:gd name="connsiteX4" fmla="*/ 162569 w 2377440"/>
              <a:gd name="connsiteY4" fmla="*/ 2570480 h 2570480"/>
              <a:gd name="connsiteX5" fmla="*/ 0 w 2377440"/>
              <a:gd name="connsiteY5" fmla="*/ 2407911 h 2570480"/>
              <a:gd name="connsiteX6" fmla="*/ 0 w 2377440"/>
              <a:gd name="connsiteY6" fmla="*/ 0 h 257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40" h="2570480">
                <a:moveTo>
                  <a:pt x="0" y="0"/>
                </a:moveTo>
                <a:lnTo>
                  <a:pt x="2377440" y="0"/>
                </a:lnTo>
                <a:lnTo>
                  <a:pt x="2377440" y="2407911"/>
                </a:lnTo>
                <a:cubicBezTo>
                  <a:pt x="2377440" y="2497695"/>
                  <a:pt x="2304655" y="2570480"/>
                  <a:pt x="2214871" y="2570480"/>
                </a:cubicBezTo>
                <a:lnTo>
                  <a:pt x="162569" y="2570480"/>
                </a:lnTo>
                <a:cubicBezTo>
                  <a:pt x="72785" y="2570480"/>
                  <a:pt x="0" y="2497695"/>
                  <a:pt x="0" y="2407911"/>
                </a:cubicBezTo>
                <a:lnTo>
                  <a:pt x="0" y="0"/>
                </a:lnTo>
                <a:close/>
              </a:path>
            </a:pathLst>
          </a:custGeom>
          <a:solidFill>
            <a:srgbClr val="269844"/>
          </a:solidFill>
          <a:ln w="19050">
            <a:solidFill>
              <a:srgbClr val="2698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59961" y="3574273"/>
            <a:ext cx="2377440" cy="1532727"/>
          </a:xfrm>
          <a:prstGeom prst="rect">
            <a:avLst/>
          </a:prstGeom>
          <a:noFill/>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sp>
        <p:nvSpPr>
          <p:cNvPr id="12" name="任意多边形 11"/>
          <p:cNvSpPr/>
          <p:nvPr/>
        </p:nvSpPr>
        <p:spPr>
          <a:xfrm>
            <a:off x="4907280" y="3110566"/>
            <a:ext cx="2377440" cy="2570480"/>
          </a:xfrm>
          <a:custGeom>
            <a:avLst/>
            <a:gdLst>
              <a:gd name="connsiteX0" fmla="*/ 0 w 2377440"/>
              <a:gd name="connsiteY0" fmla="*/ 0 h 2570480"/>
              <a:gd name="connsiteX1" fmla="*/ 2377440 w 2377440"/>
              <a:gd name="connsiteY1" fmla="*/ 0 h 2570480"/>
              <a:gd name="connsiteX2" fmla="*/ 2377440 w 2377440"/>
              <a:gd name="connsiteY2" fmla="*/ 2407911 h 2570480"/>
              <a:gd name="connsiteX3" fmla="*/ 2214871 w 2377440"/>
              <a:gd name="connsiteY3" fmla="*/ 2570480 h 2570480"/>
              <a:gd name="connsiteX4" fmla="*/ 162569 w 2377440"/>
              <a:gd name="connsiteY4" fmla="*/ 2570480 h 2570480"/>
              <a:gd name="connsiteX5" fmla="*/ 0 w 2377440"/>
              <a:gd name="connsiteY5" fmla="*/ 2407911 h 2570480"/>
              <a:gd name="connsiteX6" fmla="*/ 0 w 2377440"/>
              <a:gd name="connsiteY6" fmla="*/ 0 h 257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40" h="2570480">
                <a:moveTo>
                  <a:pt x="0" y="0"/>
                </a:moveTo>
                <a:lnTo>
                  <a:pt x="2377440" y="0"/>
                </a:lnTo>
                <a:lnTo>
                  <a:pt x="2377440" y="2407911"/>
                </a:lnTo>
                <a:cubicBezTo>
                  <a:pt x="2377440" y="2497695"/>
                  <a:pt x="2304655" y="2570480"/>
                  <a:pt x="2214871" y="2570480"/>
                </a:cubicBezTo>
                <a:lnTo>
                  <a:pt x="162569" y="2570480"/>
                </a:lnTo>
                <a:cubicBezTo>
                  <a:pt x="72785" y="2570480"/>
                  <a:pt x="0" y="2497695"/>
                  <a:pt x="0" y="2407911"/>
                </a:cubicBezTo>
                <a:lnTo>
                  <a:pt x="0" y="0"/>
                </a:lnTo>
                <a:close/>
              </a:path>
            </a:pathLst>
          </a:custGeom>
          <a:solidFill>
            <a:srgbClr val="269844"/>
          </a:solidFill>
          <a:ln w="19050">
            <a:solidFill>
              <a:srgbClr val="2698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907280" y="1560180"/>
            <a:ext cx="2377440" cy="680720"/>
          </a:xfrm>
          <a:custGeom>
            <a:avLst/>
            <a:gdLst>
              <a:gd name="connsiteX0" fmla="*/ 162569 w 2377440"/>
              <a:gd name="connsiteY0" fmla="*/ 0 h 680720"/>
              <a:gd name="connsiteX1" fmla="*/ 2214871 w 2377440"/>
              <a:gd name="connsiteY1" fmla="*/ 0 h 680720"/>
              <a:gd name="connsiteX2" fmla="*/ 2377440 w 2377440"/>
              <a:gd name="connsiteY2" fmla="*/ 162569 h 680720"/>
              <a:gd name="connsiteX3" fmla="*/ 2377440 w 2377440"/>
              <a:gd name="connsiteY3" fmla="*/ 680720 h 680720"/>
              <a:gd name="connsiteX4" fmla="*/ 0 w 2377440"/>
              <a:gd name="connsiteY4" fmla="*/ 680720 h 680720"/>
              <a:gd name="connsiteX5" fmla="*/ 0 w 2377440"/>
              <a:gd name="connsiteY5" fmla="*/ 162569 h 680720"/>
              <a:gd name="connsiteX6" fmla="*/ 162569 w 2377440"/>
              <a:gd name="connsiteY6" fmla="*/ 0 h 680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40" h="680720">
                <a:moveTo>
                  <a:pt x="162569" y="0"/>
                </a:moveTo>
                <a:lnTo>
                  <a:pt x="2214871" y="0"/>
                </a:lnTo>
                <a:cubicBezTo>
                  <a:pt x="2304655" y="0"/>
                  <a:pt x="2377440" y="72785"/>
                  <a:pt x="2377440" y="162569"/>
                </a:cubicBezTo>
                <a:lnTo>
                  <a:pt x="2377440" y="680720"/>
                </a:lnTo>
                <a:lnTo>
                  <a:pt x="0" y="680720"/>
                </a:lnTo>
                <a:lnTo>
                  <a:pt x="0" y="162569"/>
                </a:lnTo>
                <a:cubicBezTo>
                  <a:pt x="0" y="72785"/>
                  <a:pt x="72785" y="0"/>
                  <a:pt x="162569" y="0"/>
                </a:cubicBezTo>
                <a:close/>
              </a:path>
            </a:pathLst>
          </a:custGeom>
          <a:noFill/>
          <a:ln w="19050">
            <a:solidFill>
              <a:srgbClr val="269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76"/>
          <p:cNvSpPr txBox="1"/>
          <p:nvPr/>
        </p:nvSpPr>
        <p:spPr>
          <a:xfrm>
            <a:off x="5374325" y="1669708"/>
            <a:ext cx="1443350" cy="461665"/>
          </a:xfrm>
          <a:prstGeom prst="rect">
            <a:avLst/>
          </a:prstGeom>
          <a:noFill/>
        </p:spPr>
        <p:txBody>
          <a:bodyPr wrap="square" rtlCol="0">
            <a:spAutoFit/>
          </a:bodyPr>
          <a:lstStyle/>
          <a:p>
            <a:pPr algn="ctr"/>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4907280" y="3574273"/>
            <a:ext cx="2377440" cy="1532727"/>
          </a:xfrm>
          <a:prstGeom prst="rect">
            <a:avLst/>
          </a:prstGeom>
          <a:noFill/>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sp>
        <p:nvSpPr>
          <p:cNvPr id="20" name="任意多边形 19"/>
          <p:cNvSpPr/>
          <p:nvPr/>
        </p:nvSpPr>
        <p:spPr>
          <a:xfrm>
            <a:off x="8154599" y="3110566"/>
            <a:ext cx="2377440" cy="2570480"/>
          </a:xfrm>
          <a:custGeom>
            <a:avLst/>
            <a:gdLst>
              <a:gd name="connsiteX0" fmla="*/ 0 w 2377440"/>
              <a:gd name="connsiteY0" fmla="*/ 0 h 2570480"/>
              <a:gd name="connsiteX1" fmla="*/ 2377440 w 2377440"/>
              <a:gd name="connsiteY1" fmla="*/ 0 h 2570480"/>
              <a:gd name="connsiteX2" fmla="*/ 2377440 w 2377440"/>
              <a:gd name="connsiteY2" fmla="*/ 2407911 h 2570480"/>
              <a:gd name="connsiteX3" fmla="*/ 2214871 w 2377440"/>
              <a:gd name="connsiteY3" fmla="*/ 2570480 h 2570480"/>
              <a:gd name="connsiteX4" fmla="*/ 162569 w 2377440"/>
              <a:gd name="connsiteY4" fmla="*/ 2570480 h 2570480"/>
              <a:gd name="connsiteX5" fmla="*/ 0 w 2377440"/>
              <a:gd name="connsiteY5" fmla="*/ 2407911 h 2570480"/>
              <a:gd name="connsiteX6" fmla="*/ 0 w 2377440"/>
              <a:gd name="connsiteY6" fmla="*/ 0 h 257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40" h="2570480">
                <a:moveTo>
                  <a:pt x="0" y="0"/>
                </a:moveTo>
                <a:lnTo>
                  <a:pt x="2377440" y="0"/>
                </a:lnTo>
                <a:lnTo>
                  <a:pt x="2377440" y="2407911"/>
                </a:lnTo>
                <a:cubicBezTo>
                  <a:pt x="2377440" y="2497695"/>
                  <a:pt x="2304655" y="2570480"/>
                  <a:pt x="2214871" y="2570480"/>
                </a:cubicBezTo>
                <a:lnTo>
                  <a:pt x="162569" y="2570480"/>
                </a:lnTo>
                <a:cubicBezTo>
                  <a:pt x="72785" y="2570480"/>
                  <a:pt x="0" y="2497695"/>
                  <a:pt x="0" y="2407911"/>
                </a:cubicBezTo>
                <a:lnTo>
                  <a:pt x="0" y="0"/>
                </a:lnTo>
                <a:close/>
              </a:path>
            </a:pathLst>
          </a:custGeom>
          <a:solidFill>
            <a:srgbClr val="269844"/>
          </a:solidFill>
          <a:ln w="19050">
            <a:solidFill>
              <a:srgbClr val="2698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154599" y="3574273"/>
            <a:ext cx="2377440" cy="1532727"/>
          </a:xfrm>
          <a:prstGeom prst="rect">
            <a:avLst/>
          </a:prstGeom>
          <a:noFill/>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a:t>
            </a:r>
          </a:p>
        </p:txBody>
      </p:sp>
      <p:cxnSp>
        <p:nvCxnSpPr>
          <p:cNvPr id="3" name="直接连接符 2"/>
          <p:cNvCxnSpPr/>
          <p:nvPr/>
        </p:nvCxnSpPr>
        <p:spPr>
          <a:xfrm>
            <a:off x="6096000" y="2240900"/>
            <a:ext cx="0" cy="666687"/>
          </a:xfrm>
          <a:prstGeom prst="line">
            <a:avLst/>
          </a:prstGeom>
          <a:ln w="19050">
            <a:solidFill>
              <a:srgbClr val="26984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848681" y="2443880"/>
            <a:ext cx="0" cy="463707"/>
          </a:xfrm>
          <a:prstGeom prst="line">
            <a:avLst/>
          </a:prstGeom>
          <a:ln w="19050">
            <a:solidFill>
              <a:srgbClr val="26984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343319" y="2443880"/>
            <a:ext cx="0" cy="463707"/>
          </a:xfrm>
          <a:prstGeom prst="line">
            <a:avLst/>
          </a:prstGeom>
          <a:ln w="19050">
            <a:solidFill>
              <a:srgbClr val="26984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848681" y="2443879"/>
            <a:ext cx="6493954" cy="0"/>
          </a:xfrm>
          <a:prstGeom prst="line">
            <a:avLst/>
          </a:prstGeom>
          <a:ln w="19050">
            <a:solidFill>
              <a:srgbClr val="2698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Oval 21"/>
          <p:cNvSpPr>
            <a:spLocks noChangeArrowheads="1"/>
          </p:cNvSpPr>
          <p:nvPr/>
        </p:nvSpPr>
        <p:spPr bwMode="auto">
          <a:xfrm>
            <a:off x="1164282" y="4463363"/>
            <a:ext cx="742314" cy="742314"/>
          </a:xfrm>
          <a:prstGeom prst="ellipse">
            <a:avLst/>
          </a:prstGeom>
          <a:solidFill>
            <a:srgbClr val="269844"/>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000">
              <a:solidFill>
                <a:schemeClr val="tx1">
                  <a:lumMod val="65000"/>
                  <a:lumOff val="35000"/>
                </a:schemeClr>
              </a:solidFill>
              <a:latin typeface="微软雅黑" panose="020B0503020204020204" pitchFamily="34" charset="-122"/>
            </a:endParaRPr>
          </a:p>
        </p:txBody>
      </p:sp>
      <p:sp>
        <p:nvSpPr>
          <p:cNvPr id="9" name="Freeform 12"/>
          <p:cNvSpPr>
            <a:spLocks noEditPoints="1"/>
          </p:cNvSpPr>
          <p:nvPr/>
        </p:nvSpPr>
        <p:spPr bwMode="auto">
          <a:xfrm>
            <a:off x="1275173" y="4648443"/>
            <a:ext cx="506453" cy="30902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rgbClr val="FBF4E8"/>
          </a:solidFill>
          <a:ln>
            <a:noFill/>
          </a:ln>
          <a:effectLst/>
        </p:spPr>
        <p:txBody>
          <a:bodyPr lIns="121682" tIns="60841" rIns="121682" bIns="60841"/>
          <a:lstStyle/>
          <a:p>
            <a:endParaRPr lang="zh-CN" altLang="en-US" sz="1200">
              <a:solidFill>
                <a:schemeClr val="tx1">
                  <a:lumMod val="65000"/>
                  <a:lumOff val="35000"/>
                </a:schemeClr>
              </a:solidFill>
            </a:endParaRPr>
          </a:p>
        </p:txBody>
      </p:sp>
      <p:sp>
        <p:nvSpPr>
          <p:cNvPr id="12" name="Oval 24"/>
          <p:cNvSpPr>
            <a:spLocks noChangeArrowheads="1"/>
          </p:cNvSpPr>
          <p:nvPr/>
        </p:nvSpPr>
        <p:spPr bwMode="auto">
          <a:xfrm>
            <a:off x="4746173" y="4461077"/>
            <a:ext cx="742314" cy="740796"/>
          </a:xfrm>
          <a:prstGeom prst="ellipse">
            <a:avLst/>
          </a:prstGeom>
          <a:solidFill>
            <a:srgbClr val="269844"/>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000">
              <a:solidFill>
                <a:schemeClr val="tx1">
                  <a:lumMod val="65000"/>
                  <a:lumOff val="35000"/>
                </a:schemeClr>
              </a:solidFill>
              <a:latin typeface="微软雅黑" panose="020B0503020204020204" pitchFamily="34" charset="-122"/>
            </a:endParaRPr>
          </a:p>
        </p:txBody>
      </p:sp>
      <p:sp>
        <p:nvSpPr>
          <p:cNvPr id="17" name="Freeform 22"/>
          <p:cNvSpPr>
            <a:spLocks noEditPoints="1"/>
          </p:cNvSpPr>
          <p:nvPr/>
        </p:nvSpPr>
        <p:spPr bwMode="auto">
          <a:xfrm>
            <a:off x="4943331" y="4659144"/>
            <a:ext cx="354598" cy="35339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BF4E8"/>
          </a:solidFill>
          <a:ln>
            <a:noFill/>
          </a:ln>
          <a:effectLst/>
        </p:spPr>
        <p:txBody>
          <a:bodyPr lIns="121682" tIns="60841" rIns="121682" bIns="60841"/>
          <a:lstStyle/>
          <a:p>
            <a:endParaRPr lang="zh-CN" altLang="en-US" sz="1200">
              <a:solidFill>
                <a:schemeClr val="tx1">
                  <a:lumMod val="65000"/>
                  <a:lumOff val="35000"/>
                </a:schemeClr>
              </a:solidFill>
            </a:endParaRPr>
          </a:p>
        </p:txBody>
      </p:sp>
      <p:sp>
        <p:nvSpPr>
          <p:cNvPr id="18" name="TextBox 76"/>
          <p:cNvSpPr txBox="1"/>
          <p:nvPr/>
        </p:nvSpPr>
        <p:spPr>
          <a:xfrm>
            <a:off x="2103258" y="4390368"/>
            <a:ext cx="742314" cy="261610"/>
          </a:xfrm>
          <a:prstGeom prst="rect">
            <a:avLst/>
          </a:prstGeom>
          <a:noFill/>
          <a:effectLst/>
        </p:spPr>
        <p:txBody>
          <a:bodyPr wrap="square" rtlCol="0">
            <a:spAutoFit/>
          </a:bodyPr>
          <a:lstStyle/>
          <a:p>
            <a:r>
              <a:rPr lang="zh-CN" altLang="en-US" sz="11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11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2103258" y="4585332"/>
            <a:ext cx="1852921" cy="692497"/>
          </a:xfrm>
          <a:prstGeom prst="rect">
            <a:avLst/>
          </a:prstGeom>
          <a:noFill/>
          <a:effectLst/>
        </p:spPr>
        <p:txBody>
          <a:bodyPr wrap="square" rtlCol="0">
            <a:spAutoFit/>
          </a:bodyPr>
          <a:lstStyle/>
          <a:p>
            <a:pPr>
              <a:lnSpc>
                <a:spcPct val="130000"/>
              </a:lnSpc>
            </a:pP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20" name="TextBox 76"/>
          <p:cNvSpPr txBox="1"/>
          <p:nvPr/>
        </p:nvSpPr>
        <p:spPr>
          <a:xfrm>
            <a:off x="5673836" y="4390367"/>
            <a:ext cx="742314" cy="261610"/>
          </a:xfrm>
          <a:prstGeom prst="rect">
            <a:avLst/>
          </a:prstGeom>
          <a:noFill/>
          <a:effectLst/>
        </p:spPr>
        <p:txBody>
          <a:bodyPr wrap="square" rtlCol="0">
            <a:spAutoFit/>
          </a:bodyPr>
          <a:lstStyle/>
          <a:p>
            <a:r>
              <a:rPr lang="zh-CN" altLang="en-US" sz="11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11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1" name="文本框 20"/>
          <p:cNvSpPr txBox="1"/>
          <p:nvPr/>
        </p:nvSpPr>
        <p:spPr>
          <a:xfrm>
            <a:off x="5673836" y="4585332"/>
            <a:ext cx="1852921" cy="673005"/>
          </a:xfrm>
          <a:prstGeom prst="rect">
            <a:avLst/>
          </a:prstGeom>
          <a:noFill/>
          <a:effectLst/>
        </p:spPr>
        <p:txBody>
          <a:bodyPr wrap="square" rtlCol="0">
            <a:spAutoFit/>
          </a:bodyPr>
          <a:lstStyle/>
          <a:p>
            <a:pPr>
              <a:lnSpc>
                <a:spcPct val="130000"/>
              </a:lnSpc>
            </a:pP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22" name="Oval 24"/>
          <p:cNvSpPr>
            <a:spLocks noChangeArrowheads="1"/>
          </p:cNvSpPr>
          <p:nvPr/>
        </p:nvSpPr>
        <p:spPr bwMode="auto">
          <a:xfrm>
            <a:off x="8316751" y="4461077"/>
            <a:ext cx="742314" cy="740796"/>
          </a:xfrm>
          <a:prstGeom prst="ellipse">
            <a:avLst/>
          </a:prstGeom>
          <a:solidFill>
            <a:srgbClr val="269844"/>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000">
              <a:solidFill>
                <a:schemeClr val="tx1">
                  <a:lumMod val="65000"/>
                  <a:lumOff val="35000"/>
                </a:schemeClr>
              </a:solidFill>
              <a:latin typeface="微软雅黑" panose="020B0503020204020204" pitchFamily="34" charset="-122"/>
            </a:endParaRPr>
          </a:p>
        </p:txBody>
      </p:sp>
      <p:sp>
        <p:nvSpPr>
          <p:cNvPr id="23" name="TextBox 76"/>
          <p:cNvSpPr txBox="1"/>
          <p:nvPr/>
        </p:nvSpPr>
        <p:spPr>
          <a:xfrm>
            <a:off x="9244414" y="4390367"/>
            <a:ext cx="742314" cy="261610"/>
          </a:xfrm>
          <a:prstGeom prst="rect">
            <a:avLst/>
          </a:prstGeom>
          <a:noFill/>
          <a:effectLst/>
        </p:spPr>
        <p:txBody>
          <a:bodyPr wrap="square" rtlCol="0">
            <a:spAutoFit/>
          </a:bodyPr>
          <a:lstStyle/>
          <a:p>
            <a:r>
              <a:rPr lang="zh-CN" altLang="en-US" sz="11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11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4" name="文本框 23"/>
          <p:cNvSpPr txBox="1"/>
          <p:nvPr/>
        </p:nvSpPr>
        <p:spPr>
          <a:xfrm>
            <a:off x="9244414" y="4585332"/>
            <a:ext cx="1852921" cy="673005"/>
          </a:xfrm>
          <a:prstGeom prst="rect">
            <a:avLst/>
          </a:prstGeom>
          <a:noFill/>
          <a:effectLst/>
        </p:spPr>
        <p:txBody>
          <a:bodyPr wrap="square" rtlCol="0">
            <a:spAutoFit/>
          </a:bodyPr>
          <a:lstStyle/>
          <a:p>
            <a:pPr>
              <a:lnSpc>
                <a:spcPct val="130000"/>
              </a:lnSpc>
            </a:pP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25" name="Freeform 6"/>
          <p:cNvSpPr>
            <a:spLocks noEditPoints="1" noChangeArrowheads="1"/>
          </p:cNvSpPr>
          <p:nvPr/>
        </p:nvSpPr>
        <p:spPr bwMode="auto">
          <a:xfrm>
            <a:off x="8416450" y="4652961"/>
            <a:ext cx="542916" cy="357029"/>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BF4E8"/>
          </a:solidFill>
          <a:ln>
            <a:noFill/>
          </a:ln>
        </p:spPr>
        <p:txBody>
          <a:bodyPr/>
          <a:lstStyle/>
          <a:p>
            <a:endParaRPr lang="zh-CN" altLang="en-US">
              <a:solidFill>
                <a:schemeClr val="tx1">
                  <a:lumMod val="65000"/>
                  <a:lumOff val="35000"/>
                </a:schemeClr>
              </a:solidFill>
            </a:endParaRPr>
          </a:p>
        </p:txBody>
      </p:sp>
      <p:sp>
        <p:nvSpPr>
          <p:cNvPr id="26" name="TextBox 76"/>
          <p:cNvSpPr txBox="1"/>
          <p:nvPr/>
        </p:nvSpPr>
        <p:spPr>
          <a:xfrm>
            <a:off x="5546729" y="2021841"/>
            <a:ext cx="1098541" cy="369332"/>
          </a:xfrm>
          <a:prstGeom prst="rect">
            <a:avLst/>
          </a:prstGeom>
          <a:noFill/>
        </p:spPr>
        <p:txBody>
          <a:bodyPr wrap="square" rtlCol="0">
            <a:spAutoFit/>
          </a:bodyPr>
          <a:lstStyle/>
          <a:p>
            <a:pPr algn="ctr"/>
            <a:r>
              <a:rPr lang="zh-CN" altLang="en-US"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7" name="文本框 26"/>
          <p:cNvSpPr txBox="1"/>
          <p:nvPr/>
        </p:nvSpPr>
        <p:spPr>
          <a:xfrm>
            <a:off x="1208907" y="2391173"/>
            <a:ext cx="9774183" cy="752514"/>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791708" y="1529481"/>
            <a:ext cx="694618" cy="667902"/>
          </a:xfrm>
          <a:prstGeom prst="rect">
            <a:avLst/>
          </a:prstGeom>
        </p:spPr>
      </p:pic>
      <p:grpSp>
        <p:nvGrpSpPr>
          <p:cNvPr id="14" name="组合 13"/>
          <p:cNvGrpSpPr/>
          <p:nvPr/>
        </p:nvGrpSpPr>
        <p:grpSpPr>
          <a:xfrm>
            <a:off x="1095747" y="2554294"/>
            <a:ext cx="5601798" cy="3213448"/>
            <a:chOff x="1351842" y="2554294"/>
            <a:chExt cx="5601798" cy="3213448"/>
          </a:xfrm>
        </p:grpSpPr>
        <p:sp>
          <p:nvSpPr>
            <p:cNvPr id="15" name="文本框 14"/>
            <p:cNvSpPr txBox="1"/>
            <p:nvPr/>
          </p:nvSpPr>
          <p:spPr>
            <a:xfrm>
              <a:off x="1351842" y="5015228"/>
              <a:ext cx="5601798" cy="7525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Fresh business general template</a:t>
              </a:r>
            </a:p>
            <a:p>
              <a:pPr>
                <a:lnSpc>
                  <a:spcPct val="130000"/>
                </a:lnSpc>
              </a:pPr>
              <a:r>
                <a:rPr lang="en-US" altLang="zh-CN" sz="1100" dirty="0">
                  <a:solidFill>
                    <a:prstClr val="black">
                      <a:lumMod val="65000"/>
                      <a:lumOff val="35000"/>
                    </a:prstClr>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100" dirty="0" err="1">
                  <a:solidFill>
                    <a:prstClr val="black">
                      <a:lumMod val="65000"/>
                      <a:lumOff val="35000"/>
                    </a:prstClr>
                  </a:solidFill>
                  <a:latin typeface="微软雅黑" panose="020B0503020204020204" pitchFamily="34" charset="-122"/>
                  <a:ea typeface="微软雅黑" panose="020B0503020204020204" pitchFamily="34" charset="-122"/>
                </a:rPr>
                <a:t>dataa</a:t>
              </a:r>
              <a:endPar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51842" y="4368897"/>
              <a:ext cx="4528804" cy="523220"/>
            </a:xfrm>
            <a:prstGeom prst="rect">
              <a:avLst/>
            </a:prstGeom>
          </p:spPr>
          <p:txBody>
            <a:bodyPr wrap="none">
              <a:spAutoFit/>
            </a:bodyPr>
            <a:lstStyle/>
            <a:p>
              <a:pPr>
                <a:spcBef>
                  <a:spcPct val="0"/>
                </a:spcBef>
              </a:pPr>
              <a:r>
                <a:rPr lang="en-US" altLang="zh-CN" sz="2800" dirty="0">
                  <a:solidFill>
                    <a:prstClr val="black">
                      <a:lumMod val="65000"/>
                      <a:lumOff val="35000"/>
                    </a:prstClr>
                  </a:solidFill>
                  <a:latin typeface="微软雅黑" panose="020B0503020204020204" pitchFamily="34" charset="-122"/>
                  <a:ea typeface="微软雅黑" panose="020B0503020204020204" pitchFamily="34" charset="-122"/>
                </a:rPr>
                <a:t>Please write the title here</a:t>
              </a:r>
            </a:p>
          </p:txBody>
        </p:sp>
        <p:sp>
          <p:nvSpPr>
            <p:cNvPr id="17" name="TextBox 76"/>
            <p:cNvSpPr txBox="1"/>
            <p:nvPr/>
          </p:nvSpPr>
          <p:spPr>
            <a:xfrm>
              <a:off x="1351842" y="3722566"/>
              <a:ext cx="3545903" cy="646331"/>
            </a:xfrm>
            <a:prstGeom prst="rect">
              <a:avLst/>
            </a:prstGeom>
            <a:noFill/>
          </p:spPr>
          <p:txBody>
            <a:bodyPr wrap="square" rtlCol="0">
              <a:spAutoFit/>
            </a:bodyPr>
            <a:lstStyle/>
            <a:p>
              <a:r>
                <a:rPr lang="zh-CN" altLang="en-US" sz="3600" dirty="0">
                  <a:solidFill>
                    <a:srgbClr val="269844"/>
                  </a:solidFill>
                  <a:latin typeface="方正清刻本悦宋简体" panose="02000000000000000000" pitchFamily="2" charset="-122"/>
                  <a:ea typeface="方正清刻本悦宋简体" panose="02000000000000000000" pitchFamily="2" charset="-122"/>
                </a:rPr>
                <a:t>请</a:t>
              </a:r>
              <a:r>
                <a:rPr lang="zh-CN" altLang="en-US" sz="3600" dirty="0" smtClean="0">
                  <a:solidFill>
                    <a:srgbClr val="269844"/>
                  </a:solidFill>
                  <a:latin typeface="方正清刻本悦宋简体" panose="02000000000000000000" pitchFamily="2" charset="-122"/>
                  <a:ea typeface="方正清刻本悦宋简体" panose="02000000000000000000" pitchFamily="2" charset="-122"/>
                </a:rPr>
                <a:t>在此写入标题</a:t>
              </a:r>
              <a:endParaRPr lang="zh-CN" altLang="en-US" sz="36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TextBox 76"/>
            <p:cNvSpPr txBox="1"/>
            <p:nvPr/>
          </p:nvSpPr>
          <p:spPr>
            <a:xfrm>
              <a:off x="1351842" y="2554294"/>
              <a:ext cx="2120063" cy="1015663"/>
            </a:xfrm>
            <a:prstGeom prst="rect">
              <a:avLst/>
            </a:prstGeom>
            <a:noFill/>
          </p:spPr>
          <p:txBody>
            <a:bodyPr wrap="square" rtlCol="0">
              <a:spAutoFit/>
            </a:bodyPr>
            <a:lstStyle/>
            <a:p>
              <a:r>
                <a:rPr lang="zh-CN" altLang="en-US" sz="6000" dirty="0">
                  <a:solidFill>
                    <a:srgbClr val="269844"/>
                  </a:solidFill>
                  <a:latin typeface="方正清刻本悦宋简体" panose="02000000000000000000" pitchFamily="2" charset="-122"/>
                  <a:ea typeface="方正清刻本悦宋简体" panose="02000000000000000000" pitchFamily="2" charset="-122"/>
                </a:rPr>
                <a:t>肆</a:t>
              </a:r>
              <a:r>
                <a:rPr lang="en-US" altLang="zh-CN" sz="6000" dirty="0" smtClean="0">
                  <a:solidFill>
                    <a:srgbClr val="269844"/>
                  </a:solidFill>
                  <a:latin typeface="方正清刻本悦宋简体" panose="02000000000000000000" pitchFamily="2" charset="-122"/>
                  <a:ea typeface="方正清刻本悦宋简体" panose="02000000000000000000" pitchFamily="2" charset="-122"/>
                </a:rPr>
                <a:t>.</a:t>
              </a:r>
              <a:r>
                <a:rPr lang="en-US" altLang="zh-CN" sz="3200" dirty="0" smtClean="0">
                  <a:solidFill>
                    <a:srgbClr val="269844"/>
                  </a:solidFill>
                  <a:latin typeface="方正清刻本悦宋简体" panose="02000000000000000000" pitchFamily="2" charset="-122"/>
                  <a:ea typeface="方正清刻本悦宋简体" panose="02000000000000000000" pitchFamily="2" charset="-122"/>
                </a:rPr>
                <a:t>FOUR</a:t>
              </a:r>
              <a:endParaRPr lang="zh-CN" altLang="en-US" sz="3200" dirty="0">
                <a:solidFill>
                  <a:srgbClr val="269844"/>
                </a:solidFill>
                <a:latin typeface="方正清刻本悦宋简体" panose="02000000000000000000" pitchFamily="2" charset="-122"/>
                <a:ea typeface="方正清刻本悦宋简体" panose="02000000000000000000" pitchFamily="2" charset="-122"/>
              </a:endParaRPr>
            </a:p>
          </p:txBody>
        </p:sp>
      </p:grpSp>
      <p:pic>
        <p:nvPicPr>
          <p:cNvPr id="18" name="图片 3" descr="C:\Users\Administrator\Desktop\25d346cf97a1cd5fd07a1f1a519b620f.png25d346cf97a1cd5fd07a1f1a519b620f"/>
          <p:cNvPicPr>
            <a:picLocks noChangeAspect="1"/>
          </p:cNvPicPr>
          <p:nvPr/>
        </p:nvPicPr>
        <p:blipFill>
          <a:blip r:embed="rId3"/>
          <a:srcRect/>
          <a:stretch>
            <a:fillRect/>
          </a:stretch>
        </p:blipFill>
        <p:spPr bwMode="auto">
          <a:xfrm>
            <a:off x="10302046" y="4846320"/>
            <a:ext cx="1547361" cy="199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矩形 7"/>
          <p:cNvSpPr/>
          <p:nvPr/>
        </p:nvSpPr>
        <p:spPr>
          <a:xfrm>
            <a:off x="1027049" y="2831299"/>
            <a:ext cx="1492311" cy="1492312"/>
          </a:xfrm>
          <a:prstGeom prst="rect">
            <a:avLst/>
          </a:prstGeom>
          <a:solidFill>
            <a:srgbClr val="269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61486" y="2831299"/>
            <a:ext cx="1492311" cy="1492312"/>
          </a:xfrm>
          <a:prstGeom prst="rect">
            <a:avLst/>
          </a:prstGeom>
          <a:solidFill>
            <a:srgbClr val="269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95923" y="2831299"/>
            <a:ext cx="1492311" cy="1492312"/>
          </a:xfrm>
          <a:prstGeom prst="rect">
            <a:avLst/>
          </a:prstGeom>
          <a:solidFill>
            <a:srgbClr val="269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78359" y="4472177"/>
            <a:ext cx="4761185" cy="1492312"/>
          </a:xfrm>
          <a:prstGeom prst="rect">
            <a:avLst/>
          </a:prstGeom>
          <a:blipFill dpi="0" rotWithShape="1">
            <a:blip r:embed="rId4" cstate="print"/>
            <a:srcRect/>
            <a:stretch>
              <a:fillRect t="-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76"/>
          <p:cNvSpPr txBox="1"/>
          <p:nvPr/>
        </p:nvSpPr>
        <p:spPr>
          <a:xfrm>
            <a:off x="942133" y="1564293"/>
            <a:ext cx="1504059" cy="461665"/>
          </a:xfrm>
          <a:prstGeom prst="rect">
            <a:avLst/>
          </a:prstGeom>
          <a:noFill/>
        </p:spPr>
        <p:txBody>
          <a:bodyPr wrap="square" rtlCol="0">
            <a:spAutoFit/>
          </a:bodyPr>
          <a:lstStyle/>
          <a:p>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p>
        </p:txBody>
      </p:sp>
      <p:sp>
        <p:nvSpPr>
          <p:cNvPr id="19" name="文本框 18"/>
          <p:cNvSpPr txBox="1"/>
          <p:nvPr/>
        </p:nvSpPr>
        <p:spPr>
          <a:xfrm>
            <a:off x="942133" y="1960228"/>
            <a:ext cx="4846101" cy="722505"/>
          </a:xfrm>
          <a:prstGeom prst="rect">
            <a:avLst/>
          </a:prstGeom>
          <a:noFill/>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p>
        </p:txBody>
      </p:sp>
      <p:sp>
        <p:nvSpPr>
          <p:cNvPr id="20" name="Freeform 72"/>
          <p:cNvSpPr>
            <a:spLocks noEditPoints="1"/>
          </p:cNvSpPr>
          <p:nvPr/>
        </p:nvSpPr>
        <p:spPr bwMode="auto">
          <a:xfrm>
            <a:off x="4709295" y="3243233"/>
            <a:ext cx="665567" cy="668445"/>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rgbClr val="F3F0EC"/>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 name="Freeform 76"/>
          <p:cNvSpPr>
            <a:spLocks noEditPoints="1"/>
          </p:cNvSpPr>
          <p:nvPr/>
        </p:nvSpPr>
        <p:spPr bwMode="auto">
          <a:xfrm>
            <a:off x="3099838" y="3265988"/>
            <a:ext cx="615606" cy="622934"/>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rgbClr val="F3F0EC"/>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2" name="Freeform 79"/>
          <p:cNvSpPr>
            <a:spLocks noEditPoints="1"/>
          </p:cNvSpPr>
          <p:nvPr/>
        </p:nvSpPr>
        <p:spPr bwMode="auto">
          <a:xfrm>
            <a:off x="1482386" y="3237309"/>
            <a:ext cx="581637" cy="680292"/>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rgbClr val="F3F0EC"/>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3" name="TextBox 76"/>
          <p:cNvSpPr txBox="1"/>
          <p:nvPr/>
        </p:nvSpPr>
        <p:spPr>
          <a:xfrm>
            <a:off x="6268039" y="2451900"/>
            <a:ext cx="1424682" cy="461665"/>
          </a:xfrm>
          <a:prstGeom prst="rect">
            <a:avLst/>
          </a:prstGeom>
          <a:noFill/>
        </p:spPr>
        <p:txBody>
          <a:bodyPr wrap="square" rtlCol="0">
            <a:spAutoFit/>
          </a:bodyPr>
          <a:lstStyle/>
          <a:p>
            <a:r>
              <a:rPr lang="zh-CN" altLang="en-US" sz="24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4" name="文本框 23"/>
          <p:cNvSpPr txBox="1"/>
          <p:nvPr/>
        </p:nvSpPr>
        <p:spPr>
          <a:xfrm>
            <a:off x="6268038" y="2821232"/>
            <a:ext cx="4981829" cy="1029193"/>
          </a:xfrm>
          <a:prstGeom prst="rect">
            <a:avLst/>
          </a:prstGeom>
          <a:noFill/>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sp>
        <p:nvSpPr>
          <p:cNvPr id="12" name="Text Box 3"/>
          <p:cNvSpPr>
            <a:spLocks noChangeArrowheads="1"/>
          </p:cNvSpPr>
          <p:nvPr/>
        </p:nvSpPr>
        <p:spPr bwMode="auto">
          <a:xfrm>
            <a:off x="5414563" y="305079"/>
            <a:ext cx="1362874" cy="984885"/>
          </a:xfrm>
          <a:prstGeom prst="rect">
            <a:avLst/>
          </a:prstGeom>
          <a:noFill/>
        </p:spPr>
        <p:txBody>
          <a:bodyPr wrap="none">
            <a:spAutoFit/>
          </a:bodyPr>
          <a:lstStyle/>
          <a:p>
            <a:pPr algn="ctr">
              <a:spcBef>
                <a:spcPct val="0"/>
              </a:spcBef>
            </a:pPr>
            <a:r>
              <a:rPr lang="zh-CN" altLang="en-US" sz="4000" dirty="0" smtClean="0">
                <a:solidFill>
                  <a:srgbClr val="269844"/>
                </a:solidFill>
                <a:latin typeface="方正清刻本悦宋简体" panose="02000000000000000000" pitchFamily="2" charset="-122"/>
                <a:ea typeface="方正清刻本悦宋简体" panose="02000000000000000000" pitchFamily="2" charset="-122"/>
                <a:sym typeface="Calibri" panose="020F0502020204030204" pitchFamily="34" charset="0"/>
              </a:rPr>
              <a:t>目 录</a:t>
            </a:r>
            <a:endParaRPr lang="en-US" altLang="zh-CN" sz="4000" dirty="0" smtClean="0">
              <a:solidFill>
                <a:srgbClr val="269844"/>
              </a:solidFill>
              <a:latin typeface="方正清刻本悦宋简体" panose="02000000000000000000" pitchFamily="2" charset="-122"/>
              <a:ea typeface="方正清刻本悦宋简体" panose="02000000000000000000" pitchFamily="2" charset="-122"/>
              <a:sym typeface="Calibri" panose="020F0502020204030204" pitchFamily="34" charset="0"/>
            </a:endParaRPr>
          </a:p>
          <a:p>
            <a:pPr algn="ctr">
              <a:spcBef>
                <a:spcPct val="0"/>
              </a:spcBef>
            </a:pPr>
            <a:r>
              <a:rPr lang="en-US" altLang="zh-CN" sz="175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COMPANY</a:t>
            </a:r>
            <a:endParaRPr lang="zh-CN" altLang="en-US" sz="175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22" name="椭圆 1"/>
          <p:cNvSpPr>
            <a:spLocks noChangeArrowheads="1"/>
          </p:cNvSpPr>
          <p:nvPr/>
        </p:nvSpPr>
        <p:spPr bwMode="auto">
          <a:xfrm>
            <a:off x="1566961" y="2339477"/>
            <a:ext cx="727831" cy="727831"/>
          </a:xfrm>
          <a:prstGeom prst="rect">
            <a:avLst/>
          </a:prstGeom>
          <a:solidFill>
            <a:srgbClr val="2698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6F6F6"/>
              </a:solidFill>
            </a:endParaRPr>
          </a:p>
        </p:txBody>
      </p:sp>
      <p:sp>
        <p:nvSpPr>
          <p:cNvPr id="23" name="TextBox 32"/>
          <p:cNvSpPr txBox="1">
            <a:spLocks noChangeArrowheads="1"/>
          </p:cNvSpPr>
          <p:nvPr/>
        </p:nvSpPr>
        <p:spPr bwMode="auto">
          <a:xfrm>
            <a:off x="1674235" y="2417652"/>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dirty="0" smtClean="0">
                <a:solidFill>
                  <a:srgbClr val="F6F6F6"/>
                </a:solidFill>
                <a:latin typeface="方正清刻本悦宋简体" panose="02000000000000000000" pitchFamily="2" charset="-122"/>
                <a:ea typeface="方正清刻本悦宋简体" panose="02000000000000000000" pitchFamily="2" charset="-122"/>
              </a:rPr>
              <a:t>壹</a:t>
            </a:r>
            <a:endParaRPr lang="zh-CN" altLang="en-US" sz="32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4" name="矩形 23"/>
          <p:cNvSpPr/>
          <p:nvPr/>
        </p:nvSpPr>
        <p:spPr>
          <a:xfrm>
            <a:off x="2482918" y="2759099"/>
            <a:ext cx="2365519" cy="307777"/>
          </a:xfrm>
          <a:prstGeom prst="rect">
            <a:avLst/>
          </a:prstGeom>
        </p:spPr>
        <p:txBody>
          <a:bodyPr wrap="none">
            <a:spAutoFit/>
          </a:bodyPr>
          <a:lstStyle/>
          <a:p>
            <a:pPr>
              <a:spcBef>
                <a:spcPct val="0"/>
              </a:spcBef>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Please write the title here</a:t>
            </a:r>
          </a:p>
        </p:txBody>
      </p:sp>
      <p:sp>
        <p:nvSpPr>
          <p:cNvPr id="25" name="TextBox 76"/>
          <p:cNvSpPr txBox="1"/>
          <p:nvPr/>
        </p:nvSpPr>
        <p:spPr>
          <a:xfrm>
            <a:off x="2482917" y="2296471"/>
            <a:ext cx="2892585" cy="523220"/>
          </a:xfrm>
          <a:prstGeom prst="rect">
            <a:avLst/>
          </a:prstGeom>
          <a:noFill/>
        </p:spPr>
        <p:txBody>
          <a:bodyPr wrap="square" rtlCol="0">
            <a:spAutoFit/>
          </a:bodyPr>
          <a:lstStyle/>
          <a:p>
            <a:r>
              <a:rPr lang="zh-CN" altLang="en-US" sz="2800" dirty="0" smtClean="0">
                <a:solidFill>
                  <a:srgbClr val="269844"/>
                </a:solidFill>
                <a:latin typeface="方正清刻本悦宋简体" panose="02000000000000000000" pitchFamily="2" charset="-122"/>
                <a:ea typeface="方正清刻本悦宋简体" panose="02000000000000000000" pitchFamily="2" charset="-122"/>
              </a:rPr>
              <a:t>请在此写入标题</a:t>
            </a:r>
            <a:endParaRPr lang="zh-CN" altLang="en-US" sz="28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26" name="椭圆 1"/>
          <p:cNvSpPr>
            <a:spLocks noChangeArrowheads="1"/>
          </p:cNvSpPr>
          <p:nvPr/>
        </p:nvSpPr>
        <p:spPr bwMode="auto">
          <a:xfrm>
            <a:off x="1566961" y="3826194"/>
            <a:ext cx="727831" cy="727831"/>
          </a:xfrm>
          <a:prstGeom prst="rect">
            <a:avLst/>
          </a:prstGeom>
          <a:solidFill>
            <a:srgbClr val="2698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6F6F6"/>
              </a:solidFill>
            </a:endParaRPr>
          </a:p>
        </p:txBody>
      </p:sp>
      <p:sp>
        <p:nvSpPr>
          <p:cNvPr id="27" name="TextBox 32"/>
          <p:cNvSpPr txBox="1">
            <a:spLocks noChangeArrowheads="1"/>
          </p:cNvSpPr>
          <p:nvPr/>
        </p:nvSpPr>
        <p:spPr bwMode="auto">
          <a:xfrm>
            <a:off x="1656602" y="3904369"/>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dirty="0" smtClean="0">
                <a:solidFill>
                  <a:srgbClr val="F6F6F6"/>
                </a:solidFill>
                <a:latin typeface="方正清刻本悦宋简体" panose="02000000000000000000" pitchFamily="2" charset="-122"/>
                <a:ea typeface="方正清刻本悦宋简体" panose="02000000000000000000" pitchFamily="2" charset="-122"/>
              </a:rPr>
              <a:t>叁</a:t>
            </a:r>
            <a:endParaRPr lang="zh-CN" altLang="en-US" sz="32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8" name="矩形 27"/>
          <p:cNvSpPr/>
          <p:nvPr/>
        </p:nvSpPr>
        <p:spPr>
          <a:xfrm>
            <a:off x="2482918" y="4245816"/>
            <a:ext cx="2365519" cy="307777"/>
          </a:xfrm>
          <a:prstGeom prst="rect">
            <a:avLst/>
          </a:prstGeom>
        </p:spPr>
        <p:txBody>
          <a:bodyPr wrap="none">
            <a:spAutoFit/>
          </a:bodyPr>
          <a:lstStyle/>
          <a:p>
            <a:pPr>
              <a:spcBef>
                <a:spcPct val="0"/>
              </a:spcBef>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Please write the title here</a:t>
            </a:r>
          </a:p>
        </p:txBody>
      </p:sp>
      <p:sp>
        <p:nvSpPr>
          <p:cNvPr id="29" name="TextBox 76"/>
          <p:cNvSpPr txBox="1"/>
          <p:nvPr/>
        </p:nvSpPr>
        <p:spPr>
          <a:xfrm>
            <a:off x="2482917" y="3783188"/>
            <a:ext cx="2892585" cy="523220"/>
          </a:xfrm>
          <a:prstGeom prst="rect">
            <a:avLst/>
          </a:prstGeom>
          <a:noFill/>
        </p:spPr>
        <p:txBody>
          <a:bodyPr wrap="square" rtlCol="0">
            <a:spAutoFit/>
          </a:bodyPr>
          <a:lstStyle/>
          <a:p>
            <a:r>
              <a:rPr lang="zh-CN" altLang="en-US" sz="2800" dirty="0" smtClean="0">
                <a:solidFill>
                  <a:srgbClr val="269844"/>
                </a:solidFill>
                <a:latin typeface="方正清刻本悦宋简体" panose="02000000000000000000" pitchFamily="2" charset="-122"/>
                <a:ea typeface="方正清刻本悦宋简体" panose="02000000000000000000" pitchFamily="2" charset="-122"/>
              </a:rPr>
              <a:t>请</a:t>
            </a:r>
            <a:r>
              <a:rPr lang="zh-CN" altLang="en-US" sz="2800" dirty="0">
                <a:solidFill>
                  <a:srgbClr val="269844"/>
                </a:solidFill>
                <a:latin typeface="方正清刻本悦宋简体" panose="02000000000000000000" pitchFamily="2" charset="-122"/>
                <a:ea typeface="方正清刻本悦宋简体" panose="02000000000000000000" pitchFamily="2" charset="-122"/>
              </a:rPr>
              <a:t>在此写入标题</a:t>
            </a:r>
          </a:p>
        </p:txBody>
      </p:sp>
      <p:sp>
        <p:nvSpPr>
          <p:cNvPr id="30" name="椭圆 1"/>
          <p:cNvSpPr>
            <a:spLocks noChangeArrowheads="1"/>
          </p:cNvSpPr>
          <p:nvPr/>
        </p:nvSpPr>
        <p:spPr bwMode="auto">
          <a:xfrm>
            <a:off x="6812104" y="2339477"/>
            <a:ext cx="727831" cy="727831"/>
          </a:xfrm>
          <a:prstGeom prst="rect">
            <a:avLst/>
          </a:prstGeom>
          <a:solidFill>
            <a:srgbClr val="2698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6F6F6"/>
              </a:solidFill>
            </a:endParaRPr>
          </a:p>
        </p:txBody>
      </p:sp>
      <p:sp>
        <p:nvSpPr>
          <p:cNvPr id="31" name="TextBox 32"/>
          <p:cNvSpPr txBox="1">
            <a:spLocks noChangeArrowheads="1"/>
          </p:cNvSpPr>
          <p:nvPr/>
        </p:nvSpPr>
        <p:spPr bwMode="auto">
          <a:xfrm>
            <a:off x="6899341" y="2417652"/>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dirty="0" smtClean="0">
                <a:solidFill>
                  <a:srgbClr val="F6F6F6"/>
                </a:solidFill>
                <a:latin typeface="方正清刻本悦宋简体" panose="02000000000000000000" pitchFamily="2" charset="-122"/>
                <a:ea typeface="方正清刻本悦宋简体" panose="02000000000000000000" pitchFamily="2" charset="-122"/>
              </a:rPr>
              <a:t>贰</a:t>
            </a:r>
            <a:endParaRPr lang="zh-CN" altLang="en-US" sz="32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a:xfrm>
            <a:off x="7728061" y="2759099"/>
            <a:ext cx="2365519" cy="307777"/>
          </a:xfrm>
          <a:prstGeom prst="rect">
            <a:avLst/>
          </a:prstGeom>
        </p:spPr>
        <p:txBody>
          <a:bodyPr wrap="none">
            <a:spAutoFit/>
          </a:bodyPr>
          <a:lstStyle/>
          <a:p>
            <a:pPr>
              <a:spcBef>
                <a:spcPct val="0"/>
              </a:spcBef>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Please write the title here</a:t>
            </a:r>
          </a:p>
        </p:txBody>
      </p:sp>
      <p:sp>
        <p:nvSpPr>
          <p:cNvPr id="33" name="椭圆 1"/>
          <p:cNvSpPr>
            <a:spLocks noChangeArrowheads="1"/>
          </p:cNvSpPr>
          <p:nvPr/>
        </p:nvSpPr>
        <p:spPr bwMode="auto">
          <a:xfrm>
            <a:off x="6812104" y="3826194"/>
            <a:ext cx="727831" cy="727831"/>
          </a:xfrm>
          <a:prstGeom prst="rect">
            <a:avLst/>
          </a:prstGeom>
          <a:solidFill>
            <a:srgbClr val="2698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6F6F6"/>
              </a:solidFill>
            </a:endParaRPr>
          </a:p>
        </p:txBody>
      </p:sp>
      <p:sp>
        <p:nvSpPr>
          <p:cNvPr id="34" name="TextBox 32"/>
          <p:cNvSpPr txBox="1">
            <a:spLocks noChangeArrowheads="1"/>
          </p:cNvSpPr>
          <p:nvPr/>
        </p:nvSpPr>
        <p:spPr bwMode="auto">
          <a:xfrm>
            <a:off x="6902547" y="3904369"/>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dirty="0" smtClean="0">
                <a:solidFill>
                  <a:srgbClr val="F6F6F6"/>
                </a:solidFill>
                <a:latin typeface="方正清刻本悦宋简体" panose="02000000000000000000" pitchFamily="2" charset="-122"/>
                <a:ea typeface="方正清刻本悦宋简体" panose="02000000000000000000" pitchFamily="2" charset="-122"/>
              </a:rPr>
              <a:t>肆</a:t>
            </a:r>
            <a:endParaRPr lang="zh-CN" altLang="en-US" sz="32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a:xfrm>
            <a:off x="7728061" y="4245816"/>
            <a:ext cx="2365519" cy="307777"/>
          </a:xfrm>
          <a:prstGeom prst="rect">
            <a:avLst/>
          </a:prstGeom>
        </p:spPr>
        <p:txBody>
          <a:bodyPr wrap="none">
            <a:spAutoFit/>
          </a:bodyPr>
          <a:lstStyle/>
          <a:p>
            <a:pPr>
              <a:spcBef>
                <a:spcPct val="0"/>
              </a:spcBef>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Please write the title here</a:t>
            </a:r>
          </a:p>
        </p:txBody>
      </p:sp>
      <p:sp>
        <p:nvSpPr>
          <p:cNvPr id="36" name="TextBox 76"/>
          <p:cNvSpPr txBox="1"/>
          <p:nvPr/>
        </p:nvSpPr>
        <p:spPr>
          <a:xfrm>
            <a:off x="7728060" y="2296471"/>
            <a:ext cx="2892585" cy="523220"/>
          </a:xfrm>
          <a:prstGeom prst="rect">
            <a:avLst/>
          </a:prstGeom>
          <a:noFill/>
        </p:spPr>
        <p:txBody>
          <a:bodyPr wrap="square" rtlCol="0">
            <a:spAutoFit/>
          </a:bodyPr>
          <a:lstStyle/>
          <a:p>
            <a:r>
              <a:rPr lang="zh-CN" altLang="en-US" sz="2800" dirty="0" smtClean="0">
                <a:solidFill>
                  <a:srgbClr val="269844"/>
                </a:solidFill>
                <a:latin typeface="方正清刻本悦宋简体" panose="02000000000000000000" pitchFamily="2" charset="-122"/>
                <a:ea typeface="方正清刻本悦宋简体" panose="02000000000000000000" pitchFamily="2" charset="-122"/>
              </a:rPr>
              <a:t>请在此写入标题</a:t>
            </a:r>
            <a:endParaRPr lang="zh-CN" altLang="en-US" sz="28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37" name="TextBox 76"/>
          <p:cNvSpPr txBox="1"/>
          <p:nvPr/>
        </p:nvSpPr>
        <p:spPr>
          <a:xfrm>
            <a:off x="7728060" y="3783188"/>
            <a:ext cx="2892585" cy="523220"/>
          </a:xfrm>
          <a:prstGeom prst="rect">
            <a:avLst/>
          </a:prstGeom>
          <a:noFill/>
        </p:spPr>
        <p:txBody>
          <a:bodyPr wrap="square" rtlCol="0">
            <a:spAutoFit/>
          </a:bodyPr>
          <a:lstStyle/>
          <a:p>
            <a:r>
              <a:rPr lang="zh-CN" altLang="en-US" sz="2800" dirty="0" smtClean="0">
                <a:solidFill>
                  <a:srgbClr val="269844"/>
                </a:solidFill>
                <a:latin typeface="方正清刻本悦宋简体" panose="02000000000000000000" pitchFamily="2" charset="-122"/>
                <a:ea typeface="方正清刻本悦宋简体" panose="02000000000000000000" pitchFamily="2" charset="-122"/>
              </a:rPr>
              <a:t>请</a:t>
            </a:r>
            <a:r>
              <a:rPr lang="zh-CN" altLang="en-US" sz="2800" dirty="0">
                <a:solidFill>
                  <a:srgbClr val="269844"/>
                </a:solidFill>
                <a:latin typeface="方正清刻本悦宋简体" panose="02000000000000000000" pitchFamily="2" charset="-122"/>
                <a:ea typeface="方正清刻本悦宋简体" panose="02000000000000000000" pitchFamily="2" charset="-122"/>
              </a:rPr>
              <a:t>在此写入标题</a:t>
            </a:r>
          </a:p>
        </p:txBody>
      </p:sp>
      <p:pic>
        <p:nvPicPr>
          <p:cNvPr id="38" name="图片 3" descr="C:\Users\Administrator\Desktop\25d346cf97a1cd5fd07a1f1a519b620f.png25d346cf97a1cd5fd07a1f1a519b620f"/>
          <p:cNvPicPr>
            <a:picLocks noChangeAspect="1"/>
          </p:cNvPicPr>
          <p:nvPr/>
        </p:nvPicPr>
        <p:blipFill>
          <a:blip r:embed="rId3"/>
          <a:srcRect/>
          <a:stretch>
            <a:fillRect/>
          </a:stretch>
        </p:blipFill>
        <p:spPr bwMode="auto">
          <a:xfrm>
            <a:off x="10302046" y="4846320"/>
            <a:ext cx="1547361" cy="199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graphicFrame>
        <p:nvGraphicFramePr>
          <p:cNvPr id="8" name="图表 7"/>
          <p:cNvGraphicFramePr/>
          <p:nvPr/>
        </p:nvGraphicFramePr>
        <p:xfrm>
          <a:off x="1095666" y="1882503"/>
          <a:ext cx="4573614" cy="4134874"/>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p:cNvSpPr txBox="1"/>
          <p:nvPr/>
        </p:nvSpPr>
        <p:spPr>
          <a:xfrm>
            <a:off x="7007953" y="3104555"/>
            <a:ext cx="4063908" cy="572464"/>
          </a:xfrm>
          <a:prstGeom prst="rect">
            <a:avLst/>
          </a:prstGeom>
          <a:noFill/>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2" name="TextBox 76"/>
          <p:cNvSpPr txBox="1"/>
          <p:nvPr/>
        </p:nvSpPr>
        <p:spPr>
          <a:xfrm>
            <a:off x="7007952" y="2822223"/>
            <a:ext cx="1107996" cy="369332"/>
          </a:xfrm>
          <a:prstGeom prst="rect">
            <a:avLst/>
          </a:prstGeom>
          <a:noFill/>
        </p:spPr>
        <p:txBody>
          <a:bodyPr wrap="none" rtlCol="0">
            <a:spAutoFit/>
          </a:bodyPr>
          <a:lstStyle/>
          <a:p>
            <a:r>
              <a:rPr lang="zh-CN" altLang="en-US" dirty="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dirty="0" smtClean="0">
              <a:solidFill>
                <a:srgbClr val="269844"/>
              </a:solidFill>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7007953" y="4396705"/>
            <a:ext cx="4063908" cy="572464"/>
          </a:xfrm>
          <a:prstGeom prst="rect">
            <a:avLst/>
          </a:prstGeom>
          <a:noFill/>
        </p:spPr>
        <p:txBody>
          <a:bodyPr wrap="square" rtlCol="0">
            <a:spAutoFit/>
          </a:bodyPr>
          <a:lstStyle/>
          <a:p>
            <a:pPr>
              <a:lnSpc>
                <a:spcPct val="13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8" name="TextBox 76"/>
          <p:cNvSpPr txBox="1"/>
          <p:nvPr/>
        </p:nvSpPr>
        <p:spPr>
          <a:xfrm>
            <a:off x="7007952" y="4114373"/>
            <a:ext cx="1107996" cy="369332"/>
          </a:xfrm>
          <a:prstGeom prst="rect">
            <a:avLst/>
          </a:prstGeom>
          <a:noFill/>
        </p:spPr>
        <p:txBody>
          <a:bodyPr wrap="none" rtlCol="0">
            <a:spAutoFit/>
          </a:bodyPr>
          <a:lstStyle/>
          <a:p>
            <a:r>
              <a:rPr lang="zh-CN" altLang="en-US" dirty="0">
                <a:solidFill>
                  <a:srgbClr val="269844"/>
                </a:solidFill>
                <a:latin typeface="方正清刻本悦宋简体" panose="02000000000000000000" pitchFamily="2" charset="-122"/>
                <a:ea typeface="方正清刻本悦宋简体" panose="02000000000000000000" pitchFamily="2" charset="-122"/>
              </a:rPr>
              <a:t>添加标题</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32546"/>
            <a:ext cx="12192000" cy="247428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3" descr="C:\Users\Administrator\Desktop\25d346cf97a1cd5fd07a1f1a519b620f.png25d346cf97a1cd5fd07a1f1a519b620f"/>
          <p:cNvPicPr>
            <a:picLocks noChangeAspect="1"/>
          </p:cNvPicPr>
          <p:nvPr/>
        </p:nvPicPr>
        <p:blipFill>
          <a:blip r:embed="rId3"/>
          <a:srcRect/>
          <a:stretch>
            <a:fillRect/>
          </a:stretch>
        </p:blipFill>
        <p:spPr bwMode="auto">
          <a:xfrm>
            <a:off x="489641" y="2110396"/>
            <a:ext cx="3670935" cy="472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17489" t="16783" r="7537" b="2692"/>
          <a:stretch>
            <a:fillRect/>
          </a:stretch>
        </p:blipFill>
        <p:spPr>
          <a:xfrm>
            <a:off x="8113265" y="0"/>
            <a:ext cx="3637053" cy="2197383"/>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35262" t="24311" r="38180" b="30293"/>
          <a:stretch>
            <a:fillRect/>
          </a:stretch>
        </p:blipFill>
        <p:spPr>
          <a:xfrm>
            <a:off x="9549951" y="1172304"/>
            <a:ext cx="1205334" cy="1158975"/>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35262" t="24311" r="38180" b="30293"/>
          <a:stretch>
            <a:fillRect/>
          </a:stretch>
        </p:blipFill>
        <p:spPr>
          <a:xfrm>
            <a:off x="7681514" y="282845"/>
            <a:ext cx="694618" cy="667902"/>
          </a:xfrm>
          <a:prstGeom prst="rect">
            <a:avLst/>
          </a:prstGeom>
        </p:spPr>
      </p:pic>
      <p:grpSp>
        <p:nvGrpSpPr>
          <p:cNvPr id="3" name="组合 2"/>
          <p:cNvGrpSpPr/>
          <p:nvPr/>
        </p:nvGrpSpPr>
        <p:grpSpPr>
          <a:xfrm>
            <a:off x="5499948" y="2615470"/>
            <a:ext cx="3478952" cy="1363692"/>
            <a:chOff x="3245205" y="4822201"/>
            <a:chExt cx="6721754" cy="1363692"/>
          </a:xfrm>
        </p:grpSpPr>
        <p:sp>
          <p:nvSpPr>
            <p:cNvPr id="16" name="文本框 15"/>
            <p:cNvSpPr txBox="1"/>
            <p:nvPr/>
          </p:nvSpPr>
          <p:spPr>
            <a:xfrm>
              <a:off x="3306772" y="4822201"/>
              <a:ext cx="6660187" cy="707886"/>
            </a:xfrm>
            <a:prstGeom prst="rect">
              <a:avLst/>
            </a:prstGeom>
            <a:noFill/>
          </p:spPr>
          <p:txBody>
            <a:bodyPr wrap="square" rtlCol="0">
              <a:spAutoFit/>
            </a:bodyPr>
            <a:lstStyle/>
            <a:p>
              <a:r>
                <a:rPr lang="zh-CN" altLang="en-US" sz="4000" dirty="0">
                  <a:solidFill>
                    <a:srgbClr val="269844"/>
                  </a:solidFill>
                  <a:latin typeface="方正清刻本悦宋简体" panose="02000000000000000000" pitchFamily="2" charset="-122"/>
                  <a:ea typeface="方正清刻本悦宋简体" panose="02000000000000000000" pitchFamily="2" charset="-122"/>
                </a:rPr>
                <a:t>谢</a:t>
              </a:r>
              <a:r>
                <a:rPr lang="zh-CN" altLang="en-US" sz="4000" dirty="0" smtClean="0">
                  <a:solidFill>
                    <a:srgbClr val="269844"/>
                  </a:solidFill>
                  <a:latin typeface="方正清刻本悦宋简体" panose="02000000000000000000" pitchFamily="2" charset="-122"/>
                  <a:ea typeface="方正清刻本悦宋简体" panose="02000000000000000000" pitchFamily="2" charset="-122"/>
                </a:rPr>
                <a:t>谢观看</a:t>
              </a:r>
              <a:endParaRPr lang="zh-CN" altLang="en-US" sz="4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3306772" y="5490103"/>
              <a:ext cx="4153481" cy="307777"/>
            </a:xfrm>
            <a:prstGeom prst="rect">
              <a:avLst/>
            </a:prstGeom>
            <a:noFill/>
          </p:spPr>
          <p:txBody>
            <a:bodyPr wrap="square" rtlCol="0">
              <a:spAutoFit/>
            </a:bodyPr>
            <a:lstStyle/>
            <a:p>
              <a:pPr algn="dist"/>
              <a:r>
                <a:rPr lang="en-US" altLang="zh-CN" sz="1400" dirty="0">
                  <a:solidFill>
                    <a:srgbClr val="269844"/>
                  </a:solidFill>
                  <a:latin typeface="方正清刻本悦宋简体" panose="02000000000000000000" pitchFamily="2" charset="-122"/>
                  <a:ea typeface="方正清刻本悦宋简体" panose="02000000000000000000" pitchFamily="2" charset="-122"/>
                </a:rPr>
                <a:t>Thanks for watching</a:t>
              </a:r>
            </a:p>
          </p:txBody>
        </p:sp>
        <p:sp>
          <p:nvSpPr>
            <p:cNvPr id="18" name="文本框 17"/>
            <p:cNvSpPr txBox="1"/>
            <p:nvPr/>
          </p:nvSpPr>
          <p:spPr>
            <a:xfrm>
              <a:off x="3245205" y="5931977"/>
              <a:ext cx="4735563" cy="253916"/>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指导老师：</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答辩人：</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1050" dirty="0" err="1"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X</a:t>
              </a:r>
              <a:endPar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sp>
        <p:nvSpPr>
          <p:cNvPr id="19" name="矩形 18"/>
          <p:cNvSpPr/>
          <p:nvPr/>
        </p:nvSpPr>
        <p:spPr>
          <a:xfrm>
            <a:off x="0" y="2094236"/>
            <a:ext cx="12192000" cy="45719"/>
          </a:xfrm>
          <a:prstGeom prst="rect">
            <a:avLst/>
          </a:prstGeom>
          <a:gradFill flip="none" rotWithShape="1">
            <a:gsLst>
              <a:gs pos="0">
                <a:schemeClr val="accent1">
                  <a:lumMod val="5000"/>
                  <a:lumOff val="95000"/>
                  <a:alpha val="0"/>
                </a:schemeClr>
              </a:gs>
              <a:gs pos="55000">
                <a:srgbClr val="269844">
                  <a:alpha val="12000"/>
                </a:srgbClr>
              </a:gs>
              <a:gs pos="100000">
                <a:schemeClr val="accent1">
                  <a:lumMod val="30000"/>
                  <a:lumOff val="7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4561108"/>
            <a:ext cx="12192000" cy="45719"/>
          </a:xfrm>
          <a:prstGeom prst="rect">
            <a:avLst/>
          </a:prstGeom>
          <a:gradFill flip="none" rotWithShape="1">
            <a:gsLst>
              <a:gs pos="0">
                <a:schemeClr val="accent1">
                  <a:lumMod val="5000"/>
                  <a:lumOff val="95000"/>
                  <a:alpha val="0"/>
                </a:schemeClr>
              </a:gs>
              <a:gs pos="55000">
                <a:srgbClr val="269844">
                  <a:alpha val="12000"/>
                </a:srgbClr>
              </a:gs>
              <a:gs pos="100000">
                <a:schemeClr val="accent1">
                  <a:lumMod val="30000"/>
                  <a:lumOff val="7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7076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网友分享作品</a:t>
            </a:r>
            <a:endParaRPr lang="zh-CN" altLang="en-US" dirty="0"/>
          </a:p>
        </p:txBody>
      </p:sp>
    </p:spTree>
    <p:extLst>
      <p:ext uri="{BB962C8B-B14F-4D97-AF65-F5344CB8AC3E}">
        <p14:creationId xmlns:p14="http://schemas.microsoft.com/office/powerpoint/2010/main" val="983201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791708" y="1529481"/>
            <a:ext cx="694618" cy="667902"/>
          </a:xfrm>
          <a:prstGeom prst="rect">
            <a:avLst/>
          </a:prstGeom>
        </p:spPr>
      </p:pic>
      <p:grpSp>
        <p:nvGrpSpPr>
          <p:cNvPr id="14" name="组合 13"/>
          <p:cNvGrpSpPr/>
          <p:nvPr/>
        </p:nvGrpSpPr>
        <p:grpSpPr>
          <a:xfrm>
            <a:off x="1095747" y="2554294"/>
            <a:ext cx="5601798" cy="3213448"/>
            <a:chOff x="1351842" y="2554294"/>
            <a:chExt cx="5601798" cy="3213448"/>
          </a:xfrm>
        </p:grpSpPr>
        <p:sp>
          <p:nvSpPr>
            <p:cNvPr id="15" name="文本框 14"/>
            <p:cNvSpPr txBox="1"/>
            <p:nvPr/>
          </p:nvSpPr>
          <p:spPr>
            <a:xfrm>
              <a:off x="1351842" y="5015228"/>
              <a:ext cx="5601798" cy="7525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Fresh business general template</a:t>
              </a:r>
            </a:p>
            <a:p>
              <a:pPr>
                <a:lnSpc>
                  <a:spcPct val="130000"/>
                </a:lnSpc>
              </a:pP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100" dirty="0" err="1">
                  <a:solidFill>
                    <a:schemeClr val="tx1">
                      <a:lumMod val="65000"/>
                      <a:lumOff val="35000"/>
                    </a:schemeClr>
                  </a:solidFill>
                  <a:latin typeface="微软雅黑" panose="020B0503020204020204" pitchFamily="34" charset="-122"/>
                  <a:ea typeface="微软雅黑" panose="020B0503020204020204" pitchFamily="34" charset="-122"/>
                </a:rPr>
                <a:t>dataa</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51842" y="4368897"/>
              <a:ext cx="4528804" cy="523220"/>
            </a:xfrm>
            <a:prstGeom prst="rect">
              <a:avLst/>
            </a:prstGeom>
          </p:spPr>
          <p:txBody>
            <a:bodyPr wrap="none">
              <a:spAutoFit/>
            </a:bodyPr>
            <a:lstStyle/>
            <a:p>
              <a:pPr>
                <a:spcBef>
                  <a:spcPct val="0"/>
                </a:spcBef>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Please write the title here</a:t>
              </a:r>
            </a:p>
          </p:txBody>
        </p:sp>
        <p:sp>
          <p:nvSpPr>
            <p:cNvPr id="17" name="TextBox 76"/>
            <p:cNvSpPr txBox="1"/>
            <p:nvPr/>
          </p:nvSpPr>
          <p:spPr>
            <a:xfrm>
              <a:off x="1351842" y="3722566"/>
              <a:ext cx="3545903" cy="646331"/>
            </a:xfrm>
            <a:prstGeom prst="rect">
              <a:avLst/>
            </a:prstGeom>
            <a:noFill/>
          </p:spPr>
          <p:txBody>
            <a:bodyPr wrap="square" rtlCol="0">
              <a:spAutoFit/>
            </a:bodyPr>
            <a:lstStyle/>
            <a:p>
              <a:r>
                <a:rPr lang="zh-CN" altLang="en-US" sz="3600" dirty="0">
                  <a:solidFill>
                    <a:srgbClr val="269844"/>
                  </a:solidFill>
                  <a:latin typeface="方正清刻本悦宋简体" panose="02000000000000000000" pitchFamily="2" charset="-122"/>
                  <a:ea typeface="方正清刻本悦宋简体" panose="02000000000000000000" pitchFamily="2" charset="-122"/>
                </a:rPr>
                <a:t>请</a:t>
              </a:r>
              <a:r>
                <a:rPr lang="zh-CN" altLang="en-US" sz="3600" dirty="0" smtClean="0">
                  <a:solidFill>
                    <a:srgbClr val="269844"/>
                  </a:solidFill>
                  <a:latin typeface="方正清刻本悦宋简体" panose="02000000000000000000" pitchFamily="2" charset="-122"/>
                  <a:ea typeface="方正清刻本悦宋简体" panose="02000000000000000000" pitchFamily="2" charset="-122"/>
                </a:rPr>
                <a:t>在此写入标题</a:t>
              </a:r>
              <a:endParaRPr lang="zh-CN" altLang="en-US" sz="36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19" name="TextBox 76"/>
            <p:cNvSpPr txBox="1"/>
            <p:nvPr/>
          </p:nvSpPr>
          <p:spPr>
            <a:xfrm>
              <a:off x="1351843" y="2554294"/>
              <a:ext cx="1954884" cy="1015663"/>
            </a:xfrm>
            <a:prstGeom prst="rect">
              <a:avLst/>
            </a:prstGeom>
            <a:noFill/>
          </p:spPr>
          <p:txBody>
            <a:bodyPr wrap="square" rtlCol="0">
              <a:spAutoFit/>
            </a:bodyPr>
            <a:lstStyle/>
            <a:p>
              <a:r>
                <a:rPr lang="zh-CN" altLang="en-US" sz="6000" dirty="0" smtClean="0">
                  <a:solidFill>
                    <a:srgbClr val="269844"/>
                  </a:solidFill>
                  <a:latin typeface="方正清刻本悦宋简体" panose="02000000000000000000" pitchFamily="2" charset="-122"/>
                  <a:ea typeface="方正清刻本悦宋简体" panose="02000000000000000000" pitchFamily="2" charset="-122"/>
                </a:rPr>
                <a:t>壹</a:t>
              </a:r>
              <a:r>
                <a:rPr lang="en-US" altLang="zh-CN" sz="6000" dirty="0" smtClean="0">
                  <a:solidFill>
                    <a:srgbClr val="269844"/>
                  </a:solidFill>
                  <a:latin typeface="方正清刻本悦宋简体" panose="02000000000000000000" pitchFamily="2" charset="-122"/>
                  <a:ea typeface="方正清刻本悦宋简体" panose="02000000000000000000" pitchFamily="2" charset="-122"/>
                </a:rPr>
                <a:t>.</a:t>
              </a:r>
              <a:r>
                <a:rPr lang="en-US" altLang="zh-CN" sz="3200" dirty="0" smtClean="0">
                  <a:solidFill>
                    <a:srgbClr val="269844"/>
                  </a:solidFill>
                  <a:latin typeface="方正清刻本悦宋简体" panose="02000000000000000000" pitchFamily="2" charset="-122"/>
                  <a:ea typeface="方正清刻本悦宋简体" panose="02000000000000000000" pitchFamily="2" charset="-122"/>
                </a:rPr>
                <a:t>ONE</a:t>
              </a:r>
              <a:endParaRPr lang="zh-CN" altLang="en-US" sz="3200" dirty="0">
                <a:solidFill>
                  <a:srgbClr val="269844"/>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17" name="TextBox 76"/>
          <p:cNvSpPr txBox="1"/>
          <p:nvPr/>
        </p:nvSpPr>
        <p:spPr>
          <a:xfrm>
            <a:off x="5546729" y="4003865"/>
            <a:ext cx="1098541" cy="369332"/>
          </a:xfrm>
          <a:prstGeom prst="rect">
            <a:avLst/>
          </a:prstGeom>
          <a:solidFill>
            <a:srgbClr val="269844"/>
          </a:solidFill>
        </p:spPr>
        <p:txBody>
          <a:bodyPr wrap="square" rtlCol="0">
            <a:spAutoFit/>
          </a:bodyPr>
          <a:lstStyle/>
          <a:p>
            <a:pPr algn="ctr"/>
            <a:r>
              <a:rPr lang="zh-CN" altLang="en-US"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1979453" y="4373197"/>
            <a:ext cx="8233093" cy="752514"/>
          </a:xfrm>
          <a:prstGeom prst="rect">
            <a:avLst/>
          </a:prstGeom>
          <a:noFill/>
        </p:spPr>
        <p:txBody>
          <a:bodyPr wrap="square" rtlCol="0">
            <a:spAutoFit/>
          </a:bodyPr>
          <a:lstStyle/>
          <a:p>
            <a:pPr algn="ctr">
              <a:lnSpc>
                <a:spcPct val="130000"/>
              </a:lnSpc>
            </a:pPr>
            <a:r>
              <a:rPr lang="en-US" altLang="zh-CN" sz="1100" dirty="0" smtClean="0">
                <a:solidFill>
                  <a:srgbClr val="2A364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a:t>
            </a:r>
            <a:r>
              <a:rPr lang="en-US" altLang="zh-CN" sz="1100" dirty="0" smtClean="0">
                <a:solidFill>
                  <a:srgbClr val="2A3641"/>
                </a:solidFill>
                <a:latin typeface="微软雅黑" panose="020B0503020204020204" pitchFamily="34" charset="-122"/>
                <a:ea typeface="微软雅黑" panose="020B0503020204020204" pitchFamily="34" charset="-122"/>
              </a:rPr>
              <a:t>you</a:t>
            </a:r>
            <a:endParaRPr lang="en-US" altLang="zh-CN" sz="1100" dirty="0" smtClean="0">
              <a:solidFill>
                <a:srgbClr val="2A3641"/>
              </a:solidFill>
              <a:latin typeface="微软雅黑" panose="020B0503020204020204" pitchFamily="34" charset="-122"/>
              <a:ea typeface="微软雅黑" panose="020B0503020204020204" pitchFamily="34" charset="-122"/>
            </a:endParaRPr>
          </a:p>
          <a:p>
            <a:pPr algn="ctr">
              <a:lnSpc>
                <a:spcPct val="130000"/>
              </a:lnSpc>
            </a:pPr>
            <a:endParaRPr lang="en-US" altLang="zh-CN" sz="1100" dirty="0" smtClean="0">
              <a:solidFill>
                <a:srgbClr val="2A3641"/>
              </a:solidFill>
              <a:latin typeface="微软雅黑" panose="020B0503020204020204" pitchFamily="34" charset="-122"/>
              <a:ea typeface="微软雅黑" panose="020B0503020204020204" pitchFamily="34" charset="-122"/>
            </a:endParaRPr>
          </a:p>
        </p:txBody>
      </p:sp>
      <p:sp>
        <p:nvSpPr>
          <p:cNvPr id="19" name="TextBox 76"/>
          <p:cNvSpPr txBox="1"/>
          <p:nvPr/>
        </p:nvSpPr>
        <p:spPr>
          <a:xfrm>
            <a:off x="5546729" y="1815995"/>
            <a:ext cx="1098541" cy="369332"/>
          </a:xfrm>
          <a:prstGeom prst="rect">
            <a:avLst/>
          </a:prstGeom>
          <a:solidFill>
            <a:srgbClr val="269844"/>
          </a:solidFill>
        </p:spPr>
        <p:txBody>
          <a:bodyPr wrap="square" rtlCol="0">
            <a:spAutoFit/>
          </a:bodyPr>
          <a:lstStyle/>
          <a:p>
            <a:pPr algn="ctr"/>
            <a:r>
              <a:rPr lang="zh-CN" altLang="en-US"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1979453" y="2185327"/>
            <a:ext cx="8233093" cy="731098"/>
          </a:xfrm>
          <a:prstGeom prst="rect">
            <a:avLst/>
          </a:prstGeom>
          <a:noFill/>
        </p:spPr>
        <p:txBody>
          <a:bodyPr wrap="square" rtlCol="0">
            <a:spAutoFit/>
          </a:bodyPr>
          <a:lstStyle/>
          <a:p>
            <a:pPr algn="ctr">
              <a:lnSpc>
                <a:spcPct val="130000"/>
              </a:lnSpc>
            </a:pPr>
            <a:r>
              <a:rPr lang="en-US" altLang="zh-CN" sz="1100" dirty="0" smtClean="0">
                <a:solidFill>
                  <a:srgbClr val="2A364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21" name="Freeform 5"/>
          <p:cNvSpPr/>
          <p:nvPr/>
        </p:nvSpPr>
        <p:spPr bwMode="auto">
          <a:xfrm>
            <a:off x="1864775" y="2157413"/>
            <a:ext cx="3054350" cy="1114425"/>
          </a:xfrm>
          <a:custGeom>
            <a:avLst/>
            <a:gdLst>
              <a:gd name="T0" fmla="*/ 348 w 1924"/>
              <a:gd name="T1" fmla="*/ 0 h 702"/>
              <a:gd name="T2" fmla="*/ 1924 w 1924"/>
              <a:gd name="T3" fmla="*/ 0 h 702"/>
              <a:gd name="T4" fmla="*/ 1924 w 1924"/>
              <a:gd name="T5" fmla="*/ 702 h 702"/>
              <a:gd name="T6" fmla="*/ 348 w 1924"/>
              <a:gd name="T7" fmla="*/ 702 h 702"/>
              <a:gd name="T8" fmla="*/ 0 w 1924"/>
              <a:gd name="T9" fmla="*/ 351 h 702"/>
              <a:gd name="T10" fmla="*/ 348 w 1924"/>
              <a:gd name="T11" fmla="*/ 0 h 702"/>
            </a:gdLst>
            <a:ahLst/>
            <a:cxnLst>
              <a:cxn ang="0">
                <a:pos x="T0" y="T1"/>
              </a:cxn>
              <a:cxn ang="0">
                <a:pos x="T2" y="T3"/>
              </a:cxn>
              <a:cxn ang="0">
                <a:pos x="T4" y="T5"/>
              </a:cxn>
              <a:cxn ang="0">
                <a:pos x="T6" y="T7"/>
              </a:cxn>
              <a:cxn ang="0">
                <a:pos x="T8" y="T9"/>
              </a:cxn>
              <a:cxn ang="0">
                <a:pos x="T10" y="T11"/>
              </a:cxn>
            </a:cxnLst>
            <a:rect l="0" t="0" r="r" b="b"/>
            <a:pathLst>
              <a:path w="1924" h="702">
                <a:moveTo>
                  <a:pt x="348" y="0"/>
                </a:moveTo>
                <a:lnTo>
                  <a:pt x="1924" y="0"/>
                </a:lnTo>
                <a:lnTo>
                  <a:pt x="1924" y="702"/>
                </a:lnTo>
                <a:lnTo>
                  <a:pt x="348" y="702"/>
                </a:lnTo>
                <a:lnTo>
                  <a:pt x="0" y="351"/>
                </a:lnTo>
                <a:lnTo>
                  <a:pt x="348" y="0"/>
                </a:lnTo>
                <a:close/>
              </a:path>
            </a:pathLst>
          </a:custGeom>
          <a:noFill/>
          <a:ln w="19050">
            <a:solidFill>
              <a:srgbClr val="269844"/>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864775" y="2157413"/>
            <a:ext cx="1106488" cy="1114425"/>
          </a:xfrm>
          <a:custGeom>
            <a:avLst/>
            <a:gdLst>
              <a:gd name="T0" fmla="*/ 697 w 697"/>
              <a:gd name="T1" fmla="*/ 702 h 702"/>
              <a:gd name="T2" fmla="*/ 348 w 697"/>
              <a:gd name="T3" fmla="*/ 702 h 702"/>
              <a:gd name="T4" fmla="*/ 0 w 697"/>
              <a:gd name="T5" fmla="*/ 351 h 702"/>
              <a:gd name="T6" fmla="*/ 348 w 697"/>
              <a:gd name="T7" fmla="*/ 0 h 702"/>
              <a:gd name="T8" fmla="*/ 697 w 697"/>
              <a:gd name="T9" fmla="*/ 0 h 702"/>
              <a:gd name="T10" fmla="*/ 697 w 697"/>
              <a:gd name="T11" fmla="*/ 702 h 702"/>
            </a:gdLst>
            <a:ahLst/>
            <a:cxnLst>
              <a:cxn ang="0">
                <a:pos x="T0" y="T1"/>
              </a:cxn>
              <a:cxn ang="0">
                <a:pos x="T2" y="T3"/>
              </a:cxn>
              <a:cxn ang="0">
                <a:pos x="T4" y="T5"/>
              </a:cxn>
              <a:cxn ang="0">
                <a:pos x="T6" y="T7"/>
              </a:cxn>
              <a:cxn ang="0">
                <a:pos x="T8" y="T9"/>
              </a:cxn>
              <a:cxn ang="0">
                <a:pos x="T10" y="T11"/>
              </a:cxn>
            </a:cxnLst>
            <a:rect l="0" t="0" r="r" b="b"/>
            <a:pathLst>
              <a:path w="697" h="702">
                <a:moveTo>
                  <a:pt x="697" y="702"/>
                </a:moveTo>
                <a:lnTo>
                  <a:pt x="348" y="702"/>
                </a:lnTo>
                <a:lnTo>
                  <a:pt x="0" y="351"/>
                </a:lnTo>
                <a:lnTo>
                  <a:pt x="348" y="0"/>
                </a:lnTo>
                <a:lnTo>
                  <a:pt x="697" y="0"/>
                </a:lnTo>
                <a:lnTo>
                  <a:pt x="697" y="702"/>
                </a:ln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23" name="Oval 7"/>
          <p:cNvSpPr>
            <a:spLocks noChangeArrowheads="1"/>
          </p:cNvSpPr>
          <p:nvPr/>
        </p:nvSpPr>
        <p:spPr bwMode="auto">
          <a:xfrm>
            <a:off x="2236250" y="2393950"/>
            <a:ext cx="636588" cy="641350"/>
          </a:xfrm>
          <a:prstGeom prst="diamond">
            <a:avLst/>
          </a:prstGeom>
          <a:solidFill>
            <a:srgbClr val="FAFAF5"/>
          </a:solidFill>
          <a:ln>
            <a:noFill/>
          </a:ln>
        </p:spPr>
        <p:txBody>
          <a:bodyPr vert="horz" wrap="square" lIns="91440" tIns="45720" rIns="91440" bIns="45720" numCol="1" anchor="ctr" anchorCtr="0" compatLnSpc="1"/>
          <a:lstStyle/>
          <a:p>
            <a:pPr algn="ctr"/>
            <a:r>
              <a:rPr lang="en-US" altLang="zh-CN" sz="2800" dirty="0" smtClean="0">
                <a:solidFill>
                  <a:srgbClr val="269844"/>
                </a:solidFill>
              </a:rPr>
              <a:t>1</a:t>
            </a:r>
            <a:endParaRPr lang="zh-CN" altLang="en-US" sz="2800" dirty="0">
              <a:solidFill>
                <a:srgbClr val="269844"/>
              </a:solidFill>
            </a:endParaRPr>
          </a:p>
        </p:txBody>
      </p:sp>
      <p:sp>
        <p:nvSpPr>
          <p:cNvPr id="24" name="文本框 23"/>
          <p:cNvSpPr txBox="1"/>
          <p:nvPr/>
        </p:nvSpPr>
        <p:spPr>
          <a:xfrm>
            <a:off x="3017123" y="2353373"/>
            <a:ext cx="2031285" cy="722505"/>
          </a:xfrm>
          <a:prstGeom prst="rect">
            <a:avLst/>
          </a:prstGeom>
          <a:noFill/>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33" name="Freeform 5"/>
          <p:cNvSpPr/>
          <p:nvPr/>
        </p:nvSpPr>
        <p:spPr bwMode="auto">
          <a:xfrm>
            <a:off x="7143590" y="2157413"/>
            <a:ext cx="3054350" cy="1114425"/>
          </a:xfrm>
          <a:custGeom>
            <a:avLst/>
            <a:gdLst>
              <a:gd name="T0" fmla="*/ 348 w 1924"/>
              <a:gd name="T1" fmla="*/ 0 h 702"/>
              <a:gd name="T2" fmla="*/ 1924 w 1924"/>
              <a:gd name="T3" fmla="*/ 0 h 702"/>
              <a:gd name="T4" fmla="*/ 1924 w 1924"/>
              <a:gd name="T5" fmla="*/ 702 h 702"/>
              <a:gd name="T6" fmla="*/ 348 w 1924"/>
              <a:gd name="T7" fmla="*/ 702 h 702"/>
              <a:gd name="T8" fmla="*/ 0 w 1924"/>
              <a:gd name="T9" fmla="*/ 351 h 702"/>
              <a:gd name="T10" fmla="*/ 348 w 1924"/>
              <a:gd name="T11" fmla="*/ 0 h 702"/>
            </a:gdLst>
            <a:ahLst/>
            <a:cxnLst>
              <a:cxn ang="0">
                <a:pos x="T0" y="T1"/>
              </a:cxn>
              <a:cxn ang="0">
                <a:pos x="T2" y="T3"/>
              </a:cxn>
              <a:cxn ang="0">
                <a:pos x="T4" y="T5"/>
              </a:cxn>
              <a:cxn ang="0">
                <a:pos x="T6" y="T7"/>
              </a:cxn>
              <a:cxn ang="0">
                <a:pos x="T8" y="T9"/>
              </a:cxn>
              <a:cxn ang="0">
                <a:pos x="T10" y="T11"/>
              </a:cxn>
            </a:cxnLst>
            <a:rect l="0" t="0" r="r" b="b"/>
            <a:pathLst>
              <a:path w="1924" h="702">
                <a:moveTo>
                  <a:pt x="348" y="0"/>
                </a:moveTo>
                <a:lnTo>
                  <a:pt x="1924" y="0"/>
                </a:lnTo>
                <a:lnTo>
                  <a:pt x="1924" y="702"/>
                </a:lnTo>
                <a:lnTo>
                  <a:pt x="348" y="702"/>
                </a:lnTo>
                <a:lnTo>
                  <a:pt x="0" y="351"/>
                </a:lnTo>
                <a:lnTo>
                  <a:pt x="348" y="0"/>
                </a:lnTo>
                <a:close/>
              </a:path>
            </a:pathLst>
          </a:custGeom>
          <a:noFill/>
          <a:ln w="19050">
            <a:solidFill>
              <a:srgbClr val="269844"/>
            </a:solidFill>
            <a:round/>
          </a:ln>
        </p:spPr>
        <p:txBody>
          <a:bodyPr vert="horz" wrap="square" lIns="91440" tIns="45720" rIns="91440" bIns="45720" numCol="1" anchor="t" anchorCtr="0" compatLnSpc="1"/>
          <a:lstStyle/>
          <a:p>
            <a:endParaRPr lang="zh-CN" altLang="en-US"/>
          </a:p>
        </p:txBody>
      </p:sp>
      <p:sp>
        <p:nvSpPr>
          <p:cNvPr id="34" name="Freeform 6"/>
          <p:cNvSpPr/>
          <p:nvPr/>
        </p:nvSpPr>
        <p:spPr bwMode="auto">
          <a:xfrm>
            <a:off x="7143590" y="2157413"/>
            <a:ext cx="1106488" cy="1114425"/>
          </a:xfrm>
          <a:custGeom>
            <a:avLst/>
            <a:gdLst>
              <a:gd name="T0" fmla="*/ 697 w 697"/>
              <a:gd name="T1" fmla="*/ 702 h 702"/>
              <a:gd name="T2" fmla="*/ 348 w 697"/>
              <a:gd name="T3" fmla="*/ 702 h 702"/>
              <a:gd name="T4" fmla="*/ 0 w 697"/>
              <a:gd name="T5" fmla="*/ 351 h 702"/>
              <a:gd name="T6" fmla="*/ 348 w 697"/>
              <a:gd name="T7" fmla="*/ 0 h 702"/>
              <a:gd name="T8" fmla="*/ 697 w 697"/>
              <a:gd name="T9" fmla="*/ 0 h 702"/>
              <a:gd name="T10" fmla="*/ 697 w 697"/>
              <a:gd name="T11" fmla="*/ 702 h 702"/>
            </a:gdLst>
            <a:ahLst/>
            <a:cxnLst>
              <a:cxn ang="0">
                <a:pos x="T0" y="T1"/>
              </a:cxn>
              <a:cxn ang="0">
                <a:pos x="T2" y="T3"/>
              </a:cxn>
              <a:cxn ang="0">
                <a:pos x="T4" y="T5"/>
              </a:cxn>
              <a:cxn ang="0">
                <a:pos x="T6" y="T7"/>
              </a:cxn>
              <a:cxn ang="0">
                <a:pos x="T8" y="T9"/>
              </a:cxn>
              <a:cxn ang="0">
                <a:pos x="T10" y="T11"/>
              </a:cxn>
            </a:cxnLst>
            <a:rect l="0" t="0" r="r" b="b"/>
            <a:pathLst>
              <a:path w="697" h="702">
                <a:moveTo>
                  <a:pt x="697" y="702"/>
                </a:moveTo>
                <a:lnTo>
                  <a:pt x="348" y="702"/>
                </a:lnTo>
                <a:lnTo>
                  <a:pt x="0" y="351"/>
                </a:lnTo>
                <a:lnTo>
                  <a:pt x="348" y="0"/>
                </a:lnTo>
                <a:lnTo>
                  <a:pt x="697" y="0"/>
                </a:lnTo>
                <a:lnTo>
                  <a:pt x="697" y="702"/>
                </a:ln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35" name="Oval 7"/>
          <p:cNvSpPr>
            <a:spLocks noChangeArrowheads="1"/>
          </p:cNvSpPr>
          <p:nvPr/>
        </p:nvSpPr>
        <p:spPr bwMode="auto">
          <a:xfrm>
            <a:off x="7515065" y="2393950"/>
            <a:ext cx="636588" cy="641350"/>
          </a:xfrm>
          <a:prstGeom prst="diamond">
            <a:avLst/>
          </a:prstGeom>
          <a:solidFill>
            <a:srgbClr val="FAFAF5"/>
          </a:solidFill>
          <a:ln>
            <a:noFill/>
          </a:ln>
        </p:spPr>
        <p:txBody>
          <a:bodyPr vert="horz" wrap="square" lIns="91440" tIns="45720" rIns="91440" bIns="45720" numCol="1" anchor="ctr" anchorCtr="0" compatLnSpc="1"/>
          <a:lstStyle/>
          <a:p>
            <a:pPr algn="ctr"/>
            <a:r>
              <a:rPr lang="en-US" altLang="zh-CN" sz="2800" dirty="0" smtClean="0">
                <a:solidFill>
                  <a:srgbClr val="269844"/>
                </a:solidFill>
              </a:rPr>
              <a:t>2</a:t>
            </a:r>
            <a:endParaRPr lang="zh-CN" altLang="en-US" sz="2800" dirty="0">
              <a:solidFill>
                <a:srgbClr val="269844"/>
              </a:solidFill>
            </a:endParaRPr>
          </a:p>
        </p:txBody>
      </p:sp>
      <p:sp>
        <p:nvSpPr>
          <p:cNvPr id="36" name="文本框 35"/>
          <p:cNvSpPr txBox="1"/>
          <p:nvPr/>
        </p:nvSpPr>
        <p:spPr>
          <a:xfrm>
            <a:off x="8295938" y="2353373"/>
            <a:ext cx="2031285" cy="722505"/>
          </a:xfrm>
          <a:prstGeom prst="rect">
            <a:avLst/>
          </a:prstGeom>
          <a:noFill/>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37" name="Freeform 5"/>
          <p:cNvSpPr/>
          <p:nvPr/>
        </p:nvSpPr>
        <p:spPr bwMode="auto">
          <a:xfrm flipH="1">
            <a:off x="7272873" y="4306138"/>
            <a:ext cx="3054350" cy="1114425"/>
          </a:xfrm>
          <a:custGeom>
            <a:avLst/>
            <a:gdLst>
              <a:gd name="T0" fmla="*/ 348 w 1924"/>
              <a:gd name="T1" fmla="*/ 0 h 702"/>
              <a:gd name="T2" fmla="*/ 1924 w 1924"/>
              <a:gd name="T3" fmla="*/ 0 h 702"/>
              <a:gd name="T4" fmla="*/ 1924 w 1924"/>
              <a:gd name="T5" fmla="*/ 702 h 702"/>
              <a:gd name="T6" fmla="*/ 348 w 1924"/>
              <a:gd name="T7" fmla="*/ 702 h 702"/>
              <a:gd name="T8" fmla="*/ 0 w 1924"/>
              <a:gd name="T9" fmla="*/ 351 h 702"/>
              <a:gd name="T10" fmla="*/ 348 w 1924"/>
              <a:gd name="T11" fmla="*/ 0 h 702"/>
            </a:gdLst>
            <a:ahLst/>
            <a:cxnLst>
              <a:cxn ang="0">
                <a:pos x="T0" y="T1"/>
              </a:cxn>
              <a:cxn ang="0">
                <a:pos x="T2" y="T3"/>
              </a:cxn>
              <a:cxn ang="0">
                <a:pos x="T4" y="T5"/>
              </a:cxn>
              <a:cxn ang="0">
                <a:pos x="T6" y="T7"/>
              </a:cxn>
              <a:cxn ang="0">
                <a:pos x="T8" y="T9"/>
              </a:cxn>
              <a:cxn ang="0">
                <a:pos x="T10" y="T11"/>
              </a:cxn>
            </a:cxnLst>
            <a:rect l="0" t="0" r="r" b="b"/>
            <a:pathLst>
              <a:path w="1924" h="702">
                <a:moveTo>
                  <a:pt x="348" y="0"/>
                </a:moveTo>
                <a:lnTo>
                  <a:pt x="1924" y="0"/>
                </a:lnTo>
                <a:lnTo>
                  <a:pt x="1924" y="702"/>
                </a:lnTo>
                <a:lnTo>
                  <a:pt x="348" y="702"/>
                </a:lnTo>
                <a:lnTo>
                  <a:pt x="0" y="351"/>
                </a:lnTo>
                <a:lnTo>
                  <a:pt x="348" y="0"/>
                </a:lnTo>
                <a:close/>
              </a:path>
            </a:pathLst>
          </a:custGeom>
          <a:noFill/>
          <a:ln w="19050">
            <a:solidFill>
              <a:srgbClr val="269844"/>
            </a:solidFill>
            <a:round/>
          </a:ln>
        </p:spPr>
        <p:txBody>
          <a:bodyPr vert="horz" wrap="square" lIns="91440" tIns="45720" rIns="91440" bIns="45720" numCol="1" anchor="t" anchorCtr="0" compatLnSpc="1"/>
          <a:lstStyle/>
          <a:p>
            <a:endParaRPr lang="zh-CN" altLang="en-US"/>
          </a:p>
        </p:txBody>
      </p:sp>
      <p:sp>
        <p:nvSpPr>
          <p:cNvPr id="38" name="Freeform 6"/>
          <p:cNvSpPr/>
          <p:nvPr/>
        </p:nvSpPr>
        <p:spPr bwMode="auto">
          <a:xfrm flipH="1">
            <a:off x="9220735" y="4306138"/>
            <a:ext cx="1106488" cy="1114425"/>
          </a:xfrm>
          <a:custGeom>
            <a:avLst/>
            <a:gdLst>
              <a:gd name="T0" fmla="*/ 697 w 697"/>
              <a:gd name="T1" fmla="*/ 702 h 702"/>
              <a:gd name="T2" fmla="*/ 348 w 697"/>
              <a:gd name="T3" fmla="*/ 702 h 702"/>
              <a:gd name="T4" fmla="*/ 0 w 697"/>
              <a:gd name="T5" fmla="*/ 351 h 702"/>
              <a:gd name="T6" fmla="*/ 348 w 697"/>
              <a:gd name="T7" fmla="*/ 0 h 702"/>
              <a:gd name="T8" fmla="*/ 697 w 697"/>
              <a:gd name="T9" fmla="*/ 0 h 702"/>
              <a:gd name="T10" fmla="*/ 697 w 697"/>
              <a:gd name="T11" fmla="*/ 702 h 702"/>
            </a:gdLst>
            <a:ahLst/>
            <a:cxnLst>
              <a:cxn ang="0">
                <a:pos x="T0" y="T1"/>
              </a:cxn>
              <a:cxn ang="0">
                <a:pos x="T2" y="T3"/>
              </a:cxn>
              <a:cxn ang="0">
                <a:pos x="T4" y="T5"/>
              </a:cxn>
              <a:cxn ang="0">
                <a:pos x="T6" y="T7"/>
              </a:cxn>
              <a:cxn ang="0">
                <a:pos x="T8" y="T9"/>
              </a:cxn>
              <a:cxn ang="0">
                <a:pos x="T10" y="T11"/>
              </a:cxn>
            </a:cxnLst>
            <a:rect l="0" t="0" r="r" b="b"/>
            <a:pathLst>
              <a:path w="697" h="702">
                <a:moveTo>
                  <a:pt x="697" y="702"/>
                </a:moveTo>
                <a:lnTo>
                  <a:pt x="348" y="702"/>
                </a:lnTo>
                <a:lnTo>
                  <a:pt x="0" y="351"/>
                </a:lnTo>
                <a:lnTo>
                  <a:pt x="348" y="0"/>
                </a:lnTo>
                <a:lnTo>
                  <a:pt x="697" y="0"/>
                </a:lnTo>
                <a:lnTo>
                  <a:pt x="697" y="702"/>
                </a:ln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39" name="Oval 7"/>
          <p:cNvSpPr>
            <a:spLocks noChangeArrowheads="1"/>
          </p:cNvSpPr>
          <p:nvPr/>
        </p:nvSpPr>
        <p:spPr bwMode="auto">
          <a:xfrm flipH="1">
            <a:off x="9319160" y="4542675"/>
            <a:ext cx="636588" cy="641350"/>
          </a:xfrm>
          <a:prstGeom prst="diamond">
            <a:avLst/>
          </a:prstGeom>
          <a:solidFill>
            <a:srgbClr val="FAFAF5"/>
          </a:solidFill>
          <a:ln>
            <a:noFill/>
          </a:ln>
        </p:spPr>
        <p:txBody>
          <a:bodyPr vert="horz" wrap="square" lIns="91440" tIns="45720" rIns="91440" bIns="45720" numCol="1" anchor="ctr" anchorCtr="0" compatLnSpc="1"/>
          <a:lstStyle/>
          <a:p>
            <a:pPr algn="ctr"/>
            <a:r>
              <a:rPr lang="en-US" altLang="zh-CN" sz="2800" dirty="0" smtClean="0">
                <a:solidFill>
                  <a:srgbClr val="269844"/>
                </a:solidFill>
              </a:rPr>
              <a:t>4</a:t>
            </a:r>
            <a:endParaRPr lang="zh-CN" altLang="en-US" sz="2800" dirty="0">
              <a:solidFill>
                <a:srgbClr val="269844"/>
              </a:solidFill>
            </a:endParaRPr>
          </a:p>
        </p:txBody>
      </p:sp>
      <p:sp>
        <p:nvSpPr>
          <p:cNvPr id="40" name="文本框 39"/>
          <p:cNvSpPr txBox="1"/>
          <p:nvPr/>
        </p:nvSpPr>
        <p:spPr>
          <a:xfrm flipH="1">
            <a:off x="7143590" y="4502098"/>
            <a:ext cx="2031285" cy="722505"/>
          </a:xfrm>
          <a:prstGeom prst="rect">
            <a:avLst/>
          </a:prstGeom>
          <a:noFill/>
        </p:spPr>
        <p:txBody>
          <a:bodyPr wrap="square" rtlCol="0">
            <a:spAutoFit/>
          </a:bodyPr>
          <a:lstStyle/>
          <a:p>
            <a:pPr algn="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
        <p:nvSpPr>
          <p:cNvPr id="41" name="Freeform 5"/>
          <p:cNvSpPr/>
          <p:nvPr/>
        </p:nvSpPr>
        <p:spPr bwMode="auto">
          <a:xfrm flipH="1">
            <a:off x="1994058" y="4306138"/>
            <a:ext cx="3054350" cy="1114425"/>
          </a:xfrm>
          <a:custGeom>
            <a:avLst/>
            <a:gdLst>
              <a:gd name="T0" fmla="*/ 348 w 1924"/>
              <a:gd name="T1" fmla="*/ 0 h 702"/>
              <a:gd name="T2" fmla="*/ 1924 w 1924"/>
              <a:gd name="T3" fmla="*/ 0 h 702"/>
              <a:gd name="T4" fmla="*/ 1924 w 1924"/>
              <a:gd name="T5" fmla="*/ 702 h 702"/>
              <a:gd name="T6" fmla="*/ 348 w 1924"/>
              <a:gd name="T7" fmla="*/ 702 h 702"/>
              <a:gd name="T8" fmla="*/ 0 w 1924"/>
              <a:gd name="T9" fmla="*/ 351 h 702"/>
              <a:gd name="T10" fmla="*/ 348 w 1924"/>
              <a:gd name="T11" fmla="*/ 0 h 702"/>
            </a:gdLst>
            <a:ahLst/>
            <a:cxnLst>
              <a:cxn ang="0">
                <a:pos x="T0" y="T1"/>
              </a:cxn>
              <a:cxn ang="0">
                <a:pos x="T2" y="T3"/>
              </a:cxn>
              <a:cxn ang="0">
                <a:pos x="T4" y="T5"/>
              </a:cxn>
              <a:cxn ang="0">
                <a:pos x="T6" y="T7"/>
              </a:cxn>
              <a:cxn ang="0">
                <a:pos x="T8" y="T9"/>
              </a:cxn>
              <a:cxn ang="0">
                <a:pos x="T10" y="T11"/>
              </a:cxn>
            </a:cxnLst>
            <a:rect l="0" t="0" r="r" b="b"/>
            <a:pathLst>
              <a:path w="1924" h="702">
                <a:moveTo>
                  <a:pt x="348" y="0"/>
                </a:moveTo>
                <a:lnTo>
                  <a:pt x="1924" y="0"/>
                </a:lnTo>
                <a:lnTo>
                  <a:pt x="1924" y="702"/>
                </a:lnTo>
                <a:lnTo>
                  <a:pt x="348" y="702"/>
                </a:lnTo>
                <a:lnTo>
                  <a:pt x="0" y="351"/>
                </a:lnTo>
                <a:lnTo>
                  <a:pt x="348" y="0"/>
                </a:lnTo>
                <a:close/>
              </a:path>
            </a:pathLst>
          </a:custGeom>
          <a:noFill/>
          <a:ln w="19050">
            <a:solidFill>
              <a:srgbClr val="269844"/>
            </a:solidFill>
            <a:round/>
          </a:ln>
        </p:spPr>
        <p:txBody>
          <a:bodyPr vert="horz" wrap="square" lIns="91440" tIns="45720" rIns="91440" bIns="45720" numCol="1" anchor="t" anchorCtr="0" compatLnSpc="1"/>
          <a:lstStyle/>
          <a:p>
            <a:endParaRPr lang="zh-CN" altLang="en-US"/>
          </a:p>
        </p:txBody>
      </p:sp>
      <p:sp>
        <p:nvSpPr>
          <p:cNvPr id="42" name="Freeform 6"/>
          <p:cNvSpPr/>
          <p:nvPr/>
        </p:nvSpPr>
        <p:spPr bwMode="auto">
          <a:xfrm flipH="1">
            <a:off x="3941920" y="4306138"/>
            <a:ext cx="1106488" cy="1114425"/>
          </a:xfrm>
          <a:custGeom>
            <a:avLst/>
            <a:gdLst>
              <a:gd name="T0" fmla="*/ 697 w 697"/>
              <a:gd name="T1" fmla="*/ 702 h 702"/>
              <a:gd name="T2" fmla="*/ 348 w 697"/>
              <a:gd name="T3" fmla="*/ 702 h 702"/>
              <a:gd name="T4" fmla="*/ 0 w 697"/>
              <a:gd name="T5" fmla="*/ 351 h 702"/>
              <a:gd name="T6" fmla="*/ 348 w 697"/>
              <a:gd name="T7" fmla="*/ 0 h 702"/>
              <a:gd name="T8" fmla="*/ 697 w 697"/>
              <a:gd name="T9" fmla="*/ 0 h 702"/>
              <a:gd name="T10" fmla="*/ 697 w 697"/>
              <a:gd name="T11" fmla="*/ 702 h 702"/>
            </a:gdLst>
            <a:ahLst/>
            <a:cxnLst>
              <a:cxn ang="0">
                <a:pos x="T0" y="T1"/>
              </a:cxn>
              <a:cxn ang="0">
                <a:pos x="T2" y="T3"/>
              </a:cxn>
              <a:cxn ang="0">
                <a:pos x="T4" y="T5"/>
              </a:cxn>
              <a:cxn ang="0">
                <a:pos x="T6" y="T7"/>
              </a:cxn>
              <a:cxn ang="0">
                <a:pos x="T8" y="T9"/>
              </a:cxn>
              <a:cxn ang="0">
                <a:pos x="T10" y="T11"/>
              </a:cxn>
            </a:cxnLst>
            <a:rect l="0" t="0" r="r" b="b"/>
            <a:pathLst>
              <a:path w="697" h="702">
                <a:moveTo>
                  <a:pt x="697" y="702"/>
                </a:moveTo>
                <a:lnTo>
                  <a:pt x="348" y="702"/>
                </a:lnTo>
                <a:lnTo>
                  <a:pt x="0" y="351"/>
                </a:lnTo>
                <a:lnTo>
                  <a:pt x="348" y="0"/>
                </a:lnTo>
                <a:lnTo>
                  <a:pt x="697" y="0"/>
                </a:lnTo>
                <a:lnTo>
                  <a:pt x="697" y="702"/>
                </a:ln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43" name="Oval 7"/>
          <p:cNvSpPr>
            <a:spLocks noChangeArrowheads="1"/>
          </p:cNvSpPr>
          <p:nvPr/>
        </p:nvSpPr>
        <p:spPr bwMode="auto">
          <a:xfrm flipH="1">
            <a:off x="4040345" y="4542675"/>
            <a:ext cx="636588" cy="641350"/>
          </a:xfrm>
          <a:prstGeom prst="diamond">
            <a:avLst/>
          </a:prstGeom>
          <a:solidFill>
            <a:srgbClr val="FAFAF5"/>
          </a:solidFill>
          <a:ln>
            <a:noFill/>
          </a:ln>
        </p:spPr>
        <p:txBody>
          <a:bodyPr vert="horz" wrap="square" lIns="91440" tIns="45720" rIns="91440" bIns="45720" numCol="1" anchor="ctr" anchorCtr="0" compatLnSpc="1"/>
          <a:lstStyle/>
          <a:p>
            <a:pPr algn="ctr"/>
            <a:r>
              <a:rPr lang="en-US" altLang="zh-CN" sz="2800" dirty="0" smtClean="0">
                <a:solidFill>
                  <a:srgbClr val="269844"/>
                </a:solidFill>
              </a:rPr>
              <a:t>3</a:t>
            </a:r>
            <a:endParaRPr lang="zh-CN" altLang="en-US" sz="2800" dirty="0">
              <a:solidFill>
                <a:srgbClr val="269844"/>
              </a:solidFill>
            </a:endParaRPr>
          </a:p>
        </p:txBody>
      </p:sp>
      <p:sp>
        <p:nvSpPr>
          <p:cNvPr id="44" name="文本框 43"/>
          <p:cNvSpPr txBox="1"/>
          <p:nvPr/>
        </p:nvSpPr>
        <p:spPr>
          <a:xfrm flipH="1">
            <a:off x="1864775" y="4502098"/>
            <a:ext cx="2031285" cy="722505"/>
          </a:xfrm>
          <a:prstGeom prst="rect">
            <a:avLst/>
          </a:prstGeom>
          <a:noFill/>
        </p:spPr>
        <p:txBody>
          <a:bodyPr wrap="square" rtlCol="0">
            <a:spAutoFit/>
          </a:bodyPr>
          <a:lstStyle/>
          <a:p>
            <a:pPr algn="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17" name="矩形 16"/>
          <p:cNvSpPr/>
          <p:nvPr/>
        </p:nvSpPr>
        <p:spPr>
          <a:xfrm>
            <a:off x="1465193" y="1921267"/>
            <a:ext cx="7812371" cy="3947098"/>
          </a:xfrm>
          <a:prstGeom prst="rect">
            <a:avLst/>
          </a:prstGeom>
          <a:noFill/>
          <a:ln w="76200">
            <a:solidFill>
              <a:srgbClr val="269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641"/>
              </a:solidFill>
            </a:endParaRPr>
          </a:p>
        </p:txBody>
      </p:sp>
      <p:sp>
        <p:nvSpPr>
          <p:cNvPr id="18" name="文本框 17"/>
          <p:cNvSpPr txBox="1"/>
          <p:nvPr/>
        </p:nvSpPr>
        <p:spPr>
          <a:xfrm>
            <a:off x="2014388" y="3429000"/>
            <a:ext cx="4355590" cy="1772793"/>
          </a:xfrm>
          <a:prstGeom prst="rect">
            <a:avLst/>
          </a:prstGeom>
          <a:noFill/>
        </p:spPr>
        <p:txBody>
          <a:bodyPr wrap="square" rtlCol="0">
            <a:spAutoFit/>
          </a:bodyPr>
          <a:lstStyle/>
          <a:p>
            <a:pPr>
              <a:lnSpc>
                <a:spcPct val="130000"/>
              </a:lnSpc>
            </a:pP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a:p>
            <a:pPr>
              <a:lnSpc>
                <a:spcPct val="130000"/>
              </a:lnSpc>
            </a:pP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76"/>
          <p:cNvSpPr txBox="1"/>
          <p:nvPr/>
        </p:nvSpPr>
        <p:spPr>
          <a:xfrm>
            <a:off x="2095411" y="2799198"/>
            <a:ext cx="1775042" cy="523220"/>
          </a:xfrm>
          <a:prstGeom prst="rect">
            <a:avLst/>
          </a:prstGeom>
          <a:solidFill>
            <a:srgbClr val="269844"/>
          </a:solidFill>
        </p:spPr>
        <p:txBody>
          <a:bodyPr wrap="square" rtlCol="0">
            <a:spAutoFit/>
          </a:bodyPr>
          <a:lstStyle/>
          <a:p>
            <a:pPr algn="ctr"/>
            <a:r>
              <a:rPr lang="zh-CN" altLang="en-US" sz="2800"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sz="2800" dirty="0">
              <a:solidFill>
                <a:srgbClr val="F6F6F6"/>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6592033" y="2306507"/>
            <a:ext cx="4914688" cy="3176618"/>
            <a:chOff x="-3733388" y="719528"/>
            <a:chExt cx="8707199" cy="5627914"/>
          </a:xfrm>
        </p:grpSpPr>
        <p:pic>
          <p:nvPicPr>
            <p:cNvPr id="9" name="图片 8"/>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33388" y="719528"/>
              <a:ext cx="8707199" cy="5627914"/>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71552" y="1665707"/>
              <a:ext cx="6022275" cy="4014187"/>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Freeform 6"/>
          <p:cNvSpPr/>
          <p:nvPr/>
        </p:nvSpPr>
        <p:spPr bwMode="auto">
          <a:xfrm flipH="1">
            <a:off x="8275998" y="2044700"/>
            <a:ext cx="2794000" cy="3311526"/>
          </a:xfrm>
          <a:custGeom>
            <a:avLst/>
            <a:gdLst>
              <a:gd name="T0" fmla="*/ 189 w 189"/>
              <a:gd name="T1" fmla="*/ 182 h 222"/>
              <a:gd name="T2" fmla="*/ 146 w 189"/>
              <a:gd name="T3" fmla="*/ 222 h 222"/>
              <a:gd name="T4" fmla="*/ 0 w 189"/>
              <a:gd name="T5" fmla="*/ 222 h 222"/>
              <a:gd name="T6" fmla="*/ 29 w 189"/>
              <a:gd name="T7" fmla="*/ 183 h 222"/>
              <a:gd name="T8" fmla="*/ 29 w 189"/>
              <a:gd name="T9" fmla="*/ 0 h 222"/>
              <a:gd name="T10" fmla="*/ 189 w 189"/>
              <a:gd name="T11" fmla="*/ 0 h 222"/>
              <a:gd name="T12" fmla="*/ 189 w 189"/>
              <a:gd name="T13" fmla="*/ 182 h 222"/>
            </a:gdLst>
            <a:ahLst/>
            <a:cxnLst>
              <a:cxn ang="0">
                <a:pos x="T0" y="T1"/>
              </a:cxn>
              <a:cxn ang="0">
                <a:pos x="T2" y="T3"/>
              </a:cxn>
              <a:cxn ang="0">
                <a:pos x="T4" y="T5"/>
              </a:cxn>
              <a:cxn ang="0">
                <a:pos x="T6" y="T7"/>
              </a:cxn>
              <a:cxn ang="0">
                <a:pos x="T8" y="T9"/>
              </a:cxn>
              <a:cxn ang="0">
                <a:pos x="T10" y="T11"/>
              </a:cxn>
              <a:cxn ang="0">
                <a:pos x="T12" y="T13"/>
              </a:cxn>
            </a:cxnLst>
            <a:rect l="0" t="0" r="r" b="b"/>
            <a:pathLst>
              <a:path w="189" h="222">
                <a:moveTo>
                  <a:pt x="189" y="182"/>
                </a:moveTo>
                <a:cubicBezTo>
                  <a:pt x="189" y="205"/>
                  <a:pt x="174" y="222"/>
                  <a:pt x="146" y="222"/>
                </a:cubicBezTo>
                <a:cubicBezTo>
                  <a:pt x="124" y="222"/>
                  <a:pt x="36" y="222"/>
                  <a:pt x="0" y="222"/>
                </a:cubicBezTo>
                <a:cubicBezTo>
                  <a:pt x="19" y="217"/>
                  <a:pt x="29" y="202"/>
                  <a:pt x="29" y="183"/>
                </a:cubicBezTo>
                <a:cubicBezTo>
                  <a:pt x="29" y="161"/>
                  <a:pt x="29" y="0"/>
                  <a:pt x="29" y="0"/>
                </a:cubicBezTo>
                <a:cubicBezTo>
                  <a:pt x="189" y="0"/>
                  <a:pt x="189" y="0"/>
                  <a:pt x="189" y="0"/>
                </a:cubicBezTo>
                <a:cubicBezTo>
                  <a:pt x="189" y="0"/>
                  <a:pt x="189" y="160"/>
                  <a:pt x="189" y="182"/>
                </a:cubicBez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flipH="1">
            <a:off x="4881456" y="2044700"/>
            <a:ext cx="2795588" cy="3311526"/>
          </a:xfrm>
          <a:custGeom>
            <a:avLst/>
            <a:gdLst>
              <a:gd name="T0" fmla="*/ 189 w 189"/>
              <a:gd name="T1" fmla="*/ 182 h 222"/>
              <a:gd name="T2" fmla="*/ 146 w 189"/>
              <a:gd name="T3" fmla="*/ 222 h 222"/>
              <a:gd name="T4" fmla="*/ 0 w 189"/>
              <a:gd name="T5" fmla="*/ 222 h 222"/>
              <a:gd name="T6" fmla="*/ 29 w 189"/>
              <a:gd name="T7" fmla="*/ 183 h 222"/>
              <a:gd name="T8" fmla="*/ 29 w 189"/>
              <a:gd name="T9" fmla="*/ 0 h 222"/>
              <a:gd name="T10" fmla="*/ 189 w 189"/>
              <a:gd name="T11" fmla="*/ 0 h 222"/>
              <a:gd name="T12" fmla="*/ 189 w 189"/>
              <a:gd name="T13" fmla="*/ 182 h 222"/>
            </a:gdLst>
            <a:ahLst/>
            <a:cxnLst>
              <a:cxn ang="0">
                <a:pos x="T0" y="T1"/>
              </a:cxn>
              <a:cxn ang="0">
                <a:pos x="T2" y="T3"/>
              </a:cxn>
              <a:cxn ang="0">
                <a:pos x="T4" y="T5"/>
              </a:cxn>
              <a:cxn ang="0">
                <a:pos x="T6" y="T7"/>
              </a:cxn>
              <a:cxn ang="0">
                <a:pos x="T8" y="T9"/>
              </a:cxn>
              <a:cxn ang="0">
                <a:pos x="T10" y="T11"/>
              </a:cxn>
              <a:cxn ang="0">
                <a:pos x="T12" y="T13"/>
              </a:cxn>
            </a:cxnLst>
            <a:rect l="0" t="0" r="r" b="b"/>
            <a:pathLst>
              <a:path w="189" h="222">
                <a:moveTo>
                  <a:pt x="189" y="182"/>
                </a:moveTo>
                <a:cubicBezTo>
                  <a:pt x="189" y="205"/>
                  <a:pt x="174" y="222"/>
                  <a:pt x="146" y="222"/>
                </a:cubicBezTo>
                <a:cubicBezTo>
                  <a:pt x="124" y="222"/>
                  <a:pt x="36" y="222"/>
                  <a:pt x="0" y="222"/>
                </a:cubicBezTo>
                <a:cubicBezTo>
                  <a:pt x="19" y="217"/>
                  <a:pt x="29" y="202"/>
                  <a:pt x="29" y="183"/>
                </a:cubicBezTo>
                <a:cubicBezTo>
                  <a:pt x="29" y="161"/>
                  <a:pt x="29" y="0"/>
                  <a:pt x="29" y="0"/>
                </a:cubicBezTo>
                <a:cubicBezTo>
                  <a:pt x="189" y="0"/>
                  <a:pt x="189" y="0"/>
                  <a:pt x="189" y="0"/>
                </a:cubicBezTo>
                <a:cubicBezTo>
                  <a:pt x="189" y="0"/>
                  <a:pt x="189" y="160"/>
                  <a:pt x="189" y="182"/>
                </a:cubicBez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12" name="Freeform 8"/>
          <p:cNvSpPr/>
          <p:nvPr/>
        </p:nvSpPr>
        <p:spPr bwMode="auto">
          <a:xfrm flipH="1">
            <a:off x="1502789" y="2044700"/>
            <a:ext cx="2779713" cy="3311526"/>
          </a:xfrm>
          <a:custGeom>
            <a:avLst/>
            <a:gdLst>
              <a:gd name="T0" fmla="*/ 188 w 188"/>
              <a:gd name="T1" fmla="*/ 182 h 222"/>
              <a:gd name="T2" fmla="*/ 146 w 188"/>
              <a:gd name="T3" fmla="*/ 222 h 222"/>
              <a:gd name="T4" fmla="*/ 0 w 188"/>
              <a:gd name="T5" fmla="*/ 222 h 222"/>
              <a:gd name="T6" fmla="*/ 29 w 188"/>
              <a:gd name="T7" fmla="*/ 183 h 222"/>
              <a:gd name="T8" fmla="*/ 29 w 188"/>
              <a:gd name="T9" fmla="*/ 0 h 222"/>
              <a:gd name="T10" fmla="*/ 188 w 188"/>
              <a:gd name="T11" fmla="*/ 0 h 222"/>
              <a:gd name="T12" fmla="*/ 188 w 188"/>
              <a:gd name="T13" fmla="*/ 182 h 222"/>
            </a:gdLst>
            <a:ahLst/>
            <a:cxnLst>
              <a:cxn ang="0">
                <a:pos x="T0" y="T1"/>
              </a:cxn>
              <a:cxn ang="0">
                <a:pos x="T2" y="T3"/>
              </a:cxn>
              <a:cxn ang="0">
                <a:pos x="T4" y="T5"/>
              </a:cxn>
              <a:cxn ang="0">
                <a:pos x="T6" y="T7"/>
              </a:cxn>
              <a:cxn ang="0">
                <a:pos x="T8" y="T9"/>
              </a:cxn>
              <a:cxn ang="0">
                <a:pos x="T10" y="T11"/>
              </a:cxn>
              <a:cxn ang="0">
                <a:pos x="T12" y="T13"/>
              </a:cxn>
            </a:cxnLst>
            <a:rect l="0" t="0" r="r" b="b"/>
            <a:pathLst>
              <a:path w="188" h="222">
                <a:moveTo>
                  <a:pt x="188" y="182"/>
                </a:moveTo>
                <a:cubicBezTo>
                  <a:pt x="188" y="205"/>
                  <a:pt x="173" y="222"/>
                  <a:pt x="146" y="222"/>
                </a:cubicBezTo>
                <a:cubicBezTo>
                  <a:pt x="124" y="222"/>
                  <a:pt x="36" y="222"/>
                  <a:pt x="0" y="222"/>
                </a:cubicBezTo>
                <a:cubicBezTo>
                  <a:pt x="19" y="217"/>
                  <a:pt x="29" y="202"/>
                  <a:pt x="29" y="183"/>
                </a:cubicBezTo>
                <a:cubicBezTo>
                  <a:pt x="29" y="161"/>
                  <a:pt x="29" y="0"/>
                  <a:pt x="29" y="0"/>
                </a:cubicBezTo>
                <a:cubicBezTo>
                  <a:pt x="188" y="0"/>
                  <a:pt x="188" y="0"/>
                  <a:pt x="188" y="0"/>
                </a:cubicBezTo>
                <a:cubicBezTo>
                  <a:pt x="188" y="0"/>
                  <a:pt x="188" y="160"/>
                  <a:pt x="188" y="182"/>
                </a:cubicBezTo>
                <a:close/>
              </a:path>
            </a:pathLst>
          </a:custGeom>
          <a:solidFill>
            <a:srgbClr val="269844"/>
          </a:solidFill>
          <a:ln>
            <a:noFill/>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51469" y="2838035"/>
            <a:ext cx="660810" cy="652869"/>
          </a:xfrm>
          <a:custGeom>
            <a:avLst/>
            <a:gdLst>
              <a:gd name="T0" fmla="*/ 0 w 68"/>
              <a:gd name="T1" fmla="*/ 33 h 67"/>
              <a:gd name="T2" fmla="*/ 34 w 68"/>
              <a:gd name="T3" fmla="*/ 67 h 67"/>
              <a:gd name="T4" fmla="*/ 68 w 68"/>
              <a:gd name="T5" fmla="*/ 33 h 67"/>
              <a:gd name="T6" fmla="*/ 34 w 68"/>
              <a:gd name="T7" fmla="*/ 0 h 67"/>
              <a:gd name="T8" fmla="*/ 0 w 68"/>
              <a:gd name="T9" fmla="*/ 33 h 67"/>
              <a:gd name="T10" fmla="*/ 39 w 68"/>
              <a:gd name="T11" fmla="*/ 15 h 67"/>
              <a:gd name="T12" fmla="*/ 39 w 68"/>
              <a:gd name="T13" fmla="*/ 39 h 67"/>
              <a:gd name="T14" fmla="*/ 50 w 68"/>
              <a:gd name="T15" fmla="*/ 27 h 67"/>
              <a:gd name="T16" fmla="*/ 53 w 68"/>
              <a:gd name="T17" fmla="*/ 26 h 67"/>
              <a:gd name="T18" fmla="*/ 57 w 68"/>
              <a:gd name="T19" fmla="*/ 27 h 67"/>
              <a:gd name="T20" fmla="*/ 57 w 68"/>
              <a:gd name="T21" fmla="*/ 34 h 67"/>
              <a:gd name="T22" fmla="*/ 34 w 68"/>
              <a:gd name="T23" fmla="*/ 57 h 67"/>
              <a:gd name="T24" fmla="*/ 11 w 68"/>
              <a:gd name="T25" fmla="*/ 34 h 67"/>
              <a:gd name="T26" fmla="*/ 11 w 68"/>
              <a:gd name="T27" fmla="*/ 27 h 67"/>
              <a:gd name="T28" fmla="*/ 18 w 68"/>
              <a:gd name="T29" fmla="*/ 27 h 67"/>
              <a:gd name="T30" fmla="*/ 29 w 68"/>
              <a:gd name="T31" fmla="*/ 39 h 67"/>
              <a:gd name="T32" fmla="*/ 29 w 68"/>
              <a:gd name="T33" fmla="*/ 15 h 67"/>
              <a:gd name="T34" fmla="*/ 34 w 68"/>
              <a:gd name="T35" fmla="*/ 10 h 67"/>
              <a:gd name="T36" fmla="*/ 39 w 68"/>
              <a:gd name="T3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7">
                <a:moveTo>
                  <a:pt x="0" y="33"/>
                </a:moveTo>
                <a:cubicBezTo>
                  <a:pt x="0" y="52"/>
                  <a:pt x="15" y="67"/>
                  <a:pt x="34" y="67"/>
                </a:cubicBezTo>
                <a:cubicBezTo>
                  <a:pt x="52" y="67"/>
                  <a:pt x="68" y="52"/>
                  <a:pt x="68" y="33"/>
                </a:cubicBezTo>
                <a:cubicBezTo>
                  <a:pt x="68" y="15"/>
                  <a:pt x="52" y="0"/>
                  <a:pt x="34" y="0"/>
                </a:cubicBezTo>
                <a:cubicBezTo>
                  <a:pt x="15" y="0"/>
                  <a:pt x="0" y="15"/>
                  <a:pt x="0" y="33"/>
                </a:cubicBezTo>
                <a:close/>
                <a:moveTo>
                  <a:pt x="39" y="15"/>
                </a:moveTo>
                <a:cubicBezTo>
                  <a:pt x="39" y="39"/>
                  <a:pt x="39" y="39"/>
                  <a:pt x="39" y="39"/>
                </a:cubicBezTo>
                <a:cubicBezTo>
                  <a:pt x="50" y="27"/>
                  <a:pt x="50" y="27"/>
                  <a:pt x="50" y="27"/>
                </a:cubicBezTo>
                <a:cubicBezTo>
                  <a:pt x="51" y="26"/>
                  <a:pt x="52" y="26"/>
                  <a:pt x="53" y="26"/>
                </a:cubicBezTo>
                <a:cubicBezTo>
                  <a:pt x="54" y="26"/>
                  <a:pt x="56" y="26"/>
                  <a:pt x="57" y="27"/>
                </a:cubicBezTo>
                <a:cubicBezTo>
                  <a:pt x="58" y="29"/>
                  <a:pt x="58" y="32"/>
                  <a:pt x="57" y="34"/>
                </a:cubicBezTo>
                <a:cubicBezTo>
                  <a:pt x="34" y="57"/>
                  <a:pt x="34" y="57"/>
                  <a:pt x="34" y="57"/>
                </a:cubicBezTo>
                <a:cubicBezTo>
                  <a:pt x="11" y="34"/>
                  <a:pt x="11" y="34"/>
                  <a:pt x="11" y="34"/>
                </a:cubicBezTo>
                <a:cubicBezTo>
                  <a:pt x="9" y="32"/>
                  <a:pt x="9" y="29"/>
                  <a:pt x="11" y="27"/>
                </a:cubicBezTo>
                <a:cubicBezTo>
                  <a:pt x="13" y="26"/>
                  <a:pt x="16" y="26"/>
                  <a:pt x="18" y="27"/>
                </a:cubicBezTo>
                <a:cubicBezTo>
                  <a:pt x="29" y="39"/>
                  <a:pt x="29" y="39"/>
                  <a:pt x="29" y="39"/>
                </a:cubicBezTo>
                <a:cubicBezTo>
                  <a:pt x="29" y="15"/>
                  <a:pt x="29" y="15"/>
                  <a:pt x="29" y="15"/>
                </a:cubicBezTo>
                <a:cubicBezTo>
                  <a:pt x="29" y="12"/>
                  <a:pt x="31" y="10"/>
                  <a:pt x="34" y="10"/>
                </a:cubicBezTo>
                <a:cubicBezTo>
                  <a:pt x="36" y="10"/>
                  <a:pt x="39" y="12"/>
                  <a:pt x="39" y="15"/>
                </a:cubicBezTo>
                <a:close/>
              </a:path>
            </a:pathLst>
          </a:custGeom>
          <a:solidFill>
            <a:srgbClr val="F6F6F6"/>
          </a:solidFill>
          <a:ln>
            <a:noFill/>
          </a:ln>
        </p:spPr>
        <p:txBody>
          <a:bodyPr vert="horz" wrap="square" lIns="91440" tIns="45720" rIns="91440" bIns="45720" numCol="1" anchor="t" anchorCtr="0" compatLnSpc="1"/>
          <a:lstStyle/>
          <a:p>
            <a:endParaRPr lang="zh-CN" altLang="en-US"/>
          </a:p>
        </p:txBody>
      </p:sp>
      <p:sp>
        <p:nvSpPr>
          <p:cNvPr id="18" name="Freeform 12"/>
          <p:cNvSpPr>
            <a:spLocks noEditPoints="1"/>
          </p:cNvSpPr>
          <p:nvPr/>
        </p:nvSpPr>
        <p:spPr bwMode="auto">
          <a:xfrm>
            <a:off x="5765595" y="2838035"/>
            <a:ext cx="660810" cy="652869"/>
          </a:xfrm>
          <a:custGeom>
            <a:avLst/>
            <a:gdLst>
              <a:gd name="T0" fmla="*/ 0 w 68"/>
              <a:gd name="T1" fmla="*/ 33 h 67"/>
              <a:gd name="T2" fmla="*/ 34 w 68"/>
              <a:gd name="T3" fmla="*/ 67 h 67"/>
              <a:gd name="T4" fmla="*/ 68 w 68"/>
              <a:gd name="T5" fmla="*/ 33 h 67"/>
              <a:gd name="T6" fmla="*/ 34 w 68"/>
              <a:gd name="T7" fmla="*/ 0 h 67"/>
              <a:gd name="T8" fmla="*/ 0 w 68"/>
              <a:gd name="T9" fmla="*/ 33 h 67"/>
              <a:gd name="T10" fmla="*/ 39 w 68"/>
              <a:gd name="T11" fmla="*/ 15 h 67"/>
              <a:gd name="T12" fmla="*/ 39 w 68"/>
              <a:gd name="T13" fmla="*/ 39 h 67"/>
              <a:gd name="T14" fmla="*/ 50 w 68"/>
              <a:gd name="T15" fmla="*/ 27 h 67"/>
              <a:gd name="T16" fmla="*/ 53 w 68"/>
              <a:gd name="T17" fmla="*/ 26 h 67"/>
              <a:gd name="T18" fmla="*/ 57 w 68"/>
              <a:gd name="T19" fmla="*/ 27 h 67"/>
              <a:gd name="T20" fmla="*/ 57 w 68"/>
              <a:gd name="T21" fmla="*/ 34 h 67"/>
              <a:gd name="T22" fmla="*/ 34 w 68"/>
              <a:gd name="T23" fmla="*/ 57 h 67"/>
              <a:gd name="T24" fmla="*/ 11 w 68"/>
              <a:gd name="T25" fmla="*/ 34 h 67"/>
              <a:gd name="T26" fmla="*/ 11 w 68"/>
              <a:gd name="T27" fmla="*/ 27 h 67"/>
              <a:gd name="T28" fmla="*/ 18 w 68"/>
              <a:gd name="T29" fmla="*/ 27 h 67"/>
              <a:gd name="T30" fmla="*/ 29 w 68"/>
              <a:gd name="T31" fmla="*/ 39 h 67"/>
              <a:gd name="T32" fmla="*/ 29 w 68"/>
              <a:gd name="T33" fmla="*/ 15 h 67"/>
              <a:gd name="T34" fmla="*/ 34 w 68"/>
              <a:gd name="T35" fmla="*/ 10 h 67"/>
              <a:gd name="T36" fmla="*/ 39 w 68"/>
              <a:gd name="T3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7">
                <a:moveTo>
                  <a:pt x="0" y="33"/>
                </a:moveTo>
                <a:cubicBezTo>
                  <a:pt x="0" y="52"/>
                  <a:pt x="15" y="67"/>
                  <a:pt x="34" y="67"/>
                </a:cubicBezTo>
                <a:cubicBezTo>
                  <a:pt x="52" y="67"/>
                  <a:pt x="68" y="52"/>
                  <a:pt x="68" y="33"/>
                </a:cubicBezTo>
                <a:cubicBezTo>
                  <a:pt x="68" y="15"/>
                  <a:pt x="52" y="0"/>
                  <a:pt x="34" y="0"/>
                </a:cubicBezTo>
                <a:cubicBezTo>
                  <a:pt x="15" y="0"/>
                  <a:pt x="0" y="15"/>
                  <a:pt x="0" y="33"/>
                </a:cubicBezTo>
                <a:close/>
                <a:moveTo>
                  <a:pt x="39" y="15"/>
                </a:moveTo>
                <a:cubicBezTo>
                  <a:pt x="39" y="39"/>
                  <a:pt x="39" y="39"/>
                  <a:pt x="39" y="39"/>
                </a:cubicBezTo>
                <a:cubicBezTo>
                  <a:pt x="50" y="27"/>
                  <a:pt x="50" y="27"/>
                  <a:pt x="50" y="27"/>
                </a:cubicBezTo>
                <a:cubicBezTo>
                  <a:pt x="51" y="26"/>
                  <a:pt x="52" y="26"/>
                  <a:pt x="53" y="26"/>
                </a:cubicBezTo>
                <a:cubicBezTo>
                  <a:pt x="54" y="26"/>
                  <a:pt x="56" y="26"/>
                  <a:pt x="57" y="27"/>
                </a:cubicBezTo>
                <a:cubicBezTo>
                  <a:pt x="58" y="29"/>
                  <a:pt x="58" y="32"/>
                  <a:pt x="57" y="34"/>
                </a:cubicBezTo>
                <a:cubicBezTo>
                  <a:pt x="34" y="57"/>
                  <a:pt x="34" y="57"/>
                  <a:pt x="34" y="57"/>
                </a:cubicBezTo>
                <a:cubicBezTo>
                  <a:pt x="11" y="34"/>
                  <a:pt x="11" y="34"/>
                  <a:pt x="11" y="34"/>
                </a:cubicBezTo>
                <a:cubicBezTo>
                  <a:pt x="9" y="32"/>
                  <a:pt x="9" y="29"/>
                  <a:pt x="11" y="27"/>
                </a:cubicBezTo>
                <a:cubicBezTo>
                  <a:pt x="13" y="26"/>
                  <a:pt x="16" y="26"/>
                  <a:pt x="18" y="27"/>
                </a:cubicBezTo>
                <a:cubicBezTo>
                  <a:pt x="29" y="39"/>
                  <a:pt x="29" y="39"/>
                  <a:pt x="29" y="39"/>
                </a:cubicBezTo>
                <a:cubicBezTo>
                  <a:pt x="29" y="15"/>
                  <a:pt x="29" y="15"/>
                  <a:pt x="29" y="15"/>
                </a:cubicBezTo>
                <a:cubicBezTo>
                  <a:pt x="29" y="12"/>
                  <a:pt x="31" y="10"/>
                  <a:pt x="34" y="10"/>
                </a:cubicBezTo>
                <a:cubicBezTo>
                  <a:pt x="36" y="10"/>
                  <a:pt x="39" y="12"/>
                  <a:pt x="39" y="15"/>
                </a:cubicBezTo>
                <a:close/>
              </a:path>
            </a:pathLst>
          </a:custGeom>
          <a:solidFill>
            <a:srgbClr val="F6F6F6"/>
          </a:solidFill>
          <a:ln>
            <a:noFill/>
          </a:ln>
        </p:spPr>
        <p:txBody>
          <a:bodyPr vert="horz" wrap="square" lIns="91440" tIns="45720" rIns="91440" bIns="45720" numCol="1" anchor="t" anchorCtr="0" compatLnSpc="1"/>
          <a:lstStyle/>
          <a:p>
            <a:endParaRPr lang="zh-CN" altLang="en-US"/>
          </a:p>
        </p:txBody>
      </p:sp>
      <p:sp>
        <p:nvSpPr>
          <p:cNvPr id="19" name="Freeform 12"/>
          <p:cNvSpPr>
            <a:spLocks noEditPoints="1"/>
          </p:cNvSpPr>
          <p:nvPr/>
        </p:nvSpPr>
        <p:spPr bwMode="auto">
          <a:xfrm>
            <a:off x="9115686" y="2838035"/>
            <a:ext cx="660810" cy="652869"/>
          </a:xfrm>
          <a:custGeom>
            <a:avLst/>
            <a:gdLst>
              <a:gd name="T0" fmla="*/ 0 w 68"/>
              <a:gd name="T1" fmla="*/ 33 h 67"/>
              <a:gd name="T2" fmla="*/ 34 w 68"/>
              <a:gd name="T3" fmla="*/ 67 h 67"/>
              <a:gd name="T4" fmla="*/ 68 w 68"/>
              <a:gd name="T5" fmla="*/ 33 h 67"/>
              <a:gd name="T6" fmla="*/ 34 w 68"/>
              <a:gd name="T7" fmla="*/ 0 h 67"/>
              <a:gd name="T8" fmla="*/ 0 w 68"/>
              <a:gd name="T9" fmla="*/ 33 h 67"/>
              <a:gd name="T10" fmla="*/ 39 w 68"/>
              <a:gd name="T11" fmla="*/ 15 h 67"/>
              <a:gd name="T12" fmla="*/ 39 w 68"/>
              <a:gd name="T13" fmla="*/ 39 h 67"/>
              <a:gd name="T14" fmla="*/ 50 w 68"/>
              <a:gd name="T15" fmla="*/ 27 h 67"/>
              <a:gd name="T16" fmla="*/ 53 w 68"/>
              <a:gd name="T17" fmla="*/ 26 h 67"/>
              <a:gd name="T18" fmla="*/ 57 w 68"/>
              <a:gd name="T19" fmla="*/ 27 h 67"/>
              <a:gd name="T20" fmla="*/ 57 w 68"/>
              <a:gd name="T21" fmla="*/ 34 h 67"/>
              <a:gd name="T22" fmla="*/ 34 w 68"/>
              <a:gd name="T23" fmla="*/ 57 h 67"/>
              <a:gd name="T24" fmla="*/ 11 w 68"/>
              <a:gd name="T25" fmla="*/ 34 h 67"/>
              <a:gd name="T26" fmla="*/ 11 w 68"/>
              <a:gd name="T27" fmla="*/ 27 h 67"/>
              <a:gd name="T28" fmla="*/ 18 w 68"/>
              <a:gd name="T29" fmla="*/ 27 h 67"/>
              <a:gd name="T30" fmla="*/ 29 w 68"/>
              <a:gd name="T31" fmla="*/ 39 h 67"/>
              <a:gd name="T32" fmla="*/ 29 w 68"/>
              <a:gd name="T33" fmla="*/ 15 h 67"/>
              <a:gd name="T34" fmla="*/ 34 w 68"/>
              <a:gd name="T35" fmla="*/ 10 h 67"/>
              <a:gd name="T36" fmla="*/ 39 w 68"/>
              <a:gd name="T3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7">
                <a:moveTo>
                  <a:pt x="0" y="33"/>
                </a:moveTo>
                <a:cubicBezTo>
                  <a:pt x="0" y="52"/>
                  <a:pt x="15" y="67"/>
                  <a:pt x="34" y="67"/>
                </a:cubicBezTo>
                <a:cubicBezTo>
                  <a:pt x="52" y="67"/>
                  <a:pt x="68" y="52"/>
                  <a:pt x="68" y="33"/>
                </a:cubicBezTo>
                <a:cubicBezTo>
                  <a:pt x="68" y="15"/>
                  <a:pt x="52" y="0"/>
                  <a:pt x="34" y="0"/>
                </a:cubicBezTo>
                <a:cubicBezTo>
                  <a:pt x="15" y="0"/>
                  <a:pt x="0" y="15"/>
                  <a:pt x="0" y="33"/>
                </a:cubicBezTo>
                <a:close/>
                <a:moveTo>
                  <a:pt x="39" y="15"/>
                </a:moveTo>
                <a:cubicBezTo>
                  <a:pt x="39" y="39"/>
                  <a:pt x="39" y="39"/>
                  <a:pt x="39" y="39"/>
                </a:cubicBezTo>
                <a:cubicBezTo>
                  <a:pt x="50" y="27"/>
                  <a:pt x="50" y="27"/>
                  <a:pt x="50" y="27"/>
                </a:cubicBezTo>
                <a:cubicBezTo>
                  <a:pt x="51" y="26"/>
                  <a:pt x="52" y="26"/>
                  <a:pt x="53" y="26"/>
                </a:cubicBezTo>
                <a:cubicBezTo>
                  <a:pt x="54" y="26"/>
                  <a:pt x="56" y="26"/>
                  <a:pt x="57" y="27"/>
                </a:cubicBezTo>
                <a:cubicBezTo>
                  <a:pt x="58" y="29"/>
                  <a:pt x="58" y="32"/>
                  <a:pt x="57" y="34"/>
                </a:cubicBezTo>
                <a:cubicBezTo>
                  <a:pt x="34" y="57"/>
                  <a:pt x="34" y="57"/>
                  <a:pt x="34" y="57"/>
                </a:cubicBezTo>
                <a:cubicBezTo>
                  <a:pt x="11" y="34"/>
                  <a:pt x="11" y="34"/>
                  <a:pt x="11" y="34"/>
                </a:cubicBezTo>
                <a:cubicBezTo>
                  <a:pt x="9" y="32"/>
                  <a:pt x="9" y="29"/>
                  <a:pt x="11" y="27"/>
                </a:cubicBezTo>
                <a:cubicBezTo>
                  <a:pt x="13" y="26"/>
                  <a:pt x="16" y="26"/>
                  <a:pt x="18" y="27"/>
                </a:cubicBezTo>
                <a:cubicBezTo>
                  <a:pt x="29" y="39"/>
                  <a:pt x="29" y="39"/>
                  <a:pt x="29" y="39"/>
                </a:cubicBezTo>
                <a:cubicBezTo>
                  <a:pt x="29" y="15"/>
                  <a:pt x="29" y="15"/>
                  <a:pt x="29" y="15"/>
                </a:cubicBezTo>
                <a:cubicBezTo>
                  <a:pt x="29" y="12"/>
                  <a:pt x="31" y="10"/>
                  <a:pt x="34" y="10"/>
                </a:cubicBezTo>
                <a:cubicBezTo>
                  <a:pt x="36" y="10"/>
                  <a:pt x="39" y="12"/>
                  <a:pt x="39" y="15"/>
                </a:cubicBezTo>
                <a:close/>
              </a:path>
            </a:pathLst>
          </a:custGeom>
          <a:solidFill>
            <a:srgbClr val="F6F6F6"/>
          </a:solidFill>
          <a:ln>
            <a:noFill/>
          </a:ln>
        </p:spPr>
        <p:txBody>
          <a:bodyPr vert="horz" wrap="square" lIns="91440" tIns="45720" rIns="91440" bIns="45720" numCol="1" anchor="t" anchorCtr="0" compatLnSpc="1"/>
          <a:lstStyle/>
          <a:p>
            <a:endParaRPr lang="zh-CN" altLang="en-US"/>
          </a:p>
        </p:txBody>
      </p:sp>
      <p:sp>
        <p:nvSpPr>
          <p:cNvPr id="20" name="TextBox 76"/>
          <p:cNvSpPr txBox="1"/>
          <p:nvPr/>
        </p:nvSpPr>
        <p:spPr>
          <a:xfrm>
            <a:off x="2061339" y="2337477"/>
            <a:ext cx="1299196" cy="400110"/>
          </a:xfrm>
          <a:prstGeom prst="rect">
            <a:avLst/>
          </a:prstGeom>
          <a:noFill/>
        </p:spPr>
        <p:txBody>
          <a:bodyPr wrap="square" rtlCol="0">
            <a:spAutoFit/>
          </a:bodyPr>
          <a:lstStyle/>
          <a:p>
            <a:pPr algn="ctr"/>
            <a:r>
              <a:rPr lang="zh-CN" altLang="en-US" sz="2000"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1" name="文本框 20"/>
          <p:cNvSpPr txBox="1"/>
          <p:nvPr/>
        </p:nvSpPr>
        <p:spPr>
          <a:xfrm>
            <a:off x="1724456" y="3553061"/>
            <a:ext cx="1972963" cy="1192634"/>
          </a:xfrm>
          <a:prstGeom prst="rect">
            <a:avLst/>
          </a:prstGeom>
          <a:noFill/>
        </p:spPr>
        <p:txBody>
          <a:bodyPr wrap="square" rtlCol="0">
            <a:spAutoFit/>
          </a:bodyPr>
          <a:lstStyle/>
          <a:p>
            <a:pPr algn="ctr">
              <a:lnSpc>
                <a:spcPct val="130000"/>
              </a:lnSpc>
            </a:pPr>
            <a:r>
              <a:rPr lang="en-US" altLang="zh-CN" sz="1100" dirty="0" smtClean="0">
                <a:solidFill>
                  <a:srgbClr val="F6F6F6"/>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2" name="TextBox 76"/>
          <p:cNvSpPr txBox="1"/>
          <p:nvPr/>
        </p:nvSpPr>
        <p:spPr>
          <a:xfrm>
            <a:off x="5446401" y="2337477"/>
            <a:ext cx="1299196" cy="400110"/>
          </a:xfrm>
          <a:prstGeom prst="rect">
            <a:avLst/>
          </a:prstGeom>
          <a:noFill/>
        </p:spPr>
        <p:txBody>
          <a:bodyPr wrap="square" rtlCol="0">
            <a:spAutoFit/>
          </a:bodyPr>
          <a:lstStyle/>
          <a:p>
            <a:pPr algn="ctr"/>
            <a:r>
              <a:rPr lang="zh-CN" altLang="en-US" sz="2000"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5109518" y="3553061"/>
            <a:ext cx="1972963" cy="1192634"/>
          </a:xfrm>
          <a:prstGeom prst="rect">
            <a:avLst/>
          </a:prstGeom>
          <a:noFill/>
        </p:spPr>
        <p:txBody>
          <a:bodyPr wrap="square" rtlCol="0">
            <a:spAutoFit/>
          </a:bodyPr>
          <a:lstStyle/>
          <a:p>
            <a:pPr algn="ctr">
              <a:lnSpc>
                <a:spcPct val="130000"/>
              </a:lnSpc>
            </a:pPr>
            <a:r>
              <a:rPr lang="en-US" altLang="zh-CN" sz="1100" dirty="0" smtClean="0">
                <a:solidFill>
                  <a:srgbClr val="F6F6F6"/>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4" name="TextBox 76"/>
          <p:cNvSpPr txBox="1"/>
          <p:nvPr/>
        </p:nvSpPr>
        <p:spPr>
          <a:xfrm>
            <a:off x="8796493" y="2337477"/>
            <a:ext cx="1299196" cy="400110"/>
          </a:xfrm>
          <a:prstGeom prst="rect">
            <a:avLst/>
          </a:prstGeom>
          <a:noFill/>
        </p:spPr>
        <p:txBody>
          <a:bodyPr wrap="square" rtlCol="0">
            <a:spAutoFit/>
          </a:bodyPr>
          <a:lstStyle/>
          <a:p>
            <a:pPr algn="ctr"/>
            <a:r>
              <a:rPr lang="zh-CN" altLang="en-US" sz="2000" dirty="0" smtClean="0">
                <a:solidFill>
                  <a:srgbClr val="F6F6F6"/>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F6F6F6"/>
              </a:solidFill>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8459610" y="3553061"/>
            <a:ext cx="1972963" cy="1192634"/>
          </a:xfrm>
          <a:prstGeom prst="rect">
            <a:avLst/>
          </a:prstGeom>
          <a:noFill/>
        </p:spPr>
        <p:txBody>
          <a:bodyPr wrap="square" rtlCol="0">
            <a:spAutoFit/>
          </a:bodyPr>
          <a:lstStyle/>
          <a:p>
            <a:pPr algn="ctr">
              <a:lnSpc>
                <a:spcPct val="130000"/>
              </a:lnSpc>
            </a:pPr>
            <a:r>
              <a:rPr lang="en-US" altLang="zh-CN" sz="1100" dirty="0" smtClean="0">
                <a:solidFill>
                  <a:srgbClr val="F6F6F6"/>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cxnSp>
        <p:nvCxnSpPr>
          <p:cNvPr id="3" name="直接连接符 2"/>
          <p:cNvCxnSpPr>
            <a:stCxn id="12" idx="5"/>
            <a:endCxn id="8" idx="4"/>
          </p:cNvCxnSpPr>
          <p:nvPr/>
        </p:nvCxnSpPr>
        <p:spPr>
          <a:xfrm>
            <a:off x="1502789" y="2044700"/>
            <a:ext cx="9138500" cy="0"/>
          </a:xfrm>
          <a:prstGeom prst="line">
            <a:avLst/>
          </a:prstGeom>
          <a:ln w="25400">
            <a:solidFill>
              <a:srgbClr val="2698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8" name="Freeform 6"/>
          <p:cNvSpPr/>
          <p:nvPr/>
        </p:nvSpPr>
        <p:spPr bwMode="auto">
          <a:xfrm>
            <a:off x="6730633" y="3027579"/>
            <a:ext cx="1182018"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9" name="Freeform 7"/>
          <p:cNvSpPr/>
          <p:nvPr/>
        </p:nvSpPr>
        <p:spPr bwMode="auto">
          <a:xfrm>
            <a:off x="4279345" y="3027579"/>
            <a:ext cx="1180655"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12" name="Freeform 8"/>
          <p:cNvSpPr/>
          <p:nvPr/>
        </p:nvSpPr>
        <p:spPr bwMode="auto">
          <a:xfrm>
            <a:off x="4891486" y="196224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17" name="Freeform 9"/>
          <p:cNvSpPr/>
          <p:nvPr/>
        </p:nvSpPr>
        <p:spPr bwMode="auto">
          <a:xfrm>
            <a:off x="6119857" y="196224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18" name="Freeform 10"/>
          <p:cNvSpPr/>
          <p:nvPr/>
        </p:nvSpPr>
        <p:spPr bwMode="auto">
          <a:xfrm>
            <a:off x="4891486" y="408608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19" name="Freeform 11"/>
          <p:cNvSpPr/>
          <p:nvPr/>
        </p:nvSpPr>
        <p:spPr bwMode="auto">
          <a:xfrm>
            <a:off x="6119857" y="408608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269844"/>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20" name="Freeform 13"/>
          <p:cNvSpPr>
            <a:spLocks noEditPoints="1"/>
          </p:cNvSpPr>
          <p:nvPr/>
        </p:nvSpPr>
        <p:spPr bwMode="auto">
          <a:xfrm>
            <a:off x="4628361" y="3451800"/>
            <a:ext cx="526251" cy="519707"/>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6F6F6"/>
          </a:solidFill>
          <a:ln>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21" name="Freeform 14"/>
          <p:cNvSpPr>
            <a:spLocks noEditPoints="1"/>
          </p:cNvSpPr>
          <p:nvPr/>
        </p:nvSpPr>
        <p:spPr bwMode="auto">
          <a:xfrm>
            <a:off x="5311395" y="2331909"/>
            <a:ext cx="377646" cy="515614"/>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6F6F6"/>
          </a:solidFill>
          <a:ln>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22" name="Freeform 15"/>
          <p:cNvSpPr>
            <a:spLocks noEditPoints="1"/>
          </p:cNvSpPr>
          <p:nvPr/>
        </p:nvSpPr>
        <p:spPr bwMode="auto">
          <a:xfrm>
            <a:off x="6411612" y="2389199"/>
            <a:ext cx="599870" cy="514251"/>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6F6F6"/>
          </a:solidFill>
          <a:ln>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sp>
        <p:nvSpPr>
          <p:cNvPr id="23" name="Freeform 17"/>
          <p:cNvSpPr>
            <a:spLocks noEditPoints="1"/>
          </p:cNvSpPr>
          <p:nvPr/>
        </p:nvSpPr>
        <p:spPr bwMode="auto">
          <a:xfrm>
            <a:off x="7043691" y="3449072"/>
            <a:ext cx="526251" cy="527891"/>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6F6F6"/>
          </a:solidFill>
          <a:ln>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endParaRPr>
          </a:p>
        </p:txBody>
      </p:sp>
      <p:grpSp>
        <p:nvGrpSpPr>
          <p:cNvPr id="24" name="组合 23"/>
          <p:cNvGrpSpPr/>
          <p:nvPr/>
        </p:nvGrpSpPr>
        <p:grpSpPr>
          <a:xfrm>
            <a:off x="6421528" y="4499640"/>
            <a:ext cx="580037" cy="538318"/>
            <a:chOff x="5928340" y="670992"/>
            <a:chExt cx="506444" cy="470018"/>
          </a:xfrm>
          <a:solidFill>
            <a:srgbClr val="F6F6F6"/>
          </a:solidFill>
          <a:effectLst/>
        </p:grpSpPr>
        <p:sp>
          <p:nvSpPr>
            <p:cNvPr id="2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2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2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grpSp>
      <p:grpSp>
        <p:nvGrpSpPr>
          <p:cNvPr id="28" name="组合 27"/>
          <p:cNvGrpSpPr/>
          <p:nvPr/>
        </p:nvGrpSpPr>
        <p:grpSpPr>
          <a:xfrm>
            <a:off x="5199891" y="4491511"/>
            <a:ext cx="490612" cy="536441"/>
            <a:chOff x="697828" y="4453123"/>
            <a:chExt cx="229831" cy="251300"/>
          </a:xfrm>
          <a:solidFill>
            <a:srgbClr val="F6F6F6"/>
          </a:solidFill>
          <a:effectLst/>
        </p:grpSpPr>
        <p:sp>
          <p:nvSpPr>
            <p:cNvPr id="29"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30" name="Rectangle 666"/>
            <p:cNvSpPr>
              <a:spLocks noChangeArrowheads="1"/>
            </p:cNvSpPr>
            <p:nvPr/>
          </p:nvSpPr>
          <p:spPr bwMode="auto">
            <a:xfrm>
              <a:off x="718073" y="4643682"/>
              <a:ext cx="33343" cy="60741"/>
            </a:xfrm>
            <a:prstGeom prst="rect">
              <a:avLst/>
            </a:prstGeom>
            <a:grpFill/>
            <a:ln>
              <a:noFill/>
            </a:ln>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31" name="Rectangle 667"/>
            <p:cNvSpPr>
              <a:spLocks noChangeArrowheads="1"/>
            </p:cNvSpPr>
            <p:nvPr/>
          </p:nvSpPr>
          <p:spPr bwMode="auto">
            <a:xfrm>
              <a:off x="772851" y="4613906"/>
              <a:ext cx="33343" cy="90515"/>
            </a:xfrm>
            <a:prstGeom prst="rect">
              <a:avLst/>
            </a:prstGeom>
            <a:grpFill/>
            <a:ln>
              <a:noFill/>
            </a:ln>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32" name="Rectangle 668"/>
            <p:cNvSpPr>
              <a:spLocks noChangeArrowheads="1"/>
            </p:cNvSpPr>
            <p:nvPr/>
          </p:nvSpPr>
          <p:spPr bwMode="auto">
            <a:xfrm>
              <a:off x="828820" y="4584131"/>
              <a:ext cx="33343" cy="120291"/>
            </a:xfrm>
            <a:prstGeom prst="rect">
              <a:avLst/>
            </a:prstGeom>
            <a:grpFill/>
            <a:ln>
              <a:noFill/>
            </a:ln>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sp>
          <p:nvSpPr>
            <p:cNvPr id="33" name="Rectangle 669"/>
            <p:cNvSpPr>
              <a:spLocks noChangeArrowheads="1"/>
            </p:cNvSpPr>
            <p:nvPr/>
          </p:nvSpPr>
          <p:spPr bwMode="auto">
            <a:xfrm>
              <a:off x="883598" y="4554357"/>
              <a:ext cx="33343" cy="150065"/>
            </a:xfrm>
            <a:prstGeom prst="rect">
              <a:avLst/>
            </a:prstGeom>
            <a:grpFill/>
            <a:ln>
              <a:noFill/>
            </a:ln>
          </p:spPr>
          <p:txBody>
            <a:bodyPr vert="horz" wrap="square" lIns="68589" tIns="34295" rIns="68589" bIns="34295" numCol="1" anchor="t" anchorCtr="0" compatLnSpc="1"/>
            <a:lstStyle/>
            <a:p>
              <a:endParaRPr lang="zh-CN" altLang="en-US">
                <a:solidFill>
                  <a:schemeClr val="tx1">
                    <a:lumMod val="65000"/>
                    <a:lumOff val="35000"/>
                  </a:schemeClr>
                </a:solidFill>
              </a:endParaRPr>
            </a:p>
          </p:txBody>
        </p:sp>
      </p:grpSp>
      <p:sp>
        <p:nvSpPr>
          <p:cNvPr id="34" name="TextBox 76"/>
          <p:cNvSpPr txBox="1"/>
          <p:nvPr/>
        </p:nvSpPr>
        <p:spPr>
          <a:xfrm>
            <a:off x="7729326" y="1714063"/>
            <a:ext cx="1240013" cy="400110"/>
          </a:xfrm>
          <a:prstGeom prst="rect">
            <a:avLst/>
          </a:prstGeom>
          <a:noFill/>
          <a:effectLst/>
        </p:spPr>
        <p:txBody>
          <a:bodyPr wrap="square" rtlCol="0">
            <a:spAutoFit/>
          </a:bodyPr>
          <a:lstStyle/>
          <a:p>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35" name="文本框 34"/>
          <p:cNvSpPr txBox="1"/>
          <p:nvPr/>
        </p:nvSpPr>
        <p:spPr>
          <a:xfrm>
            <a:off x="7729326" y="2011315"/>
            <a:ext cx="2398522" cy="932563"/>
          </a:xfrm>
          <a:prstGeom prst="rect">
            <a:avLst/>
          </a:prstGeom>
          <a:noFill/>
          <a:effectLst/>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36" name="TextBox 76"/>
          <p:cNvSpPr txBox="1"/>
          <p:nvPr/>
        </p:nvSpPr>
        <p:spPr>
          <a:xfrm>
            <a:off x="7729326" y="4769594"/>
            <a:ext cx="1240013" cy="400110"/>
          </a:xfrm>
          <a:prstGeom prst="rect">
            <a:avLst/>
          </a:prstGeom>
          <a:noFill/>
          <a:effectLst/>
        </p:spPr>
        <p:txBody>
          <a:bodyPr wrap="square" rtlCol="0">
            <a:spAutoFit/>
          </a:bodyPr>
          <a:lstStyle/>
          <a:p>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37" name="文本框 36"/>
          <p:cNvSpPr txBox="1"/>
          <p:nvPr/>
        </p:nvSpPr>
        <p:spPr>
          <a:xfrm>
            <a:off x="7729326" y="5066846"/>
            <a:ext cx="2398522" cy="932563"/>
          </a:xfrm>
          <a:prstGeom prst="rect">
            <a:avLst/>
          </a:prstGeom>
          <a:noFill/>
          <a:effectLst/>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38" name="TextBox 76"/>
          <p:cNvSpPr txBox="1"/>
          <p:nvPr/>
        </p:nvSpPr>
        <p:spPr>
          <a:xfrm>
            <a:off x="8458531" y="3201081"/>
            <a:ext cx="1240013" cy="400110"/>
          </a:xfrm>
          <a:prstGeom prst="rect">
            <a:avLst/>
          </a:prstGeom>
          <a:noFill/>
          <a:effectLst/>
        </p:spPr>
        <p:txBody>
          <a:bodyPr wrap="square" rtlCol="0">
            <a:spAutoFit/>
          </a:bodyPr>
          <a:lstStyle/>
          <a:p>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39" name="文本框 38"/>
          <p:cNvSpPr txBox="1"/>
          <p:nvPr/>
        </p:nvSpPr>
        <p:spPr>
          <a:xfrm>
            <a:off x="8458531" y="3498333"/>
            <a:ext cx="2398522" cy="932563"/>
          </a:xfrm>
          <a:prstGeom prst="rect">
            <a:avLst/>
          </a:prstGeom>
          <a:noFill/>
          <a:effectLst/>
        </p:spPr>
        <p:txBody>
          <a:bodyPr wrap="square" rtlCol="0">
            <a:spAutoFit/>
          </a:bodyPr>
          <a:lstStyle/>
          <a:p>
            <a:pP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40" name="TextBox 76"/>
          <p:cNvSpPr txBox="1"/>
          <p:nvPr/>
        </p:nvSpPr>
        <p:spPr>
          <a:xfrm>
            <a:off x="3164439" y="1714063"/>
            <a:ext cx="1245383" cy="400110"/>
          </a:xfrm>
          <a:prstGeom prst="rect">
            <a:avLst/>
          </a:prstGeom>
          <a:noFill/>
          <a:effectLst/>
        </p:spPr>
        <p:txBody>
          <a:bodyPr wrap="square" rtlCol="0">
            <a:spAutoFit/>
          </a:bodyPr>
          <a:lstStyle/>
          <a:p>
            <a:pPr algn="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41" name="文本框 40"/>
          <p:cNvSpPr txBox="1"/>
          <p:nvPr/>
        </p:nvSpPr>
        <p:spPr>
          <a:xfrm>
            <a:off x="2011300" y="2011315"/>
            <a:ext cx="2398522"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42" name="TextBox 76"/>
          <p:cNvSpPr txBox="1"/>
          <p:nvPr/>
        </p:nvSpPr>
        <p:spPr>
          <a:xfrm>
            <a:off x="3164439" y="4769594"/>
            <a:ext cx="1245383" cy="400110"/>
          </a:xfrm>
          <a:prstGeom prst="rect">
            <a:avLst/>
          </a:prstGeom>
          <a:noFill/>
          <a:effectLst/>
        </p:spPr>
        <p:txBody>
          <a:bodyPr wrap="square" rtlCol="0">
            <a:spAutoFit/>
          </a:bodyPr>
          <a:lstStyle/>
          <a:p>
            <a:pPr algn="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43" name="文本框 42"/>
          <p:cNvSpPr txBox="1"/>
          <p:nvPr/>
        </p:nvSpPr>
        <p:spPr>
          <a:xfrm>
            <a:off x="2011300" y="5066846"/>
            <a:ext cx="2398522"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44" name="TextBox 76"/>
          <p:cNvSpPr txBox="1"/>
          <p:nvPr/>
        </p:nvSpPr>
        <p:spPr>
          <a:xfrm>
            <a:off x="2430148" y="3201081"/>
            <a:ext cx="1245383" cy="400110"/>
          </a:xfrm>
          <a:prstGeom prst="rect">
            <a:avLst/>
          </a:prstGeom>
          <a:noFill/>
          <a:effectLst/>
        </p:spPr>
        <p:txBody>
          <a:bodyPr wrap="square" rtlCol="0">
            <a:spAutoFit/>
          </a:bodyPr>
          <a:lstStyle/>
          <a:p>
            <a:pPr algn="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endParaRPr>
          </a:p>
        </p:txBody>
      </p:sp>
      <p:sp>
        <p:nvSpPr>
          <p:cNvPr id="45" name="文本框 44"/>
          <p:cNvSpPr txBox="1"/>
          <p:nvPr/>
        </p:nvSpPr>
        <p:spPr>
          <a:xfrm>
            <a:off x="1277009" y="3498333"/>
            <a:ext cx="2398522"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5262" t="24311" r="38180" b="30293"/>
          <a:stretch>
            <a:fillRect/>
          </a:stretch>
        </p:blipFill>
        <p:spPr>
          <a:xfrm>
            <a:off x="4536899" y="264700"/>
            <a:ext cx="604418" cy="581171"/>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5262" t="24311" r="38180" b="30293"/>
          <a:stretch>
            <a:fillRect/>
          </a:stretch>
        </p:blipFill>
        <p:spPr>
          <a:xfrm flipH="1">
            <a:off x="6957774" y="133406"/>
            <a:ext cx="449794" cy="432494"/>
          </a:xfrm>
          <a:prstGeom prst="rect">
            <a:avLst/>
          </a:prstGeom>
        </p:spPr>
      </p:pic>
      <p:sp>
        <p:nvSpPr>
          <p:cNvPr id="15" name="TextBox 76"/>
          <p:cNvSpPr txBox="1"/>
          <p:nvPr/>
        </p:nvSpPr>
        <p:spPr>
          <a:xfrm>
            <a:off x="5234225" y="264700"/>
            <a:ext cx="1723549" cy="400110"/>
          </a:xfrm>
          <a:prstGeom prst="rect">
            <a:avLst/>
          </a:prstGeom>
          <a:noFill/>
        </p:spPr>
        <p:txBody>
          <a:bodyPr wrap="none" rtlCol="0">
            <a:spAutoFit/>
          </a:bodyPr>
          <a:lstStyle/>
          <a:p>
            <a:pPr algn="ctr"/>
            <a:r>
              <a:rPr lang="zh-CN" altLang="en-US" sz="2000" dirty="0" smtClean="0">
                <a:solidFill>
                  <a:srgbClr val="269844"/>
                </a:solidFill>
                <a:latin typeface="方正清刻本悦宋简体" panose="02000000000000000000" pitchFamily="2" charset="-122"/>
                <a:ea typeface="方正清刻本悦宋简体" panose="02000000000000000000" pitchFamily="2" charset="-122"/>
                <a:cs typeface="+mn-ea"/>
                <a:sym typeface="+mn-lt"/>
              </a:rPr>
              <a:t>添加您的标题</a:t>
            </a:r>
            <a:endParaRPr lang="zh-CN" altLang="en-US" sz="2000" dirty="0">
              <a:solidFill>
                <a:srgbClr val="269844"/>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5048408" y="565900"/>
            <a:ext cx="2095182" cy="312393"/>
          </a:xfrm>
          <a:prstGeom prst="rect">
            <a:avLst/>
          </a:prstGeom>
          <a:noFill/>
        </p:spPr>
        <p:txBody>
          <a:bodyPr wrap="square" rtlCol="0">
            <a:spAutoFit/>
          </a:bodyPr>
          <a:lstStyle/>
          <a:p>
            <a:pPr algn="ctr">
              <a:lnSpc>
                <a:spcPct val="130000"/>
              </a:lnSpc>
            </a:pPr>
            <a:r>
              <a:rPr lang="en-US" altLang="zh-CN" sz="11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Spring and autumn advertisement</a:t>
            </a:r>
          </a:p>
        </p:txBody>
      </p:sp>
      <p:sp>
        <p:nvSpPr>
          <p:cNvPr id="12" name="Rectangle 58"/>
          <p:cNvSpPr>
            <a:spLocks noChangeArrowheads="1"/>
          </p:cNvSpPr>
          <p:nvPr/>
        </p:nvSpPr>
        <p:spPr bwMode="auto">
          <a:xfrm>
            <a:off x="1636076" y="2185505"/>
            <a:ext cx="1143000" cy="832110"/>
          </a:xfrm>
          <a:prstGeom prst="parallelogram">
            <a:avLst/>
          </a:prstGeom>
          <a:solidFill>
            <a:srgbClr val="269844"/>
          </a:solidFill>
          <a:ln>
            <a:noFill/>
          </a:ln>
        </p:spPr>
        <p:txBody>
          <a:bodyPr vert="horz" wrap="square" lIns="91440" tIns="45720" rIns="91440" bIns="45720" numCol="1" anchor="t" anchorCtr="0" compatLnSpc="1"/>
          <a:lstStyle/>
          <a:p>
            <a:endParaRPr lang="en-US">
              <a:solidFill>
                <a:srgbClr val="14213F"/>
              </a:solidFill>
            </a:endParaRPr>
          </a:p>
        </p:txBody>
      </p:sp>
      <p:sp>
        <p:nvSpPr>
          <p:cNvPr id="17" name="Rectangle 58"/>
          <p:cNvSpPr>
            <a:spLocks noChangeArrowheads="1"/>
          </p:cNvSpPr>
          <p:nvPr/>
        </p:nvSpPr>
        <p:spPr bwMode="auto">
          <a:xfrm>
            <a:off x="1636076" y="4315322"/>
            <a:ext cx="1143000" cy="832110"/>
          </a:xfrm>
          <a:prstGeom prst="parallelogram">
            <a:avLst/>
          </a:prstGeom>
          <a:solidFill>
            <a:srgbClr val="269844"/>
          </a:solidFill>
          <a:ln>
            <a:noFill/>
          </a:ln>
        </p:spPr>
        <p:txBody>
          <a:bodyPr vert="horz" wrap="square" lIns="91440" tIns="45720" rIns="91440" bIns="45720" numCol="1" anchor="t" anchorCtr="0" compatLnSpc="1"/>
          <a:lstStyle/>
          <a:p>
            <a:endParaRPr lang="en-US">
              <a:solidFill>
                <a:srgbClr val="14213F"/>
              </a:solidFill>
            </a:endParaRPr>
          </a:p>
        </p:txBody>
      </p:sp>
      <p:sp>
        <p:nvSpPr>
          <p:cNvPr id="18" name="Freeform 28"/>
          <p:cNvSpPr>
            <a:spLocks noEditPoints="1"/>
          </p:cNvSpPr>
          <p:nvPr/>
        </p:nvSpPr>
        <p:spPr bwMode="auto">
          <a:xfrm>
            <a:off x="1992772" y="2396772"/>
            <a:ext cx="429609" cy="409576"/>
          </a:xfrm>
          <a:custGeom>
            <a:avLst/>
            <a:gdLst>
              <a:gd name="T0" fmla="*/ 188 w 490"/>
              <a:gd name="T1" fmla="*/ 199 h 467"/>
              <a:gd name="T2" fmla="*/ 162 w 490"/>
              <a:gd name="T3" fmla="*/ 123 h 467"/>
              <a:gd name="T4" fmla="*/ 162 w 490"/>
              <a:gd name="T5" fmla="*/ 117 h 467"/>
              <a:gd name="T6" fmla="*/ 329 w 490"/>
              <a:gd name="T7" fmla="*/ 117 h 467"/>
              <a:gd name="T8" fmla="*/ 329 w 490"/>
              <a:gd name="T9" fmla="*/ 123 h 467"/>
              <a:gd name="T10" fmla="*/ 303 w 490"/>
              <a:gd name="T11" fmla="*/ 199 h 467"/>
              <a:gd name="T12" fmla="*/ 391 w 490"/>
              <a:gd name="T13" fmla="*/ 244 h 467"/>
              <a:gd name="T14" fmla="*/ 445 w 490"/>
              <a:gd name="T15" fmla="*/ 172 h 467"/>
              <a:gd name="T16" fmla="*/ 445 w 490"/>
              <a:gd name="T17" fmla="*/ 172 h 467"/>
              <a:gd name="T18" fmla="*/ 407 w 490"/>
              <a:gd name="T19" fmla="*/ 94 h 467"/>
              <a:gd name="T20" fmla="*/ 375 w 490"/>
              <a:gd name="T21" fmla="*/ 93 h 467"/>
              <a:gd name="T22" fmla="*/ 337 w 490"/>
              <a:gd name="T23" fmla="*/ 172 h 467"/>
              <a:gd name="T24" fmla="*/ 337 w 490"/>
              <a:gd name="T25" fmla="*/ 172 h 467"/>
              <a:gd name="T26" fmla="*/ 391 w 490"/>
              <a:gd name="T27" fmla="*/ 244 h 467"/>
              <a:gd name="T28" fmla="*/ 344 w 490"/>
              <a:gd name="T29" fmla="*/ 173 h 467"/>
              <a:gd name="T30" fmla="*/ 349 w 490"/>
              <a:gd name="T31" fmla="*/ 148 h 467"/>
              <a:gd name="T32" fmla="*/ 430 w 490"/>
              <a:gd name="T33" fmla="*/ 134 h 467"/>
              <a:gd name="T34" fmla="*/ 434 w 490"/>
              <a:gd name="T35" fmla="*/ 160 h 467"/>
              <a:gd name="T36" fmla="*/ 422 w 490"/>
              <a:gd name="T37" fmla="*/ 217 h 467"/>
              <a:gd name="T38" fmla="*/ 360 w 490"/>
              <a:gd name="T39" fmla="*/ 217 h 467"/>
              <a:gd name="T40" fmla="*/ 137 w 490"/>
              <a:gd name="T41" fmla="*/ 221 h 467"/>
              <a:gd name="T42" fmla="*/ 154 w 490"/>
              <a:gd name="T43" fmla="*/ 172 h 467"/>
              <a:gd name="T44" fmla="*/ 154 w 490"/>
              <a:gd name="T45" fmla="*/ 168 h 467"/>
              <a:gd name="T46" fmla="*/ 99 w 490"/>
              <a:gd name="T47" fmla="*/ 92 h 467"/>
              <a:gd name="T48" fmla="*/ 46 w 490"/>
              <a:gd name="T49" fmla="*/ 168 h 467"/>
              <a:gd name="T50" fmla="*/ 46 w 490"/>
              <a:gd name="T51" fmla="*/ 172 h 467"/>
              <a:gd name="T52" fmla="*/ 62 w 490"/>
              <a:gd name="T53" fmla="*/ 221 h 467"/>
              <a:gd name="T54" fmla="*/ 68 w 490"/>
              <a:gd name="T55" fmla="*/ 217 h 467"/>
              <a:gd name="T56" fmla="*/ 56 w 490"/>
              <a:gd name="T57" fmla="*/ 160 h 467"/>
              <a:gd name="T58" fmla="*/ 61 w 490"/>
              <a:gd name="T59" fmla="*/ 134 h 467"/>
              <a:gd name="T60" fmla="*/ 142 w 490"/>
              <a:gd name="T61" fmla="*/ 148 h 467"/>
              <a:gd name="T62" fmla="*/ 146 w 490"/>
              <a:gd name="T63" fmla="*/ 173 h 467"/>
              <a:gd name="T64" fmla="*/ 100 w 490"/>
              <a:gd name="T65" fmla="*/ 237 h 467"/>
              <a:gd name="T66" fmla="*/ 262 w 490"/>
              <a:gd name="T67" fmla="*/ 291 h 467"/>
              <a:gd name="T68" fmla="*/ 252 w 490"/>
              <a:gd name="T69" fmla="*/ 313 h 467"/>
              <a:gd name="T70" fmla="*/ 314 w 490"/>
              <a:gd name="T71" fmla="*/ 264 h 467"/>
              <a:gd name="T72" fmla="*/ 402 w 490"/>
              <a:gd name="T73" fmla="*/ 437 h 467"/>
              <a:gd name="T74" fmla="*/ 119 w 490"/>
              <a:gd name="T75" fmla="*/ 467 h 467"/>
              <a:gd name="T76" fmla="*/ 88 w 490"/>
              <a:gd name="T77" fmla="*/ 334 h 467"/>
              <a:gd name="T78" fmla="*/ 231 w 490"/>
              <a:gd name="T79" fmla="*/ 413 h 467"/>
              <a:gd name="T80" fmla="*/ 238 w 490"/>
              <a:gd name="T81" fmla="*/ 308 h 467"/>
              <a:gd name="T82" fmla="*/ 229 w 490"/>
              <a:gd name="T83" fmla="*/ 288 h 467"/>
              <a:gd name="T84" fmla="*/ 259 w 490"/>
              <a:gd name="T85" fmla="*/ 286 h 467"/>
              <a:gd name="T86" fmla="*/ 262 w 490"/>
              <a:gd name="T87" fmla="*/ 291 h 467"/>
              <a:gd name="T88" fmla="*/ 490 w 490"/>
              <a:gd name="T89" fmla="*/ 305 h 467"/>
              <a:gd name="T90" fmla="*/ 412 w 490"/>
              <a:gd name="T91" fmla="*/ 312 h 467"/>
              <a:gd name="T92" fmla="*/ 416 w 490"/>
              <a:gd name="T93" fmla="*/ 388 h 467"/>
              <a:gd name="T94" fmla="*/ 490 w 490"/>
              <a:gd name="T95" fmla="*/ 371 h 467"/>
              <a:gd name="T96" fmla="*/ 16 w 490"/>
              <a:gd name="T97" fmla="*/ 388 h 467"/>
              <a:gd name="T98" fmla="*/ 74 w 490"/>
              <a:gd name="T99" fmla="*/ 334 h 467"/>
              <a:gd name="T100" fmla="*/ 139 w 490"/>
              <a:gd name="T101" fmla="*/ 260 h 467"/>
              <a:gd name="T102" fmla="*/ 0 w 490"/>
              <a:gd name="T103" fmla="*/ 371 h 467"/>
              <a:gd name="T104" fmla="*/ 245 w 490"/>
              <a:gd name="T105" fmla="*/ 223 h 467"/>
              <a:gd name="T106" fmla="*/ 317 w 490"/>
              <a:gd name="T107" fmla="*/ 124 h 467"/>
              <a:gd name="T108" fmla="*/ 310 w 490"/>
              <a:gd name="T109" fmla="*/ 85 h 467"/>
              <a:gd name="T110" fmla="*/ 274 w 490"/>
              <a:gd name="T111" fmla="*/ 61 h 467"/>
              <a:gd name="T112" fmla="*/ 216 w 490"/>
              <a:gd name="T113" fmla="*/ 61 h 467"/>
              <a:gd name="T114" fmla="*/ 185 w 490"/>
              <a:gd name="T115" fmla="*/ 64 h 467"/>
              <a:gd name="T116" fmla="*/ 178 w 490"/>
              <a:gd name="T117" fmla="*/ 105 h 467"/>
              <a:gd name="T118" fmla="*/ 197 w 490"/>
              <a:gd name="T119" fmla="*/ 19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0" h="467">
                <a:moveTo>
                  <a:pt x="245" y="235"/>
                </a:moveTo>
                <a:cubicBezTo>
                  <a:pt x="224" y="235"/>
                  <a:pt x="203" y="220"/>
                  <a:pt x="188" y="199"/>
                </a:cubicBezTo>
                <a:cubicBezTo>
                  <a:pt x="172" y="178"/>
                  <a:pt x="162" y="150"/>
                  <a:pt x="162" y="123"/>
                </a:cubicBezTo>
                <a:cubicBezTo>
                  <a:pt x="162" y="123"/>
                  <a:pt x="162" y="123"/>
                  <a:pt x="162" y="123"/>
                </a:cubicBezTo>
                <a:cubicBezTo>
                  <a:pt x="162" y="122"/>
                  <a:pt x="162" y="122"/>
                  <a:pt x="162" y="122"/>
                </a:cubicBezTo>
                <a:cubicBezTo>
                  <a:pt x="162" y="121"/>
                  <a:pt x="162" y="119"/>
                  <a:pt x="162" y="117"/>
                </a:cubicBezTo>
                <a:cubicBezTo>
                  <a:pt x="162" y="52"/>
                  <a:pt x="151" y="0"/>
                  <a:pt x="245" y="0"/>
                </a:cubicBezTo>
                <a:cubicBezTo>
                  <a:pt x="340" y="0"/>
                  <a:pt x="329" y="52"/>
                  <a:pt x="329" y="117"/>
                </a:cubicBezTo>
                <a:cubicBezTo>
                  <a:pt x="329" y="119"/>
                  <a:pt x="329" y="121"/>
                  <a:pt x="329" y="122"/>
                </a:cubicBezTo>
                <a:cubicBezTo>
                  <a:pt x="329" y="123"/>
                  <a:pt x="329" y="123"/>
                  <a:pt x="329" y="123"/>
                </a:cubicBezTo>
                <a:cubicBezTo>
                  <a:pt x="329" y="123"/>
                  <a:pt x="329" y="123"/>
                  <a:pt x="329" y="123"/>
                </a:cubicBezTo>
                <a:cubicBezTo>
                  <a:pt x="329" y="150"/>
                  <a:pt x="318" y="178"/>
                  <a:pt x="303" y="199"/>
                </a:cubicBezTo>
                <a:cubicBezTo>
                  <a:pt x="287" y="220"/>
                  <a:pt x="266" y="235"/>
                  <a:pt x="245" y="235"/>
                </a:cubicBezTo>
                <a:close/>
                <a:moveTo>
                  <a:pt x="391" y="244"/>
                </a:moveTo>
                <a:cubicBezTo>
                  <a:pt x="404" y="244"/>
                  <a:pt x="418" y="235"/>
                  <a:pt x="428" y="221"/>
                </a:cubicBezTo>
                <a:cubicBezTo>
                  <a:pt x="438" y="208"/>
                  <a:pt x="445" y="190"/>
                  <a:pt x="445" y="172"/>
                </a:cubicBezTo>
                <a:cubicBezTo>
                  <a:pt x="445" y="172"/>
                  <a:pt x="445" y="172"/>
                  <a:pt x="445" y="172"/>
                </a:cubicBezTo>
                <a:cubicBezTo>
                  <a:pt x="445" y="172"/>
                  <a:pt x="445" y="172"/>
                  <a:pt x="445" y="172"/>
                </a:cubicBezTo>
                <a:cubicBezTo>
                  <a:pt x="445" y="170"/>
                  <a:pt x="445" y="169"/>
                  <a:pt x="445" y="168"/>
                </a:cubicBezTo>
                <a:cubicBezTo>
                  <a:pt x="445" y="131"/>
                  <a:pt x="451" y="99"/>
                  <a:pt x="407" y="94"/>
                </a:cubicBezTo>
                <a:cubicBezTo>
                  <a:pt x="402" y="93"/>
                  <a:pt x="397" y="92"/>
                  <a:pt x="391" y="92"/>
                </a:cubicBezTo>
                <a:cubicBezTo>
                  <a:pt x="385" y="92"/>
                  <a:pt x="380" y="93"/>
                  <a:pt x="375" y="93"/>
                </a:cubicBezTo>
                <a:cubicBezTo>
                  <a:pt x="331" y="99"/>
                  <a:pt x="337" y="130"/>
                  <a:pt x="337" y="168"/>
                </a:cubicBezTo>
                <a:cubicBezTo>
                  <a:pt x="337" y="169"/>
                  <a:pt x="337" y="170"/>
                  <a:pt x="337" y="172"/>
                </a:cubicBezTo>
                <a:cubicBezTo>
                  <a:pt x="337" y="172"/>
                  <a:pt x="337" y="172"/>
                  <a:pt x="337" y="172"/>
                </a:cubicBezTo>
                <a:cubicBezTo>
                  <a:pt x="337" y="172"/>
                  <a:pt x="337" y="172"/>
                  <a:pt x="337" y="172"/>
                </a:cubicBezTo>
                <a:cubicBezTo>
                  <a:pt x="337" y="190"/>
                  <a:pt x="344" y="208"/>
                  <a:pt x="354" y="221"/>
                </a:cubicBezTo>
                <a:cubicBezTo>
                  <a:pt x="364" y="235"/>
                  <a:pt x="377" y="244"/>
                  <a:pt x="391" y="244"/>
                </a:cubicBezTo>
                <a:close/>
                <a:moveTo>
                  <a:pt x="360" y="217"/>
                </a:moveTo>
                <a:cubicBezTo>
                  <a:pt x="351" y="204"/>
                  <a:pt x="345" y="188"/>
                  <a:pt x="344" y="173"/>
                </a:cubicBezTo>
                <a:cubicBezTo>
                  <a:pt x="348" y="160"/>
                  <a:pt x="348" y="160"/>
                  <a:pt x="348" y="160"/>
                </a:cubicBezTo>
                <a:cubicBezTo>
                  <a:pt x="349" y="156"/>
                  <a:pt x="349" y="152"/>
                  <a:pt x="349" y="148"/>
                </a:cubicBezTo>
                <a:cubicBezTo>
                  <a:pt x="349" y="142"/>
                  <a:pt x="349" y="138"/>
                  <a:pt x="352" y="134"/>
                </a:cubicBezTo>
                <a:cubicBezTo>
                  <a:pt x="354" y="127"/>
                  <a:pt x="429" y="127"/>
                  <a:pt x="430" y="134"/>
                </a:cubicBezTo>
                <a:cubicBezTo>
                  <a:pt x="433" y="138"/>
                  <a:pt x="433" y="142"/>
                  <a:pt x="433" y="148"/>
                </a:cubicBezTo>
                <a:cubicBezTo>
                  <a:pt x="433" y="152"/>
                  <a:pt x="433" y="156"/>
                  <a:pt x="434" y="160"/>
                </a:cubicBezTo>
                <a:cubicBezTo>
                  <a:pt x="437" y="173"/>
                  <a:pt x="437" y="173"/>
                  <a:pt x="437" y="173"/>
                </a:cubicBezTo>
                <a:cubicBezTo>
                  <a:pt x="437" y="188"/>
                  <a:pt x="431" y="204"/>
                  <a:pt x="422" y="217"/>
                </a:cubicBezTo>
                <a:cubicBezTo>
                  <a:pt x="413" y="229"/>
                  <a:pt x="402" y="237"/>
                  <a:pt x="391" y="237"/>
                </a:cubicBezTo>
                <a:cubicBezTo>
                  <a:pt x="380" y="237"/>
                  <a:pt x="368" y="229"/>
                  <a:pt x="360" y="217"/>
                </a:cubicBezTo>
                <a:close/>
                <a:moveTo>
                  <a:pt x="100" y="244"/>
                </a:moveTo>
                <a:cubicBezTo>
                  <a:pt x="113" y="244"/>
                  <a:pt x="127" y="235"/>
                  <a:pt x="137" y="221"/>
                </a:cubicBezTo>
                <a:cubicBezTo>
                  <a:pt x="147" y="208"/>
                  <a:pt x="154" y="190"/>
                  <a:pt x="154" y="172"/>
                </a:cubicBezTo>
                <a:cubicBezTo>
                  <a:pt x="154" y="172"/>
                  <a:pt x="154" y="172"/>
                  <a:pt x="154" y="172"/>
                </a:cubicBezTo>
                <a:cubicBezTo>
                  <a:pt x="154" y="172"/>
                  <a:pt x="154" y="172"/>
                  <a:pt x="154" y="172"/>
                </a:cubicBezTo>
                <a:cubicBezTo>
                  <a:pt x="154" y="170"/>
                  <a:pt x="154" y="169"/>
                  <a:pt x="154" y="168"/>
                </a:cubicBezTo>
                <a:cubicBezTo>
                  <a:pt x="154" y="130"/>
                  <a:pt x="160" y="99"/>
                  <a:pt x="114" y="93"/>
                </a:cubicBezTo>
                <a:cubicBezTo>
                  <a:pt x="110" y="92"/>
                  <a:pt x="105" y="92"/>
                  <a:pt x="99" y="92"/>
                </a:cubicBezTo>
                <a:cubicBezTo>
                  <a:pt x="93" y="92"/>
                  <a:pt x="87" y="93"/>
                  <a:pt x="82" y="94"/>
                </a:cubicBezTo>
                <a:cubicBezTo>
                  <a:pt x="40" y="100"/>
                  <a:pt x="46" y="131"/>
                  <a:pt x="46" y="168"/>
                </a:cubicBezTo>
                <a:cubicBezTo>
                  <a:pt x="46" y="169"/>
                  <a:pt x="46" y="170"/>
                  <a:pt x="46" y="172"/>
                </a:cubicBezTo>
                <a:cubicBezTo>
                  <a:pt x="46" y="172"/>
                  <a:pt x="46" y="172"/>
                  <a:pt x="46" y="172"/>
                </a:cubicBezTo>
                <a:cubicBezTo>
                  <a:pt x="46" y="172"/>
                  <a:pt x="46" y="172"/>
                  <a:pt x="46" y="172"/>
                </a:cubicBezTo>
                <a:cubicBezTo>
                  <a:pt x="46" y="190"/>
                  <a:pt x="52" y="208"/>
                  <a:pt x="62" y="221"/>
                </a:cubicBezTo>
                <a:cubicBezTo>
                  <a:pt x="72" y="235"/>
                  <a:pt x="86" y="244"/>
                  <a:pt x="100" y="244"/>
                </a:cubicBezTo>
                <a:close/>
                <a:moveTo>
                  <a:pt x="68" y="217"/>
                </a:moveTo>
                <a:cubicBezTo>
                  <a:pt x="59" y="204"/>
                  <a:pt x="53" y="188"/>
                  <a:pt x="53" y="173"/>
                </a:cubicBezTo>
                <a:cubicBezTo>
                  <a:pt x="56" y="160"/>
                  <a:pt x="56" y="160"/>
                  <a:pt x="56" y="160"/>
                </a:cubicBezTo>
                <a:cubicBezTo>
                  <a:pt x="57" y="156"/>
                  <a:pt x="57" y="152"/>
                  <a:pt x="58" y="148"/>
                </a:cubicBezTo>
                <a:cubicBezTo>
                  <a:pt x="58" y="142"/>
                  <a:pt x="58" y="138"/>
                  <a:pt x="61" y="134"/>
                </a:cubicBezTo>
                <a:cubicBezTo>
                  <a:pt x="63" y="127"/>
                  <a:pt x="138" y="127"/>
                  <a:pt x="139" y="134"/>
                </a:cubicBezTo>
                <a:cubicBezTo>
                  <a:pt x="141" y="138"/>
                  <a:pt x="142" y="142"/>
                  <a:pt x="142" y="148"/>
                </a:cubicBezTo>
                <a:cubicBezTo>
                  <a:pt x="142" y="152"/>
                  <a:pt x="142" y="156"/>
                  <a:pt x="143" y="160"/>
                </a:cubicBezTo>
                <a:cubicBezTo>
                  <a:pt x="146" y="173"/>
                  <a:pt x="146" y="173"/>
                  <a:pt x="146" y="173"/>
                </a:cubicBezTo>
                <a:cubicBezTo>
                  <a:pt x="146" y="188"/>
                  <a:pt x="140" y="204"/>
                  <a:pt x="131" y="217"/>
                </a:cubicBezTo>
                <a:cubicBezTo>
                  <a:pt x="122" y="229"/>
                  <a:pt x="111" y="237"/>
                  <a:pt x="100" y="237"/>
                </a:cubicBezTo>
                <a:cubicBezTo>
                  <a:pt x="89" y="237"/>
                  <a:pt x="77" y="229"/>
                  <a:pt x="68" y="217"/>
                </a:cubicBezTo>
                <a:close/>
                <a:moveTo>
                  <a:pt x="262" y="291"/>
                </a:moveTo>
                <a:cubicBezTo>
                  <a:pt x="253" y="308"/>
                  <a:pt x="253" y="308"/>
                  <a:pt x="253" y="308"/>
                </a:cubicBezTo>
                <a:cubicBezTo>
                  <a:pt x="252" y="310"/>
                  <a:pt x="251" y="311"/>
                  <a:pt x="252" y="313"/>
                </a:cubicBezTo>
                <a:cubicBezTo>
                  <a:pt x="260" y="412"/>
                  <a:pt x="260" y="412"/>
                  <a:pt x="260" y="412"/>
                </a:cubicBezTo>
                <a:cubicBezTo>
                  <a:pt x="285" y="360"/>
                  <a:pt x="299" y="326"/>
                  <a:pt x="314" y="264"/>
                </a:cubicBezTo>
                <a:cubicBezTo>
                  <a:pt x="364" y="275"/>
                  <a:pt x="402" y="298"/>
                  <a:pt x="402" y="334"/>
                </a:cubicBezTo>
                <a:cubicBezTo>
                  <a:pt x="402" y="437"/>
                  <a:pt x="402" y="437"/>
                  <a:pt x="402" y="437"/>
                </a:cubicBezTo>
                <a:cubicBezTo>
                  <a:pt x="402" y="454"/>
                  <a:pt x="388" y="467"/>
                  <a:pt x="371" y="467"/>
                </a:cubicBezTo>
                <a:cubicBezTo>
                  <a:pt x="287" y="467"/>
                  <a:pt x="203" y="467"/>
                  <a:pt x="119" y="467"/>
                </a:cubicBezTo>
                <a:cubicBezTo>
                  <a:pt x="102" y="467"/>
                  <a:pt x="88" y="454"/>
                  <a:pt x="88" y="437"/>
                </a:cubicBezTo>
                <a:cubicBezTo>
                  <a:pt x="88" y="402"/>
                  <a:pt x="88" y="368"/>
                  <a:pt x="88" y="334"/>
                </a:cubicBezTo>
                <a:cubicBezTo>
                  <a:pt x="88" y="298"/>
                  <a:pt x="126" y="275"/>
                  <a:pt x="176" y="264"/>
                </a:cubicBezTo>
                <a:cubicBezTo>
                  <a:pt x="191" y="327"/>
                  <a:pt x="206" y="360"/>
                  <a:pt x="231" y="413"/>
                </a:cubicBezTo>
                <a:cubicBezTo>
                  <a:pt x="239" y="313"/>
                  <a:pt x="239" y="313"/>
                  <a:pt x="239" y="313"/>
                </a:cubicBezTo>
                <a:cubicBezTo>
                  <a:pt x="239" y="311"/>
                  <a:pt x="239" y="310"/>
                  <a:pt x="238" y="308"/>
                </a:cubicBezTo>
                <a:cubicBezTo>
                  <a:pt x="229" y="291"/>
                  <a:pt x="229" y="291"/>
                  <a:pt x="229" y="291"/>
                </a:cubicBezTo>
                <a:cubicBezTo>
                  <a:pt x="228" y="290"/>
                  <a:pt x="228" y="289"/>
                  <a:pt x="229" y="288"/>
                </a:cubicBezTo>
                <a:cubicBezTo>
                  <a:pt x="229" y="287"/>
                  <a:pt x="230" y="286"/>
                  <a:pt x="231" y="286"/>
                </a:cubicBezTo>
                <a:cubicBezTo>
                  <a:pt x="241" y="286"/>
                  <a:pt x="250" y="286"/>
                  <a:pt x="259" y="286"/>
                </a:cubicBezTo>
                <a:cubicBezTo>
                  <a:pt x="261" y="286"/>
                  <a:pt x="262" y="287"/>
                  <a:pt x="262" y="288"/>
                </a:cubicBezTo>
                <a:cubicBezTo>
                  <a:pt x="263" y="289"/>
                  <a:pt x="263" y="290"/>
                  <a:pt x="262" y="291"/>
                </a:cubicBezTo>
                <a:close/>
                <a:moveTo>
                  <a:pt x="490" y="371"/>
                </a:moveTo>
                <a:cubicBezTo>
                  <a:pt x="490" y="305"/>
                  <a:pt x="490" y="305"/>
                  <a:pt x="490" y="305"/>
                </a:cubicBezTo>
                <a:cubicBezTo>
                  <a:pt x="490" y="263"/>
                  <a:pt x="410" y="248"/>
                  <a:pt x="351" y="260"/>
                </a:cubicBezTo>
                <a:cubicBezTo>
                  <a:pt x="376" y="269"/>
                  <a:pt x="402" y="286"/>
                  <a:pt x="412" y="312"/>
                </a:cubicBezTo>
                <a:cubicBezTo>
                  <a:pt x="415" y="319"/>
                  <a:pt x="416" y="326"/>
                  <a:pt x="416" y="334"/>
                </a:cubicBezTo>
                <a:cubicBezTo>
                  <a:pt x="416" y="388"/>
                  <a:pt x="416" y="388"/>
                  <a:pt x="416" y="388"/>
                </a:cubicBezTo>
                <a:cubicBezTo>
                  <a:pt x="435" y="388"/>
                  <a:pt x="454" y="388"/>
                  <a:pt x="474" y="388"/>
                </a:cubicBezTo>
                <a:cubicBezTo>
                  <a:pt x="483" y="388"/>
                  <a:pt x="490" y="380"/>
                  <a:pt x="490" y="371"/>
                </a:cubicBezTo>
                <a:close/>
                <a:moveTo>
                  <a:pt x="0" y="371"/>
                </a:moveTo>
                <a:cubicBezTo>
                  <a:pt x="0" y="380"/>
                  <a:pt x="7" y="388"/>
                  <a:pt x="16" y="388"/>
                </a:cubicBezTo>
                <a:cubicBezTo>
                  <a:pt x="36" y="388"/>
                  <a:pt x="55" y="388"/>
                  <a:pt x="74" y="388"/>
                </a:cubicBezTo>
                <a:cubicBezTo>
                  <a:pt x="74" y="334"/>
                  <a:pt x="74" y="334"/>
                  <a:pt x="74" y="334"/>
                </a:cubicBezTo>
                <a:cubicBezTo>
                  <a:pt x="74" y="326"/>
                  <a:pt x="75" y="319"/>
                  <a:pt x="78" y="312"/>
                </a:cubicBezTo>
                <a:cubicBezTo>
                  <a:pt x="88" y="286"/>
                  <a:pt x="114" y="269"/>
                  <a:pt x="139" y="260"/>
                </a:cubicBezTo>
                <a:cubicBezTo>
                  <a:pt x="80" y="248"/>
                  <a:pt x="0" y="263"/>
                  <a:pt x="0" y="305"/>
                </a:cubicBezTo>
                <a:cubicBezTo>
                  <a:pt x="0" y="327"/>
                  <a:pt x="0" y="349"/>
                  <a:pt x="0" y="371"/>
                </a:cubicBezTo>
                <a:close/>
                <a:moveTo>
                  <a:pt x="197" y="192"/>
                </a:moveTo>
                <a:cubicBezTo>
                  <a:pt x="211" y="210"/>
                  <a:pt x="228" y="223"/>
                  <a:pt x="245" y="223"/>
                </a:cubicBezTo>
                <a:cubicBezTo>
                  <a:pt x="262" y="223"/>
                  <a:pt x="280" y="210"/>
                  <a:pt x="293" y="192"/>
                </a:cubicBezTo>
                <a:cubicBezTo>
                  <a:pt x="307" y="173"/>
                  <a:pt x="317" y="148"/>
                  <a:pt x="317" y="124"/>
                </a:cubicBezTo>
                <a:cubicBezTo>
                  <a:pt x="312" y="105"/>
                  <a:pt x="312" y="105"/>
                  <a:pt x="312" y="105"/>
                </a:cubicBezTo>
                <a:cubicBezTo>
                  <a:pt x="310" y="98"/>
                  <a:pt x="310" y="91"/>
                  <a:pt x="310" y="85"/>
                </a:cubicBezTo>
                <a:cubicBezTo>
                  <a:pt x="310" y="77"/>
                  <a:pt x="310" y="70"/>
                  <a:pt x="305" y="64"/>
                </a:cubicBezTo>
                <a:cubicBezTo>
                  <a:pt x="298" y="54"/>
                  <a:pt x="287" y="57"/>
                  <a:pt x="274" y="61"/>
                </a:cubicBezTo>
                <a:cubicBezTo>
                  <a:pt x="265" y="64"/>
                  <a:pt x="256" y="66"/>
                  <a:pt x="245" y="66"/>
                </a:cubicBezTo>
                <a:cubicBezTo>
                  <a:pt x="235" y="66"/>
                  <a:pt x="225" y="64"/>
                  <a:pt x="216" y="61"/>
                </a:cubicBezTo>
                <a:cubicBezTo>
                  <a:pt x="216" y="61"/>
                  <a:pt x="216" y="61"/>
                  <a:pt x="216" y="61"/>
                </a:cubicBezTo>
                <a:cubicBezTo>
                  <a:pt x="203" y="57"/>
                  <a:pt x="192" y="54"/>
                  <a:pt x="185" y="64"/>
                </a:cubicBezTo>
                <a:cubicBezTo>
                  <a:pt x="181" y="70"/>
                  <a:pt x="180" y="77"/>
                  <a:pt x="180" y="85"/>
                </a:cubicBezTo>
                <a:cubicBezTo>
                  <a:pt x="180" y="91"/>
                  <a:pt x="180" y="98"/>
                  <a:pt x="178" y="105"/>
                </a:cubicBezTo>
                <a:cubicBezTo>
                  <a:pt x="174" y="124"/>
                  <a:pt x="174" y="124"/>
                  <a:pt x="174" y="124"/>
                </a:cubicBezTo>
                <a:cubicBezTo>
                  <a:pt x="174" y="148"/>
                  <a:pt x="183" y="173"/>
                  <a:pt x="197" y="192"/>
                </a:cubicBezTo>
                <a:close/>
              </a:path>
            </a:pathLst>
          </a:custGeom>
          <a:solidFill>
            <a:srgbClr val="F6F6F6"/>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sp>
        <p:nvSpPr>
          <p:cNvPr id="19" name="Freeform 30"/>
          <p:cNvSpPr>
            <a:spLocks noEditPoints="1"/>
          </p:cNvSpPr>
          <p:nvPr/>
        </p:nvSpPr>
        <p:spPr bwMode="auto">
          <a:xfrm>
            <a:off x="2043442" y="4526210"/>
            <a:ext cx="328268" cy="410335"/>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rgbClr val="F6F6F6"/>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sp>
        <p:nvSpPr>
          <p:cNvPr id="20" name="文本框 19"/>
          <p:cNvSpPr txBox="1"/>
          <p:nvPr/>
        </p:nvSpPr>
        <p:spPr>
          <a:xfrm>
            <a:off x="2829747" y="2236011"/>
            <a:ext cx="2602961" cy="731098"/>
          </a:xfrm>
          <a:prstGeom prst="rect">
            <a:avLst/>
          </a:prstGeom>
          <a:noFill/>
        </p:spPr>
        <p:txBody>
          <a:bodyPr wrap="square" rtlCol="0">
            <a:spAutoFit/>
          </a:bodyPr>
          <a:lstStyle/>
          <a:p>
            <a:pP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1" name="文本框 20"/>
          <p:cNvSpPr txBox="1"/>
          <p:nvPr/>
        </p:nvSpPr>
        <p:spPr>
          <a:xfrm>
            <a:off x="2829747" y="4365828"/>
            <a:ext cx="2602961" cy="731098"/>
          </a:xfrm>
          <a:prstGeom prst="rect">
            <a:avLst/>
          </a:prstGeom>
          <a:noFill/>
        </p:spPr>
        <p:txBody>
          <a:bodyPr wrap="square" rtlCol="0">
            <a:spAutoFit/>
          </a:bodyPr>
          <a:lstStyle/>
          <a:p>
            <a:pP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4" name="Rectangle 58"/>
          <p:cNvSpPr>
            <a:spLocks noChangeArrowheads="1"/>
          </p:cNvSpPr>
          <p:nvPr/>
        </p:nvSpPr>
        <p:spPr bwMode="auto">
          <a:xfrm>
            <a:off x="6809960" y="2185505"/>
            <a:ext cx="1143000" cy="832110"/>
          </a:xfrm>
          <a:prstGeom prst="parallelogram">
            <a:avLst/>
          </a:prstGeom>
          <a:solidFill>
            <a:srgbClr val="269844"/>
          </a:solidFill>
          <a:ln>
            <a:noFill/>
          </a:ln>
        </p:spPr>
        <p:txBody>
          <a:bodyPr vert="horz" wrap="square" lIns="91440" tIns="45720" rIns="91440" bIns="45720" numCol="1" anchor="t" anchorCtr="0" compatLnSpc="1"/>
          <a:lstStyle/>
          <a:p>
            <a:endParaRPr lang="en-US">
              <a:solidFill>
                <a:srgbClr val="14213F"/>
              </a:solidFill>
            </a:endParaRPr>
          </a:p>
        </p:txBody>
      </p:sp>
      <p:sp>
        <p:nvSpPr>
          <p:cNvPr id="25" name="Rectangle 58"/>
          <p:cNvSpPr>
            <a:spLocks noChangeArrowheads="1"/>
          </p:cNvSpPr>
          <p:nvPr/>
        </p:nvSpPr>
        <p:spPr bwMode="auto">
          <a:xfrm>
            <a:off x="6809960" y="4315322"/>
            <a:ext cx="1143000" cy="832110"/>
          </a:xfrm>
          <a:prstGeom prst="parallelogram">
            <a:avLst/>
          </a:prstGeom>
          <a:solidFill>
            <a:srgbClr val="269844"/>
          </a:solidFill>
          <a:ln>
            <a:noFill/>
          </a:ln>
        </p:spPr>
        <p:txBody>
          <a:bodyPr vert="horz" wrap="square" lIns="91440" tIns="45720" rIns="91440" bIns="45720" numCol="1" anchor="t" anchorCtr="0" compatLnSpc="1"/>
          <a:lstStyle/>
          <a:p>
            <a:endParaRPr lang="en-US">
              <a:solidFill>
                <a:srgbClr val="14213F"/>
              </a:solidFill>
            </a:endParaRPr>
          </a:p>
        </p:txBody>
      </p:sp>
      <p:sp>
        <p:nvSpPr>
          <p:cNvPr id="26" name="文本框 25"/>
          <p:cNvSpPr txBox="1"/>
          <p:nvPr/>
        </p:nvSpPr>
        <p:spPr>
          <a:xfrm>
            <a:off x="8003631" y="2236011"/>
            <a:ext cx="2602961" cy="731098"/>
          </a:xfrm>
          <a:prstGeom prst="rect">
            <a:avLst/>
          </a:prstGeom>
          <a:noFill/>
        </p:spPr>
        <p:txBody>
          <a:bodyPr wrap="square" rtlCol="0">
            <a:spAutoFit/>
          </a:bodyPr>
          <a:lstStyle/>
          <a:p>
            <a:pP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7" name="文本框 26"/>
          <p:cNvSpPr txBox="1"/>
          <p:nvPr/>
        </p:nvSpPr>
        <p:spPr>
          <a:xfrm>
            <a:off x="8003631" y="4365828"/>
            <a:ext cx="2602961" cy="731098"/>
          </a:xfrm>
          <a:prstGeom prst="rect">
            <a:avLst/>
          </a:prstGeom>
          <a:noFill/>
        </p:spPr>
        <p:txBody>
          <a:bodyPr wrap="square" rtlCol="0">
            <a:spAutoFit/>
          </a:bodyPr>
          <a:lstStyle/>
          <a:p>
            <a:pPr>
              <a:lnSpc>
                <a:spcPct val="130000"/>
              </a:lnSpc>
            </a:pP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grpSp>
        <p:nvGrpSpPr>
          <p:cNvPr id="28" name="Group 42"/>
          <p:cNvGrpSpPr/>
          <p:nvPr/>
        </p:nvGrpSpPr>
        <p:grpSpPr>
          <a:xfrm>
            <a:off x="7209990" y="2446368"/>
            <a:ext cx="386728" cy="310384"/>
            <a:chOff x="10575925" y="5006975"/>
            <a:chExt cx="490538" cy="393701"/>
          </a:xfrm>
          <a:solidFill>
            <a:srgbClr val="F6F6F6"/>
          </a:solidFill>
        </p:grpSpPr>
        <p:sp>
          <p:nvSpPr>
            <p:cNvPr id="29" name="Freeform 43"/>
            <p:cNvSpPr/>
            <p:nvPr/>
          </p:nvSpPr>
          <p:spPr bwMode="auto">
            <a:xfrm>
              <a:off x="10579100" y="5186363"/>
              <a:ext cx="487363" cy="214313"/>
            </a:xfrm>
            <a:custGeom>
              <a:avLst/>
              <a:gdLst>
                <a:gd name="T0" fmla="*/ 116 w 130"/>
                <a:gd name="T1" fmla="*/ 18 h 57"/>
                <a:gd name="T2" fmla="*/ 102 w 130"/>
                <a:gd name="T3" fmla="*/ 25 h 57"/>
                <a:gd name="T4" fmla="*/ 87 w 130"/>
                <a:gd name="T5" fmla="*/ 33 h 57"/>
                <a:gd name="T6" fmla="*/ 59 w 130"/>
                <a:gd name="T7" fmla="*/ 29 h 57"/>
                <a:gd name="T8" fmla="*/ 53 w 130"/>
                <a:gd name="T9" fmla="*/ 22 h 57"/>
                <a:gd name="T10" fmla="*/ 53 w 130"/>
                <a:gd name="T11" fmla="*/ 19 h 57"/>
                <a:gd name="T12" fmla="*/ 57 w 130"/>
                <a:gd name="T13" fmla="*/ 18 h 57"/>
                <a:gd name="T14" fmla="*/ 82 w 130"/>
                <a:gd name="T15" fmla="*/ 22 h 57"/>
                <a:gd name="T16" fmla="*/ 82 w 130"/>
                <a:gd name="T17" fmla="*/ 22 h 57"/>
                <a:gd name="T18" fmla="*/ 88 w 130"/>
                <a:gd name="T19" fmla="*/ 21 h 57"/>
                <a:gd name="T20" fmla="*/ 90 w 130"/>
                <a:gd name="T21" fmla="*/ 19 h 57"/>
                <a:gd name="T22" fmla="*/ 90 w 130"/>
                <a:gd name="T23" fmla="*/ 17 h 57"/>
                <a:gd name="T24" fmla="*/ 85 w 130"/>
                <a:gd name="T25" fmla="*/ 10 h 57"/>
                <a:gd name="T26" fmla="*/ 75 w 130"/>
                <a:gd name="T27" fmla="*/ 8 h 57"/>
                <a:gd name="T28" fmla="*/ 45 w 130"/>
                <a:gd name="T29" fmla="*/ 2 h 57"/>
                <a:gd name="T30" fmla="*/ 34 w 130"/>
                <a:gd name="T31" fmla="*/ 4 h 57"/>
                <a:gd name="T32" fmla="*/ 0 w 130"/>
                <a:gd name="T33" fmla="*/ 22 h 57"/>
                <a:gd name="T34" fmla="*/ 18 w 130"/>
                <a:gd name="T35" fmla="*/ 57 h 57"/>
                <a:gd name="T36" fmla="*/ 29 w 130"/>
                <a:gd name="T37" fmla="*/ 51 h 57"/>
                <a:gd name="T38" fmla="*/ 39 w 130"/>
                <a:gd name="T39" fmla="*/ 50 h 57"/>
                <a:gd name="T40" fmla="*/ 65 w 130"/>
                <a:gd name="T41" fmla="*/ 54 h 57"/>
                <a:gd name="T42" fmla="*/ 84 w 130"/>
                <a:gd name="T43" fmla="*/ 54 h 57"/>
                <a:gd name="T44" fmla="*/ 124 w 130"/>
                <a:gd name="T45" fmla="*/ 33 h 57"/>
                <a:gd name="T46" fmla="*/ 128 w 130"/>
                <a:gd name="T47" fmla="*/ 21 h 57"/>
                <a:gd name="T48" fmla="*/ 116 w 130"/>
                <a:gd name="T4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57">
                  <a:moveTo>
                    <a:pt x="116" y="18"/>
                  </a:moveTo>
                  <a:cubicBezTo>
                    <a:pt x="102" y="25"/>
                    <a:pt x="102" y="25"/>
                    <a:pt x="102" y="25"/>
                  </a:cubicBezTo>
                  <a:cubicBezTo>
                    <a:pt x="87" y="33"/>
                    <a:pt x="87" y="33"/>
                    <a:pt x="87" y="33"/>
                  </a:cubicBezTo>
                  <a:cubicBezTo>
                    <a:pt x="87" y="33"/>
                    <a:pt x="66" y="31"/>
                    <a:pt x="59" y="29"/>
                  </a:cubicBezTo>
                  <a:cubicBezTo>
                    <a:pt x="57" y="28"/>
                    <a:pt x="54" y="26"/>
                    <a:pt x="53" y="22"/>
                  </a:cubicBezTo>
                  <a:cubicBezTo>
                    <a:pt x="53" y="21"/>
                    <a:pt x="53" y="22"/>
                    <a:pt x="53" y="19"/>
                  </a:cubicBezTo>
                  <a:cubicBezTo>
                    <a:pt x="53" y="16"/>
                    <a:pt x="57" y="18"/>
                    <a:pt x="57" y="18"/>
                  </a:cubicBezTo>
                  <a:cubicBezTo>
                    <a:pt x="82" y="22"/>
                    <a:pt x="82" y="22"/>
                    <a:pt x="82" y="22"/>
                  </a:cubicBezTo>
                  <a:cubicBezTo>
                    <a:pt x="82" y="22"/>
                    <a:pt x="82" y="22"/>
                    <a:pt x="82" y="22"/>
                  </a:cubicBezTo>
                  <a:cubicBezTo>
                    <a:pt x="84" y="23"/>
                    <a:pt x="86" y="22"/>
                    <a:pt x="88" y="21"/>
                  </a:cubicBezTo>
                  <a:cubicBezTo>
                    <a:pt x="89" y="20"/>
                    <a:pt x="89" y="20"/>
                    <a:pt x="90" y="19"/>
                  </a:cubicBezTo>
                  <a:cubicBezTo>
                    <a:pt x="90" y="18"/>
                    <a:pt x="90" y="18"/>
                    <a:pt x="90" y="17"/>
                  </a:cubicBezTo>
                  <a:cubicBezTo>
                    <a:pt x="91" y="14"/>
                    <a:pt x="89" y="10"/>
                    <a:pt x="85" y="10"/>
                  </a:cubicBezTo>
                  <a:cubicBezTo>
                    <a:pt x="75" y="8"/>
                    <a:pt x="75" y="8"/>
                    <a:pt x="75" y="8"/>
                  </a:cubicBezTo>
                  <a:cubicBezTo>
                    <a:pt x="45" y="2"/>
                    <a:pt x="45" y="2"/>
                    <a:pt x="45" y="2"/>
                  </a:cubicBezTo>
                  <a:cubicBezTo>
                    <a:pt x="39" y="0"/>
                    <a:pt x="34" y="4"/>
                    <a:pt x="34" y="4"/>
                  </a:cubicBezTo>
                  <a:cubicBezTo>
                    <a:pt x="0" y="22"/>
                    <a:pt x="0" y="22"/>
                    <a:pt x="0" y="22"/>
                  </a:cubicBezTo>
                  <a:cubicBezTo>
                    <a:pt x="18" y="57"/>
                    <a:pt x="18" y="57"/>
                    <a:pt x="18" y="57"/>
                  </a:cubicBezTo>
                  <a:cubicBezTo>
                    <a:pt x="29" y="51"/>
                    <a:pt x="29" y="51"/>
                    <a:pt x="29" y="51"/>
                  </a:cubicBezTo>
                  <a:cubicBezTo>
                    <a:pt x="33" y="49"/>
                    <a:pt x="39" y="50"/>
                    <a:pt x="39" y="50"/>
                  </a:cubicBezTo>
                  <a:cubicBezTo>
                    <a:pt x="65" y="54"/>
                    <a:pt x="65" y="54"/>
                    <a:pt x="65" y="54"/>
                  </a:cubicBezTo>
                  <a:cubicBezTo>
                    <a:pt x="80" y="56"/>
                    <a:pt x="84" y="54"/>
                    <a:pt x="84" y="54"/>
                  </a:cubicBezTo>
                  <a:cubicBezTo>
                    <a:pt x="124" y="33"/>
                    <a:pt x="124" y="33"/>
                    <a:pt x="124" y="33"/>
                  </a:cubicBezTo>
                  <a:cubicBezTo>
                    <a:pt x="128" y="30"/>
                    <a:pt x="130" y="25"/>
                    <a:pt x="128" y="21"/>
                  </a:cubicBezTo>
                  <a:cubicBezTo>
                    <a:pt x="126" y="17"/>
                    <a:pt x="120" y="15"/>
                    <a:pt x="11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sp>
          <p:nvSpPr>
            <p:cNvPr id="30" name="Freeform 44"/>
            <p:cNvSpPr/>
            <p:nvPr/>
          </p:nvSpPr>
          <p:spPr bwMode="auto">
            <a:xfrm>
              <a:off x="10575925" y="5006975"/>
              <a:ext cx="490538" cy="206375"/>
            </a:xfrm>
            <a:custGeom>
              <a:avLst/>
              <a:gdLst>
                <a:gd name="T0" fmla="*/ 127 w 131"/>
                <a:gd name="T1" fmla="*/ 42 h 55"/>
                <a:gd name="T2" fmla="*/ 109 w 131"/>
                <a:gd name="T3" fmla="*/ 29 h 55"/>
                <a:gd name="T4" fmla="*/ 109 w 131"/>
                <a:gd name="T5" fmla="*/ 10 h 55"/>
                <a:gd name="T6" fmla="*/ 106 w 131"/>
                <a:gd name="T7" fmla="*/ 7 h 55"/>
                <a:gd name="T8" fmla="*/ 92 w 131"/>
                <a:gd name="T9" fmla="*/ 7 h 55"/>
                <a:gd name="T10" fmla="*/ 89 w 131"/>
                <a:gd name="T11" fmla="*/ 10 h 55"/>
                <a:gd name="T12" fmla="*/ 89 w 131"/>
                <a:gd name="T13" fmla="*/ 15 h 55"/>
                <a:gd name="T14" fmla="*/ 69 w 131"/>
                <a:gd name="T15" fmla="*/ 1 h 55"/>
                <a:gd name="T16" fmla="*/ 65 w 131"/>
                <a:gd name="T17" fmla="*/ 0 h 55"/>
                <a:gd name="T18" fmla="*/ 61 w 131"/>
                <a:gd name="T19" fmla="*/ 1 h 55"/>
                <a:gd name="T20" fmla="*/ 3 w 131"/>
                <a:gd name="T21" fmla="*/ 42 h 55"/>
                <a:gd name="T22" fmla="*/ 2 w 131"/>
                <a:gd name="T23" fmla="*/ 51 h 55"/>
                <a:gd name="T24" fmla="*/ 11 w 131"/>
                <a:gd name="T25" fmla="*/ 53 h 55"/>
                <a:gd name="T26" fmla="*/ 65 w 131"/>
                <a:gd name="T27" fmla="*/ 14 h 55"/>
                <a:gd name="T28" fmla="*/ 120 w 131"/>
                <a:gd name="T29" fmla="*/ 53 h 55"/>
                <a:gd name="T30" fmla="*/ 129 w 131"/>
                <a:gd name="T31" fmla="*/ 51 h 55"/>
                <a:gd name="T32" fmla="*/ 127 w 131"/>
                <a:gd name="T33"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55">
                  <a:moveTo>
                    <a:pt x="127" y="42"/>
                  </a:moveTo>
                  <a:cubicBezTo>
                    <a:pt x="109" y="29"/>
                    <a:pt x="109" y="29"/>
                    <a:pt x="109" y="29"/>
                  </a:cubicBezTo>
                  <a:cubicBezTo>
                    <a:pt x="109" y="10"/>
                    <a:pt x="109" y="10"/>
                    <a:pt x="109" y="10"/>
                  </a:cubicBezTo>
                  <a:cubicBezTo>
                    <a:pt x="109" y="8"/>
                    <a:pt x="107" y="7"/>
                    <a:pt x="106" y="7"/>
                  </a:cubicBezTo>
                  <a:cubicBezTo>
                    <a:pt x="92" y="7"/>
                    <a:pt x="92" y="7"/>
                    <a:pt x="92" y="7"/>
                  </a:cubicBezTo>
                  <a:cubicBezTo>
                    <a:pt x="91" y="7"/>
                    <a:pt x="89" y="8"/>
                    <a:pt x="89" y="10"/>
                  </a:cubicBezTo>
                  <a:cubicBezTo>
                    <a:pt x="89" y="15"/>
                    <a:pt x="89" y="15"/>
                    <a:pt x="89" y="15"/>
                  </a:cubicBezTo>
                  <a:cubicBezTo>
                    <a:pt x="69" y="1"/>
                    <a:pt x="69" y="1"/>
                    <a:pt x="69" y="1"/>
                  </a:cubicBezTo>
                  <a:cubicBezTo>
                    <a:pt x="68" y="0"/>
                    <a:pt x="67" y="0"/>
                    <a:pt x="65" y="0"/>
                  </a:cubicBezTo>
                  <a:cubicBezTo>
                    <a:pt x="64" y="0"/>
                    <a:pt x="63" y="0"/>
                    <a:pt x="61" y="1"/>
                  </a:cubicBezTo>
                  <a:cubicBezTo>
                    <a:pt x="3" y="42"/>
                    <a:pt x="3" y="42"/>
                    <a:pt x="3" y="42"/>
                  </a:cubicBezTo>
                  <a:cubicBezTo>
                    <a:pt x="0" y="44"/>
                    <a:pt x="0" y="48"/>
                    <a:pt x="2" y="51"/>
                  </a:cubicBezTo>
                  <a:cubicBezTo>
                    <a:pt x="4" y="54"/>
                    <a:pt x="8" y="55"/>
                    <a:pt x="11" y="53"/>
                  </a:cubicBezTo>
                  <a:cubicBezTo>
                    <a:pt x="65" y="14"/>
                    <a:pt x="65" y="14"/>
                    <a:pt x="65" y="14"/>
                  </a:cubicBezTo>
                  <a:cubicBezTo>
                    <a:pt x="120" y="53"/>
                    <a:pt x="120" y="53"/>
                    <a:pt x="120" y="53"/>
                  </a:cubicBezTo>
                  <a:cubicBezTo>
                    <a:pt x="123" y="55"/>
                    <a:pt x="127" y="54"/>
                    <a:pt x="129" y="51"/>
                  </a:cubicBezTo>
                  <a:cubicBezTo>
                    <a:pt x="131" y="48"/>
                    <a:pt x="130" y="44"/>
                    <a:pt x="1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grpSp>
      <p:grpSp>
        <p:nvGrpSpPr>
          <p:cNvPr id="31" name="Group 39"/>
          <p:cNvGrpSpPr/>
          <p:nvPr/>
        </p:nvGrpSpPr>
        <p:grpSpPr>
          <a:xfrm>
            <a:off x="7217908" y="4538390"/>
            <a:ext cx="365951" cy="385974"/>
            <a:chOff x="8804275" y="3135313"/>
            <a:chExt cx="449263" cy="476250"/>
          </a:xfrm>
          <a:solidFill>
            <a:srgbClr val="F6F6F6"/>
          </a:solidFill>
        </p:grpSpPr>
        <p:sp>
          <p:nvSpPr>
            <p:cNvPr id="32" name="Freeform 40"/>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sp>
          <p:nvSpPr>
            <p:cNvPr id="33" name="Freeform 41"/>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14213F"/>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1559</Words>
  <Application>Microsoft Office PowerPoint</Application>
  <PresentationFormat>宽屏</PresentationFormat>
  <Paragraphs>149</Paragraphs>
  <Slides>22</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Calibri</vt:lpstr>
      <vt:lpstr>微软雅黑</vt:lpstr>
      <vt:lpstr>方正清刻本悦宋简体</vt:lpstr>
      <vt:lpstr>Arial</vt:lpstr>
      <vt:lpstr>宋体</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37</cp:revision>
  <dcterms:created xsi:type="dcterms:W3CDTF">2017-05-11T11:35:00Z</dcterms:created>
  <dcterms:modified xsi:type="dcterms:W3CDTF">2018-03-06T15:01:55Z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