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4"/>
  </p:notesMasterIdLst>
  <p:sldIdLst>
    <p:sldId id="340" r:id="rId2"/>
    <p:sldId id="316" r:id="rId3"/>
    <p:sldId id="305" r:id="rId4"/>
    <p:sldId id="327" r:id="rId5"/>
    <p:sldId id="333" r:id="rId6"/>
    <p:sldId id="261" r:id="rId7"/>
    <p:sldId id="341" r:id="rId8"/>
    <p:sldId id="336" r:id="rId9"/>
    <p:sldId id="311" r:id="rId10"/>
    <p:sldId id="345" r:id="rId11"/>
    <p:sldId id="346" r:id="rId12"/>
    <p:sldId id="347" r:id="rId13"/>
    <p:sldId id="337" r:id="rId14"/>
    <p:sldId id="343" r:id="rId15"/>
    <p:sldId id="338" r:id="rId16"/>
    <p:sldId id="339" r:id="rId17"/>
    <p:sldId id="334" r:id="rId18"/>
    <p:sldId id="335" r:id="rId19"/>
    <p:sldId id="328" r:id="rId20"/>
    <p:sldId id="288" r:id="rId21"/>
    <p:sldId id="326" r:id="rId22"/>
    <p:sldId id="324" r:id="rId23"/>
    <p:sldId id="342" r:id="rId24"/>
    <p:sldId id="350" r:id="rId25"/>
    <p:sldId id="314" r:id="rId26"/>
    <p:sldId id="315" r:id="rId27"/>
    <p:sldId id="318" r:id="rId28"/>
    <p:sldId id="319" r:id="rId29"/>
    <p:sldId id="320" r:id="rId30"/>
    <p:sldId id="323" r:id="rId31"/>
    <p:sldId id="330" r:id="rId32"/>
    <p:sldId id="344" r:id="rId33"/>
  </p:sldIdLst>
  <p:sldSz cx="12193588" cy="6858000"/>
  <p:notesSz cx="6858000" cy="9144000"/>
  <p:defaultText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8DC9"/>
    <a:srgbClr val="00B0CA"/>
    <a:srgbClr val="0080C7"/>
    <a:srgbClr val="02B0CA"/>
    <a:srgbClr val="CCD5EA"/>
    <a:srgbClr val="00DDFF"/>
    <a:srgbClr val="0093FF"/>
    <a:srgbClr val="E73A1C"/>
    <a:srgbClr val="51D5E1"/>
    <a:srgbClr val="49BB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90" autoAdjust="0"/>
    <p:restoredTop sz="81907" autoAdjust="0"/>
  </p:normalViewPr>
  <p:slideViewPr>
    <p:cSldViewPr snapToGrid="0" snapToObjects="1">
      <p:cViewPr varScale="1">
        <p:scale>
          <a:sx n="74" d="100"/>
          <a:sy n="74" d="100"/>
        </p:scale>
        <p:origin x="276" y="42"/>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8A7C38-D957-4983-B3FC-CEDDEECAE221}" type="datetimeFigureOut">
              <a:rPr lang="zh-CN" altLang="en-US" smtClean="0"/>
              <a:pPr/>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F6A25E-8950-4A49-94D1-A462097B5F70}" type="slidenum">
              <a:rPr lang="zh-CN" altLang="en-US" smtClean="0"/>
              <a:pPr/>
              <a:t>‹#›</a:t>
            </a:fld>
            <a:endParaRPr lang="zh-CN" altLang="en-US"/>
          </a:p>
        </p:txBody>
      </p:sp>
    </p:spTree>
    <p:extLst>
      <p:ext uri="{BB962C8B-B14F-4D97-AF65-F5344CB8AC3E}">
        <p14:creationId xmlns:p14="http://schemas.microsoft.com/office/powerpoint/2010/main" val="4106628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个人述职报告</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a:t>
            </a:fld>
            <a:endParaRPr lang="zh-CN" altLang="en-US"/>
          </a:p>
        </p:txBody>
      </p:sp>
    </p:spTree>
    <p:extLst>
      <p:ext uri="{BB962C8B-B14F-4D97-AF65-F5344CB8AC3E}">
        <p14:creationId xmlns:p14="http://schemas.microsoft.com/office/powerpoint/2010/main" val="2972845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10</a:t>
            </a:fld>
            <a:endParaRPr lang="zh-CN" altLang="en-US"/>
          </a:p>
        </p:txBody>
      </p:sp>
    </p:spTree>
    <p:extLst>
      <p:ext uri="{BB962C8B-B14F-4D97-AF65-F5344CB8AC3E}">
        <p14:creationId xmlns:p14="http://schemas.microsoft.com/office/powerpoint/2010/main" val="1805697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11</a:t>
            </a:fld>
            <a:endParaRPr lang="zh-CN" altLang="en-US"/>
          </a:p>
        </p:txBody>
      </p:sp>
    </p:spTree>
    <p:extLst>
      <p:ext uri="{BB962C8B-B14F-4D97-AF65-F5344CB8AC3E}">
        <p14:creationId xmlns:p14="http://schemas.microsoft.com/office/powerpoint/2010/main" val="3556124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12</a:t>
            </a:fld>
            <a:endParaRPr lang="zh-CN" altLang="en-US"/>
          </a:p>
        </p:txBody>
      </p:sp>
    </p:spTree>
    <p:extLst>
      <p:ext uri="{BB962C8B-B14F-4D97-AF65-F5344CB8AC3E}">
        <p14:creationId xmlns:p14="http://schemas.microsoft.com/office/powerpoint/2010/main" val="629857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13</a:t>
            </a:fld>
            <a:endParaRPr lang="zh-CN" altLang="en-US"/>
          </a:p>
        </p:txBody>
      </p:sp>
    </p:spTree>
    <p:extLst>
      <p:ext uri="{BB962C8B-B14F-4D97-AF65-F5344CB8AC3E}">
        <p14:creationId xmlns:p14="http://schemas.microsoft.com/office/powerpoint/2010/main" val="2999694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14</a:t>
            </a:fld>
            <a:endParaRPr lang="zh-CN" altLang="en-US"/>
          </a:p>
        </p:txBody>
      </p:sp>
    </p:spTree>
    <p:extLst>
      <p:ext uri="{BB962C8B-B14F-4D97-AF65-F5344CB8AC3E}">
        <p14:creationId xmlns:p14="http://schemas.microsoft.com/office/powerpoint/2010/main" val="312437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15</a:t>
            </a:fld>
            <a:endParaRPr lang="zh-CN" altLang="en-US"/>
          </a:p>
        </p:txBody>
      </p:sp>
    </p:spTree>
    <p:extLst>
      <p:ext uri="{BB962C8B-B14F-4D97-AF65-F5344CB8AC3E}">
        <p14:creationId xmlns:p14="http://schemas.microsoft.com/office/powerpoint/2010/main" val="543057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16</a:t>
            </a:fld>
            <a:endParaRPr lang="zh-CN" altLang="en-US"/>
          </a:p>
        </p:txBody>
      </p:sp>
    </p:spTree>
    <p:extLst>
      <p:ext uri="{BB962C8B-B14F-4D97-AF65-F5344CB8AC3E}">
        <p14:creationId xmlns:p14="http://schemas.microsoft.com/office/powerpoint/2010/main" val="2741581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17</a:t>
            </a:fld>
            <a:endParaRPr lang="zh-CN" altLang="en-US"/>
          </a:p>
        </p:txBody>
      </p:sp>
    </p:spTree>
    <p:extLst>
      <p:ext uri="{BB962C8B-B14F-4D97-AF65-F5344CB8AC3E}">
        <p14:creationId xmlns:p14="http://schemas.microsoft.com/office/powerpoint/2010/main" val="770346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18</a:t>
            </a:fld>
            <a:endParaRPr lang="zh-CN" altLang="en-US"/>
          </a:p>
        </p:txBody>
      </p:sp>
    </p:spTree>
    <p:extLst>
      <p:ext uri="{BB962C8B-B14F-4D97-AF65-F5344CB8AC3E}">
        <p14:creationId xmlns:p14="http://schemas.microsoft.com/office/powerpoint/2010/main" val="2650148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19</a:t>
            </a:fld>
            <a:endParaRPr lang="zh-CN" altLang="en-US"/>
          </a:p>
        </p:txBody>
      </p:sp>
    </p:spTree>
    <p:extLst>
      <p:ext uri="{BB962C8B-B14F-4D97-AF65-F5344CB8AC3E}">
        <p14:creationId xmlns:p14="http://schemas.microsoft.com/office/powerpoint/2010/main" val="1045743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a:t>
            </a:fld>
            <a:endParaRPr lang="zh-CN" altLang="en-US"/>
          </a:p>
        </p:txBody>
      </p:sp>
    </p:spTree>
    <p:extLst>
      <p:ext uri="{BB962C8B-B14F-4D97-AF65-F5344CB8AC3E}">
        <p14:creationId xmlns:p14="http://schemas.microsoft.com/office/powerpoint/2010/main" val="1862097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20</a:t>
            </a:fld>
            <a:endParaRPr lang="zh-CN" altLang="en-US"/>
          </a:p>
        </p:txBody>
      </p:sp>
    </p:spTree>
    <p:extLst>
      <p:ext uri="{BB962C8B-B14F-4D97-AF65-F5344CB8AC3E}">
        <p14:creationId xmlns:p14="http://schemas.microsoft.com/office/powerpoint/2010/main" val="2388881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21</a:t>
            </a:fld>
            <a:endParaRPr lang="zh-CN" altLang="en-US"/>
          </a:p>
        </p:txBody>
      </p:sp>
    </p:spTree>
    <p:extLst>
      <p:ext uri="{BB962C8B-B14F-4D97-AF65-F5344CB8AC3E}">
        <p14:creationId xmlns:p14="http://schemas.microsoft.com/office/powerpoint/2010/main" val="2344597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22</a:t>
            </a:fld>
            <a:endParaRPr lang="zh-CN" altLang="en-US"/>
          </a:p>
        </p:txBody>
      </p:sp>
    </p:spTree>
    <p:extLst>
      <p:ext uri="{BB962C8B-B14F-4D97-AF65-F5344CB8AC3E}">
        <p14:creationId xmlns:p14="http://schemas.microsoft.com/office/powerpoint/2010/main" val="3032955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23</a:t>
            </a:fld>
            <a:endParaRPr lang="zh-CN" altLang="en-US"/>
          </a:p>
        </p:txBody>
      </p:sp>
    </p:spTree>
    <p:extLst>
      <p:ext uri="{BB962C8B-B14F-4D97-AF65-F5344CB8AC3E}">
        <p14:creationId xmlns:p14="http://schemas.microsoft.com/office/powerpoint/2010/main" val="2341224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24</a:t>
            </a:fld>
            <a:endParaRPr lang="zh-CN" altLang="en-US"/>
          </a:p>
        </p:txBody>
      </p:sp>
    </p:spTree>
    <p:extLst>
      <p:ext uri="{BB962C8B-B14F-4D97-AF65-F5344CB8AC3E}">
        <p14:creationId xmlns:p14="http://schemas.microsoft.com/office/powerpoint/2010/main" val="3312522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25</a:t>
            </a:fld>
            <a:endParaRPr lang="zh-CN" altLang="en-US"/>
          </a:p>
        </p:txBody>
      </p:sp>
    </p:spTree>
    <p:extLst>
      <p:ext uri="{BB962C8B-B14F-4D97-AF65-F5344CB8AC3E}">
        <p14:creationId xmlns:p14="http://schemas.microsoft.com/office/powerpoint/2010/main" val="3412712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26</a:t>
            </a:fld>
            <a:endParaRPr lang="zh-CN" altLang="en-US"/>
          </a:p>
        </p:txBody>
      </p:sp>
    </p:spTree>
    <p:extLst>
      <p:ext uri="{BB962C8B-B14F-4D97-AF65-F5344CB8AC3E}">
        <p14:creationId xmlns:p14="http://schemas.microsoft.com/office/powerpoint/2010/main" val="3332830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27</a:t>
            </a:fld>
            <a:endParaRPr lang="zh-CN" altLang="en-US"/>
          </a:p>
        </p:txBody>
      </p:sp>
    </p:spTree>
    <p:extLst>
      <p:ext uri="{BB962C8B-B14F-4D97-AF65-F5344CB8AC3E}">
        <p14:creationId xmlns:p14="http://schemas.microsoft.com/office/powerpoint/2010/main" val="15307383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28</a:t>
            </a:fld>
            <a:endParaRPr lang="zh-CN" altLang="en-US"/>
          </a:p>
        </p:txBody>
      </p:sp>
    </p:spTree>
    <p:extLst>
      <p:ext uri="{BB962C8B-B14F-4D97-AF65-F5344CB8AC3E}">
        <p14:creationId xmlns:p14="http://schemas.microsoft.com/office/powerpoint/2010/main" val="3423364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29</a:t>
            </a:fld>
            <a:endParaRPr lang="zh-CN" altLang="en-US"/>
          </a:p>
        </p:txBody>
      </p:sp>
    </p:spTree>
    <p:extLst>
      <p:ext uri="{BB962C8B-B14F-4D97-AF65-F5344CB8AC3E}">
        <p14:creationId xmlns:p14="http://schemas.microsoft.com/office/powerpoint/2010/main" val="212867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3</a:t>
            </a:fld>
            <a:endParaRPr lang="zh-CN" altLang="en-US"/>
          </a:p>
        </p:txBody>
      </p:sp>
    </p:spTree>
    <p:extLst>
      <p:ext uri="{BB962C8B-B14F-4D97-AF65-F5344CB8AC3E}">
        <p14:creationId xmlns:p14="http://schemas.microsoft.com/office/powerpoint/2010/main" val="1044621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个人述职报告</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30</a:t>
            </a:fld>
            <a:endParaRPr lang="zh-CN" altLang="en-US"/>
          </a:p>
        </p:txBody>
      </p:sp>
    </p:spTree>
    <p:extLst>
      <p:ext uri="{BB962C8B-B14F-4D97-AF65-F5344CB8AC3E}">
        <p14:creationId xmlns:p14="http://schemas.microsoft.com/office/powerpoint/2010/main" val="36891385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31</a:t>
            </a:fld>
            <a:endParaRPr lang="zh-CN" altLang="en-US"/>
          </a:p>
        </p:txBody>
      </p:sp>
    </p:spTree>
    <p:extLst>
      <p:ext uri="{BB962C8B-B14F-4D97-AF65-F5344CB8AC3E}">
        <p14:creationId xmlns:p14="http://schemas.microsoft.com/office/powerpoint/2010/main" val="1072424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32</a:t>
            </a:fld>
            <a:endParaRPr lang="zh-CN" altLang="en-US"/>
          </a:p>
        </p:txBody>
      </p:sp>
    </p:spTree>
    <p:extLst>
      <p:ext uri="{BB962C8B-B14F-4D97-AF65-F5344CB8AC3E}">
        <p14:creationId xmlns:p14="http://schemas.microsoft.com/office/powerpoint/2010/main" val="902074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4</a:t>
            </a:fld>
            <a:endParaRPr lang="zh-CN" altLang="en-US"/>
          </a:p>
        </p:txBody>
      </p:sp>
    </p:spTree>
    <p:extLst>
      <p:ext uri="{BB962C8B-B14F-4D97-AF65-F5344CB8AC3E}">
        <p14:creationId xmlns:p14="http://schemas.microsoft.com/office/powerpoint/2010/main" val="3122285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5</a:t>
            </a:fld>
            <a:endParaRPr lang="zh-CN" altLang="en-US"/>
          </a:p>
        </p:txBody>
      </p:sp>
    </p:spTree>
    <p:extLst>
      <p:ext uri="{BB962C8B-B14F-4D97-AF65-F5344CB8AC3E}">
        <p14:creationId xmlns:p14="http://schemas.microsoft.com/office/powerpoint/2010/main" val="2278655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6</a:t>
            </a:fld>
            <a:endParaRPr lang="zh-CN" altLang="en-US"/>
          </a:p>
        </p:txBody>
      </p:sp>
    </p:spTree>
    <p:extLst>
      <p:ext uri="{BB962C8B-B14F-4D97-AF65-F5344CB8AC3E}">
        <p14:creationId xmlns:p14="http://schemas.microsoft.com/office/powerpoint/2010/main" val="2215258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7</a:t>
            </a:fld>
            <a:endParaRPr lang="zh-CN" altLang="en-US"/>
          </a:p>
        </p:txBody>
      </p:sp>
    </p:spTree>
    <p:extLst>
      <p:ext uri="{BB962C8B-B14F-4D97-AF65-F5344CB8AC3E}">
        <p14:creationId xmlns:p14="http://schemas.microsoft.com/office/powerpoint/2010/main" val="3756139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8</a:t>
            </a:fld>
            <a:endParaRPr lang="zh-CN" altLang="en-US"/>
          </a:p>
        </p:txBody>
      </p:sp>
    </p:spTree>
    <p:extLst>
      <p:ext uri="{BB962C8B-B14F-4D97-AF65-F5344CB8AC3E}">
        <p14:creationId xmlns:p14="http://schemas.microsoft.com/office/powerpoint/2010/main" val="317691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9</a:t>
            </a:fld>
            <a:endParaRPr lang="zh-CN" altLang="en-US"/>
          </a:p>
        </p:txBody>
      </p:sp>
    </p:spTree>
    <p:extLst>
      <p:ext uri="{BB962C8B-B14F-4D97-AF65-F5344CB8AC3E}">
        <p14:creationId xmlns:p14="http://schemas.microsoft.com/office/powerpoint/2010/main" val="2733308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rgbClr val="067FC9"/>
            </a:gs>
            <a:gs pos="100000">
              <a:srgbClr val="00B2CA"/>
            </a:gs>
          </a:gsLst>
          <a:lin ang="2700000" scaled="1"/>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18" y="0"/>
            <a:ext cx="12188952" cy="68580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18" y="0"/>
            <a:ext cx="12188952" cy="6858000"/>
          </a:xfrm>
          <a:prstGeom prst="rect">
            <a:avLst/>
          </a:prstGeom>
        </p:spPr>
      </p:pic>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20439" b="10788"/>
          <a:stretch>
            <a:fillRect/>
          </a:stretch>
        </p:blipFill>
        <p:spPr>
          <a:xfrm>
            <a:off x="0" y="4144487"/>
            <a:ext cx="12193588" cy="2725387"/>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3588" cy="6858000"/>
          </a:xfrm>
          <a:prstGeom prst="rect">
            <a:avLst/>
          </a:prstGeom>
        </p:spPr>
      </p:pic>
    </p:spTree>
  </p:cSld>
  <p:clrMapOvr>
    <a:masterClrMapping/>
  </p:clrMapOvr>
  <p:transition spd="med">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6089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8965" rtl="0" eaLnBrk="1" latinLnBrk="0" hangingPunct="1">
        <a:spcBef>
          <a:spcPct val="20000"/>
        </a:spcBef>
        <a:buFont typeface="Arial" panose="020B0604020202020204"/>
        <a:buChar char="•"/>
        <a:defRPr sz="4265" kern="1200">
          <a:solidFill>
            <a:schemeClr val="tx1"/>
          </a:solidFill>
          <a:latin typeface="+mn-lt"/>
          <a:ea typeface="+mn-ea"/>
          <a:cs typeface="+mn-cs"/>
        </a:defRPr>
      </a:lvl1pPr>
      <a:lvl2pPr marL="990600" indent="-381000" algn="l" defTabSz="608965" rtl="0" eaLnBrk="1" latinLnBrk="0" hangingPunct="1">
        <a:spcBef>
          <a:spcPct val="20000"/>
        </a:spcBef>
        <a:buFont typeface="Arial" panose="020B0604020202020204"/>
        <a:buChar char="–"/>
        <a:defRPr sz="3735" kern="1200">
          <a:solidFill>
            <a:schemeClr val="tx1"/>
          </a:solidFill>
          <a:latin typeface="+mn-lt"/>
          <a:ea typeface="+mn-ea"/>
          <a:cs typeface="+mn-cs"/>
        </a:defRPr>
      </a:lvl2pPr>
      <a:lvl3pPr marL="1524000" indent="-304800" algn="l" defTabSz="608965" rtl="0" eaLnBrk="1" latinLnBrk="0" hangingPunct="1">
        <a:spcBef>
          <a:spcPct val="20000"/>
        </a:spcBef>
        <a:buFont typeface="Arial" panose="020B0604020202020204"/>
        <a:buChar char="•"/>
        <a:defRPr sz="3200" kern="1200">
          <a:solidFill>
            <a:schemeClr val="tx1"/>
          </a:solidFill>
          <a:latin typeface="+mn-lt"/>
          <a:ea typeface="+mn-ea"/>
          <a:cs typeface="+mn-cs"/>
        </a:defRPr>
      </a:lvl3pPr>
      <a:lvl4pPr marL="21336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4pPr>
      <a:lvl5pPr marL="27432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5pPr>
      <a:lvl6pPr marL="33528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6pPr>
      <a:lvl7pPr marL="39624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7pPr>
      <a:lvl8pPr marL="45720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8pPr>
      <a:lvl9pPr marL="5181600" indent="-304800" algn="l" defTabSz="608965" rtl="0" eaLnBrk="1" latinLnBrk="0" hangingPunct="1">
        <a:spcBef>
          <a:spcPct val="20000"/>
        </a:spcBef>
        <a:buFont typeface="Arial" panose="020B0604020202020204"/>
        <a:buChar char="•"/>
        <a:defRPr sz="2665" kern="1200">
          <a:solidFill>
            <a:schemeClr val="tx1"/>
          </a:solidFill>
          <a:latin typeface="+mn-lt"/>
          <a:ea typeface="+mn-ea"/>
          <a:cs typeface="+mn-cs"/>
        </a:defRPr>
      </a:lvl9pPr>
    </p:bodyStyle>
    <p:otherStyle>
      <a:defPPr>
        <a:defRPr lang="en-US"/>
      </a:defPPr>
      <a:lvl1pPr marL="0" algn="l" defTabSz="608965" rtl="0" eaLnBrk="1" latinLnBrk="0" hangingPunct="1">
        <a:defRPr sz="2400" kern="1200">
          <a:solidFill>
            <a:schemeClr val="tx1"/>
          </a:solidFill>
          <a:latin typeface="+mn-lt"/>
          <a:ea typeface="+mn-ea"/>
          <a:cs typeface="+mn-cs"/>
        </a:defRPr>
      </a:lvl1pPr>
      <a:lvl2pPr marL="609600" algn="l" defTabSz="608965" rtl="0" eaLnBrk="1" latinLnBrk="0" hangingPunct="1">
        <a:defRPr sz="2400" kern="1200">
          <a:solidFill>
            <a:schemeClr val="tx1"/>
          </a:solidFill>
          <a:latin typeface="+mn-lt"/>
          <a:ea typeface="+mn-ea"/>
          <a:cs typeface="+mn-cs"/>
        </a:defRPr>
      </a:lvl2pPr>
      <a:lvl3pPr marL="1219200" algn="l" defTabSz="608965" rtl="0" eaLnBrk="1" latinLnBrk="0" hangingPunct="1">
        <a:defRPr sz="2400" kern="1200">
          <a:solidFill>
            <a:schemeClr val="tx1"/>
          </a:solidFill>
          <a:latin typeface="+mn-lt"/>
          <a:ea typeface="+mn-ea"/>
          <a:cs typeface="+mn-cs"/>
        </a:defRPr>
      </a:lvl3pPr>
      <a:lvl4pPr marL="1828800" algn="l" defTabSz="608965" rtl="0" eaLnBrk="1" latinLnBrk="0" hangingPunct="1">
        <a:defRPr sz="2400" kern="1200">
          <a:solidFill>
            <a:schemeClr val="tx1"/>
          </a:solidFill>
          <a:latin typeface="+mn-lt"/>
          <a:ea typeface="+mn-ea"/>
          <a:cs typeface="+mn-cs"/>
        </a:defRPr>
      </a:lvl4pPr>
      <a:lvl5pPr marL="2438400" algn="l" defTabSz="608965" rtl="0" eaLnBrk="1" latinLnBrk="0" hangingPunct="1">
        <a:defRPr sz="2400" kern="1200">
          <a:solidFill>
            <a:schemeClr val="tx1"/>
          </a:solidFill>
          <a:latin typeface="+mn-lt"/>
          <a:ea typeface="+mn-ea"/>
          <a:cs typeface="+mn-cs"/>
        </a:defRPr>
      </a:lvl5pPr>
      <a:lvl6pPr marL="3048000" algn="l" defTabSz="608965" rtl="0" eaLnBrk="1" latinLnBrk="0" hangingPunct="1">
        <a:defRPr sz="2400" kern="1200">
          <a:solidFill>
            <a:schemeClr val="tx1"/>
          </a:solidFill>
          <a:latin typeface="+mn-lt"/>
          <a:ea typeface="+mn-ea"/>
          <a:cs typeface="+mn-cs"/>
        </a:defRPr>
      </a:lvl6pPr>
      <a:lvl7pPr marL="3657600" algn="l" defTabSz="608965" rtl="0" eaLnBrk="1" latinLnBrk="0" hangingPunct="1">
        <a:defRPr sz="2400" kern="1200">
          <a:solidFill>
            <a:schemeClr val="tx1"/>
          </a:solidFill>
          <a:latin typeface="+mn-lt"/>
          <a:ea typeface="+mn-ea"/>
          <a:cs typeface="+mn-cs"/>
        </a:defRPr>
      </a:lvl7pPr>
      <a:lvl8pPr marL="4267200" algn="l" defTabSz="608965" rtl="0" eaLnBrk="1" latinLnBrk="0" hangingPunct="1">
        <a:defRPr sz="2400" kern="1200">
          <a:solidFill>
            <a:schemeClr val="tx1"/>
          </a:solidFill>
          <a:latin typeface="+mn-lt"/>
          <a:ea typeface="+mn-ea"/>
          <a:cs typeface="+mn-cs"/>
        </a:defRPr>
      </a:lvl8pPr>
      <a:lvl9pPr marL="4876800" algn="l" defTabSz="6089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854" y="1539475"/>
            <a:ext cx="1737011" cy="1516247"/>
            <a:chOff x="1397291" y="3132277"/>
            <a:chExt cx="1948823" cy="1702026"/>
          </a:xfrm>
        </p:grpSpPr>
        <p:grpSp>
          <p:nvGrpSpPr>
            <p:cNvPr id="3" name="组合 2"/>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6"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7"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4" name="Freeform 7"/>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8" name="组合 7"/>
          <p:cNvGrpSpPr/>
          <p:nvPr/>
        </p:nvGrpSpPr>
        <p:grpSpPr>
          <a:xfrm>
            <a:off x="2427177" y="2297598"/>
            <a:ext cx="1737011" cy="1516247"/>
            <a:chOff x="2893203" y="3983290"/>
            <a:chExt cx="1948823" cy="1702026"/>
          </a:xfrm>
        </p:grpSpPr>
        <p:sp>
          <p:nvSpPr>
            <p:cNvPr id="12" name="Freeform 6"/>
            <p:cNvSpPr/>
            <p:nvPr/>
          </p:nvSpPr>
          <p:spPr bwMode="auto">
            <a:xfrm>
              <a:off x="2893203" y="3983290"/>
              <a:ext cx="1948823" cy="1702026"/>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10" name="Freeform 7"/>
            <p:cNvSpPr/>
            <p:nvPr/>
          </p:nvSpPr>
          <p:spPr bwMode="auto">
            <a:xfrm>
              <a:off x="2911599" y="3997067"/>
              <a:ext cx="1920125" cy="166765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5">
                <a:grayscl/>
              </a:blip>
              <a:stretch>
                <a:fillRect/>
              </a:stretch>
            </a:blip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14" name="组合 13"/>
          <p:cNvGrpSpPr/>
          <p:nvPr/>
        </p:nvGrpSpPr>
        <p:grpSpPr>
          <a:xfrm>
            <a:off x="3754140" y="1526933"/>
            <a:ext cx="1737011" cy="1516247"/>
            <a:chOff x="4381974" y="3118200"/>
            <a:chExt cx="1948823" cy="1702026"/>
          </a:xfrm>
        </p:grpSpPr>
        <p:sp>
          <p:nvSpPr>
            <p:cNvPr id="18" name="Freeform 6"/>
            <p:cNvSpPr/>
            <p:nvPr/>
          </p:nvSpPr>
          <p:spPr bwMode="auto">
            <a:xfrm>
              <a:off x="4381974" y="3118200"/>
              <a:ext cx="1948823" cy="1702026"/>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16" name="Freeform 7"/>
            <p:cNvSpPr/>
            <p:nvPr/>
          </p:nvSpPr>
          <p:spPr bwMode="auto">
            <a:xfrm>
              <a:off x="4409097" y="3142284"/>
              <a:ext cx="1892395" cy="164357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6"/>
              <a:stretch>
                <a:fillRect/>
              </a:stretch>
            </a:blip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20" name="组合 19"/>
          <p:cNvGrpSpPr/>
          <p:nvPr/>
        </p:nvGrpSpPr>
        <p:grpSpPr>
          <a:xfrm>
            <a:off x="3749254" y="3070661"/>
            <a:ext cx="1737011" cy="1516247"/>
            <a:chOff x="4376494" y="4851074"/>
            <a:chExt cx="1948823" cy="1702026"/>
          </a:xfrm>
        </p:grpSpPr>
        <p:grpSp>
          <p:nvGrpSpPr>
            <p:cNvPr id="21" name="组合 2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24"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2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22" name="Freeform 7"/>
            <p:cNvSpPr/>
            <p:nvPr/>
          </p:nvSpPr>
          <p:spPr bwMode="auto">
            <a:xfrm>
              <a:off x="4427423" y="4896965"/>
              <a:ext cx="1831226" cy="159044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26" name="矩形 25"/>
          <p:cNvSpPr/>
          <p:nvPr/>
        </p:nvSpPr>
        <p:spPr>
          <a:xfrm>
            <a:off x="5510440" y="1995135"/>
            <a:ext cx="5301451" cy="1200329"/>
          </a:xfrm>
          <a:prstGeom prst="rect">
            <a:avLst/>
          </a:prstGeom>
        </p:spPr>
        <p:txBody>
          <a:bodyPr wrap="none">
            <a:spAutoFit/>
          </a:bodyPr>
          <a:lstStyle/>
          <a:p>
            <a:r>
              <a:rPr kumimoji="1" lang="zh-CN" altLang="en-US" sz="7200" b="1" dirty="0" smtClean="0">
                <a:gradFill>
                  <a:gsLst>
                    <a:gs pos="0">
                      <a:srgbClr val="067FC9"/>
                    </a:gs>
                    <a:gs pos="100000">
                      <a:srgbClr val="00B2CA"/>
                    </a:gs>
                  </a:gsLst>
                  <a:lin ang="2700000" scaled="1"/>
                </a:gradFill>
              </a:rPr>
              <a:t>述职报告</a:t>
            </a:r>
            <a:r>
              <a:rPr kumimoji="1" lang="en-US" altLang="zh-CN" sz="7200" b="1" dirty="0" smtClean="0">
                <a:gradFill>
                  <a:gsLst>
                    <a:gs pos="0">
                      <a:srgbClr val="067FC9"/>
                    </a:gs>
                    <a:gs pos="100000">
                      <a:srgbClr val="00B2CA"/>
                    </a:gs>
                  </a:gsLst>
                  <a:lin ang="2700000" scaled="1"/>
                </a:gradFill>
              </a:rPr>
              <a:t>PPT</a:t>
            </a:r>
            <a:endParaRPr kumimoji="1" lang="en-US" altLang="zh-CN" sz="7200" b="1" dirty="0">
              <a:gradFill>
                <a:gsLst>
                  <a:gs pos="0">
                    <a:srgbClr val="067FC9"/>
                  </a:gs>
                  <a:gs pos="100000">
                    <a:srgbClr val="00B2CA"/>
                  </a:gs>
                </a:gsLst>
                <a:lin ang="2700000" scaled="1"/>
              </a:gradFill>
            </a:endParaRPr>
          </a:p>
        </p:txBody>
      </p:sp>
      <p:sp>
        <p:nvSpPr>
          <p:cNvPr id="27" name="文本框 26"/>
          <p:cNvSpPr txBox="1"/>
          <p:nvPr/>
        </p:nvSpPr>
        <p:spPr>
          <a:xfrm>
            <a:off x="5676968" y="3817849"/>
            <a:ext cx="5391587" cy="450850"/>
          </a:xfrm>
          <a:prstGeom prst="rect">
            <a:avLst/>
          </a:prstGeom>
          <a:noFill/>
        </p:spPr>
        <p:txBody>
          <a:bodyPr wrap="square" rtlCol="0">
            <a:spAutoFit/>
          </a:bodyPr>
          <a:lstStyle/>
          <a:p>
            <a:pPr>
              <a:lnSpc>
                <a:spcPct val="130000"/>
              </a:lnSpc>
            </a:pPr>
            <a:r>
              <a:rPr lang="zh-CN" altLang="en-US" sz="1800" dirty="0" smtClean="0">
                <a:gradFill>
                  <a:gsLst>
                    <a:gs pos="0">
                      <a:srgbClr val="067FC9"/>
                    </a:gs>
                    <a:gs pos="100000">
                      <a:srgbClr val="00B2CA"/>
                    </a:gs>
                  </a:gsLst>
                  <a:lin ang="2700000" scaled="1"/>
                </a:gradFill>
              </a:rPr>
              <a:t>演讲者：</a:t>
            </a:r>
            <a:r>
              <a:rPr lang="en-US" altLang="zh-CN" sz="1800" dirty="0" smtClean="0">
                <a:gradFill>
                  <a:gsLst>
                    <a:gs pos="0">
                      <a:srgbClr val="067FC9"/>
                    </a:gs>
                    <a:gs pos="100000">
                      <a:srgbClr val="00B2CA"/>
                    </a:gs>
                  </a:gsLst>
                  <a:lin ang="2700000" scaled="1"/>
                </a:gradFill>
              </a:rPr>
              <a:t>X </a:t>
            </a:r>
            <a:r>
              <a:rPr lang="en-US" altLang="zh-CN" sz="1800" dirty="0" err="1" smtClean="0">
                <a:gradFill>
                  <a:gsLst>
                    <a:gs pos="0">
                      <a:srgbClr val="067FC9"/>
                    </a:gs>
                    <a:gs pos="100000">
                      <a:srgbClr val="00B2CA"/>
                    </a:gs>
                  </a:gsLst>
                  <a:lin ang="2700000" scaled="1"/>
                </a:gradFill>
              </a:rPr>
              <a:t>X</a:t>
            </a:r>
            <a:r>
              <a:rPr lang="en-US" altLang="zh-CN" sz="1800" dirty="0" smtClean="0">
                <a:gradFill>
                  <a:gsLst>
                    <a:gs pos="0">
                      <a:srgbClr val="067FC9"/>
                    </a:gs>
                    <a:gs pos="100000">
                      <a:srgbClr val="00B2CA"/>
                    </a:gs>
                  </a:gsLst>
                  <a:lin ang="2700000" scaled="1"/>
                </a:gradFill>
              </a:rPr>
              <a:t> </a:t>
            </a:r>
            <a:r>
              <a:rPr lang="en-US" altLang="zh-CN" sz="1800" dirty="0" err="1" smtClean="0">
                <a:gradFill>
                  <a:gsLst>
                    <a:gs pos="0">
                      <a:srgbClr val="067FC9"/>
                    </a:gs>
                    <a:gs pos="100000">
                      <a:srgbClr val="00B2CA"/>
                    </a:gs>
                  </a:gsLst>
                  <a:lin ang="2700000" scaled="1"/>
                </a:gradFill>
              </a:rPr>
              <a:t>X</a:t>
            </a:r>
            <a:endParaRPr lang="zh-CN" altLang="en-US" sz="1800" dirty="0" smtClean="0">
              <a:gradFill>
                <a:gsLst>
                  <a:gs pos="0">
                    <a:srgbClr val="067FC9"/>
                  </a:gs>
                  <a:gs pos="100000">
                    <a:srgbClr val="00B2CA"/>
                  </a:gs>
                </a:gsLst>
                <a:lin ang="2700000" scaled="1"/>
              </a:gradFill>
            </a:endParaRPr>
          </a:p>
        </p:txBody>
      </p:sp>
      <p:sp>
        <p:nvSpPr>
          <p:cNvPr id="49" name="文本框 48"/>
          <p:cNvSpPr txBox="1"/>
          <p:nvPr/>
        </p:nvSpPr>
        <p:spPr>
          <a:xfrm>
            <a:off x="3934668" y="3400265"/>
            <a:ext cx="1415254" cy="740844"/>
          </a:xfrm>
          <a:prstGeom prst="rect">
            <a:avLst/>
          </a:prstGeom>
          <a:noFill/>
        </p:spPr>
        <p:txBody>
          <a:bodyPr wrap="square" rtlCol="0">
            <a:spAutoFit/>
          </a:bodyPr>
          <a:lstStyle/>
          <a:p>
            <a:pPr algn="ctr">
              <a:lnSpc>
                <a:spcPct val="130000"/>
              </a:lnSpc>
            </a:pPr>
            <a:r>
              <a:rPr lang="zh-CN" altLang="en-US" sz="3600" dirty="0" smtClean="0">
                <a:solidFill>
                  <a:schemeClr val="bg1"/>
                </a:solidFill>
              </a:rPr>
              <a:t>奋斗</a:t>
            </a:r>
            <a:endParaRPr lang="zh-CN" altLang="en-US" sz="3600" dirty="0">
              <a:solidFill>
                <a:schemeClr val="bg1"/>
              </a:solidFill>
            </a:endParaRPr>
          </a:p>
        </p:txBody>
      </p:sp>
      <p:sp>
        <p:nvSpPr>
          <p:cNvPr id="50" name="文本框 49"/>
          <p:cNvSpPr txBox="1"/>
          <p:nvPr/>
        </p:nvSpPr>
        <p:spPr>
          <a:xfrm>
            <a:off x="1274271" y="1891827"/>
            <a:ext cx="1415254" cy="740844"/>
          </a:xfrm>
          <a:prstGeom prst="rect">
            <a:avLst/>
          </a:prstGeom>
          <a:noFill/>
        </p:spPr>
        <p:txBody>
          <a:bodyPr wrap="square" rtlCol="0">
            <a:spAutoFit/>
          </a:bodyPr>
          <a:lstStyle/>
          <a:p>
            <a:pPr algn="ctr">
              <a:lnSpc>
                <a:spcPct val="130000"/>
              </a:lnSpc>
            </a:pPr>
            <a:r>
              <a:rPr lang="zh-CN" altLang="en-US" sz="3600" dirty="0" smtClean="0">
                <a:solidFill>
                  <a:schemeClr val="bg1"/>
                </a:solidFill>
              </a:rPr>
              <a:t>团结</a:t>
            </a:r>
            <a:endParaRPr lang="zh-CN" altLang="en-US" sz="3600" dirty="0">
              <a:solidFill>
                <a:schemeClr val="bg1"/>
              </a:solidFill>
            </a:endParaRPr>
          </a:p>
        </p:txBody>
      </p:sp>
      <p:grpSp>
        <p:nvGrpSpPr>
          <p:cNvPr id="51" name="组合 50"/>
          <p:cNvGrpSpPr/>
          <p:nvPr/>
        </p:nvGrpSpPr>
        <p:grpSpPr>
          <a:xfrm>
            <a:off x="5626286" y="3258267"/>
            <a:ext cx="5432240" cy="512420"/>
            <a:chOff x="4267851" y="1286668"/>
            <a:chExt cx="3806853" cy="2757793"/>
          </a:xfrm>
          <a:effectLst/>
        </p:grpSpPr>
        <p:sp>
          <p:nvSpPr>
            <p:cNvPr id="52" name="圆角矩形 51"/>
            <p:cNvSpPr/>
            <p:nvPr/>
          </p:nvSpPr>
          <p:spPr>
            <a:xfrm>
              <a:off x="4267851" y="1286668"/>
              <a:ext cx="3806853"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latin typeface="+mj-ea"/>
                <a:ea typeface="+mj-ea"/>
              </a:endParaRPr>
            </a:p>
          </p:txBody>
        </p:sp>
        <p:sp>
          <p:nvSpPr>
            <p:cNvPr id="53" name="圆角矩形 52"/>
            <p:cNvSpPr/>
            <p:nvPr/>
          </p:nvSpPr>
          <p:spPr>
            <a:xfrm>
              <a:off x="4267851" y="1294473"/>
              <a:ext cx="3778364" cy="2663318"/>
            </a:xfrm>
            <a:prstGeom prst="roundRect">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个人述职报告</a:t>
              </a:r>
              <a:endParaRPr lang="zh-CN" altLang="en-US" dirty="0">
                <a:solidFill>
                  <a:schemeClr val="bg1"/>
                </a:solidFill>
                <a:latin typeface="+mj-ea"/>
                <a:ea typeface="+mj-ea"/>
              </a:endParaRPr>
            </a:p>
          </p:txBody>
        </p:sp>
      </p:grpSp>
      <p:pic>
        <p:nvPicPr>
          <p:cNvPr id="54" name="火之战车">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1578" y="638132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4"/>
                                            </p:tgtEl>
                                          </p:cBhvr>
                                        </p:cmd>
                                      </p:childTnLst>
                                    </p:cTn>
                                  </p:par>
                                </p:childTnLst>
                              </p:cTn>
                            </p:par>
                            <p:par>
                              <p:cTn id="7" fill="hold">
                                <p:stCondLst>
                                  <p:cond delay="0"/>
                                </p:stCondLst>
                                <p:childTnLst>
                                  <p:par>
                                    <p:cTn id="8" presetID="2" presetClass="entr" presetSubtype="9" accel="55000" fill="hold" nodeType="afterEffect" p14:presetBounceEnd="48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48000">
                                          <p:cBhvr additive="base">
                                            <p:cTn id="10" dur="1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11" dur="1500" fill="hold"/>
                                            <p:tgtEl>
                                              <p:spTgt spid="2"/>
                                            </p:tgtEl>
                                            <p:attrNameLst>
                                              <p:attrName>ppt_y</p:attrName>
                                            </p:attrNameLst>
                                          </p:cBhvr>
                                          <p:tavLst>
                                            <p:tav tm="0">
                                              <p:val>
                                                <p:strVal val="0-#ppt_h/2"/>
                                              </p:val>
                                            </p:tav>
                                            <p:tav tm="100000">
                                              <p:val>
                                                <p:strVal val="#ppt_y"/>
                                              </p:val>
                                            </p:tav>
                                          </p:tavLst>
                                        </p:anim>
                                      </p:childTnLst>
                                    </p:cTn>
                                  </p:par>
                                  <p:par>
                                    <p:cTn id="12" presetID="2" presetClass="entr" presetSubtype="12" accel="55000" fill="hold" nodeType="withEffect" p14:presetBounceEnd="48000">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14:bounceEnd="48000">
                                          <p:cBhvr additive="base">
                                            <p:cTn id="14" dur="15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15" dur="1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3" accel="55000" fill="hold" nodeType="withEffect" p14:presetBounceEnd="48000">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14:bounceEnd="48000">
                                          <p:cBhvr additive="base">
                                            <p:cTn id="18" dur="1500" fill="hold"/>
                                            <p:tgtEl>
                                              <p:spTgt spid="14"/>
                                            </p:tgtEl>
                                            <p:attrNameLst>
                                              <p:attrName>ppt_x</p:attrName>
                                            </p:attrNameLst>
                                          </p:cBhvr>
                                          <p:tavLst>
                                            <p:tav tm="0">
                                              <p:val>
                                                <p:strVal val="1+#ppt_w/2"/>
                                              </p:val>
                                            </p:tav>
                                            <p:tav tm="100000">
                                              <p:val>
                                                <p:strVal val="#ppt_x"/>
                                              </p:val>
                                            </p:tav>
                                          </p:tavLst>
                                        </p:anim>
                                        <p:anim calcmode="lin" valueType="num" p14:bounceEnd="48000">
                                          <p:cBhvr additive="base">
                                            <p:cTn id="19" dur="1500" fill="hold"/>
                                            <p:tgtEl>
                                              <p:spTgt spid="14"/>
                                            </p:tgtEl>
                                            <p:attrNameLst>
                                              <p:attrName>ppt_y</p:attrName>
                                            </p:attrNameLst>
                                          </p:cBhvr>
                                          <p:tavLst>
                                            <p:tav tm="0">
                                              <p:val>
                                                <p:strVal val="0-#ppt_h/2"/>
                                              </p:val>
                                            </p:tav>
                                            <p:tav tm="100000">
                                              <p:val>
                                                <p:strVal val="#ppt_y"/>
                                              </p:val>
                                            </p:tav>
                                          </p:tavLst>
                                        </p:anim>
                                      </p:childTnLst>
                                    </p:cTn>
                                  </p:par>
                                  <p:par>
                                    <p:cTn id="20" presetID="2" presetClass="entr" presetSubtype="6" accel="55000" fill="hold" nodeType="withEffect" p14:presetBounceEnd="48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48000">
                                          <p:cBhvr additive="base">
                                            <p:cTn id="22" dur="150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23" dur="1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750" fill="hold"/>
                                            <p:tgtEl>
                                              <p:spTgt spid="49"/>
                                            </p:tgtEl>
                                            <p:attrNameLst>
                                              <p:attrName>ppt_w</p:attrName>
                                            </p:attrNameLst>
                                          </p:cBhvr>
                                          <p:tavLst>
                                            <p:tav tm="0">
                                              <p:val>
                                                <p:fltVal val="0"/>
                                              </p:val>
                                            </p:tav>
                                            <p:tav tm="100000">
                                              <p:val>
                                                <p:strVal val="#ppt_w"/>
                                              </p:val>
                                            </p:tav>
                                          </p:tavLst>
                                        </p:anim>
                                        <p:anim calcmode="lin" valueType="num">
                                          <p:cBhvr>
                                            <p:cTn id="32" dur="750" fill="hold"/>
                                            <p:tgtEl>
                                              <p:spTgt spid="49"/>
                                            </p:tgtEl>
                                            <p:attrNameLst>
                                              <p:attrName>ppt_h</p:attrName>
                                            </p:attrNameLst>
                                          </p:cBhvr>
                                          <p:tavLst>
                                            <p:tav tm="0">
                                              <p:val>
                                                <p:fltVal val="0"/>
                                              </p:val>
                                            </p:tav>
                                            <p:tav tm="100000">
                                              <p:val>
                                                <p:strVal val="#ppt_h"/>
                                              </p:val>
                                            </p:tav>
                                          </p:tavLst>
                                        </p:anim>
                                        <p:animEffect transition="in" filter="fade">
                                          <p:cBhvr>
                                            <p:cTn id="33" dur="750"/>
                                            <p:tgtEl>
                                              <p:spTgt spid="4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750" fill="hold"/>
                                            <p:tgtEl>
                                              <p:spTgt spid="50"/>
                                            </p:tgtEl>
                                            <p:attrNameLst>
                                              <p:attrName>ppt_w</p:attrName>
                                            </p:attrNameLst>
                                          </p:cBhvr>
                                          <p:tavLst>
                                            <p:tav tm="0">
                                              <p:val>
                                                <p:fltVal val="0"/>
                                              </p:val>
                                            </p:tav>
                                            <p:tav tm="100000">
                                              <p:val>
                                                <p:strVal val="#ppt_w"/>
                                              </p:val>
                                            </p:tav>
                                          </p:tavLst>
                                        </p:anim>
                                        <p:anim calcmode="lin" valueType="num">
                                          <p:cBhvr>
                                            <p:cTn id="37" dur="750" fill="hold"/>
                                            <p:tgtEl>
                                              <p:spTgt spid="50"/>
                                            </p:tgtEl>
                                            <p:attrNameLst>
                                              <p:attrName>ppt_h</p:attrName>
                                            </p:attrNameLst>
                                          </p:cBhvr>
                                          <p:tavLst>
                                            <p:tav tm="0">
                                              <p:val>
                                                <p:fltVal val="0"/>
                                              </p:val>
                                            </p:tav>
                                            <p:tav tm="100000">
                                              <p:val>
                                                <p:strVal val="#ppt_h"/>
                                              </p:val>
                                            </p:tav>
                                          </p:tavLst>
                                        </p:anim>
                                        <p:animEffect transition="in" filter="fade">
                                          <p:cBhvr>
                                            <p:cTn id="38" dur="750"/>
                                            <p:tgtEl>
                                              <p:spTgt spid="50"/>
                                            </p:tgtEl>
                                          </p:cBhvr>
                                        </p:animEffect>
                                      </p:childTnLst>
                                    </p:cTn>
                                  </p:par>
                                </p:childTnLst>
                              </p:cTn>
                            </p:par>
                            <p:par>
                              <p:cTn id="39" fill="hold">
                                <p:stCondLst>
                                  <p:cond delay="2300"/>
                                </p:stCondLst>
                                <p:childTnLst>
                                  <p:par>
                                    <p:cTn id="40" presetID="2" presetClass="entr" presetSubtype="2"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childTnLst>
                              </p:cTn>
                            </p:par>
                            <p:par>
                              <p:cTn id="44" fill="hold">
                                <p:stCondLst>
                                  <p:cond delay="28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54"/>
                    </p:tgtEl>
                  </p:cMediaNode>
                </p:audio>
              </p:childTnLst>
            </p:cTn>
          </p:par>
        </p:tnLst>
        <p:bldLst>
          <p:bldP spid="26" grpId="0"/>
          <p:bldP spid="27"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4"/>
                                            </p:tgtEl>
                                          </p:cBhvr>
                                        </p:cmd>
                                      </p:childTnLst>
                                    </p:cTn>
                                  </p:par>
                                </p:childTnLst>
                              </p:cTn>
                            </p:par>
                            <p:par>
                              <p:cTn id="7" fill="hold">
                                <p:stCondLst>
                                  <p:cond delay="0"/>
                                </p:stCondLst>
                                <p:childTnLst>
                                  <p:par>
                                    <p:cTn id="8" presetID="2" presetClass="entr" presetSubtype="9" accel="55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0-#ppt_w/2"/>
                                              </p:val>
                                            </p:tav>
                                            <p:tav tm="100000">
                                              <p:val>
                                                <p:strVal val="#ppt_x"/>
                                              </p:val>
                                            </p:tav>
                                          </p:tavLst>
                                        </p:anim>
                                        <p:anim calcmode="lin" valueType="num">
                                          <p:cBhvr additive="base">
                                            <p:cTn id="11" dur="1500" fill="hold"/>
                                            <p:tgtEl>
                                              <p:spTgt spid="2"/>
                                            </p:tgtEl>
                                            <p:attrNameLst>
                                              <p:attrName>ppt_y</p:attrName>
                                            </p:attrNameLst>
                                          </p:cBhvr>
                                          <p:tavLst>
                                            <p:tav tm="0">
                                              <p:val>
                                                <p:strVal val="0-#ppt_h/2"/>
                                              </p:val>
                                            </p:tav>
                                            <p:tav tm="100000">
                                              <p:val>
                                                <p:strVal val="#ppt_y"/>
                                              </p:val>
                                            </p:tav>
                                          </p:tavLst>
                                        </p:anim>
                                      </p:childTnLst>
                                    </p:cTn>
                                  </p:par>
                                  <p:par>
                                    <p:cTn id="12" presetID="2" presetClass="entr" presetSubtype="12" accel="5500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500" fill="hold"/>
                                            <p:tgtEl>
                                              <p:spTgt spid="8"/>
                                            </p:tgtEl>
                                            <p:attrNameLst>
                                              <p:attrName>ppt_x</p:attrName>
                                            </p:attrNameLst>
                                          </p:cBhvr>
                                          <p:tavLst>
                                            <p:tav tm="0">
                                              <p:val>
                                                <p:strVal val="0-#ppt_w/2"/>
                                              </p:val>
                                            </p:tav>
                                            <p:tav tm="100000">
                                              <p:val>
                                                <p:strVal val="#ppt_x"/>
                                              </p:val>
                                            </p:tav>
                                          </p:tavLst>
                                        </p:anim>
                                        <p:anim calcmode="lin" valueType="num">
                                          <p:cBhvr additive="base">
                                            <p:cTn id="15" dur="1500" fill="hold"/>
                                            <p:tgtEl>
                                              <p:spTgt spid="8"/>
                                            </p:tgtEl>
                                            <p:attrNameLst>
                                              <p:attrName>ppt_y</p:attrName>
                                            </p:attrNameLst>
                                          </p:cBhvr>
                                          <p:tavLst>
                                            <p:tav tm="0">
                                              <p:val>
                                                <p:strVal val="1+#ppt_h/2"/>
                                              </p:val>
                                            </p:tav>
                                            <p:tav tm="100000">
                                              <p:val>
                                                <p:strVal val="#ppt_y"/>
                                              </p:val>
                                            </p:tav>
                                          </p:tavLst>
                                        </p:anim>
                                      </p:childTnLst>
                                    </p:cTn>
                                  </p:par>
                                  <p:par>
                                    <p:cTn id="16" presetID="2" presetClass="entr" presetSubtype="3" accel="5500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500" fill="hold"/>
                                            <p:tgtEl>
                                              <p:spTgt spid="14"/>
                                            </p:tgtEl>
                                            <p:attrNameLst>
                                              <p:attrName>ppt_x</p:attrName>
                                            </p:attrNameLst>
                                          </p:cBhvr>
                                          <p:tavLst>
                                            <p:tav tm="0">
                                              <p:val>
                                                <p:strVal val="1+#ppt_w/2"/>
                                              </p:val>
                                            </p:tav>
                                            <p:tav tm="100000">
                                              <p:val>
                                                <p:strVal val="#ppt_x"/>
                                              </p:val>
                                            </p:tav>
                                          </p:tavLst>
                                        </p:anim>
                                        <p:anim calcmode="lin" valueType="num">
                                          <p:cBhvr additive="base">
                                            <p:cTn id="19" dur="1500" fill="hold"/>
                                            <p:tgtEl>
                                              <p:spTgt spid="14"/>
                                            </p:tgtEl>
                                            <p:attrNameLst>
                                              <p:attrName>ppt_y</p:attrName>
                                            </p:attrNameLst>
                                          </p:cBhvr>
                                          <p:tavLst>
                                            <p:tav tm="0">
                                              <p:val>
                                                <p:strVal val="0-#ppt_h/2"/>
                                              </p:val>
                                            </p:tav>
                                            <p:tav tm="100000">
                                              <p:val>
                                                <p:strVal val="#ppt_y"/>
                                              </p:val>
                                            </p:tav>
                                          </p:tavLst>
                                        </p:anim>
                                      </p:childTnLst>
                                    </p:cTn>
                                  </p:par>
                                  <p:par>
                                    <p:cTn id="20" presetID="2" presetClass="entr" presetSubtype="6" accel="5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500" fill="hold"/>
                                            <p:tgtEl>
                                              <p:spTgt spid="20"/>
                                            </p:tgtEl>
                                            <p:attrNameLst>
                                              <p:attrName>ppt_x</p:attrName>
                                            </p:attrNameLst>
                                          </p:cBhvr>
                                          <p:tavLst>
                                            <p:tav tm="0">
                                              <p:val>
                                                <p:strVal val="1+#ppt_w/2"/>
                                              </p:val>
                                            </p:tav>
                                            <p:tav tm="100000">
                                              <p:val>
                                                <p:strVal val="#ppt_x"/>
                                              </p:val>
                                            </p:tav>
                                          </p:tavLst>
                                        </p:anim>
                                        <p:anim calcmode="lin" valueType="num">
                                          <p:cBhvr additive="base">
                                            <p:cTn id="23" dur="1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750" fill="hold"/>
                                            <p:tgtEl>
                                              <p:spTgt spid="49"/>
                                            </p:tgtEl>
                                            <p:attrNameLst>
                                              <p:attrName>ppt_w</p:attrName>
                                            </p:attrNameLst>
                                          </p:cBhvr>
                                          <p:tavLst>
                                            <p:tav tm="0">
                                              <p:val>
                                                <p:fltVal val="0"/>
                                              </p:val>
                                            </p:tav>
                                            <p:tav tm="100000">
                                              <p:val>
                                                <p:strVal val="#ppt_w"/>
                                              </p:val>
                                            </p:tav>
                                          </p:tavLst>
                                        </p:anim>
                                        <p:anim calcmode="lin" valueType="num">
                                          <p:cBhvr>
                                            <p:cTn id="32" dur="750" fill="hold"/>
                                            <p:tgtEl>
                                              <p:spTgt spid="49"/>
                                            </p:tgtEl>
                                            <p:attrNameLst>
                                              <p:attrName>ppt_h</p:attrName>
                                            </p:attrNameLst>
                                          </p:cBhvr>
                                          <p:tavLst>
                                            <p:tav tm="0">
                                              <p:val>
                                                <p:fltVal val="0"/>
                                              </p:val>
                                            </p:tav>
                                            <p:tav tm="100000">
                                              <p:val>
                                                <p:strVal val="#ppt_h"/>
                                              </p:val>
                                            </p:tav>
                                          </p:tavLst>
                                        </p:anim>
                                        <p:animEffect transition="in" filter="fade">
                                          <p:cBhvr>
                                            <p:cTn id="33" dur="750"/>
                                            <p:tgtEl>
                                              <p:spTgt spid="4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750" fill="hold"/>
                                            <p:tgtEl>
                                              <p:spTgt spid="50"/>
                                            </p:tgtEl>
                                            <p:attrNameLst>
                                              <p:attrName>ppt_w</p:attrName>
                                            </p:attrNameLst>
                                          </p:cBhvr>
                                          <p:tavLst>
                                            <p:tav tm="0">
                                              <p:val>
                                                <p:fltVal val="0"/>
                                              </p:val>
                                            </p:tav>
                                            <p:tav tm="100000">
                                              <p:val>
                                                <p:strVal val="#ppt_w"/>
                                              </p:val>
                                            </p:tav>
                                          </p:tavLst>
                                        </p:anim>
                                        <p:anim calcmode="lin" valueType="num">
                                          <p:cBhvr>
                                            <p:cTn id="37" dur="750" fill="hold"/>
                                            <p:tgtEl>
                                              <p:spTgt spid="50"/>
                                            </p:tgtEl>
                                            <p:attrNameLst>
                                              <p:attrName>ppt_h</p:attrName>
                                            </p:attrNameLst>
                                          </p:cBhvr>
                                          <p:tavLst>
                                            <p:tav tm="0">
                                              <p:val>
                                                <p:fltVal val="0"/>
                                              </p:val>
                                            </p:tav>
                                            <p:tav tm="100000">
                                              <p:val>
                                                <p:strVal val="#ppt_h"/>
                                              </p:val>
                                            </p:tav>
                                          </p:tavLst>
                                        </p:anim>
                                        <p:animEffect transition="in" filter="fade">
                                          <p:cBhvr>
                                            <p:cTn id="38" dur="750"/>
                                            <p:tgtEl>
                                              <p:spTgt spid="50"/>
                                            </p:tgtEl>
                                          </p:cBhvr>
                                        </p:animEffect>
                                      </p:childTnLst>
                                    </p:cTn>
                                  </p:par>
                                </p:childTnLst>
                              </p:cTn>
                            </p:par>
                            <p:par>
                              <p:cTn id="39" fill="hold">
                                <p:stCondLst>
                                  <p:cond delay="2300"/>
                                </p:stCondLst>
                                <p:childTnLst>
                                  <p:par>
                                    <p:cTn id="40" presetID="2" presetClass="entr" presetSubtype="2"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childTnLst>
                              </p:cTn>
                            </p:par>
                            <p:par>
                              <p:cTn id="44" fill="hold">
                                <p:stCondLst>
                                  <p:cond delay="28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54"/>
                    </p:tgtEl>
                  </p:cMediaNode>
                </p:audio>
              </p:childTnLst>
            </p:cTn>
          </p:par>
        </p:tnLst>
        <p:bldLst>
          <p:bldP spid="26" grpId="0"/>
          <p:bldP spid="27" grpId="0"/>
          <p:bldP spid="49" grpId="0"/>
          <p:bldP spid="5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4" name="椭圆 43"/>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2711556" y="4060883"/>
            <a:ext cx="4079713" cy="2024735"/>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grpSp>
        <p:nvGrpSpPr>
          <p:cNvPr id="32" name="组合 31"/>
          <p:cNvGrpSpPr/>
          <p:nvPr/>
        </p:nvGrpSpPr>
        <p:grpSpPr>
          <a:xfrm>
            <a:off x="1190958" y="1536958"/>
            <a:ext cx="4079713" cy="2024735"/>
            <a:chOff x="1591195" y="3531392"/>
            <a:chExt cx="1721136" cy="774463"/>
          </a:xfrm>
          <a:effectLst>
            <a:outerShdw blurRad="444500" dist="254000" dir="8100000" algn="tr" rotWithShape="0">
              <a:prstClr val="black">
                <a:alpha val="50000"/>
              </a:prstClr>
            </a:outerShdw>
          </a:effectLst>
        </p:grpSpPr>
        <p:sp>
          <p:nvSpPr>
            <p:cNvPr id="3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3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sp>
        <p:nvSpPr>
          <p:cNvPr id="35" name="Freeform 9"/>
          <p:cNvSpPr>
            <a:spLocks noEditPoints="1"/>
          </p:cNvSpPr>
          <p:nvPr/>
        </p:nvSpPr>
        <p:spPr bwMode="auto">
          <a:xfrm>
            <a:off x="1669755" y="2232324"/>
            <a:ext cx="778572" cy="775733"/>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800" kern="0">
              <a:solidFill>
                <a:schemeClr val="bg1"/>
              </a:solidFill>
            </a:endParaRPr>
          </a:p>
        </p:txBody>
      </p:sp>
      <p:sp>
        <p:nvSpPr>
          <p:cNvPr id="36" name="Freeform 8"/>
          <p:cNvSpPr>
            <a:spLocks noEditPoints="1"/>
          </p:cNvSpPr>
          <p:nvPr/>
        </p:nvSpPr>
        <p:spPr bwMode="auto">
          <a:xfrm>
            <a:off x="3000370" y="4702730"/>
            <a:ext cx="845777" cy="74103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800" kern="0">
              <a:solidFill>
                <a:schemeClr val="bg1"/>
              </a:solidFill>
            </a:endParaRPr>
          </a:p>
        </p:txBody>
      </p:sp>
      <p:sp>
        <p:nvSpPr>
          <p:cNvPr id="37" name="TextBox 10"/>
          <p:cNvSpPr txBox="1"/>
          <p:nvPr/>
        </p:nvSpPr>
        <p:spPr>
          <a:xfrm>
            <a:off x="2622489" y="2391124"/>
            <a:ext cx="2544456" cy="932563"/>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8" name="TextBox 11"/>
          <p:cNvSpPr txBox="1"/>
          <p:nvPr/>
        </p:nvSpPr>
        <p:spPr>
          <a:xfrm>
            <a:off x="2626948" y="1929318"/>
            <a:ext cx="1861217" cy="553998"/>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kern="0" dirty="0" smtClean="0">
                <a:solidFill>
                  <a:schemeClr val="bg1"/>
                </a:solidFill>
                <a:latin typeface="微软雅黑" panose="020B0503020204020204" pitchFamily="34" charset="-122"/>
                <a:ea typeface="微软雅黑" panose="020B0503020204020204" pitchFamily="34" charset="-122"/>
                <a:cs typeface="华文黑体" pitchFamily="2" charset="-122"/>
              </a:rPr>
              <a:t>关键词</a:t>
            </a:r>
            <a:endParaRPr lang="zh-CN" altLang="en-US" kern="0" dirty="0">
              <a:solidFill>
                <a:schemeClr val="bg1"/>
              </a:solidFill>
              <a:latin typeface="微软雅黑" panose="020B0503020204020204" pitchFamily="34" charset="-122"/>
              <a:ea typeface="微软雅黑" panose="020B0503020204020204" pitchFamily="34" charset="-122"/>
              <a:cs typeface="华文黑体" pitchFamily="2" charset="-122"/>
            </a:endParaRPr>
          </a:p>
        </p:txBody>
      </p:sp>
      <p:grpSp>
        <p:nvGrpSpPr>
          <p:cNvPr id="39" name="组合 38"/>
          <p:cNvGrpSpPr/>
          <p:nvPr/>
        </p:nvGrpSpPr>
        <p:grpSpPr>
          <a:xfrm>
            <a:off x="5655634" y="1536958"/>
            <a:ext cx="4079713" cy="2024735"/>
            <a:chOff x="1591195" y="3531392"/>
            <a:chExt cx="1721136" cy="774463"/>
          </a:xfrm>
          <a:effectLst>
            <a:outerShdw blurRad="444500" dist="254000" dir="8100000" algn="tr" rotWithShape="0">
              <a:prstClr val="black">
                <a:alpha val="50000"/>
              </a:prstClr>
            </a:outerShdw>
          </a:effectLst>
        </p:grpSpPr>
        <p:sp>
          <p:nvSpPr>
            <p:cNvPr id="4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4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sp>
        <p:nvSpPr>
          <p:cNvPr id="42" name="Freeform 6"/>
          <p:cNvSpPr>
            <a:spLocks noEditPoints="1"/>
          </p:cNvSpPr>
          <p:nvPr/>
        </p:nvSpPr>
        <p:spPr bwMode="auto">
          <a:xfrm>
            <a:off x="5905390" y="2312459"/>
            <a:ext cx="885879" cy="55651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800" kern="0">
              <a:solidFill>
                <a:schemeClr val="bg1"/>
              </a:solidFill>
            </a:endParaRPr>
          </a:p>
        </p:txBody>
      </p:sp>
      <p:sp>
        <p:nvSpPr>
          <p:cNvPr id="70" name="TextBox 16"/>
          <p:cNvSpPr txBox="1"/>
          <p:nvPr/>
        </p:nvSpPr>
        <p:spPr>
          <a:xfrm>
            <a:off x="6889689" y="2391124"/>
            <a:ext cx="2544456" cy="932563"/>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1" name="TextBox 17"/>
          <p:cNvSpPr txBox="1"/>
          <p:nvPr/>
        </p:nvSpPr>
        <p:spPr>
          <a:xfrm>
            <a:off x="6894148" y="1929318"/>
            <a:ext cx="1861217" cy="553998"/>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华文黑体" pitchFamily="2" charset="-122"/>
              </a:rPr>
              <a:t>关键词</a:t>
            </a:r>
          </a:p>
        </p:txBody>
      </p:sp>
      <p:sp>
        <p:nvSpPr>
          <p:cNvPr id="72" name="TextBox 18"/>
          <p:cNvSpPr txBox="1"/>
          <p:nvPr/>
        </p:nvSpPr>
        <p:spPr>
          <a:xfrm>
            <a:off x="4049345" y="4923551"/>
            <a:ext cx="2544456" cy="932563"/>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3" name="TextBox 19"/>
          <p:cNvSpPr txBox="1"/>
          <p:nvPr/>
        </p:nvSpPr>
        <p:spPr>
          <a:xfrm>
            <a:off x="4053804" y="4461745"/>
            <a:ext cx="1861217" cy="553998"/>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华文黑体" pitchFamily="2" charset="-122"/>
              </a:rPr>
              <a:t>关键词</a:t>
            </a:r>
          </a:p>
        </p:txBody>
      </p:sp>
      <p:grpSp>
        <p:nvGrpSpPr>
          <p:cNvPr id="74" name="组合 73"/>
          <p:cNvGrpSpPr/>
          <p:nvPr/>
        </p:nvGrpSpPr>
        <p:grpSpPr>
          <a:xfrm>
            <a:off x="7097348" y="4060883"/>
            <a:ext cx="4079713" cy="2024735"/>
            <a:chOff x="1591195" y="3531392"/>
            <a:chExt cx="1721136" cy="774463"/>
          </a:xfrm>
          <a:effectLst>
            <a:outerShdw blurRad="444500" dist="254000" dir="8100000" algn="tr" rotWithShape="0">
              <a:prstClr val="black">
                <a:alpha val="50000"/>
              </a:prstClr>
            </a:outerShdw>
          </a:effectLst>
        </p:grpSpPr>
        <p:sp>
          <p:nvSpPr>
            <p:cNvPr id="7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7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grpSp>
      <p:sp>
        <p:nvSpPr>
          <p:cNvPr id="77" name="Freeform 7"/>
          <p:cNvSpPr>
            <a:spLocks noEditPoints="1"/>
          </p:cNvSpPr>
          <p:nvPr/>
        </p:nvSpPr>
        <p:spPr bwMode="auto">
          <a:xfrm>
            <a:off x="7353940" y="4750860"/>
            <a:ext cx="807979" cy="652493"/>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sz="2800" kern="0">
              <a:solidFill>
                <a:schemeClr val="bg1"/>
              </a:solidFill>
            </a:endParaRPr>
          </a:p>
        </p:txBody>
      </p:sp>
      <p:sp>
        <p:nvSpPr>
          <p:cNvPr id="78" name="TextBox 24"/>
          <p:cNvSpPr txBox="1"/>
          <p:nvPr/>
        </p:nvSpPr>
        <p:spPr>
          <a:xfrm>
            <a:off x="8413689" y="4923551"/>
            <a:ext cx="2544456" cy="932563"/>
          </a:xfrm>
          <a:prstGeom prst="rect">
            <a:avLst/>
          </a:prstGeom>
          <a:noFill/>
        </p:spPr>
        <p:txBody>
          <a:bodyPr wrap="square" rtlCol="0">
            <a:spAutoFit/>
          </a:bodyPr>
          <a:lstStyle/>
          <a:p>
            <a:pPr defTabSz="1218565" fontAlgn="auto">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79" name="TextBox 25"/>
          <p:cNvSpPr txBox="1"/>
          <p:nvPr/>
        </p:nvSpPr>
        <p:spPr>
          <a:xfrm>
            <a:off x="8418148" y="4461745"/>
            <a:ext cx="1861217" cy="553998"/>
          </a:xfrm>
          <a:prstGeom prst="rect">
            <a:avLst/>
          </a:prstGeom>
          <a:noFill/>
        </p:spPr>
        <p:txBody>
          <a:bodyPr wrap="square" tIns="0" bIns="0" rtlCol="0" anchor="t">
            <a:spAutoFit/>
          </a:bodyPr>
          <a:lstStyle/>
          <a:p>
            <a:pPr defTabSz="1218565" fontAlgn="auto">
              <a:lnSpc>
                <a:spcPct val="15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华文黑体" pitchFamily="2" charset="-122"/>
              </a:rPr>
              <a:t>关键词</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9" accel="58000" fill="hold" nodeType="afterEffect" p14:presetBounceEnd="58000">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14:bounceEnd="58000">
                                          <p:cBhvr additive="base">
                                            <p:cTn id="17" dur="15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18" dur="1500" fill="hold"/>
                                            <p:tgtEl>
                                              <p:spTgt spid="32"/>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par>
                                    <p:cTn id="32" presetID="2" presetClass="entr" presetSubtype="3" accel="58000" fill="hold" nodeType="withEffect" p14:presetBounceEnd="58000">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14:bounceEnd="58000">
                                          <p:cBhvr additive="base">
                                            <p:cTn id="34" dur="1500" fill="hold"/>
                                            <p:tgtEl>
                                              <p:spTgt spid="39"/>
                                            </p:tgtEl>
                                            <p:attrNameLst>
                                              <p:attrName>ppt_x</p:attrName>
                                            </p:attrNameLst>
                                          </p:cBhvr>
                                          <p:tavLst>
                                            <p:tav tm="0">
                                              <p:val>
                                                <p:strVal val="1+#ppt_w/2"/>
                                              </p:val>
                                            </p:tav>
                                            <p:tav tm="100000">
                                              <p:val>
                                                <p:strVal val="#ppt_x"/>
                                              </p:val>
                                            </p:tav>
                                          </p:tavLst>
                                        </p:anim>
                                        <p:anim calcmode="lin" valueType="num" p14:bounceEnd="58000">
                                          <p:cBhvr additive="base">
                                            <p:cTn id="35" dur="1500" fill="hold"/>
                                            <p:tgtEl>
                                              <p:spTgt spid="39"/>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left)">
                                          <p:cBhvr>
                                            <p:cTn id="45" dur="500"/>
                                            <p:tgtEl>
                                              <p:spTgt spid="7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left)">
                                          <p:cBhvr>
                                            <p:cTn id="48" dur="500"/>
                                            <p:tgtEl>
                                              <p:spTgt spid="71"/>
                                            </p:tgtEl>
                                          </p:cBhvr>
                                        </p:animEffect>
                                      </p:childTnLst>
                                    </p:cTn>
                                  </p:par>
                                  <p:par>
                                    <p:cTn id="49" presetID="2" presetClass="entr" presetSubtype="12" accel="58000" fill="hold" nodeType="withEffect" p14:presetBounceEnd="58000">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14:bounceEnd="58000">
                                          <p:cBhvr additive="base">
                                            <p:cTn id="51" dur="1500" fill="hold"/>
                                            <p:tgtEl>
                                              <p:spTgt spid="29"/>
                                            </p:tgtEl>
                                            <p:attrNameLst>
                                              <p:attrName>ppt_x</p:attrName>
                                            </p:attrNameLst>
                                          </p:cBhvr>
                                          <p:tavLst>
                                            <p:tav tm="0">
                                              <p:val>
                                                <p:strVal val="0-#ppt_w/2"/>
                                              </p:val>
                                            </p:tav>
                                            <p:tav tm="100000">
                                              <p:val>
                                                <p:strVal val="#ppt_x"/>
                                              </p:val>
                                            </p:tav>
                                          </p:tavLst>
                                        </p:anim>
                                        <p:anim calcmode="lin" valueType="num" p14:bounceEnd="58000">
                                          <p:cBhvr additive="base">
                                            <p:cTn id="52" dur="1500" fill="hold"/>
                                            <p:tgtEl>
                                              <p:spTgt spid="29"/>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left)">
                                          <p:cBhvr>
                                            <p:cTn id="62" dur="500"/>
                                            <p:tgtEl>
                                              <p:spTgt spid="7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animEffect transition="in" filter="wipe(left)">
                                          <p:cBhvr>
                                            <p:cTn id="65" dur="500"/>
                                            <p:tgtEl>
                                              <p:spTgt spid="73"/>
                                            </p:tgtEl>
                                          </p:cBhvr>
                                        </p:animEffect>
                                      </p:childTnLst>
                                    </p:cTn>
                                  </p:par>
                                  <p:par>
                                    <p:cTn id="66" presetID="2" presetClass="entr" presetSubtype="6" accel="58000" fill="hold" nodeType="withEffect" p14:presetBounceEnd="58000">
                                      <p:stCondLst>
                                        <p:cond delay="0"/>
                                      </p:stCondLst>
                                      <p:childTnLst>
                                        <p:set>
                                          <p:cBhvr>
                                            <p:cTn id="67" dur="1" fill="hold">
                                              <p:stCondLst>
                                                <p:cond delay="0"/>
                                              </p:stCondLst>
                                            </p:cTn>
                                            <p:tgtEl>
                                              <p:spTgt spid="74"/>
                                            </p:tgtEl>
                                            <p:attrNameLst>
                                              <p:attrName>style.visibility</p:attrName>
                                            </p:attrNameLst>
                                          </p:cBhvr>
                                          <p:to>
                                            <p:strVal val="visible"/>
                                          </p:to>
                                        </p:set>
                                        <p:anim calcmode="lin" valueType="num" p14:bounceEnd="58000">
                                          <p:cBhvr additive="base">
                                            <p:cTn id="68" dur="15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69" dur="1500" fill="hold"/>
                                            <p:tgtEl>
                                              <p:spTgt spid="74"/>
                                            </p:tgtEl>
                                            <p:attrNameLst>
                                              <p:attrName>ppt_y</p:attrName>
                                            </p:attrNameLst>
                                          </p:cBhvr>
                                          <p:tavLst>
                                            <p:tav tm="0">
                                              <p:val>
                                                <p:strVal val="1+#ppt_h/2"/>
                                              </p:val>
                                            </p:tav>
                                            <p:tav tm="100000">
                                              <p:val>
                                                <p:strVal val="#ppt_y"/>
                                              </p:val>
                                            </p:tav>
                                          </p:tavLst>
                                        </p:anim>
                                      </p:childTnLst>
                                    </p:cTn>
                                  </p:par>
                                </p:childTnLst>
                              </p:cTn>
                            </p:par>
                            <p:par>
                              <p:cTn id="70" fill="hold">
                                <p:stCondLst>
                                  <p:cond delay="5000"/>
                                </p:stCondLst>
                                <p:childTnLst>
                                  <p:par>
                                    <p:cTn id="71" presetID="53" presetClass="entr" presetSubtype="16" fill="hold" grpId="0" nodeType="after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fltVal val="0"/>
                                              </p:val>
                                            </p:tav>
                                            <p:tav tm="100000">
                                              <p:val>
                                                <p:strVal val="#ppt_w"/>
                                              </p:val>
                                            </p:tav>
                                          </p:tavLst>
                                        </p:anim>
                                        <p:anim calcmode="lin" valueType="num">
                                          <p:cBhvr>
                                            <p:cTn id="74" dur="500" fill="hold"/>
                                            <p:tgtEl>
                                              <p:spTgt spid="77"/>
                                            </p:tgtEl>
                                            <p:attrNameLst>
                                              <p:attrName>ppt_h</p:attrName>
                                            </p:attrNameLst>
                                          </p:cBhvr>
                                          <p:tavLst>
                                            <p:tav tm="0">
                                              <p:val>
                                                <p:fltVal val="0"/>
                                              </p:val>
                                            </p:tav>
                                            <p:tav tm="100000">
                                              <p:val>
                                                <p:strVal val="#ppt_h"/>
                                              </p:val>
                                            </p:tav>
                                          </p:tavLst>
                                        </p:anim>
                                        <p:animEffect transition="in" filter="fade">
                                          <p:cBhvr>
                                            <p:cTn id="75" dur="500"/>
                                            <p:tgtEl>
                                              <p:spTgt spid="77"/>
                                            </p:tgtEl>
                                          </p:cBhvr>
                                        </p:animEffect>
                                      </p:childTnLst>
                                    </p:cTn>
                                  </p:par>
                                </p:childTnLst>
                              </p:cTn>
                            </p:par>
                            <p:par>
                              <p:cTn id="76" fill="hold">
                                <p:stCondLst>
                                  <p:cond delay="5500"/>
                                </p:stCondLst>
                                <p:childTnLst>
                                  <p:par>
                                    <p:cTn id="77" presetID="22" presetClass="entr" presetSubtype="8"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left)">
                                          <p:cBhvr>
                                            <p:cTn id="79" dur="500"/>
                                            <p:tgtEl>
                                              <p:spTgt spid="7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wipe(left)">
                                          <p:cBhvr>
                                            <p:cTn id="8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35" grpId="0" animBg="1"/>
          <p:bldP spid="36" grpId="0" animBg="1"/>
          <p:bldP spid="37" grpId="0"/>
          <p:bldP spid="38" grpId="0"/>
          <p:bldP spid="42" grpId="0" animBg="1"/>
          <p:bldP spid="70" grpId="0"/>
          <p:bldP spid="71" grpId="0"/>
          <p:bldP spid="72" grpId="0"/>
          <p:bldP spid="73" grpId="0"/>
          <p:bldP spid="77" grpId="0" animBg="1"/>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9" accel="5800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1500" fill="hold"/>
                                            <p:tgtEl>
                                              <p:spTgt spid="32"/>
                                            </p:tgtEl>
                                            <p:attrNameLst>
                                              <p:attrName>ppt_x</p:attrName>
                                            </p:attrNameLst>
                                          </p:cBhvr>
                                          <p:tavLst>
                                            <p:tav tm="0">
                                              <p:val>
                                                <p:strVal val="0-#ppt_w/2"/>
                                              </p:val>
                                            </p:tav>
                                            <p:tav tm="100000">
                                              <p:val>
                                                <p:strVal val="#ppt_x"/>
                                              </p:val>
                                            </p:tav>
                                          </p:tavLst>
                                        </p:anim>
                                        <p:anim calcmode="lin" valueType="num">
                                          <p:cBhvr additive="base">
                                            <p:cTn id="18" dur="1500" fill="hold"/>
                                            <p:tgtEl>
                                              <p:spTgt spid="32"/>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par>
                                    <p:cTn id="32" presetID="2" presetClass="entr" presetSubtype="3" accel="58000"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1500" fill="hold"/>
                                            <p:tgtEl>
                                              <p:spTgt spid="39"/>
                                            </p:tgtEl>
                                            <p:attrNameLst>
                                              <p:attrName>ppt_x</p:attrName>
                                            </p:attrNameLst>
                                          </p:cBhvr>
                                          <p:tavLst>
                                            <p:tav tm="0">
                                              <p:val>
                                                <p:strVal val="1+#ppt_w/2"/>
                                              </p:val>
                                            </p:tav>
                                            <p:tav tm="100000">
                                              <p:val>
                                                <p:strVal val="#ppt_x"/>
                                              </p:val>
                                            </p:tav>
                                          </p:tavLst>
                                        </p:anim>
                                        <p:anim calcmode="lin" valueType="num">
                                          <p:cBhvr additive="base">
                                            <p:cTn id="35" dur="1500" fill="hold"/>
                                            <p:tgtEl>
                                              <p:spTgt spid="39"/>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left)">
                                          <p:cBhvr>
                                            <p:cTn id="45" dur="500"/>
                                            <p:tgtEl>
                                              <p:spTgt spid="7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left)">
                                          <p:cBhvr>
                                            <p:cTn id="48" dur="500"/>
                                            <p:tgtEl>
                                              <p:spTgt spid="71"/>
                                            </p:tgtEl>
                                          </p:cBhvr>
                                        </p:animEffect>
                                      </p:childTnLst>
                                    </p:cTn>
                                  </p:par>
                                  <p:par>
                                    <p:cTn id="49" presetID="2" presetClass="entr" presetSubtype="12" accel="58000"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1500" fill="hold"/>
                                            <p:tgtEl>
                                              <p:spTgt spid="29"/>
                                            </p:tgtEl>
                                            <p:attrNameLst>
                                              <p:attrName>ppt_x</p:attrName>
                                            </p:attrNameLst>
                                          </p:cBhvr>
                                          <p:tavLst>
                                            <p:tav tm="0">
                                              <p:val>
                                                <p:strVal val="0-#ppt_w/2"/>
                                              </p:val>
                                            </p:tav>
                                            <p:tav tm="100000">
                                              <p:val>
                                                <p:strVal val="#ppt_x"/>
                                              </p:val>
                                            </p:tav>
                                          </p:tavLst>
                                        </p:anim>
                                        <p:anim calcmode="lin" valueType="num">
                                          <p:cBhvr additive="base">
                                            <p:cTn id="52" dur="1500" fill="hold"/>
                                            <p:tgtEl>
                                              <p:spTgt spid="29"/>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left)">
                                          <p:cBhvr>
                                            <p:cTn id="62" dur="500"/>
                                            <p:tgtEl>
                                              <p:spTgt spid="7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animEffect transition="in" filter="wipe(left)">
                                          <p:cBhvr>
                                            <p:cTn id="65" dur="500"/>
                                            <p:tgtEl>
                                              <p:spTgt spid="73"/>
                                            </p:tgtEl>
                                          </p:cBhvr>
                                        </p:animEffect>
                                      </p:childTnLst>
                                    </p:cTn>
                                  </p:par>
                                  <p:par>
                                    <p:cTn id="66" presetID="2" presetClass="entr" presetSubtype="6" accel="58000" fill="hold" nodeType="withEffect">
                                      <p:stCondLst>
                                        <p:cond delay="0"/>
                                      </p:stCondLst>
                                      <p:childTnLst>
                                        <p:set>
                                          <p:cBhvr>
                                            <p:cTn id="67" dur="1" fill="hold">
                                              <p:stCondLst>
                                                <p:cond delay="0"/>
                                              </p:stCondLst>
                                            </p:cTn>
                                            <p:tgtEl>
                                              <p:spTgt spid="74"/>
                                            </p:tgtEl>
                                            <p:attrNameLst>
                                              <p:attrName>style.visibility</p:attrName>
                                            </p:attrNameLst>
                                          </p:cBhvr>
                                          <p:to>
                                            <p:strVal val="visible"/>
                                          </p:to>
                                        </p:set>
                                        <p:anim calcmode="lin" valueType="num">
                                          <p:cBhvr additive="base">
                                            <p:cTn id="68" dur="1500" fill="hold"/>
                                            <p:tgtEl>
                                              <p:spTgt spid="74"/>
                                            </p:tgtEl>
                                            <p:attrNameLst>
                                              <p:attrName>ppt_x</p:attrName>
                                            </p:attrNameLst>
                                          </p:cBhvr>
                                          <p:tavLst>
                                            <p:tav tm="0">
                                              <p:val>
                                                <p:strVal val="1+#ppt_w/2"/>
                                              </p:val>
                                            </p:tav>
                                            <p:tav tm="100000">
                                              <p:val>
                                                <p:strVal val="#ppt_x"/>
                                              </p:val>
                                            </p:tav>
                                          </p:tavLst>
                                        </p:anim>
                                        <p:anim calcmode="lin" valueType="num">
                                          <p:cBhvr additive="base">
                                            <p:cTn id="69" dur="1500" fill="hold"/>
                                            <p:tgtEl>
                                              <p:spTgt spid="74"/>
                                            </p:tgtEl>
                                            <p:attrNameLst>
                                              <p:attrName>ppt_y</p:attrName>
                                            </p:attrNameLst>
                                          </p:cBhvr>
                                          <p:tavLst>
                                            <p:tav tm="0">
                                              <p:val>
                                                <p:strVal val="1+#ppt_h/2"/>
                                              </p:val>
                                            </p:tav>
                                            <p:tav tm="100000">
                                              <p:val>
                                                <p:strVal val="#ppt_y"/>
                                              </p:val>
                                            </p:tav>
                                          </p:tavLst>
                                        </p:anim>
                                      </p:childTnLst>
                                    </p:cTn>
                                  </p:par>
                                </p:childTnLst>
                              </p:cTn>
                            </p:par>
                            <p:par>
                              <p:cTn id="70" fill="hold">
                                <p:stCondLst>
                                  <p:cond delay="5000"/>
                                </p:stCondLst>
                                <p:childTnLst>
                                  <p:par>
                                    <p:cTn id="71" presetID="53" presetClass="entr" presetSubtype="16" fill="hold" grpId="0" nodeType="after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fltVal val="0"/>
                                              </p:val>
                                            </p:tav>
                                            <p:tav tm="100000">
                                              <p:val>
                                                <p:strVal val="#ppt_w"/>
                                              </p:val>
                                            </p:tav>
                                          </p:tavLst>
                                        </p:anim>
                                        <p:anim calcmode="lin" valueType="num">
                                          <p:cBhvr>
                                            <p:cTn id="74" dur="500" fill="hold"/>
                                            <p:tgtEl>
                                              <p:spTgt spid="77"/>
                                            </p:tgtEl>
                                            <p:attrNameLst>
                                              <p:attrName>ppt_h</p:attrName>
                                            </p:attrNameLst>
                                          </p:cBhvr>
                                          <p:tavLst>
                                            <p:tav tm="0">
                                              <p:val>
                                                <p:fltVal val="0"/>
                                              </p:val>
                                            </p:tav>
                                            <p:tav tm="100000">
                                              <p:val>
                                                <p:strVal val="#ppt_h"/>
                                              </p:val>
                                            </p:tav>
                                          </p:tavLst>
                                        </p:anim>
                                        <p:animEffect transition="in" filter="fade">
                                          <p:cBhvr>
                                            <p:cTn id="75" dur="500"/>
                                            <p:tgtEl>
                                              <p:spTgt spid="77"/>
                                            </p:tgtEl>
                                          </p:cBhvr>
                                        </p:animEffect>
                                      </p:childTnLst>
                                    </p:cTn>
                                  </p:par>
                                </p:childTnLst>
                              </p:cTn>
                            </p:par>
                            <p:par>
                              <p:cTn id="76" fill="hold">
                                <p:stCondLst>
                                  <p:cond delay="5500"/>
                                </p:stCondLst>
                                <p:childTnLst>
                                  <p:par>
                                    <p:cTn id="77" presetID="22" presetClass="entr" presetSubtype="8"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left)">
                                          <p:cBhvr>
                                            <p:cTn id="79" dur="500"/>
                                            <p:tgtEl>
                                              <p:spTgt spid="7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wipe(left)">
                                          <p:cBhvr>
                                            <p:cTn id="8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35" grpId="0" animBg="1"/>
          <p:bldP spid="36" grpId="0" animBg="1"/>
          <p:bldP spid="37" grpId="0"/>
          <p:bldP spid="38" grpId="0"/>
          <p:bldP spid="42" grpId="0" animBg="1"/>
          <p:bldP spid="70" grpId="0"/>
          <p:bldP spid="71" grpId="0"/>
          <p:bldP spid="72" grpId="0"/>
          <p:bldP spid="73" grpId="0"/>
          <p:bldP spid="77" grpId="0" animBg="1"/>
          <p:bldP spid="78" grpId="0"/>
          <p:bldP spid="7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4" name="椭圆 43"/>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550611" y="1701703"/>
            <a:ext cx="2682524" cy="268252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3696923" y="1661952"/>
            <a:ext cx="2682524" cy="268252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5843231" y="1701703"/>
            <a:ext cx="2682524" cy="2682524"/>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7989543" y="1701703"/>
            <a:ext cx="2682524" cy="26825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14"/>
          <p:cNvSpPr txBox="1"/>
          <p:nvPr/>
        </p:nvSpPr>
        <p:spPr>
          <a:xfrm>
            <a:off x="2255575" y="2564906"/>
            <a:ext cx="1210588" cy="1015663"/>
          </a:xfrm>
          <a:prstGeom prst="rect">
            <a:avLst/>
          </a:prstGeom>
          <a:noFill/>
        </p:spPr>
        <p:txBody>
          <a:bodyPr wrap="none" rtlCol="0">
            <a:spAutoFit/>
          </a:bodyPr>
          <a:lstStyle/>
          <a:p>
            <a:pPr>
              <a:lnSpc>
                <a:spcPct val="150000"/>
              </a:lnSpc>
            </a:pPr>
            <a:r>
              <a:rPr lang="zh-CN" altLang="en-US" sz="2000" b="1" dirty="0">
                <a:solidFill>
                  <a:schemeClr val="tx1">
                    <a:lumMod val="75000"/>
                    <a:lumOff val="25000"/>
                  </a:schemeClr>
                </a:solidFill>
                <a:latin typeface="+mj-ea"/>
                <a:ea typeface="+mj-ea"/>
              </a:rPr>
              <a:t>点击输入</a:t>
            </a:r>
            <a:endParaRPr lang="en-US" altLang="zh-CN" sz="2000" b="1" dirty="0">
              <a:solidFill>
                <a:schemeClr val="tx1">
                  <a:lumMod val="75000"/>
                  <a:lumOff val="25000"/>
                </a:schemeClr>
              </a:solidFill>
              <a:latin typeface="+mj-ea"/>
              <a:ea typeface="+mj-ea"/>
            </a:endParaRPr>
          </a:p>
          <a:p>
            <a:pPr>
              <a:lnSpc>
                <a:spcPct val="150000"/>
              </a:lnSpc>
            </a:pPr>
            <a:r>
              <a:rPr lang="zh-CN" altLang="en-US" sz="2000" b="1" dirty="0">
                <a:solidFill>
                  <a:schemeClr val="tx1">
                    <a:lumMod val="75000"/>
                    <a:lumOff val="25000"/>
                  </a:schemeClr>
                </a:solidFill>
                <a:latin typeface="+mj-ea"/>
                <a:ea typeface="+mj-ea"/>
              </a:rPr>
              <a:t>标题文本</a:t>
            </a:r>
          </a:p>
        </p:txBody>
      </p:sp>
      <p:sp>
        <p:nvSpPr>
          <p:cNvPr id="17" name="TextBox 15"/>
          <p:cNvSpPr txBox="1"/>
          <p:nvPr/>
        </p:nvSpPr>
        <p:spPr>
          <a:xfrm>
            <a:off x="4330544" y="2564906"/>
            <a:ext cx="1210588" cy="1015663"/>
          </a:xfrm>
          <a:prstGeom prst="rect">
            <a:avLst/>
          </a:prstGeom>
          <a:noFill/>
        </p:spPr>
        <p:txBody>
          <a:bodyPr wrap="none" rtlCol="0">
            <a:spAutoFit/>
          </a:bodyPr>
          <a:lstStyle/>
          <a:p>
            <a:pPr>
              <a:lnSpc>
                <a:spcPct val="150000"/>
              </a:lnSpc>
            </a:pPr>
            <a:r>
              <a:rPr lang="zh-CN" altLang="en-US" sz="2000" b="1" dirty="0">
                <a:solidFill>
                  <a:schemeClr val="tx1">
                    <a:lumMod val="75000"/>
                    <a:lumOff val="25000"/>
                  </a:schemeClr>
                </a:solidFill>
                <a:latin typeface="+mj-ea"/>
                <a:ea typeface="+mj-ea"/>
              </a:rPr>
              <a:t>点击输入</a:t>
            </a:r>
            <a:endParaRPr lang="en-US" altLang="zh-CN" sz="2000" b="1" dirty="0">
              <a:solidFill>
                <a:schemeClr val="tx1">
                  <a:lumMod val="75000"/>
                  <a:lumOff val="25000"/>
                </a:schemeClr>
              </a:solidFill>
              <a:latin typeface="+mj-ea"/>
              <a:ea typeface="+mj-ea"/>
            </a:endParaRPr>
          </a:p>
          <a:p>
            <a:pPr>
              <a:lnSpc>
                <a:spcPct val="150000"/>
              </a:lnSpc>
            </a:pPr>
            <a:r>
              <a:rPr lang="zh-CN" altLang="en-US" sz="2000" b="1" dirty="0">
                <a:solidFill>
                  <a:schemeClr val="tx1">
                    <a:lumMod val="75000"/>
                    <a:lumOff val="25000"/>
                  </a:schemeClr>
                </a:solidFill>
                <a:latin typeface="+mj-ea"/>
                <a:ea typeface="+mj-ea"/>
              </a:rPr>
              <a:t>标题文本</a:t>
            </a:r>
          </a:p>
        </p:txBody>
      </p:sp>
      <p:sp>
        <p:nvSpPr>
          <p:cNvPr id="18" name="TextBox 16"/>
          <p:cNvSpPr txBox="1"/>
          <p:nvPr/>
        </p:nvSpPr>
        <p:spPr>
          <a:xfrm>
            <a:off x="6524047" y="2564906"/>
            <a:ext cx="1210588" cy="1015663"/>
          </a:xfrm>
          <a:prstGeom prst="rect">
            <a:avLst/>
          </a:prstGeom>
          <a:noFill/>
        </p:spPr>
        <p:txBody>
          <a:bodyPr wrap="none" rtlCol="0">
            <a:spAutoFit/>
          </a:bodyPr>
          <a:lstStyle/>
          <a:p>
            <a:pPr>
              <a:lnSpc>
                <a:spcPct val="150000"/>
              </a:lnSpc>
            </a:pPr>
            <a:r>
              <a:rPr lang="zh-CN" altLang="en-US" sz="2000" b="1" dirty="0">
                <a:solidFill>
                  <a:schemeClr val="tx1">
                    <a:lumMod val="75000"/>
                    <a:lumOff val="25000"/>
                  </a:schemeClr>
                </a:solidFill>
                <a:latin typeface="+mj-ea"/>
                <a:ea typeface="+mj-ea"/>
              </a:rPr>
              <a:t>点击输入</a:t>
            </a:r>
            <a:endParaRPr lang="en-US" altLang="zh-CN" sz="2000" b="1" dirty="0">
              <a:solidFill>
                <a:schemeClr val="tx1">
                  <a:lumMod val="75000"/>
                  <a:lumOff val="25000"/>
                </a:schemeClr>
              </a:solidFill>
              <a:latin typeface="+mj-ea"/>
              <a:ea typeface="+mj-ea"/>
            </a:endParaRPr>
          </a:p>
          <a:p>
            <a:pPr>
              <a:lnSpc>
                <a:spcPct val="150000"/>
              </a:lnSpc>
            </a:pPr>
            <a:r>
              <a:rPr lang="zh-CN" altLang="en-US" sz="2000" b="1" dirty="0">
                <a:solidFill>
                  <a:schemeClr val="tx1">
                    <a:lumMod val="75000"/>
                    <a:lumOff val="25000"/>
                  </a:schemeClr>
                </a:solidFill>
                <a:latin typeface="+mj-ea"/>
                <a:ea typeface="+mj-ea"/>
              </a:rPr>
              <a:t>标题文本</a:t>
            </a:r>
          </a:p>
        </p:txBody>
      </p:sp>
      <p:sp>
        <p:nvSpPr>
          <p:cNvPr id="19" name="TextBox 17"/>
          <p:cNvSpPr txBox="1"/>
          <p:nvPr/>
        </p:nvSpPr>
        <p:spPr>
          <a:xfrm>
            <a:off x="8666748" y="2564906"/>
            <a:ext cx="1210588" cy="1015663"/>
          </a:xfrm>
          <a:prstGeom prst="rect">
            <a:avLst/>
          </a:prstGeom>
          <a:noFill/>
        </p:spPr>
        <p:txBody>
          <a:bodyPr wrap="none" rtlCol="0">
            <a:spAutoFit/>
          </a:bodyPr>
          <a:lstStyle/>
          <a:p>
            <a:pPr>
              <a:lnSpc>
                <a:spcPct val="150000"/>
              </a:lnSpc>
            </a:pPr>
            <a:r>
              <a:rPr lang="zh-CN" altLang="en-US" sz="2000" b="1" dirty="0">
                <a:solidFill>
                  <a:schemeClr val="tx1">
                    <a:lumMod val="75000"/>
                    <a:lumOff val="25000"/>
                  </a:schemeClr>
                </a:solidFill>
                <a:latin typeface="+mj-ea"/>
                <a:ea typeface="+mj-ea"/>
              </a:rPr>
              <a:t>点击输入</a:t>
            </a:r>
            <a:endParaRPr lang="en-US" altLang="zh-CN" sz="2000" b="1" dirty="0">
              <a:solidFill>
                <a:schemeClr val="tx1">
                  <a:lumMod val="75000"/>
                  <a:lumOff val="25000"/>
                </a:schemeClr>
              </a:solidFill>
              <a:latin typeface="+mj-ea"/>
              <a:ea typeface="+mj-ea"/>
            </a:endParaRPr>
          </a:p>
          <a:p>
            <a:pPr>
              <a:lnSpc>
                <a:spcPct val="150000"/>
              </a:lnSpc>
            </a:pPr>
            <a:r>
              <a:rPr lang="zh-CN" altLang="en-US" sz="2000" b="1" dirty="0">
                <a:solidFill>
                  <a:schemeClr val="tx1">
                    <a:lumMod val="75000"/>
                    <a:lumOff val="25000"/>
                  </a:schemeClr>
                </a:solidFill>
                <a:latin typeface="+mj-ea"/>
                <a:ea typeface="+mj-ea"/>
              </a:rPr>
              <a:t>标题文本</a:t>
            </a:r>
          </a:p>
        </p:txBody>
      </p:sp>
      <p:sp>
        <p:nvSpPr>
          <p:cNvPr id="20" name="椭圆 19"/>
          <p:cNvSpPr/>
          <p:nvPr/>
        </p:nvSpPr>
        <p:spPr>
          <a:xfrm>
            <a:off x="6100068" y="3905276"/>
            <a:ext cx="667877" cy="667877"/>
          </a:xfrm>
          <a:prstGeom prst="ellipse">
            <a:avLst/>
          </a:prstGeom>
          <a:gradFill>
            <a:gsLst>
              <a:gs pos="0">
                <a:srgbClr val="067FC9"/>
              </a:gs>
              <a:gs pos="100000">
                <a:srgbClr val="00B2CA"/>
              </a:gs>
            </a:gsLst>
            <a:lin ang="2700000" scaled="1"/>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 name="椭圆 20"/>
          <p:cNvSpPr/>
          <p:nvPr/>
        </p:nvSpPr>
        <p:spPr>
          <a:xfrm>
            <a:off x="7623176" y="4204358"/>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 name="椭圆 21"/>
          <p:cNvSpPr/>
          <p:nvPr/>
        </p:nvSpPr>
        <p:spPr>
          <a:xfrm>
            <a:off x="3403020" y="4204837"/>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椭圆 22"/>
          <p:cNvSpPr/>
          <p:nvPr/>
        </p:nvSpPr>
        <p:spPr>
          <a:xfrm>
            <a:off x="3007908" y="4362622"/>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椭圆 23"/>
          <p:cNvSpPr/>
          <p:nvPr/>
        </p:nvSpPr>
        <p:spPr>
          <a:xfrm>
            <a:off x="8234026" y="4211050"/>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椭圆 24"/>
          <p:cNvSpPr/>
          <p:nvPr/>
        </p:nvSpPr>
        <p:spPr>
          <a:xfrm>
            <a:off x="4082994" y="4201044"/>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椭圆 25"/>
          <p:cNvSpPr/>
          <p:nvPr/>
        </p:nvSpPr>
        <p:spPr>
          <a:xfrm>
            <a:off x="8737706" y="4376253"/>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椭圆 26"/>
          <p:cNvSpPr/>
          <p:nvPr/>
        </p:nvSpPr>
        <p:spPr>
          <a:xfrm>
            <a:off x="5133777" y="4247189"/>
            <a:ext cx="333939" cy="333939"/>
          </a:xfrm>
          <a:prstGeom prst="ellipse">
            <a:avLst/>
          </a:prstGeom>
          <a:gradFill>
            <a:gsLst>
              <a:gs pos="0">
                <a:srgbClr val="067FC9"/>
              </a:gs>
              <a:gs pos="100000">
                <a:srgbClr val="00B2CA"/>
              </a:gs>
            </a:gsLst>
            <a:lin ang="2700000" scaled="1"/>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8" name="椭圆 27"/>
          <p:cNvSpPr/>
          <p:nvPr/>
        </p:nvSpPr>
        <p:spPr>
          <a:xfrm>
            <a:off x="8969310" y="4202649"/>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9" name="椭圆 28"/>
          <p:cNvSpPr/>
          <p:nvPr/>
        </p:nvSpPr>
        <p:spPr>
          <a:xfrm>
            <a:off x="5535410" y="4213389"/>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椭圆 29"/>
          <p:cNvSpPr/>
          <p:nvPr/>
        </p:nvSpPr>
        <p:spPr>
          <a:xfrm>
            <a:off x="9812992" y="4278904"/>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椭圆 30"/>
          <p:cNvSpPr/>
          <p:nvPr/>
        </p:nvSpPr>
        <p:spPr>
          <a:xfrm>
            <a:off x="7867657" y="3959312"/>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2" name="椭圆 31"/>
          <p:cNvSpPr/>
          <p:nvPr/>
        </p:nvSpPr>
        <p:spPr>
          <a:xfrm>
            <a:off x="2760481" y="4376632"/>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椭圆 32"/>
          <p:cNvSpPr/>
          <p:nvPr/>
        </p:nvSpPr>
        <p:spPr>
          <a:xfrm>
            <a:off x="6008476" y="4007441"/>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4" name="椭圆 33"/>
          <p:cNvSpPr/>
          <p:nvPr/>
        </p:nvSpPr>
        <p:spPr>
          <a:xfrm>
            <a:off x="4274710" y="4129903"/>
            <a:ext cx="429535" cy="429535"/>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5" name="椭圆 34"/>
          <p:cNvSpPr/>
          <p:nvPr/>
        </p:nvSpPr>
        <p:spPr>
          <a:xfrm>
            <a:off x="6767946" y="4200220"/>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椭圆 35"/>
          <p:cNvSpPr/>
          <p:nvPr/>
        </p:nvSpPr>
        <p:spPr>
          <a:xfrm>
            <a:off x="1609158" y="4204664"/>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7" name="椭圆 36"/>
          <p:cNvSpPr/>
          <p:nvPr/>
        </p:nvSpPr>
        <p:spPr>
          <a:xfrm>
            <a:off x="1228878" y="4379640"/>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8" name="椭圆 37"/>
          <p:cNvSpPr/>
          <p:nvPr/>
        </p:nvSpPr>
        <p:spPr>
          <a:xfrm>
            <a:off x="3696468" y="3960302"/>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椭圆 38"/>
          <p:cNvSpPr/>
          <p:nvPr/>
        </p:nvSpPr>
        <p:spPr>
          <a:xfrm>
            <a:off x="2254194" y="4275414"/>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椭圆 39"/>
          <p:cNvSpPr/>
          <p:nvPr/>
        </p:nvSpPr>
        <p:spPr>
          <a:xfrm>
            <a:off x="8257989" y="4017034"/>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椭圆 40"/>
          <p:cNvSpPr/>
          <p:nvPr/>
        </p:nvSpPr>
        <p:spPr>
          <a:xfrm>
            <a:off x="10307282" y="4192272"/>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2" name="TextBox 40"/>
          <p:cNvSpPr txBox="1"/>
          <p:nvPr/>
        </p:nvSpPr>
        <p:spPr>
          <a:xfrm>
            <a:off x="3098112" y="5302367"/>
            <a:ext cx="5983525" cy="931409"/>
          </a:xfrm>
          <a:prstGeom prst="rect">
            <a:avLst/>
          </a:prstGeom>
          <a:noFill/>
        </p:spPr>
        <p:txBody>
          <a:bodyPr wrap="square" lIns="0" tIns="0" rIns="0" bIns="0" rtlCol="0">
            <a:spAutoFit/>
          </a:bodyPr>
          <a:lstStyle/>
          <a:p>
            <a:pPr algn="just">
              <a:lnSpc>
                <a:spcPct val="150000"/>
              </a:lnSpc>
            </a:pPr>
            <a:r>
              <a:rPr lang="zh-CN" altLang="en-US" sz="1400" dirty="0">
                <a:solidFill>
                  <a:schemeClr val="tx1">
                    <a:lumMod val="75000"/>
                    <a:lumOff val="25000"/>
                  </a:schemeClr>
                </a:solidFill>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400" dirty="0">
                <a:solidFill>
                  <a:schemeClr val="tx1">
                    <a:lumMod val="75000"/>
                    <a:lumOff val="25000"/>
                  </a:schemeClr>
                </a:solidFill>
                <a:latin typeface="+mj-ea"/>
                <a:ea typeface="+mj-ea"/>
              </a:rPr>
              <a:t>……</a:t>
            </a:r>
          </a:p>
        </p:txBody>
      </p:sp>
      <p:sp>
        <p:nvSpPr>
          <p:cNvPr id="45" name="Freeform 5"/>
          <p:cNvSpPr/>
          <p:nvPr/>
        </p:nvSpPr>
        <p:spPr bwMode="auto">
          <a:xfrm>
            <a:off x="2690688" y="5308547"/>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dirty="0">
              <a:latin typeface="+mj-ea"/>
              <a:ea typeface="+mj-ea"/>
            </a:endParaRPr>
          </a:p>
        </p:txBody>
      </p:sp>
      <p:sp>
        <p:nvSpPr>
          <p:cNvPr id="46"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2" fill="hold" nodeType="afterEffect" p14:presetBounceEnd="4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0000">
                                          <p:cBhvr additive="base">
                                            <p:cTn id="17" dur="1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300"/>
                                      </p:stCondLst>
                                      <p:childTnLst>
                                        <p:set>
                                          <p:cBhvr>
                                            <p:cTn id="20" dur="1" fill="hold">
                                              <p:stCondLst>
                                                <p:cond delay="0"/>
                                              </p:stCondLst>
                                            </p:cTn>
                                            <p:tgtEl>
                                              <p:spTgt spid="7"/>
                                            </p:tgtEl>
                                            <p:attrNameLst>
                                              <p:attrName>style.visibility</p:attrName>
                                            </p:attrNameLst>
                                          </p:cBhvr>
                                          <p:to>
                                            <p:strVal val="visible"/>
                                          </p:to>
                                        </p:set>
                                        <p:anim calcmode="lin" valueType="num" p14:bounceEnd="40000">
                                          <p:cBhvr additive="base">
                                            <p:cTn id="21" dur="1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2" dur="1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40000">
                                      <p:stCondLst>
                                        <p:cond delay="600"/>
                                      </p:stCondLst>
                                      <p:childTnLst>
                                        <p:set>
                                          <p:cBhvr>
                                            <p:cTn id="24" dur="1" fill="hold">
                                              <p:stCondLst>
                                                <p:cond delay="0"/>
                                              </p:stCondLst>
                                            </p:cTn>
                                            <p:tgtEl>
                                              <p:spTgt spid="10"/>
                                            </p:tgtEl>
                                            <p:attrNameLst>
                                              <p:attrName>style.visibility</p:attrName>
                                            </p:attrNameLst>
                                          </p:cBhvr>
                                          <p:to>
                                            <p:strVal val="visible"/>
                                          </p:to>
                                        </p:set>
                                        <p:anim calcmode="lin" valueType="num" p14:bounceEnd="40000">
                                          <p:cBhvr additive="base">
                                            <p:cTn id="25" dur="1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6" dur="1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900"/>
                                      </p:stCondLst>
                                      <p:childTnLst>
                                        <p:set>
                                          <p:cBhvr>
                                            <p:cTn id="28" dur="1" fill="hold">
                                              <p:stCondLst>
                                                <p:cond delay="0"/>
                                              </p:stCondLst>
                                            </p:cTn>
                                            <p:tgtEl>
                                              <p:spTgt spid="13"/>
                                            </p:tgtEl>
                                            <p:attrNameLst>
                                              <p:attrName>style.visibility</p:attrName>
                                            </p:attrNameLst>
                                          </p:cBhvr>
                                          <p:to>
                                            <p:strVal val="visible"/>
                                          </p:to>
                                        </p:set>
                                        <p:anim calcmode="lin" valueType="num" p14:bounceEnd="40000">
                                          <p:cBhvr additive="base">
                                            <p:cTn id="29"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30" dur="1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grpId="0" nodeType="withEffect">
                                      <p:stCondLst>
                                        <p:cond delay="2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p:tgtEl>
                                              <p:spTgt spid="17"/>
                                            </p:tgtEl>
                                            <p:attrNameLst>
                                              <p:attrName>ppt_x</p:attrName>
                                            </p:attrNameLst>
                                          </p:cBhvr>
                                          <p:tavLst>
                                            <p:tav tm="0">
                                              <p:val>
                                                <p:strVal val="#ppt_x-#ppt_w*1.125000"/>
                                              </p:val>
                                            </p:tav>
                                            <p:tav tm="100000">
                                              <p:val>
                                                <p:strVal val="#ppt_x"/>
                                              </p:val>
                                            </p:tav>
                                          </p:tavLst>
                                        </p:anim>
                                        <p:animEffect transition="in" filter="wipe(right)">
                                          <p:cBhvr>
                                            <p:cTn id="39" dur="500"/>
                                            <p:tgtEl>
                                              <p:spTgt spid="17"/>
                                            </p:tgtEl>
                                          </p:cBhvr>
                                        </p:animEffect>
                                      </p:childTnLst>
                                    </p:cTn>
                                  </p:par>
                                  <p:par>
                                    <p:cTn id="40" presetID="12" presetClass="entr" presetSubtype="8"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right)">
                                          <p:cBhvr>
                                            <p:cTn id="43" dur="500"/>
                                            <p:tgtEl>
                                              <p:spTgt spid="18"/>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53" presetClass="entr" presetSubtype="16" fill="hold" grpId="0" nodeType="withEffect">
                                      <p:stCondLst>
                                        <p:cond delay="4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Effect transition="in" filter="fade">
                                          <p:cBhvr>
                                            <p:cTn id="73" dur="500"/>
                                            <p:tgtEl>
                                              <p:spTgt spid="24"/>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p:cTn id="86" dur="500" fill="hold"/>
                                            <p:tgtEl>
                                              <p:spTgt spid="27"/>
                                            </p:tgtEl>
                                            <p:attrNameLst>
                                              <p:attrName>ppt_w</p:attrName>
                                            </p:attrNameLst>
                                          </p:cBhvr>
                                          <p:tavLst>
                                            <p:tav tm="0">
                                              <p:val>
                                                <p:fltVal val="0"/>
                                              </p:val>
                                            </p:tav>
                                            <p:tav tm="100000">
                                              <p:val>
                                                <p:strVal val="#ppt_w"/>
                                              </p:val>
                                            </p:tav>
                                          </p:tavLst>
                                        </p:anim>
                                        <p:anim calcmode="lin" valueType="num">
                                          <p:cBhvr>
                                            <p:cTn id="87" dur="500" fill="hold"/>
                                            <p:tgtEl>
                                              <p:spTgt spid="27"/>
                                            </p:tgtEl>
                                            <p:attrNameLst>
                                              <p:attrName>ppt_h</p:attrName>
                                            </p:attrNameLst>
                                          </p:cBhvr>
                                          <p:tavLst>
                                            <p:tav tm="0">
                                              <p:val>
                                                <p:fltVal val="0"/>
                                              </p:val>
                                            </p:tav>
                                            <p:tav tm="100000">
                                              <p:val>
                                                <p:strVal val="#ppt_h"/>
                                              </p:val>
                                            </p:tav>
                                          </p:tavLst>
                                        </p:anim>
                                        <p:animEffect transition="in" filter="fade">
                                          <p:cBhvr>
                                            <p:cTn id="88" dur="500"/>
                                            <p:tgtEl>
                                              <p:spTgt spid="27"/>
                                            </p:tgtEl>
                                          </p:cBhvr>
                                        </p:animEffect>
                                      </p:childTnLst>
                                    </p:cTn>
                                  </p:par>
                                  <p:par>
                                    <p:cTn id="89" presetID="53" presetClass="entr" presetSubtype="16" fill="hold" grpId="0" nodeType="withEffect">
                                      <p:stCondLst>
                                        <p:cond delay="400"/>
                                      </p:stCondLst>
                                      <p:childTnLst>
                                        <p:set>
                                          <p:cBhvr>
                                            <p:cTn id="90" dur="1" fill="hold">
                                              <p:stCondLst>
                                                <p:cond delay="0"/>
                                              </p:stCondLst>
                                            </p:cTn>
                                            <p:tgtEl>
                                              <p:spTgt spid="28"/>
                                            </p:tgtEl>
                                            <p:attrNameLst>
                                              <p:attrName>style.visibility</p:attrName>
                                            </p:attrNameLst>
                                          </p:cBhvr>
                                          <p:to>
                                            <p:strVal val="visible"/>
                                          </p:to>
                                        </p:set>
                                        <p:anim calcmode="lin" valueType="num">
                                          <p:cBhvr>
                                            <p:cTn id="91" dur="500" fill="hold"/>
                                            <p:tgtEl>
                                              <p:spTgt spid="28"/>
                                            </p:tgtEl>
                                            <p:attrNameLst>
                                              <p:attrName>ppt_w</p:attrName>
                                            </p:attrNameLst>
                                          </p:cBhvr>
                                          <p:tavLst>
                                            <p:tav tm="0">
                                              <p:val>
                                                <p:fltVal val="0"/>
                                              </p:val>
                                            </p:tav>
                                            <p:tav tm="100000">
                                              <p:val>
                                                <p:strVal val="#ppt_w"/>
                                              </p:val>
                                            </p:tav>
                                          </p:tavLst>
                                        </p:anim>
                                        <p:anim calcmode="lin" valueType="num">
                                          <p:cBhvr>
                                            <p:cTn id="92" dur="500" fill="hold"/>
                                            <p:tgtEl>
                                              <p:spTgt spid="28"/>
                                            </p:tgtEl>
                                            <p:attrNameLst>
                                              <p:attrName>ppt_h</p:attrName>
                                            </p:attrNameLst>
                                          </p:cBhvr>
                                          <p:tavLst>
                                            <p:tav tm="0">
                                              <p:val>
                                                <p:fltVal val="0"/>
                                              </p:val>
                                            </p:tav>
                                            <p:tav tm="100000">
                                              <p:val>
                                                <p:strVal val="#ppt_h"/>
                                              </p:val>
                                            </p:tav>
                                          </p:tavLst>
                                        </p:anim>
                                        <p:animEffect transition="in" filter="fade">
                                          <p:cBhvr>
                                            <p:cTn id="93" dur="500"/>
                                            <p:tgtEl>
                                              <p:spTgt spid="28"/>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9"/>
                                            </p:tgtEl>
                                            <p:attrNameLst>
                                              <p:attrName>style.visibility</p:attrName>
                                            </p:attrNameLst>
                                          </p:cBhvr>
                                          <p:to>
                                            <p:strVal val="visible"/>
                                          </p:to>
                                        </p:set>
                                        <p:anim calcmode="lin" valueType="num">
                                          <p:cBhvr>
                                            <p:cTn id="96" dur="500" fill="hold"/>
                                            <p:tgtEl>
                                              <p:spTgt spid="29"/>
                                            </p:tgtEl>
                                            <p:attrNameLst>
                                              <p:attrName>ppt_w</p:attrName>
                                            </p:attrNameLst>
                                          </p:cBhvr>
                                          <p:tavLst>
                                            <p:tav tm="0">
                                              <p:val>
                                                <p:fltVal val="0"/>
                                              </p:val>
                                            </p:tav>
                                            <p:tav tm="100000">
                                              <p:val>
                                                <p:strVal val="#ppt_w"/>
                                              </p:val>
                                            </p:tav>
                                          </p:tavLst>
                                        </p:anim>
                                        <p:anim calcmode="lin" valueType="num">
                                          <p:cBhvr>
                                            <p:cTn id="97" dur="500" fill="hold"/>
                                            <p:tgtEl>
                                              <p:spTgt spid="29"/>
                                            </p:tgtEl>
                                            <p:attrNameLst>
                                              <p:attrName>ppt_h</p:attrName>
                                            </p:attrNameLst>
                                          </p:cBhvr>
                                          <p:tavLst>
                                            <p:tav tm="0">
                                              <p:val>
                                                <p:fltVal val="0"/>
                                              </p:val>
                                            </p:tav>
                                            <p:tav tm="100000">
                                              <p:val>
                                                <p:strVal val="#ppt_h"/>
                                              </p:val>
                                            </p:tav>
                                          </p:tavLst>
                                        </p:anim>
                                        <p:animEffect transition="in" filter="fade">
                                          <p:cBhvr>
                                            <p:cTn id="98" dur="500"/>
                                            <p:tgtEl>
                                              <p:spTgt spid="2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fltVal val="0"/>
                                              </p:val>
                                            </p:tav>
                                            <p:tav tm="100000">
                                              <p:val>
                                                <p:strVal val="#ppt_h"/>
                                              </p:val>
                                            </p:tav>
                                          </p:tavLst>
                                        </p:anim>
                                        <p:animEffect transition="in" filter="fade">
                                          <p:cBhvr>
                                            <p:cTn id="103" dur="500"/>
                                            <p:tgtEl>
                                              <p:spTgt spid="30"/>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31"/>
                                            </p:tgtEl>
                                            <p:attrNameLst>
                                              <p:attrName>style.visibility</p:attrName>
                                            </p:attrNameLst>
                                          </p:cBhvr>
                                          <p:to>
                                            <p:strVal val="visible"/>
                                          </p:to>
                                        </p:set>
                                        <p:anim calcmode="lin" valueType="num">
                                          <p:cBhvr>
                                            <p:cTn id="106" dur="500" fill="hold"/>
                                            <p:tgtEl>
                                              <p:spTgt spid="31"/>
                                            </p:tgtEl>
                                            <p:attrNameLst>
                                              <p:attrName>ppt_w</p:attrName>
                                            </p:attrNameLst>
                                          </p:cBhvr>
                                          <p:tavLst>
                                            <p:tav tm="0">
                                              <p:val>
                                                <p:fltVal val="0"/>
                                              </p:val>
                                            </p:tav>
                                            <p:tav tm="100000">
                                              <p:val>
                                                <p:strVal val="#ppt_w"/>
                                              </p:val>
                                            </p:tav>
                                          </p:tavLst>
                                        </p:anim>
                                        <p:anim calcmode="lin" valueType="num">
                                          <p:cBhvr>
                                            <p:cTn id="107" dur="500" fill="hold"/>
                                            <p:tgtEl>
                                              <p:spTgt spid="31"/>
                                            </p:tgtEl>
                                            <p:attrNameLst>
                                              <p:attrName>ppt_h</p:attrName>
                                            </p:attrNameLst>
                                          </p:cBhvr>
                                          <p:tavLst>
                                            <p:tav tm="0">
                                              <p:val>
                                                <p:fltVal val="0"/>
                                              </p:val>
                                            </p:tav>
                                            <p:tav tm="100000">
                                              <p:val>
                                                <p:strVal val="#ppt_h"/>
                                              </p:val>
                                            </p:tav>
                                          </p:tavLst>
                                        </p:anim>
                                        <p:animEffect transition="in" filter="fade">
                                          <p:cBhvr>
                                            <p:cTn id="108" dur="500"/>
                                            <p:tgtEl>
                                              <p:spTgt spid="31"/>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animEffect transition="in" filter="fade">
                                          <p:cBhvr>
                                            <p:cTn id="113" dur="500"/>
                                            <p:tgtEl>
                                              <p:spTgt spid="32"/>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33"/>
                                            </p:tgtEl>
                                            <p:attrNameLst>
                                              <p:attrName>style.visibility</p:attrName>
                                            </p:attrNameLst>
                                          </p:cBhvr>
                                          <p:to>
                                            <p:strVal val="visible"/>
                                          </p:to>
                                        </p:set>
                                        <p:anim calcmode="lin" valueType="num">
                                          <p:cBhvr>
                                            <p:cTn id="116" dur="500" fill="hold"/>
                                            <p:tgtEl>
                                              <p:spTgt spid="33"/>
                                            </p:tgtEl>
                                            <p:attrNameLst>
                                              <p:attrName>ppt_w</p:attrName>
                                            </p:attrNameLst>
                                          </p:cBhvr>
                                          <p:tavLst>
                                            <p:tav tm="0">
                                              <p:val>
                                                <p:fltVal val="0"/>
                                              </p:val>
                                            </p:tav>
                                            <p:tav tm="100000">
                                              <p:val>
                                                <p:strVal val="#ppt_w"/>
                                              </p:val>
                                            </p:tav>
                                          </p:tavLst>
                                        </p:anim>
                                        <p:anim calcmode="lin" valueType="num">
                                          <p:cBhvr>
                                            <p:cTn id="117" dur="500" fill="hold"/>
                                            <p:tgtEl>
                                              <p:spTgt spid="33"/>
                                            </p:tgtEl>
                                            <p:attrNameLst>
                                              <p:attrName>ppt_h</p:attrName>
                                            </p:attrNameLst>
                                          </p:cBhvr>
                                          <p:tavLst>
                                            <p:tav tm="0">
                                              <p:val>
                                                <p:fltVal val="0"/>
                                              </p:val>
                                            </p:tav>
                                            <p:tav tm="100000">
                                              <p:val>
                                                <p:strVal val="#ppt_h"/>
                                              </p:val>
                                            </p:tav>
                                          </p:tavLst>
                                        </p:anim>
                                        <p:animEffect transition="in" filter="fade">
                                          <p:cBhvr>
                                            <p:cTn id="118" dur="500"/>
                                            <p:tgtEl>
                                              <p:spTgt spid="3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par>
                                    <p:cTn id="124" presetID="53" presetClass="entr" presetSubtype="16" fill="hold" grpId="0" nodeType="withEffect">
                                      <p:stCondLst>
                                        <p:cond delay="4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6"/>
                                            </p:tgtEl>
                                            <p:attrNameLst>
                                              <p:attrName>style.visibility</p:attrName>
                                            </p:attrNameLst>
                                          </p:cBhvr>
                                          <p:to>
                                            <p:strVal val="visible"/>
                                          </p:to>
                                        </p:set>
                                        <p:anim calcmode="lin" valueType="num">
                                          <p:cBhvr>
                                            <p:cTn id="131" dur="500" fill="hold"/>
                                            <p:tgtEl>
                                              <p:spTgt spid="36"/>
                                            </p:tgtEl>
                                            <p:attrNameLst>
                                              <p:attrName>ppt_w</p:attrName>
                                            </p:attrNameLst>
                                          </p:cBhvr>
                                          <p:tavLst>
                                            <p:tav tm="0">
                                              <p:val>
                                                <p:fltVal val="0"/>
                                              </p:val>
                                            </p:tav>
                                            <p:tav tm="100000">
                                              <p:val>
                                                <p:strVal val="#ppt_w"/>
                                              </p:val>
                                            </p:tav>
                                          </p:tavLst>
                                        </p:anim>
                                        <p:anim calcmode="lin" valueType="num">
                                          <p:cBhvr>
                                            <p:cTn id="132" dur="500" fill="hold"/>
                                            <p:tgtEl>
                                              <p:spTgt spid="36"/>
                                            </p:tgtEl>
                                            <p:attrNameLst>
                                              <p:attrName>ppt_h</p:attrName>
                                            </p:attrNameLst>
                                          </p:cBhvr>
                                          <p:tavLst>
                                            <p:tav tm="0">
                                              <p:val>
                                                <p:fltVal val="0"/>
                                              </p:val>
                                            </p:tav>
                                            <p:tav tm="100000">
                                              <p:val>
                                                <p:strVal val="#ppt_h"/>
                                              </p:val>
                                            </p:tav>
                                          </p:tavLst>
                                        </p:anim>
                                        <p:animEffect transition="in" filter="fade">
                                          <p:cBhvr>
                                            <p:cTn id="133" dur="500"/>
                                            <p:tgtEl>
                                              <p:spTgt spid="3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p:cTn id="136" dur="500" fill="hold"/>
                                            <p:tgtEl>
                                              <p:spTgt spid="37"/>
                                            </p:tgtEl>
                                            <p:attrNameLst>
                                              <p:attrName>ppt_w</p:attrName>
                                            </p:attrNameLst>
                                          </p:cBhvr>
                                          <p:tavLst>
                                            <p:tav tm="0">
                                              <p:val>
                                                <p:fltVal val="0"/>
                                              </p:val>
                                            </p:tav>
                                            <p:tav tm="100000">
                                              <p:val>
                                                <p:strVal val="#ppt_w"/>
                                              </p:val>
                                            </p:tav>
                                          </p:tavLst>
                                        </p:anim>
                                        <p:anim calcmode="lin" valueType="num">
                                          <p:cBhvr>
                                            <p:cTn id="137" dur="500" fill="hold"/>
                                            <p:tgtEl>
                                              <p:spTgt spid="37"/>
                                            </p:tgtEl>
                                            <p:attrNameLst>
                                              <p:attrName>ppt_h</p:attrName>
                                            </p:attrNameLst>
                                          </p:cBhvr>
                                          <p:tavLst>
                                            <p:tav tm="0">
                                              <p:val>
                                                <p:fltVal val="0"/>
                                              </p:val>
                                            </p:tav>
                                            <p:tav tm="100000">
                                              <p:val>
                                                <p:strVal val="#ppt_h"/>
                                              </p:val>
                                            </p:tav>
                                          </p:tavLst>
                                        </p:anim>
                                        <p:animEffect transition="in" filter="fade">
                                          <p:cBhvr>
                                            <p:cTn id="138" dur="500"/>
                                            <p:tgtEl>
                                              <p:spTgt spid="37"/>
                                            </p:tgtEl>
                                          </p:cBhvr>
                                        </p:animEffect>
                                      </p:childTnLst>
                                    </p:cTn>
                                  </p:par>
                                  <p:par>
                                    <p:cTn id="139" presetID="53" presetClass="entr" presetSubtype="16" fill="hold" grpId="0" nodeType="withEffect">
                                      <p:stCondLst>
                                        <p:cond delay="400"/>
                                      </p:stCondLst>
                                      <p:childTnLst>
                                        <p:set>
                                          <p:cBhvr>
                                            <p:cTn id="140" dur="1" fill="hold">
                                              <p:stCondLst>
                                                <p:cond delay="0"/>
                                              </p:stCondLst>
                                            </p:cTn>
                                            <p:tgtEl>
                                              <p:spTgt spid="38"/>
                                            </p:tgtEl>
                                            <p:attrNameLst>
                                              <p:attrName>style.visibility</p:attrName>
                                            </p:attrNameLst>
                                          </p:cBhvr>
                                          <p:to>
                                            <p:strVal val="visible"/>
                                          </p:to>
                                        </p:set>
                                        <p:anim calcmode="lin" valueType="num">
                                          <p:cBhvr>
                                            <p:cTn id="141" dur="500" fill="hold"/>
                                            <p:tgtEl>
                                              <p:spTgt spid="38"/>
                                            </p:tgtEl>
                                            <p:attrNameLst>
                                              <p:attrName>ppt_w</p:attrName>
                                            </p:attrNameLst>
                                          </p:cBhvr>
                                          <p:tavLst>
                                            <p:tav tm="0">
                                              <p:val>
                                                <p:fltVal val="0"/>
                                              </p:val>
                                            </p:tav>
                                            <p:tav tm="100000">
                                              <p:val>
                                                <p:strVal val="#ppt_w"/>
                                              </p:val>
                                            </p:tav>
                                          </p:tavLst>
                                        </p:anim>
                                        <p:anim calcmode="lin" valueType="num">
                                          <p:cBhvr>
                                            <p:cTn id="142" dur="500" fill="hold"/>
                                            <p:tgtEl>
                                              <p:spTgt spid="38"/>
                                            </p:tgtEl>
                                            <p:attrNameLst>
                                              <p:attrName>ppt_h</p:attrName>
                                            </p:attrNameLst>
                                          </p:cBhvr>
                                          <p:tavLst>
                                            <p:tav tm="0">
                                              <p:val>
                                                <p:fltVal val="0"/>
                                              </p:val>
                                            </p:tav>
                                            <p:tav tm="100000">
                                              <p:val>
                                                <p:strVal val="#ppt_h"/>
                                              </p:val>
                                            </p:tav>
                                          </p:tavLst>
                                        </p:anim>
                                        <p:animEffect transition="in" filter="fade">
                                          <p:cBhvr>
                                            <p:cTn id="143" dur="500"/>
                                            <p:tgtEl>
                                              <p:spTgt spid="38"/>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39"/>
                                            </p:tgtEl>
                                            <p:attrNameLst>
                                              <p:attrName>style.visibility</p:attrName>
                                            </p:attrNameLst>
                                          </p:cBhvr>
                                          <p:to>
                                            <p:strVal val="visible"/>
                                          </p:to>
                                        </p:set>
                                        <p:anim calcmode="lin" valueType="num">
                                          <p:cBhvr>
                                            <p:cTn id="146" dur="500" fill="hold"/>
                                            <p:tgtEl>
                                              <p:spTgt spid="39"/>
                                            </p:tgtEl>
                                            <p:attrNameLst>
                                              <p:attrName>ppt_w</p:attrName>
                                            </p:attrNameLst>
                                          </p:cBhvr>
                                          <p:tavLst>
                                            <p:tav tm="0">
                                              <p:val>
                                                <p:fltVal val="0"/>
                                              </p:val>
                                            </p:tav>
                                            <p:tav tm="100000">
                                              <p:val>
                                                <p:strVal val="#ppt_w"/>
                                              </p:val>
                                            </p:tav>
                                          </p:tavLst>
                                        </p:anim>
                                        <p:anim calcmode="lin" valueType="num">
                                          <p:cBhvr>
                                            <p:cTn id="147" dur="500" fill="hold"/>
                                            <p:tgtEl>
                                              <p:spTgt spid="39"/>
                                            </p:tgtEl>
                                            <p:attrNameLst>
                                              <p:attrName>ppt_h</p:attrName>
                                            </p:attrNameLst>
                                          </p:cBhvr>
                                          <p:tavLst>
                                            <p:tav tm="0">
                                              <p:val>
                                                <p:fltVal val="0"/>
                                              </p:val>
                                            </p:tav>
                                            <p:tav tm="100000">
                                              <p:val>
                                                <p:strVal val="#ppt_h"/>
                                              </p:val>
                                            </p:tav>
                                          </p:tavLst>
                                        </p:anim>
                                        <p:animEffect transition="in" filter="fade">
                                          <p:cBhvr>
                                            <p:cTn id="148" dur="500"/>
                                            <p:tgtEl>
                                              <p:spTgt spid="39"/>
                                            </p:tgtEl>
                                          </p:cBhvr>
                                        </p:animEffect>
                                      </p:childTnLst>
                                    </p:cTn>
                                  </p:par>
                                  <p:par>
                                    <p:cTn id="149" presetID="53" presetClass="entr" presetSubtype="16" fill="hold" grpId="0" nodeType="withEffect">
                                      <p:stCondLst>
                                        <p:cond delay="200"/>
                                      </p:stCondLst>
                                      <p:childTnLst>
                                        <p:set>
                                          <p:cBhvr>
                                            <p:cTn id="150" dur="1" fill="hold">
                                              <p:stCondLst>
                                                <p:cond delay="0"/>
                                              </p:stCondLst>
                                            </p:cTn>
                                            <p:tgtEl>
                                              <p:spTgt spid="40"/>
                                            </p:tgtEl>
                                            <p:attrNameLst>
                                              <p:attrName>style.visibility</p:attrName>
                                            </p:attrNameLst>
                                          </p:cBhvr>
                                          <p:to>
                                            <p:strVal val="visible"/>
                                          </p:to>
                                        </p:set>
                                        <p:anim calcmode="lin" valueType="num">
                                          <p:cBhvr>
                                            <p:cTn id="151" dur="500" fill="hold"/>
                                            <p:tgtEl>
                                              <p:spTgt spid="40"/>
                                            </p:tgtEl>
                                            <p:attrNameLst>
                                              <p:attrName>ppt_w</p:attrName>
                                            </p:attrNameLst>
                                          </p:cBhvr>
                                          <p:tavLst>
                                            <p:tav tm="0">
                                              <p:val>
                                                <p:fltVal val="0"/>
                                              </p:val>
                                            </p:tav>
                                            <p:tav tm="100000">
                                              <p:val>
                                                <p:strVal val="#ppt_w"/>
                                              </p:val>
                                            </p:tav>
                                          </p:tavLst>
                                        </p:anim>
                                        <p:anim calcmode="lin" valueType="num">
                                          <p:cBhvr>
                                            <p:cTn id="152" dur="500" fill="hold"/>
                                            <p:tgtEl>
                                              <p:spTgt spid="40"/>
                                            </p:tgtEl>
                                            <p:attrNameLst>
                                              <p:attrName>ppt_h</p:attrName>
                                            </p:attrNameLst>
                                          </p:cBhvr>
                                          <p:tavLst>
                                            <p:tav tm="0">
                                              <p:val>
                                                <p:fltVal val="0"/>
                                              </p:val>
                                            </p:tav>
                                            <p:tav tm="100000">
                                              <p:val>
                                                <p:strVal val="#ppt_h"/>
                                              </p:val>
                                            </p:tav>
                                          </p:tavLst>
                                        </p:anim>
                                        <p:animEffect transition="in" filter="fade">
                                          <p:cBhvr>
                                            <p:cTn id="153" dur="500"/>
                                            <p:tgtEl>
                                              <p:spTgt spid="40"/>
                                            </p:tgtEl>
                                          </p:cBhvr>
                                        </p:animEffect>
                                      </p:childTnLst>
                                    </p:cTn>
                                  </p:par>
                                  <p:par>
                                    <p:cTn id="154" presetID="53" presetClass="entr" presetSubtype="16" fill="hold" grpId="0" nodeType="withEffect">
                                      <p:stCondLst>
                                        <p:cond delay="200"/>
                                      </p:stCondLst>
                                      <p:childTnLst>
                                        <p:set>
                                          <p:cBhvr>
                                            <p:cTn id="155" dur="1" fill="hold">
                                              <p:stCondLst>
                                                <p:cond delay="0"/>
                                              </p:stCondLst>
                                            </p:cTn>
                                            <p:tgtEl>
                                              <p:spTgt spid="41"/>
                                            </p:tgtEl>
                                            <p:attrNameLst>
                                              <p:attrName>style.visibility</p:attrName>
                                            </p:attrNameLst>
                                          </p:cBhvr>
                                          <p:to>
                                            <p:strVal val="visible"/>
                                          </p:to>
                                        </p:set>
                                        <p:anim calcmode="lin" valueType="num">
                                          <p:cBhvr>
                                            <p:cTn id="156" dur="500" fill="hold"/>
                                            <p:tgtEl>
                                              <p:spTgt spid="41"/>
                                            </p:tgtEl>
                                            <p:attrNameLst>
                                              <p:attrName>ppt_w</p:attrName>
                                            </p:attrNameLst>
                                          </p:cBhvr>
                                          <p:tavLst>
                                            <p:tav tm="0">
                                              <p:val>
                                                <p:fltVal val="0"/>
                                              </p:val>
                                            </p:tav>
                                            <p:tav tm="100000">
                                              <p:val>
                                                <p:strVal val="#ppt_w"/>
                                              </p:val>
                                            </p:tav>
                                          </p:tavLst>
                                        </p:anim>
                                        <p:anim calcmode="lin" valueType="num">
                                          <p:cBhvr>
                                            <p:cTn id="157" dur="500" fill="hold"/>
                                            <p:tgtEl>
                                              <p:spTgt spid="41"/>
                                            </p:tgtEl>
                                            <p:attrNameLst>
                                              <p:attrName>ppt_h</p:attrName>
                                            </p:attrNameLst>
                                          </p:cBhvr>
                                          <p:tavLst>
                                            <p:tav tm="0">
                                              <p:val>
                                                <p:fltVal val="0"/>
                                              </p:val>
                                            </p:tav>
                                            <p:tav tm="100000">
                                              <p:val>
                                                <p:strVal val="#ppt_h"/>
                                              </p:val>
                                            </p:tav>
                                          </p:tavLst>
                                        </p:anim>
                                        <p:animEffect transition="in" filter="fade">
                                          <p:cBhvr>
                                            <p:cTn id="158" dur="500"/>
                                            <p:tgtEl>
                                              <p:spTgt spid="41"/>
                                            </p:tgtEl>
                                          </p:cBhvr>
                                        </p:animEffect>
                                      </p:childTnLst>
                                    </p:cTn>
                                  </p:par>
                                </p:childTnLst>
                              </p:cTn>
                            </p:par>
                            <p:par>
                              <p:cTn id="159" fill="hold">
                                <p:stCondLst>
                                  <p:cond delay="3000"/>
                                </p:stCondLst>
                                <p:childTnLst>
                                  <p:par>
                                    <p:cTn id="160" presetID="16" presetClass="entr" presetSubtype="26" fill="hold" grpId="0" nodeType="afterEffect">
                                      <p:stCondLst>
                                        <p:cond delay="0"/>
                                      </p:stCondLst>
                                      <p:childTnLst>
                                        <p:set>
                                          <p:cBhvr>
                                            <p:cTn id="161" dur="1" fill="hold">
                                              <p:stCondLst>
                                                <p:cond delay="0"/>
                                              </p:stCondLst>
                                            </p:cTn>
                                            <p:tgtEl>
                                              <p:spTgt spid="45"/>
                                            </p:tgtEl>
                                            <p:attrNameLst>
                                              <p:attrName>style.visibility</p:attrName>
                                            </p:attrNameLst>
                                          </p:cBhvr>
                                          <p:to>
                                            <p:strVal val="visible"/>
                                          </p:to>
                                        </p:set>
                                        <p:animEffect transition="in" filter="barn(inHorizontal)">
                                          <p:cBhvr>
                                            <p:cTn id="162" dur="500"/>
                                            <p:tgtEl>
                                              <p:spTgt spid="45"/>
                                            </p:tgtEl>
                                          </p:cBhvr>
                                        </p:animEffect>
                                      </p:childTnLst>
                                    </p:cTn>
                                  </p:par>
                                  <p:par>
                                    <p:cTn id="163" presetID="16" presetClass="entr" presetSubtype="26" fill="hold" grpId="0" nodeType="with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barn(inHorizontal)">
                                          <p:cBhvr>
                                            <p:cTn id="165" dur="500"/>
                                            <p:tgtEl>
                                              <p:spTgt spid="46"/>
                                            </p:tgtEl>
                                          </p:cBhvr>
                                        </p:animEffect>
                                      </p:childTnLst>
                                    </p:cTn>
                                  </p:par>
                                </p:childTnLst>
                              </p:cTn>
                            </p:par>
                            <p:par>
                              <p:cTn id="166" fill="hold">
                                <p:stCondLst>
                                  <p:cond delay="3500"/>
                                </p:stCondLst>
                                <p:childTnLst>
                                  <p:par>
                                    <p:cTn id="167" presetID="16" presetClass="entr" presetSubtype="21"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barn(inVertical)">
                                          <p:cBhvr>
                                            <p:cTn id="1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5" grpId="0" animBg="1"/>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500" fill="hold"/>
                                            <p:tgtEl>
                                              <p:spTgt spid="4"/>
                                            </p:tgtEl>
                                            <p:attrNameLst>
                                              <p:attrName>ppt_x</p:attrName>
                                            </p:attrNameLst>
                                          </p:cBhvr>
                                          <p:tavLst>
                                            <p:tav tm="0">
                                              <p:val>
                                                <p:strVal val="1+#ppt_w/2"/>
                                              </p:val>
                                            </p:tav>
                                            <p:tav tm="100000">
                                              <p:val>
                                                <p:strVal val="#ppt_x"/>
                                              </p:val>
                                            </p:tav>
                                          </p:tavLst>
                                        </p:anim>
                                        <p:anim calcmode="lin" valueType="num">
                                          <p:cBhvr additive="base">
                                            <p:cTn id="18" dur="1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3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500" fill="hold"/>
                                            <p:tgtEl>
                                              <p:spTgt spid="7"/>
                                            </p:tgtEl>
                                            <p:attrNameLst>
                                              <p:attrName>ppt_x</p:attrName>
                                            </p:attrNameLst>
                                          </p:cBhvr>
                                          <p:tavLst>
                                            <p:tav tm="0">
                                              <p:val>
                                                <p:strVal val="1+#ppt_w/2"/>
                                              </p:val>
                                            </p:tav>
                                            <p:tav tm="100000">
                                              <p:val>
                                                <p:strVal val="#ppt_x"/>
                                              </p:val>
                                            </p:tav>
                                          </p:tavLst>
                                        </p:anim>
                                        <p:anim calcmode="lin" valueType="num">
                                          <p:cBhvr additive="base">
                                            <p:cTn id="22" dur="1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6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500" fill="hold"/>
                                            <p:tgtEl>
                                              <p:spTgt spid="10"/>
                                            </p:tgtEl>
                                            <p:attrNameLst>
                                              <p:attrName>ppt_x</p:attrName>
                                            </p:attrNameLst>
                                          </p:cBhvr>
                                          <p:tavLst>
                                            <p:tav tm="0">
                                              <p:val>
                                                <p:strVal val="1+#ppt_w/2"/>
                                              </p:val>
                                            </p:tav>
                                            <p:tav tm="100000">
                                              <p:val>
                                                <p:strVal val="#ppt_x"/>
                                              </p:val>
                                            </p:tav>
                                          </p:tavLst>
                                        </p:anim>
                                        <p:anim calcmode="lin" valueType="num">
                                          <p:cBhvr additive="base">
                                            <p:cTn id="26" dur="1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9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1500" fill="hold"/>
                                            <p:tgtEl>
                                              <p:spTgt spid="13"/>
                                            </p:tgtEl>
                                            <p:attrNameLst>
                                              <p:attrName>ppt_x</p:attrName>
                                            </p:attrNameLst>
                                          </p:cBhvr>
                                          <p:tavLst>
                                            <p:tav tm="0">
                                              <p:val>
                                                <p:strVal val="1+#ppt_w/2"/>
                                              </p:val>
                                            </p:tav>
                                            <p:tav tm="100000">
                                              <p:val>
                                                <p:strVal val="#ppt_x"/>
                                              </p:val>
                                            </p:tav>
                                          </p:tavLst>
                                        </p:anim>
                                        <p:anim calcmode="lin" valueType="num">
                                          <p:cBhvr additive="base">
                                            <p:cTn id="30" dur="1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grpId="0" nodeType="withEffect">
                                      <p:stCondLst>
                                        <p:cond delay="2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p:tgtEl>
                                              <p:spTgt spid="17"/>
                                            </p:tgtEl>
                                            <p:attrNameLst>
                                              <p:attrName>ppt_x</p:attrName>
                                            </p:attrNameLst>
                                          </p:cBhvr>
                                          <p:tavLst>
                                            <p:tav tm="0">
                                              <p:val>
                                                <p:strVal val="#ppt_x-#ppt_w*1.125000"/>
                                              </p:val>
                                            </p:tav>
                                            <p:tav tm="100000">
                                              <p:val>
                                                <p:strVal val="#ppt_x"/>
                                              </p:val>
                                            </p:tav>
                                          </p:tavLst>
                                        </p:anim>
                                        <p:animEffect transition="in" filter="wipe(right)">
                                          <p:cBhvr>
                                            <p:cTn id="39" dur="500"/>
                                            <p:tgtEl>
                                              <p:spTgt spid="17"/>
                                            </p:tgtEl>
                                          </p:cBhvr>
                                        </p:animEffect>
                                      </p:childTnLst>
                                    </p:cTn>
                                  </p:par>
                                  <p:par>
                                    <p:cTn id="40" presetID="12" presetClass="entr" presetSubtype="8"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right)">
                                          <p:cBhvr>
                                            <p:cTn id="43" dur="500"/>
                                            <p:tgtEl>
                                              <p:spTgt spid="18"/>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53" presetClass="entr" presetSubtype="16" fill="hold" grpId="0" nodeType="withEffect">
                                      <p:stCondLst>
                                        <p:cond delay="4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Effect transition="in" filter="fade">
                                          <p:cBhvr>
                                            <p:cTn id="73" dur="500"/>
                                            <p:tgtEl>
                                              <p:spTgt spid="24"/>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p:cTn id="86" dur="500" fill="hold"/>
                                            <p:tgtEl>
                                              <p:spTgt spid="27"/>
                                            </p:tgtEl>
                                            <p:attrNameLst>
                                              <p:attrName>ppt_w</p:attrName>
                                            </p:attrNameLst>
                                          </p:cBhvr>
                                          <p:tavLst>
                                            <p:tav tm="0">
                                              <p:val>
                                                <p:fltVal val="0"/>
                                              </p:val>
                                            </p:tav>
                                            <p:tav tm="100000">
                                              <p:val>
                                                <p:strVal val="#ppt_w"/>
                                              </p:val>
                                            </p:tav>
                                          </p:tavLst>
                                        </p:anim>
                                        <p:anim calcmode="lin" valueType="num">
                                          <p:cBhvr>
                                            <p:cTn id="87" dur="500" fill="hold"/>
                                            <p:tgtEl>
                                              <p:spTgt spid="27"/>
                                            </p:tgtEl>
                                            <p:attrNameLst>
                                              <p:attrName>ppt_h</p:attrName>
                                            </p:attrNameLst>
                                          </p:cBhvr>
                                          <p:tavLst>
                                            <p:tav tm="0">
                                              <p:val>
                                                <p:fltVal val="0"/>
                                              </p:val>
                                            </p:tav>
                                            <p:tav tm="100000">
                                              <p:val>
                                                <p:strVal val="#ppt_h"/>
                                              </p:val>
                                            </p:tav>
                                          </p:tavLst>
                                        </p:anim>
                                        <p:animEffect transition="in" filter="fade">
                                          <p:cBhvr>
                                            <p:cTn id="88" dur="500"/>
                                            <p:tgtEl>
                                              <p:spTgt spid="27"/>
                                            </p:tgtEl>
                                          </p:cBhvr>
                                        </p:animEffect>
                                      </p:childTnLst>
                                    </p:cTn>
                                  </p:par>
                                  <p:par>
                                    <p:cTn id="89" presetID="53" presetClass="entr" presetSubtype="16" fill="hold" grpId="0" nodeType="withEffect">
                                      <p:stCondLst>
                                        <p:cond delay="400"/>
                                      </p:stCondLst>
                                      <p:childTnLst>
                                        <p:set>
                                          <p:cBhvr>
                                            <p:cTn id="90" dur="1" fill="hold">
                                              <p:stCondLst>
                                                <p:cond delay="0"/>
                                              </p:stCondLst>
                                            </p:cTn>
                                            <p:tgtEl>
                                              <p:spTgt spid="28"/>
                                            </p:tgtEl>
                                            <p:attrNameLst>
                                              <p:attrName>style.visibility</p:attrName>
                                            </p:attrNameLst>
                                          </p:cBhvr>
                                          <p:to>
                                            <p:strVal val="visible"/>
                                          </p:to>
                                        </p:set>
                                        <p:anim calcmode="lin" valueType="num">
                                          <p:cBhvr>
                                            <p:cTn id="91" dur="500" fill="hold"/>
                                            <p:tgtEl>
                                              <p:spTgt spid="28"/>
                                            </p:tgtEl>
                                            <p:attrNameLst>
                                              <p:attrName>ppt_w</p:attrName>
                                            </p:attrNameLst>
                                          </p:cBhvr>
                                          <p:tavLst>
                                            <p:tav tm="0">
                                              <p:val>
                                                <p:fltVal val="0"/>
                                              </p:val>
                                            </p:tav>
                                            <p:tav tm="100000">
                                              <p:val>
                                                <p:strVal val="#ppt_w"/>
                                              </p:val>
                                            </p:tav>
                                          </p:tavLst>
                                        </p:anim>
                                        <p:anim calcmode="lin" valueType="num">
                                          <p:cBhvr>
                                            <p:cTn id="92" dur="500" fill="hold"/>
                                            <p:tgtEl>
                                              <p:spTgt spid="28"/>
                                            </p:tgtEl>
                                            <p:attrNameLst>
                                              <p:attrName>ppt_h</p:attrName>
                                            </p:attrNameLst>
                                          </p:cBhvr>
                                          <p:tavLst>
                                            <p:tav tm="0">
                                              <p:val>
                                                <p:fltVal val="0"/>
                                              </p:val>
                                            </p:tav>
                                            <p:tav tm="100000">
                                              <p:val>
                                                <p:strVal val="#ppt_h"/>
                                              </p:val>
                                            </p:tav>
                                          </p:tavLst>
                                        </p:anim>
                                        <p:animEffect transition="in" filter="fade">
                                          <p:cBhvr>
                                            <p:cTn id="93" dur="500"/>
                                            <p:tgtEl>
                                              <p:spTgt spid="28"/>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9"/>
                                            </p:tgtEl>
                                            <p:attrNameLst>
                                              <p:attrName>style.visibility</p:attrName>
                                            </p:attrNameLst>
                                          </p:cBhvr>
                                          <p:to>
                                            <p:strVal val="visible"/>
                                          </p:to>
                                        </p:set>
                                        <p:anim calcmode="lin" valueType="num">
                                          <p:cBhvr>
                                            <p:cTn id="96" dur="500" fill="hold"/>
                                            <p:tgtEl>
                                              <p:spTgt spid="29"/>
                                            </p:tgtEl>
                                            <p:attrNameLst>
                                              <p:attrName>ppt_w</p:attrName>
                                            </p:attrNameLst>
                                          </p:cBhvr>
                                          <p:tavLst>
                                            <p:tav tm="0">
                                              <p:val>
                                                <p:fltVal val="0"/>
                                              </p:val>
                                            </p:tav>
                                            <p:tav tm="100000">
                                              <p:val>
                                                <p:strVal val="#ppt_w"/>
                                              </p:val>
                                            </p:tav>
                                          </p:tavLst>
                                        </p:anim>
                                        <p:anim calcmode="lin" valueType="num">
                                          <p:cBhvr>
                                            <p:cTn id="97" dur="500" fill="hold"/>
                                            <p:tgtEl>
                                              <p:spTgt spid="29"/>
                                            </p:tgtEl>
                                            <p:attrNameLst>
                                              <p:attrName>ppt_h</p:attrName>
                                            </p:attrNameLst>
                                          </p:cBhvr>
                                          <p:tavLst>
                                            <p:tav tm="0">
                                              <p:val>
                                                <p:fltVal val="0"/>
                                              </p:val>
                                            </p:tav>
                                            <p:tav tm="100000">
                                              <p:val>
                                                <p:strVal val="#ppt_h"/>
                                              </p:val>
                                            </p:tav>
                                          </p:tavLst>
                                        </p:anim>
                                        <p:animEffect transition="in" filter="fade">
                                          <p:cBhvr>
                                            <p:cTn id="98" dur="500"/>
                                            <p:tgtEl>
                                              <p:spTgt spid="2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fltVal val="0"/>
                                              </p:val>
                                            </p:tav>
                                            <p:tav tm="100000">
                                              <p:val>
                                                <p:strVal val="#ppt_h"/>
                                              </p:val>
                                            </p:tav>
                                          </p:tavLst>
                                        </p:anim>
                                        <p:animEffect transition="in" filter="fade">
                                          <p:cBhvr>
                                            <p:cTn id="103" dur="500"/>
                                            <p:tgtEl>
                                              <p:spTgt spid="30"/>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31"/>
                                            </p:tgtEl>
                                            <p:attrNameLst>
                                              <p:attrName>style.visibility</p:attrName>
                                            </p:attrNameLst>
                                          </p:cBhvr>
                                          <p:to>
                                            <p:strVal val="visible"/>
                                          </p:to>
                                        </p:set>
                                        <p:anim calcmode="lin" valueType="num">
                                          <p:cBhvr>
                                            <p:cTn id="106" dur="500" fill="hold"/>
                                            <p:tgtEl>
                                              <p:spTgt spid="31"/>
                                            </p:tgtEl>
                                            <p:attrNameLst>
                                              <p:attrName>ppt_w</p:attrName>
                                            </p:attrNameLst>
                                          </p:cBhvr>
                                          <p:tavLst>
                                            <p:tav tm="0">
                                              <p:val>
                                                <p:fltVal val="0"/>
                                              </p:val>
                                            </p:tav>
                                            <p:tav tm="100000">
                                              <p:val>
                                                <p:strVal val="#ppt_w"/>
                                              </p:val>
                                            </p:tav>
                                          </p:tavLst>
                                        </p:anim>
                                        <p:anim calcmode="lin" valueType="num">
                                          <p:cBhvr>
                                            <p:cTn id="107" dur="500" fill="hold"/>
                                            <p:tgtEl>
                                              <p:spTgt spid="31"/>
                                            </p:tgtEl>
                                            <p:attrNameLst>
                                              <p:attrName>ppt_h</p:attrName>
                                            </p:attrNameLst>
                                          </p:cBhvr>
                                          <p:tavLst>
                                            <p:tav tm="0">
                                              <p:val>
                                                <p:fltVal val="0"/>
                                              </p:val>
                                            </p:tav>
                                            <p:tav tm="100000">
                                              <p:val>
                                                <p:strVal val="#ppt_h"/>
                                              </p:val>
                                            </p:tav>
                                          </p:tavLst>
                                        </p:anim>
                                        <p:animEffect transition="in" filter="fade">
                                          <p:cBhvr>
                                            <p:cTn id="108" dur="500"/>
                                            <p:tgtEl>
                                              <p:spTgt spid="31"/>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animEffect transition="in" filter="fade">
                                          <p:cBhvr>
                                            <p:cTn id="113" dur="500"/>
                                            <p:tgtEl>
                                              <p:spTgt spid="32"/>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33"/>
                                            </p:tgtEl>
                                            <p:attrNameLst>
                                              <p:attrName>style.visibility</p:attrName>
                                            </p:attrNameLst>
                                          </p:cBhvr>
                                          <p:to>
                                            <p:strVal val="visible"/>
                                          </p:to>
                                        </p:set>
                                        <p:anim calcmode="lin" valueType="num">
                                          <p:cBhvr>
                                            <p:cTn id="116" dur="500" fill="hold"/>
                                            <p:tgtEl>
                                              <p:spTgt spid="33"/>
                                            </p:tgtEl>
                                            <p:attrNameLst>
                                              <p:attrName>ppt_w</p:attrName>
                                            </p:attrNameLst>
                                          </p:cBhvr>
                                          <p:tavLst>
                                            <p:tav tm="0">
                                              <p:val>
                                                <p:fltVal val="0"/>
                                              </p:val>
                                            </p:tav>
                                            <p:tav tm="100000">
                                              <p:val>
                                                <p:strVal val="#ppt_w"/>
                                              </p:val>
                                            </p:tav>
                                          </p:tavLst>
                                        </p:anim>
                                        <p:anim calcmode="lin" valueType="num">
                                          <p:cBhvr>
                                            <p:cTn id="117" dur="500" fill="hold"/>
                                            <p:tgtEl>
                                              <p:spTgt spid="33"/>
                                            </p:tgtEl>
                                            <p:attrNameLst>
                                              <p:attrName>ppt_h</p:attrName>
                                            </p:attrNameLst>
                                          </p:cBhvr>
                                          <p:tavLst>
                                            <p:tav tm="0">
                                              <p:val>
                                                <p:fltVal val="0"/>
                                              </p:val>
                                            </p:tav>
                                            <p:tav tm="100000">
                                              <p:val>
                                                <p:strVal val="#ppt_h"/>
                                              </p:val>
                                            </p:tav>
                                          </p:tavLst>
                                        </p:anim>
                                        <p:animEffect transition="in" filter="fade">
                                          <p:cBhvr>
                                            <p:cTn id="118" dur="500"/>
                                            <p:tgtEl>
                                              <p:spTgt spid="3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par>
                                    <p:cTn id="124" presetID="53" presetClass="entr" presetSubtype="16" fill="hold" grpId="0" nodeType="withEffect">
                                      <p:stCondLst>
                                        <p:cond delay="40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6"/>
                                            </p:tgtEl>
                                            <p:attrNameLst>
                                              <p:attrName>style.visibility</p:attrName>
                                            </p:attrNameLst>
                                          </p:cBhvr>
                                          <p:to>
                                            <p:strVal val="visible"/>
                                          </p:to>
                                        </p:set>
                                        <p:anim calcmode="lin" valueType="num">
                                          <p:cBhvr>
                                            <p:cTn id="131" dur="500" fill="hold"/>
                                            <p:tgtEl>
                                              <p:spTgt spid="36"/>
                                            </p:tgtEl>
                                            <p:attrNameLst>
                                              <p:attrName>ppt_w</p:attrName>
                                            </p:attrNameLst>
                                          </p:cBhvr>
                                          <p:tavLst>
                                            <p:tav tm="0">
                                              <p:val>
                                                <p:fltVal val="0"/>
                                              </p:val>
                                            </p:tav>
                                            <p:tav tm="100000">
                                              <p:val>
                                                <p:strVal val="#ppt_w"/>
                                              </p:val>
                                            </p:tav>
                                          </p:tavLst>
                                        </p:anim>
                                        <p:anim calcmode="lin" valueType="num">
                                          <p:cBhvr>
                                            <p:cTn id="132" dur="500" fill="hold"/>
                                            <p:tgtEl>
                                              <p:spTgt spid="36"/>
                                            </p:tgtEl>
                                            <p:attrNameLst>
                                              <p:attrName>ppt_h</p:attrName>
                                            </p:attrNameLst>
                                          </p:cBhvr>
                                          <p:tavLst>
                                            <p:tav tm="0">
                                              <p:val>
                                                <p:fltVal val="0"/>
                                              </p:val>
                                            </p:tav>
                                            <p:tav tm="100000">
                                              <p:val>
                                                <p:strVal val="#ppt_h"/>
                                              </p:val>
                                            </p:tav>
                                          </p:tavLst>
                                        </p:anim>
                                        <p:animEffect transition="in" filter="fade">
                                          <p:cBhvr>
                                            <p:cTn id="133" dur="500"/>
                                            <p:tgtEl>
                                              <p:spTgt spid="3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p:cTn id="136" dur="500" fill="hold"/>
                                            <p:tgtEl>
                                              <p:spTgt spid="37"/>
                                            </p:tgtEl>
                                            <p:attrNameLst>
                                              <p:attrName>ppt_w</p:attrName>
                                            </p:attrNameLst>
                                          </p:cBhvr>
                                          <p:tavLst>
                                            <p:tav tm="0">
                                              <p:val>
                                                <p:fltVal val="0"/>
                                              </p:val>
                                            </p:tav>
                                            <p:tav tm="100000">
                                              <p:val>
                                                <p:strVal val="#ppt_w"/>
                                              </p:val>
                                            </p:tav>
                                          </p:tavLst>
                                        </p:anim>
                                        <p:anim calcmode="lin" valueType="num">
                                          <p:cBhvr>
                                            <p:cTn id="137" dur="500" fill="hold"/>
                                            <p:tgtEl>
                                              <p:spTgt spid="37"/>
                                            </p:tgtEl>
                                            <p:attrNameLst>
                                              <p:attrName>ppt_h</p:attrName>
                                            </p:attrNameLst>
                                          </p:cBhvr>
                                          <p:tavLst>
                                            <p:tav tm="0">
                                              <p:val>
                                                <p:fltVal val="0"/>
                                              </p:val>
                                            </p:tav>
                                            <p:tav tm="100000">
                                              <p:val>
                                                <p:strVal val="#ppt_h"/>
                                              </p:val>
                                            </p:tav>
                                          </p:tavLst>
                                        </p:anim>
                                        <p:animEffect transition="in" filter="fade">
                                          <p:cBhvr>
                                            <p:cTn id="138" dur="500"/>
                                            <p:tgtEl>
                                              <p:spTgt spid="37"/>
                                            </p:tgtEl>
                                          </p:cBhvr>
                                        </p:animEffect>
                                      </p:childTnLst>
                                    </p:cTn>
                                  </p:par>
                                  <p:par>
                                    <p:cTn id="139" presetID="53" presetClass="entr" presetSubtype="16" fill="hold" grpId="0" nodeType="withEffect">
                                      <p:stCondLst>
                                        <p:cond delay="400"/>
                                      </p:stCondLst>
                                      <p:childTnLst>
                                        <p:set>
                                          <p:cBhvr>
                                            <p:cTn id="140" dur="1" fill="hold">
                                              <p:stCondLst>
                                                <p:cond delay="0"/>
                                              </p:stCondLst>
                                            </p:cTn>
                                            <p:tgtEl>
                                              <p:spTgt spid="38"/>
                                            </p:tgtEl>
                                            <p:attrNameLst>
                                              <p:attrName>style.visibility</p:attrName>
                                            </p:attrNameLst>
                                          </p:cBhvr>
                                          <p:to>
                                            <p:strVal val="visible"/>
                                          </p:to>
                                        </p:set>
                                        <p:anim calcmode="lin" valueType="num">
                                          <p:cBhvr>
                                            <p:cTn id="141" dur="500" fill="hold"/>
                                            <p:tgtEl>
                                              <p:spTgt spid="38"/>
                                            </p:tgtEl>
                                            <p:attrNameLst>
                                              <p:attrName>ppt_w</p:attrName>
                                            </p:attrNameLst>
                                          </p:cBhvr>
                                          <p:tavLst>
                                            <p:tav tm="0">
                                              <p:val>
                                                <p:fltVal val="0"/>
                                              </p:val>
                                            </p:tav>
                                            <p:tav tm="100000">
                                              <p:val>
                                                <p:strVal val="#ppt_w"/>
                                              </p:val>
                                            </p:tav>
                                          </p:tavLst>
                                        </p:anim>
                                        <p:anim calcmode="lin" valueType="num">
                                          <p:cBhvr>
                                            <p:cTn id="142" dur="500" fill="hold"/>
                                            <p:tgtEl>
                                              <p:spTgt spid="38"/>
                                            </p:tgtEl>
                                            <p:attrNameLst>
                                              <p:attrName>ppt_h</p:attrName>
                                            </p:attrNameLst>
                                          </p:cBhvr>
                                          <p:tavLst>
                                            <p:tav tm="0">
                                              <p:val>
                                                <p:fltVal val="0"/>
                                              </p:val>
                                            </p:tav>
                                            <p:tav tm="100000">
                                              <p:val>
                                                <p:strVal val="#ppt_h"/>
                                              </p:val>
                                            </p:tav>
                                          </p:tavLst>
                                        </p:anim>
                                        <p:animEffect transition="in" filter="fade">
                                          <p:cBhvr>
                                            <p:cTn id="143" dur="500"/>
                                            <p:tgtEl>
                                              <p:spTgt spid="38"/>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39"/>
                                            </p:tgtEl>
                                            <p:attrNameLst>
                                              <p:attrName>style.visibility</p:attrName>
                                            </p:attrNameLst>
                                          </p:cBhvr>
                                          <p:to>
                                            <p:strVal val="visible"/>
                                          </p:to>
                                        </p:set>
                                        <p:anim calcmode="lin" valueType="num">
                                          <p:cBhvr>
                                            <p:cTn id="146" dur="500" fill="hold"/>
                                            <p:tgtEl>
                                              <p:spTgt spid="39"/>
                                            </p:tgtEl>
                                            <p:attrNameLst>
                                              <p:attrName>ppt_w</p:attrName>
                                            </p:attrNameLst>
                                          </p:cBhvr>
                                          <p:tavLst>
                                            <p:tav tm="0">
                                              <p:val>
                                                <p:fltVal val="0"/>
                                              </p:val>
                                            </p:tav>
                                            <p:tav tm="100000">
                                              <p:val>
                                                <p:strVal val="#ppt_w"/>
                                              </p:val>
                                            </p:tav>
                                          </p:tavLst>
                                        </p:anim>
                                        <p:anim calcmode="lin" valueType="num">
                                          <p:cBhvr>
                                            <p:cTn id="147" dur="500" fill="hold"/>
                                            <p:tgtEl>
                                              <p:spTgt spid="39"/>
                                            </p:tgtEl>
                                            <p:attrNameLst>
                                              <p:attrName>ppt_h</p:attrName>
                                            </p:attrNameLst>
                                          </p:cBhvr>
                                          <p:tavLst>
                                            <p:tav tm="0">
                                              <p:val>
                                                <p:fltVal val="0"/>
                                              </p:val>
                                            </p:tav>
                                            <p:tav tm="100000">
                                              <p:val>
                                                <p:strVal val="#ppt_h"/>
                                              </p:val>
                                            </p:tav>
                                          </p:tavLst>
                                        </p:anim>
                                        <p:animEffect transition="in" filter="fade">
                                          <p:cBhvr>
                                            <p:cTn id="148" dur="500"/>
                                            <p:tgtEl>
                                              <p:spTgt spid="39"/>
                                            </p:tgtEl>
                                          </p:cBhvr>
                                        </p:animEffect>
                                      </p:childTnLst>
                                    </p:cTn>
                                  </p:par>
                                  <p:par>
                                    <p:cTn id="149" presetID="53" presetClass="entr" presetSubtype="16" fill="hold" grpId="0" nodeType="withEffect">
                                      <p:stCondLst>
                                        <p:cond delay="200"/>
                                      </p:stCondLst>
                                      <p:childTnLst>
                                        <p:set>
                                          <p:cBhvr>
                                            <p:cTn id="150" dur="1" fill="hold">
                                              <p:stCondLst>
                                                <p:cond delay="0"/>
                                              </p:stCondLst>
                                            </p:cTn>
                                            <p:tgtEl>
                                              <p:spTgt spid="40"/>
                                            </p:tgtEl>
                                            <p:attrNameLst>
                                              <p:attrName>style.visibility</p:attrName>
                                            </p:attrNameLst>
                                          </p:cBhvr>
                                          <p:to>
                                            <p:strVal val="visible"/>
                                          </p:to>
                                        </p:set>
                                        <p:anim calcmode="lin" valueType="num">
                                          <p:cBhvr>
                                            <p:cTn id="151" dur="500" fill="hold"/>
                                            <p:tgtEl>
                                              <p:spTgt spid="40"/>
                                            </p:tgtEl>
                                            <p:attrNameLst>
                                              <p:attrName>ppt_w</p:attrName>
                                            </p:attrNameLst>
                                          </p:cBhvr>
                                          <p:tavLst>
                                            <p:tav tm="0">
                                              <p:val>
                                                <p:fltVal val="0"/>
                                              </p:val>
                                            </p:tav>
                                            <p:tav tm="100000">
                                              <p:val>
                                                <p:strVal val="#ppt_w"/>
                                              </p:val>
                                            </p:tav>
                                          </p:tavLst>
                                        </p:anim>
                                        <p:anim calcmode="lin" valueType="num">
                                          <p:cBhvr>
                                            <p:cTn id="152" dur="500" fill="hold"/>
                                            <p:tgtEl>
                                              <p:spTgt spid="40"/>
                                            </p:tgtEl>
                                            <p:attrNameLst>
                                              <p:attrName>ppt_h</p:attrName>
                                            </p:attrNameLst>
                                          </p:cBhvr>
                                          <p:tavLst>
                                            <p:tav tm="0">
                                              <p:val>
                                                <p:fltVal val="0"/>
                                              </p:val>
                                            </p:tav>
                                            <p:tav tm="100000">
                                              <p:val>
                                                <p:strVal val="#ppt_h"/>
                                              </p:val>
                                            </p:tav>
                                          </p:tavLst>
                                        </p:anim>
                                        <p:animEffect transition="in" filter="fade">
                                          <p:cBhvr>
                                            <p:cTn id="153" dur="500"/>
                                            <p:tgtEl>
                                              <p:spTgt spid="40"/>
                                            </p:tgtEl>
                                          </p:cBhvr>
                                        </p:animEffect>
                                      </p:childTnLst>
                                    </p:cTn>
                                  </p:par>
                                  <p:par>
                                    <p:cTn id="154" presetID="53" presetClass="entr" presetSubtype="16" fill="hold" grpId="0" nodeType="withEffect">
                                      <p:stCondLst>
                                        <p:cond delay="200"/>
                                      </p:stCondLst>
                                      <p:childTnLst>
                                        <p:set>
                                          <p:cBhvr>
                                            <p:cTn id="155" dur="1" fill="hold">
                                              <p:stCondLst>
                                                <p:cond delay="0"/>
                                              </p:stCondLst>
                                            </p:cTn>
                                            <p:tgtEl>
                                              <p:spTgt spid="41"/>
                                            </p:tgtEl>
                                            <p:attrNameLst>
                                              <p:attrName>style.visibility</p:attrName>
                                            </p:attrNameLst>
                                          </p:cBhvr>
                                          <p:to>
                                            <p:strVal val="visible"/>
                                          </p:to>
                                        </p:set>
                                        <p:anim calcmode="lin" valueType="num">
                                          <p:cBhvr>
                                            <p:cTn id="156" dur="500" fill="hold"/>
                                            <p:tgtEl>
                                              <p:spTgt spid="41"/>
                                            </p:tgtEl>
                                            <p:attrNameLst>
                                              <p:attrName>ppt_w</p:attrName>
                                            </p:attrNameLst>
                                          </p:cBhvr>
                                          <p:tavLst>
                                            <p:tav tm="0">
                                              <p:val>
                                                <p:fltVal val="0"/>
                                              </p:val>
                                            </p:tav>
                                            <p:tav tm="100000">
                                              <p:val>
                                                <p:strVal val="#ppt_w"/>
                                              </p:val>
                                            </p:tav>
                                          </p:tavLst>
                                        </p:anim>
                                        <p:anim calcmode="lin" valueType="num">
                                          <p:cBhvr>
                                            <p:cTn id="157" dur="500" fill="hold"/>
                                            <p:tgtEl>
                                              <p:spTgt spid="41"/>
                                            </p:tgtEl>
                                            <p:attrNameLst>
                                              <p:attrName>ppt_h</p:attrName>
                                            </p:attrNameLst>
                                          </p:cBhvr>
                                          <p:tavLst>
                                            <p:tav tm="0">
                                              <p:val>
                                                <p:fltVal val="0"/>
                                              </p:val>
                                            </p:tav>
                                            <p:tav tm="100000">
                                              <p:val>
                                                <p:strVal val="#ppt_h"/>
                                              </p:val>
                                            </p:tav>
                                          </p:tavLst>
                                        </p:anim>
                                        <p:animEffect transition="in" filter="fade">
                                          <p:cBhvr>
                                            <p:cTn id="158" dur="500"/>
                                            <p:tgtEl>
                                              <p:spTgt spid="41"/>
                                            </p:tgtEl>
                                          </p:cBhvr>
                                        </p:animEffect>
                                      </p:childTnLst>
                                    </p:cTn>
                                  </p:par>
                                </p:childTnLst>
                              </p:cTn>
                            </p:par>
                            <p:par>
                              <p:cTn id="159" fill="hold">
                                <p:stCondLst>
                                  <p:cond delay="3000"/>
                                </p:stCondLst>
                                <p:childTnLst>
                                  <p:par>
                                    <p:cTn id="160" presetID="16" presetClass="entr" presetSubtype="26" fill="hold" grpId="0" nodeType="afterEffect">
                                      <p:stCondLst>
                                        <p:cond delay="0"/>
                                      </p:stCondLst>
                                      <p:childTnLst>
                                        <p:set>
                                          <p:cBhvr>
                                            <p:cTn id="161" dur="1" fill="hold">
                                              <p:stCondLst>
                                                <p:cond delay="0"/>
                                              </p:stCondLst>
                                            </p:cTn>
                                            <p:tgtEl>
                                              <p:spTgt spid="45"/>
                                            </p:tgtEl>
                                            <p:attrNameLst>
                                              <p:attrName>style.visibility</p:attrName>
                                            </p:attrNameLst>
                                          </p:cBhvr>
                                          <p:to>
                                            <p:strVal val="visible"/>
                                          </p:to>
                                        </p:set>
                                        <p:animEffect transition="in" filter="barn(inHorizontal)">
                                          <p:cBhvr>
                                            <p:cTn id="162" dur="500"/>
                                            <p:tgtEl>
                                              <p:spTgt spid="45"/>
                                            </p:tgtEl>
                                          </p:cBhvr>
                                        </p:animEffect>
                                      </p:childTnLst>
                                    </p:cTn>
                                  </p:par>
                                  <p:par>
                                    <p:cTn id="163" presetID="16" presetClass="entr" presetSubtype="26" fill="hold" grpId="0" nodeType="with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barn(inHorizontal)">
                                          <p:cBhvr>
                                            <p:cTn id="165" dur="500"/>
                                            <p:tgtEl>
                                              <p:spTgt spid="46"/>
                                            </p:tgtEl>
                                          </p:cBhvr>
                                        </p:animEffect>
                                      </p:childTnLst>
                                    </p:cTn>
                                  </p:par>
                                </p:childTnLst>
                              </p:cTn>
                            </p:par>
                            <p:par>
                              <p:cTn id="166" fill="hold">
                                <p:stCondLst>
                                  <p:cond delay="3500"/>
                                </p:stCondLst>
                                <p:childTnLst>
                                  <p:par>
                                    <p:cTn id="167" presetID="16" presetClass="entr" presetSubtype="21"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barn(inVertical)">
                                          <p:cBhvr>
                                            <p:cTn id="1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5" grpId="0" animBg="1"/>
          <p:bldP spid="46"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4" name="椭圆 43"/>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236260" y="1804461"/>
            <a:ext cx="3801627" cy="3801617"/>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6" name="椭圆 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7" name="组合 6"/>
          <p:cNvGrpSpPr/>
          <p:nvPr/>
        </p:nvGrpSpPr>
        <p:grpSpPr>
          <a:xfrm>
            <a:off x="2829603" y="2421607"/>
            <a:ext cx="376520" cy="376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10" name="Group 30"/>
          <p:cNvGrpSpPr/>
          <p:nvPr/>
        </p:nvGrpSpPr>
        <p:grpSpPr>
          <a:xfrm>
            <a:off x="3861859" y="2672774"/>
            <a:ext cx="768088" cy="655687"/>
            <a:chOff x="3440113" y="1050925"/>
            <a:chExt cx="390525" cy="333376"/>
          </a:xfrm>
          <a:gradFill>
            <a:gsLst>
              <a:gs pos="0">
                <a:srgbClr val="067FC9"/>
              </a:gs>
              <a:gs pos="100000">
                <a:srgbClr val="00B2CA"/>
              </a:gs>
            </a:gsLst>
            <a:lin ang="2700000" scaled="1"/>
          </a:gradFill>
        </p:grpSpPr>
        <p:sp>
          <p:nvSpPr>
            <p:cNvPr id="11"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12"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a:p>
          </p:txBody>
        </p:sp>
        <p:sp>
          <p:nvSpPr>
            <p:cNvPr id="13"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14"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15"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16"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grpSp>
      <p:sp>
        <p:nvSpPr>
          <p:cNvPr id="17" name="矩形 1"/>
          <p:cNvSpPr>
            <a:spLocks noChangeArrowheads="1"/>
          </p:cNvSpPr>
          <p:nvPr/>
        </p:nvSpPr>
        <p:spPr bwMode="auto">
          <a:xfrm>
            <a:off x="3192342" y="3427716"/>
            <a:ext cx="20919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18" name="TextBox 28"/>
          <p:cNvSpPr txBox="1"/>
          <p:nvPr/>
        </p:nvSpPr>
        <p:spPr>
          <a:xfrm>
            <a:off x="7845696" y="3430059"/>
            <a:ext cx="3658659" cy="502766"/>
          </a:xfrm>
          <a:prstGeom prst="rect">
            <a:avLst/>
          </a:prstGeom>
          <a:noFill/>
        </p:spPr>
        <p:txBody>
          <a:bodyPr wrap="square" rtlCol="0">
            <a:spAutoFit/>
          </a:bodyPr>
          <a:lstStyle/>
          <a:p>
            <a:pPr algn="r"/>
            <a:r>
              <a:rPr lang="zh-CN" altLang="en-US" sz="2665" dirty="0" smtClean="0">
                <a:solidFill>
                  <a:schemeClr val="tx1">
                    <a:lumMod val="65000"/>
                    <a:lumOff val="35000"/>
                  </a:schemeClr>
                </a:solidFill>
                <a:latin typeface="微软雅黑" panose="020B0503020204020204" pitchFamily="34" charset="-122"/>
                <a:ea typeface="微软雅黑" panose="020B0503020204020204" pitchFamily="34" charset="-122"/>
              </a:rPr>
              <a:t>主题文字修改</a:t>
            </a:r>
            <a:endParaRPr lang="zh-CN" altLang="en-US" sz="26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22"/>
          <p:cNvSpPr txBox="1"/>
          <p:nvPr/>
        </p:nvSpPr>
        <p:spPr>
          <a:xfrm>
            <a:off x="7845696" y="4058832"/>
            <a:ext cx="3736704" cy="1222527"/>
          </a:xfrm>
          <a:prstGeom prst="rect">
            <a:avLst/>
          </a:prstGeom>
          <a:noFill/>
        </p:spPr>
        <p:txBody>
          <a:bodyPr wrap="square" lIns="87771" tIns="43885" rIns="87771"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535" kern="0" noProof="1">
                <a:solidFill>
                  <a:schemeClr val="tx1">
                    <a:lumMod val="65000"/>
                    <a:lumOff val="35000"/>
                  </a:schemeClr>
                </a:solidFill>
              </a:rPr>
              <a:t>您的内容打在这里，或者通过复制您的文本后，在此框中选择粘贴，并选择只保留文字您的内容打在这里，或者通过复制</a:t>
            </a:r>
            <a:r>
              <a:rPr lang="zh-CN" altLang="en-US" sz="1535" kern="0" noProof="1" smtClean="0">
                <a:solidFill>
                  <a:schemeClr val="tx1">
                    <a:lumMod val="65000"/>
                    <a:lumOff val="35000"/>
                  </a:schemeClr>
                </a:solidFill>
              </a:rPr>
              <a:t>您个人述职报</a:t>
            </a:r>
            <a:r>
              <a:rPr lang="zh-CN" altLang="en-US" sz="1535" kern="0" noProof="1" smtClean="0">
                <a:solidFill>
                  <a:schemeClr val="tx1">
                    <a:lumMod val="65000"/>
                    <a:lumOff val="35000"/>
                  </a:schemeClr>
                </a:solidFill>
              </a:rPr>
              <a:t>告</a:t>
            </a:r>
            <a:endParaRPr lang="en-US" altLang="zh-CN" sz="1535" kern="0" noProof="1">
              <a:solidFill>
                <a:schemeClr val="tx1">
                  <a:lumMod val="65000"/>
                  <a:lumOff val="35000"/>
                </a:schemeClr>
              </a:solidFill>
            </a:endParaRPr>
          </a:p>
        </p:txBody>
      </p:sp>
      <p:grpSp>
        <p:nvGrpSpPr>
          <p:cNvPr id="20" name="组合 19"/>
          <p:cNvGrpSpPr/>
          <p:nvPr/>
        </p:nvGrpSpPr>
        <p:grpSpPr>
          <a:xfrm>
            <a:off x="6649498" y="1862466"/>
            <a:ext cx="1331735" cy="1331735"/>
            <a:chOff x="5252030" y="2008764"/>
            <a:chExt cx="809336" cy="809336"/>
          </a:xfrm>
          <a:solidFill>
            <a:srgbClr val="C00000"/>
          </a:solidFill>
        </p:grpSpPr>
        <p:sp>
          <p:nvSpPr>
            <p:cNvPr id="21" name="椭圆 20"/>
            <p:cNvSpPr/>
            <p:nvPr/>
          </p:nvSpPr>
          <p:spPr>
            <a:xfrm>
              <a:off x="5252030" y="2008764"/>
              <a:ext cx="809336"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椭圆 21"/>
            <p:cNvSpPr/>
            <p:nvPr/>
          </p:nvSpPr>
          <p:spPr>
            <a:xfrm>
              <a:off x="5269270" y="2029388"/>
              <a:ext cx="769580" cy="769580"/>
            </a:xfrm>
            <a:prstGeom prst="ellipse">
              <a:avLst/>
            </a:prstGeom>
            <a:gradFill>
              <a:gsLst>
                <a:gs pos="0">
                  <a:srgbClr val="067FC9"/>
                </a:gs>
                <a:gs pos="100000">
                  <a:srgbClr val="00B2CA"/>
                </a:gs>
              </a:gsLst>
              <a:lin ang="2700000" scaled="1"/>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167134" y="2398546"/>
            <a:ext cx="1528345" cy="1528345"/>
            <a:chOff x="5252030" y="2008764"/>
            <a:chExt cx="809336" cy="809336"/>
          </a:xfrm>
          <a:solidFill>
            <a:srgbClr val="C00000"/>
          </a:solidFill>
        </p:grpSpPr>
        <p:sp>
          <p:nvSpPr>
            <p:cNvPr id="24" name="椭圆 23"/>
            <p:cNvSpPr/>
            <p:nvPr/>
          </p:nvSpPr>
          <p:spPr>
            <a:xfrm>
              <a:off x="5252030" y="2008764"/>
              <a:ext cx="809336"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椭圆 24"/>
            <p:cNvSpPr/>
            <p:nvPr/>
          </p:nvSpPr>
          <p:spPr>
            <a:xfrm>
              <a:off x="5269270" y="2029388"/>
              <a:ext cx="769580" cy="769580"/>
            </a:xfrm>
            <a:prstGeom prst="ellipse">
              <a:avLst/>
            </a:prstGeom>
            <a:gradFill>
              <a:gsLst>
                <a:gs pos="0">
                  <a:srgbClr val="067FC9"/>
                </a:gs>
                <a:gs pos="100000">
                  <a:srgbClr val="00B2CA"/>
                </a:gs>
              </a:gsLst>
              <a:lin ang="2700000" scaled="1"/>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505073" y="4087213"/>
            <a:ext cx="295775" cy="295775"/>
            <a:chOff x="5252030" y="2008764"/>
            <a:chExt cx="809336" cy="809336"/>
          </a:xfrm>
          <a:solidFill>
            <a:schemeClr val="accent1"/>
          </a:solidFill>
        </p:grpSpPr>
        <p:sp>
          <p:nvSpPr>
            <p:cNvPr id="27" name="椭圆 2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5269270" y="2029388"/>
              <a:ext cx="769580" cy="769580"/>
            </a:xfrm>
            <a:prstGeom prst="ellipse">
              <a:avLst/>
            </a:prstGeom>
            <a:gradFill>
              <a:gsLst>
                <a:gs pos="0">
                  <a:srgbClr val="067FC9"/>
                </a:gs>
                <a:gs pos="100000">
                  <a:srgbClr val="00B2CA"/>
                </a:gs>
              </a:gsLst>
              <a:lin ang="2700000" scaled="1"/>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264063" y="1971725"/>
            <a:ext cx="295775" cy="295775"/>
            <a:chOff x="5252030" y="2008764"/>
            <a:chExt cx="809336" cy="809336"/>
          </a:xfrm>
          <a:solidFill>
            <a:schemeClr val="accent1"/>
          </a:solidFill>
        </p:grpSpPr>
        <p:sp>
          <p:nvSpPr>
            <p:cNvPr id="30" name="椭圆 2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椭圆 30"/>
            <p:cNvSpPr/>
            <p:nvPr/>
          </p:nvSpPr>
          <p:spPr>
            <a:xfrm>
              <a:off x="5269270" y="2029388"/>
              <a:ext cx="769580" cy="769580"/>
            </a:xfrm>
            <a:prstGeom prst="ellipse">
              <a:avLst/>
            </a:prstGeom>
            <a:gradFill>
              <a:gsLst>
                <a:gs pos="0">
                  <a:srgbClr val="067FC9"/>
                </a:gs>
                <a:gs pos="100000">
                  <a:srgbClr val="00B2CA"/>
                </a:gs>
              </a:gsLst>
              <a:lin ang="2700000" scaled="1"/>
            </a:gradFill>
            <a:ln>
              <a:solidFill>
                <a:schemeClr val="bg1">
                  <a:lumMod val="95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3346392" y="5243558"/>
            <a:ext cx="295775" cy="295775"/>
            <a:chOff x="5252026" y="2008762"/>
            <a:chExt cx="809335" cy="809336"/>
          </a:xfrm>
          <a:solidFill>
            <a:srgbClr val="FF0000"/>
          </a:solidFill>
        </p:grpSpPr>
        <p:sp>
          <p:nvSpPr>
            <p:cNvPr id="33" name="椭圆 32"/>
            <p:cNvSpPr/>
            <p:nvPr/>
          </p:nvSpPr>
          <p:spPr>
            <a:xfrm>
              <a:off x="5252026" y="2008762"/>
              <a:ext cx="809335"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4" name="椭圆 33"/>
            <p:cNvSpPr/>
            <p:nvPr/>
          </p:nvSpPr>
          <p:spPr>
            <a:xfrm>
              <a:off x="5269270" y="2029388"/>
              <a:ext cx="769580" cy="769580"/>
            </a:xfrm>
            <a:prstGeom prst="ellipse">
              <a:avLst/>
            </a:prstGeom>
            <a:gradFill>
              <a:gsLst>
                <a:gs pos="0">
                  <a:srgbClr val="067FC9"/>
                </a:gs>
                <a:gs pos="100000">
                  <a:srgbClr val="00B2CA"/>
                </a:gs>
              </a:gsLst>
              <a:lin ang="2700000" scaled="1"/>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917171" y="4877287"/>
            <a:ext cx="219900" cy="219900"/>
            <a:chOff x="5252030" y="2008764"/>
            <a:chExt cx="809336" cy="809336"/>
          </a:xfrm>
          <a:solidFill>
            <a:srgbClr val="FF0000"/>
          </a:solidFill>
        </p:grpSpPr>
        <p:sp>
          <p:nvSpPr>
            <p:cNvPr id="36" name="椭圆 3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椭圆 36"/>
            <p:cNvSpPr/>
            <p:nvPr/>
          </p:nvSpPr>
          <p:spPr>
            <a:xfrm>
              <a:off x="5269270" y="2029388"/>
              <a:ext cx="769580" cy="769580"/>
            </a:xfrm>
            <a:prstGeom prst="ellipse">
              <a:avLst/>
            </a:prstGeom>
            <a:gradFill>
              <a:gsLst>
                <a:gs pos="0">
                  <a:srgbClr val="067FC9"/>
                </a:gs>
                <a:gs pos="100000">
                  <a:srgbClr val="00B2CA"/>
                </a:gs>
              </a:gsLst>
              <a:lin ang="2700000" scaled="1"/>
            </a:gradFill>
            <a:ln>
              <a:solidFill>
                <a:schemeClr val="bg1">
                  <a:lumMod val="95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5504426" y="2724293"/>
            <a:ext cx="592639" cy="592639"/>
            <a:chOff x="5252030" y="2008764"/>
            <a:chExt cx="809336" cy="809336"/>
          </a:xfrm>
          <a:solidFill>
            <a:schemeClr val="bg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220537" y="3866810"/>
            <a:ext cx="428961" cy="428961"/>
            <a:chOff x="5252030" y="2008764"/>
            <a:chExt cx="809336" cy="809336"/>
          </a:xfrm>
          <a:solidFill>
            <a:schemeClr val="bg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5" name="椭圆 4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433617" y="3422644"/>
            <a:ext cx="214480" cy="214480"/>
            <a:chOff x="5252030" y="2008764"/>
            <a:chExt cx="809336" cy="809336"/>
          </a:xfrm>
          <a:solidFill>
            <a:schemeClr val="bg1"/>
          </a:solidFill>
        </p:grpSpPr>
        <p:sp>
          <p:nvSpPr>
            <p:cNvPr id="47" name="椭圆 4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4" accel="58000" fill="hold" nodeType="afterEffect" p14:presetBounceEnd="52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52000">
                                          <p:cBhvr additive="base">
                                            <p:cTn id="17" dur="2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8" dur="20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3" accel="65000" fill="hold" nodeType="withEffect" p14:presetBounceEnd="55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55000">
                                          <p:cBhvr additive="base">
                                            <p:cTn id="21"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2" dur="20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2" accel="65000" fill="hold" nodeType="withEffect" p14:presetBounceEnd="55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55000">
                                          <p:cBhvr additive="base">
                                            <p:cTn id="25" dur="2000" fill="hold"/>
                                            <p:tgtEl>
                                              <p:spTgt spid="23"/>
                                            </p:tgtEl>
                                            <p:attrNameLst>
                                              <p:attrName>ppt_x</p:attrName>
                                            </p:attrNameLst>
                                          </p:cBhvr>
                                          <p:tavLst>
                                            <p:tav tm="0">
                                              <p:val>
                                                <p:strVal val="0-#ppt_w/2"/>
                                              </p:val>
                                            </p:tav>
                                            <p:tav tm="100000">
                                              <p:val>
                                                <p:strVal val="#ppt_x"/>
                                              </p:val>
                                            </p:tav>
                                          </p:tavLst>
                                        </p:anim>
                                        <p:anim calcmode="lin" valueType="num" p14:bounceEnd="55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12" accel="65000" fill="hold" nodeType="withEffect" p14:presetBounceEnd="55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55000">
                                          <p:cBhvr additive="base">
                                            <p:cTn id="29" dur="2000" fill="hold"/>
                                            <p:tgtEl>
                                              <p:spTgt spid="38"/>
                                            </p:tgtEl>
                                            <p:attrNameLst>
                                              <p:attrName>ppt_x</p:attrName>
                                            </p:attrNameLst>
                                          </p:cBhvr>
                                          <p:tavLst>
                                            <p:tav tm="0">
                                              <p:val>
                                                <p:strVal val="0-#ppt_w/2"/>
                                              </p:val>
                                            </p:tav>
                                            <p:tav tm="100000">
                                              <p:val>
                                                <p:strVal val="#ppt_x"/>
                                              </p:val>
                                            </p:tav>
                                          </p:tavLst>
                                        </p:anim>
                                        <p:anim calcmode="lin" valueType="num" p14:bounceEnd="55000">
                                          <p:cBhvr additive="base">
                                            <p:cTn id="30" dur="2000" fill="hold"/>
                                            <p:tgtEl>
                                              <p:spTgt spid="38"/>
                                            </p:tgtEl>
                                            <p:attrNameLst>
                                              <p:attrName>ppt_y</p:attrName>
                                            </p:attrNameLst>
                                          </p:cBhvr>
                                          <p:tavLst>
                                            <p:tav tm="0">
                                              <p:val>
                                                <p:strVal val="1+#ppt_h/2"/>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p:val>
                                                <p:fltVal val="0.5"/>
                                              </p:val>
                                            </p:tav>
                                            <p:tav tm="100000">
                                              <p:val>
                                                <p:strVal val="#ppt_x"/>
                                              </p:val>
                                            </p:tav>
                                          </p:tavLst>
                                        </p:anim>
                                        <p:anim calcmode="lin" valueType="num">
                                          <p:cBhvr>
                                            <p:cTn id="36" dur="1000" fill="hold"/>
                                            <p:tgtEl>
                                              <p:spTgt spid="7"/>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14:bounceEnd="55000">
                                          <p:cBhvr additive="base">
                                            <p:cTn id="39" dur="2000" fill="hold"/>
                                            <p:tgtEl>
                                              <p:spTgt spid="35"/>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35"/>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14:bounceEnd="55000">
                                          <p:cBhvr additive="base">
                                            <p:cTn id="43" dur="20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32"/>
                                            </p:tgtEl>
                                            <p:attrNameLst>
                                              <p:attrName>ppt_y</p:attrName>
                                            </p:attrNameLst>
                                          </p:cBhvr>
                                          <p:tavLst>
                                            <p:tav tm="0">
                                              <p:val>
                                                <p:strVal val="0-#ppt_h/2"/>
                                              </p:val>
                                            </p:tav>
                                            <p:tav tm="100000">
                                              <p:val>
                                                <p:strVal val="#ppt_y"/>
                                              </p:val>
                                            </p:tav>
                                          </p:tavLst>
                                        </p:anim>
                                      </p:childTnLst>
                                    </p:cTn>
                                  </p:par>
                                  <p:par>
                                    <p:cTn id="45" presetID="2" presetClass="entr" presetSubtype="12" accel="65000" fill="hold" nodeType="withEffect" p14:presetBounceEnd="55000">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14:bounceEnd="55000">
                                          <p:cBhvr additive="base">
                                            <p:cTn id="47" dur="2000" fill="hold"/>
                                            <p:tgtEl>
                                              <p:spTgt spid="46"/>
                                            </p:tgtEl>
                                            <p:attrNameLst>
                                              <p:attrName>ppt_x</p:attrName>
                                            </p:attrNameLst>
                                          </p:cBhvr>
                                          <p:tavLst>
                                            <p:tav tm="0">
                                              <p:val>
                                                <p:strVal val="0-#ppt_w/2"/>
                                              </p:val>
                                            </p:tav>
                                            <p:tav tm="100000">
                                              <p:val>
                                                <p:strVal val="#ppt_x"/>
                                              </p:val>
                                            </p:tav>
                                          </p:tavLst>
                                        </p:anim>
                                        <p:anim calcmode="lin" valueType="num" p14:bounceEnd="55000">
                                          <p:cBhvr additive="base">
                                            <p:cTn id="48" dur="20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12" accel="65000" fill="hold" nodeType="withEffect" p14:presetBounceEnd="55000">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14:bounceEnd="55000">
                                          <p:cBhvr additive="base">
                                            <p:cTn id="51" dur="2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52" dur="20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12" accel="65000" fill="hold" nodeType="withEffect" p14:presetBounceEnd="55000">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14:bounceEnd="55000">
                                          <p:cBhvr additive="base">
                                            <p:cTn id="55" dur="2000" fill="hold"/>
                                            <p:tgtEl>
                                              <p:spTgt spid="29"/>
                                            </p:tgtEl>
                                            <p:attrNameLst>
                                              <p:attrName>ppt_x</p:attrName>
                                            </p:attrNameLst>
                                          </p:cBhvr>
                                          <p:tavLst>
                                            <p:tav tm="0">
                                              <p:val>
                                                <p:strVal val="0-#ppt_w/2"/>
                                              </p:val>
                                            </p:tav>
                                            <p:tav tm="100000">
                                              <p:val>
                                                <p:strVal val="#ppt_x"/>
                                              </p:val>
                                            </p:tav>
                                          </p:tavLst>
                                        </p:anim>
                                        <p:anim calcmode="lin" valueType="num" p14:bounceEnd="55000">
                                          <p:cBhvr additive="base">
                                            <p:cTn id="56" dur="20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3" accel="65000" fill="hold" nodeType="withEffect" p14:presetBounceEnd="55000">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14:bounceEnd="55000">
                                          <p:cBhvr additive="base">
                                            <p:cTn id="59" dur="20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60" dur="2000" fill="hold"/>
                                            <p:tgtEl>
                                              <p:spTgt spid="26"/>
                                            </p:tgtEl>
                                            <p:attrNameLst>
                                              <p:attrName>ppt_y</p:attrName>
                                            </p:attrNameLst>
                                          </p:cBhvr>
                                          <p:tavLst>
                                            <p:tav tm="0">
                                              <p:val>
                                                <p:strVal val="0-#ppt_h/2"/>
                                              </p:val>
                                            </p:tav>
                                            <p:tav tm="100000">
                                              <p:val>
                                                <p:strVal val="#ppt_y"/>
                                              </p:val>
                                            </p:tav>
                                          </p:tavLst>
                                        </p:anim>
                                      </p:childTnLst>
                                    </p:cTn>
                                  </p:par>
                                </p:childTnLst>
                              </p:cTn>
                            </p:par>
                            <p:par>
                              <p:cTn id="61" fill="hold">
                                <p:stCondLst>
                                  <p:cond delay="2500"/>
                                </p:stCondLst>
                                <p:childTnLst>
                                  <p:par>
                                    <p:cTn id="62" presetID="42" presetClass="entr" presetSubtype="0"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2"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6" presetClass="entr" presetSubtype="21"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arn(inVertical)">
                                          <p:cBhvr>
                                            <p:cTn id="8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 presetClass="entr" presetSubtype="4" accel="58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000" fill="hold"/>
                                            <p:tgtEl>
                                              <p:spTgt spid="4"/>
                                            </p:tgtEl>
                                            <p:attrNameLst>
                                              <p:attrName>ppt_x</p:attrName>
                                            </p:attrNameLst>
                                          </p:cBhvr>
                                          <p:tavLst>
                                            <p:tav tm="0">
                                              <p:val>
                                                <p:strVal val="#ppt_x"/>
                                              </p:val>
                                            </p:tav>
                                            <p:tav tm="100000">
                                              <p:val>
                                                <p:strVal val="#ppt_x"/>
                                              </p:val>
                                            </p:tav>
                                          </p:tavLst>
                                        </p:anim>
                                        <p:anim calcmode="lin" valueType="num">
                                          <p:cBhvr additive="base">
                                            <p:cTn id="18" dur="20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3" accel="6500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0" fill="hold"/>
                                            <p:tgtEl>
                                              <p:spTgt spid="20"/>
                                            </p:tgtEl>
                                            <p:attrNameLst>
                                              <p:attrName>ppt_x</p:attrName>
                                            </p:attrNameLst>
                                          </p:cBhvr>
                                          <p:tavLst>
                                            <p:tav tm="0">
                                              <p:val>
                                                <p:strVal val="1+#ppt_w/2"/>
                                              </p:val>
                                            </p:tav>
                                            <p:tav tm="100000">
                                              <p:val>
                                                <p:strVal val="#ppt_x"/>
                                              </p:val>
                                            </p:tav>
                                          </p:tavLst>
                                        </p:anim>
                                        <p:anim calcmode="lin" valueType="num">
                                          <p:cBhvr additive="base">
                                            <p:cTn id="22" dur="20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2" accel="6500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0-#ppt_w/2"/>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12" accel="6500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2000" fill="hold"/>
                                            <p:tgtEl>
                                              <p:spTgt spid="38"/>
                                            </p:tgtEl>
                                            <p:attrNameLst>
                                              <p:attrName>ppt_x</p:attrName>
                                            </p:attrNameLst>
                                          </p:cBhvr>
                                          <p:tavLst>
                                            <p:tav tm="0">
                                              <p:val>
                                                <p:strVal val="0-#ppt_w/2"/>
                                              </p:val>
                                            </p:tav>
                                            <p:tav tm="100000">
                                              <p:val>
                                                <p:strVal val="#ppt_x"/>
                                              </p:val>
                                            </p:tav>
                                          </p:tavLst>
                                        </p:anim>
                                        <p:anim calcmode="lin" valueType="num">
                                          <p:cBhvr additive="base">
                                            <p:cTn id="30" dur="2000" fill="hold"/>
                                            <p:tgtEl>
                                              <p:spTgt spid="38"/>
                                            </p:tgtEl>
                                            <p:attrNameLst>
                                              <p:attrName>ppt_y</p:attrName>
                                            </p:attrNameLst>
                                          </p:cBhvr>
                                          <p:tavLst>
                                            <p:tav tm="0">
                                              <p:val>
                                                <p:strVal val="1+#ppt_h/2"/>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p:val>
                                                <p:fltVal val="0.5"/>
                                              </p:val>
                                            </p:tav>
                                            <p:tav tm="100000">
                                              <p:val>
                                                <p:strVal val="#ppt_x"/>
                                              </p:val>
                                            </p:tav>
                                          </p:tavLst>
                                        </p:anim>
                                        <p:anim calcmode="lin" valueType="num">
                                          <p:cBhvr>
                                            <p:cTn id="36" dur="1000" fill="hold"/>
                                            <p:tgtEl>
                                              <p:spTgt spid="7"/>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2000" fill="hold"/>
                                            <p:tgtEl>
                                              <p:spTgt spid="35"/>
                                            </p:tgtEl>
                                            <p:attrNameLst>
                                              <p:attrName>ppt_x</p:attrName>
                                            </p:attrNameLst>
                                          </p:cBhvr>
                                          <p:tavLst>
                                            <p:tav tm="0">
                                              <p:val>
                                                <p:strVal val="1+#ppt_w/2"/>
                                              </p:val>
                                            </p:tav>
                                            <p:tav tm="100000">
                                              <p:val>
                                                <p:strVal val="#ppt_x"/>
                                              </p:val>
                                            </p:tav>
                                          </p:tavLst>
                                        </p:anim>
                                        <p:anim calcmode="lin" valueType="num">
                                          <p:cBhvr additive="base">
                                            <p:cTn id="40" dur="2000" fill="hold"/>
                                            <p:tgtEl>
                                              <p:spTgt spid="35"/>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2000" fill="hold"/>
                                            <p:tgtEl>
                                              <p:spTgt spid="32"/>
                                            </p:tgtEl>
                                            <p:attrNameLst>
                                              <p:attrName>ppt_x</p:attrName>
                                            </p:attrNameLst>
                                          </p:cBhvr>
                                          <p:tavLst>
                                            <p:tav tm="0">
                                              <p:val>
                                                <p:strVal val="1+#ppt_w/2"/>
                                              </p:val>
                                            </p:tav>
                                            <p:tav tm="100000">
                                              <p:val>
                                                <p:strVal val="#ppt_x"/>
                                              </p:val>
                                            </p:tav>
                                          </p:tavLst>
                                        </p:anim>
                                        <p:anim calcmode="lin" valueType="num">
                                          <p:cBhvr additive="base">
                                            <p:cTn id="44" dur="2000" fill="hold"/>
                                            <p:tgtEl>
                                              <p:spTgt spid="32"/>
                                            </p:tgtEl>
                                            <p:attrNameLst>
                                              <p:attrName>ppt_y</p:attrName>
                                            </p:attrNameLst>
                                          </p:cBhvr>
                                          <p:tavLst>
                                            <p:tav tm="0">
                                              <p:val>
                                                <p:strVal val="0-#ppt_h/2"/>
                                              </p:val>
                                            </p:tav>
                                            <p:tav tm="100000">
                                              <p:val>
                                                <p:strVal val="#ppt_y"/>
                                              </p:val>
                                            </p:tav>
                                          </p:tavLst>
                                        </p:anim>
                                      </p:childTnLst>
                                    </p:cTn>
                                  </p:par>
                                  <p:par>
                                    <p:cTn id="45" presetID="2" presetClass="entr" presetSubtype="12" accel="6500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2000" fill="hold"/>
                                            <p:tgtEl>
                                              <p:spTgt spid="46"/>
                                            </p:tgtEl>
                                            <p:attrNameLst>
                                              <p:attrName>ppt_x</p:attrName>
                                            </p:attrNameLst>
                                          </p:cBhvr>
                                          <p:tavLst>
                                            <p:tav tm="0">
                                              <p:val>
                                                <p:strVal val="0-#ppt_w/2"/>
                                              </p:val>
                                            </p:tav>
                                            <p:tav tm="100000">
                                              <p:val>
                                                <p:strVal val="#ppt_x"/>
                                              </p:val>
                                            </p:tav>
                                          </p:tavLst>
                                        </p:anim>
                                        <p:anim calcmode="lin" valueType="num">
                                          <p:cBhvr additive="base">
                                            <p:cTn id="48" dur="20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12" accel="65000"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2000" fill="hold"/>
                                            <p:tgtEl>
                                              <p:spTgt spid="41"/>
                                            </p:tgtEl>
                                            <p:attrNameLst>
                                              <p:attrName>ppt_x</p:attrName>
                                            </p:attrNameLst>
                                          </p:cBhvr>
                                          <p:tavLst>
                                            <p:tav tm="0">
                                              <p:val>
                                                <p:strVal val="0-#ppt_w/2"/>
                                              </p:val>
                                            </p:tav>
                                            <p:tav tm="100000">
                                              <p:val>
                                                <p:strVal val="#ppt_x"/>
                                              </p:val>
                                            </p:tav>
                                          </p:tavLst>
                                        </p:anim>
                                        <p:anim calcmode="lin" valueType="num">
                                          <p:cBhvr additive="base">
                                            <p:cTn id="52" dur="20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12" accel="6500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2000" fill="hold"/>
                                            <p:tgtEl>
                                              <p:spTgt spid="29"/>
                                            </p:tgtEl>
                                            <p:attrNameLst>
                                              <p:attrName>ppt_x</p:attrName>
                                            </p:attrNameLst>
                                          </p:cBhvr>
                                          <p:tavLst>
                                            <p:tav tm="0">
                                              <p:val>
                                                <p:strVal val="0-#ppt_w/2"/>
                                              </p:val>
                                            </p:tav>
                                            <p:tav tm="100000">
                                              <p:val>
                                                <p:strVal val="#ppt_x"/>
                                              </p:val>
                                            </p:tav>
                                          </p:tavLst>
                                        </p:anim>
                                        <p:anim calcmode="lin" valueType="num">
                                          <p:cBhvr additive="base">
                                            <p:cTn id="56" dur="20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3" accel="65000"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2000" fill="hold"/>
                                            <p:tgtEl>
                                              <p:spTgt spid="26"/>
                                            </p:tgtEl>
                                            <p:attrNameLst>
                                              <p:attrName>ppt_x</p:attrName>
                                            </p:attrNameLst>
                                          </p:cBhvr>
                                          <p:tavLst>
                                            <p:tav tm="0">
                                              <p:val>
                                                <p:strVal val="1+#ppt_w/2"/>
                                              </p:val>
                                            </p:tav>
                                            <p:tav tm="100000">
                                              <p:val>
                                                <p:strVal val="#ppt_x"/>
                                              </p:val>
                                            </p:tav>
                                          </p:tavLst>
                                        </p:anim>
                                        <p:anim calcmode="lin" valueType="num">
                                          <p:cBhvr additive="base">
                                            <p:cTn id="60" dur="2000" fill="hold"/>
                                            <p:tgtEl>
                                              <p:spTgt spid="26"/>
                                            </p:tgtEl>
                                            <p:attrNameLst>
                                              <p:attrName>ppt_y</p:attrName>
                                            </p:attrNameLst>
                                          </p:cBhvr>
                                          <p:tavLst>
                                            <p:tav tm="0">
                                              <p:val>
                                                <p:strVal val="0-#ppt_h/2"/>
                                              </p:val>
                                            </p:tav>
                                            <p:tav tm="100000">
                                              <p:val>
                                                <p:strVal val="#ppt_y"/>
                                              </p:val>
                                            </p:tav>
                                          </p:tavLst>
                                        </p:anim>
                                      </p:childTnLst>
                                    </p:cTn>
                                  </p:par>
                                </p:childTnLst>
                              </p:cTn>
                            </p:par>
                            <p:par>
                              <p:cTn id="61" fill="hold">
                                <p:stCondLst>
                                  <p:cond delay="2500"/>
                                </p:stCondLst>
                                <p:childTnLst>
                                  <p:par>
                                    <p:cTn id="62" presetID="42" presetClass="entr" presetSubtype="0"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2"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6" presetClass="entr" presetSubtype="21"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arn(inVertical)">
                                          <p:cBhvr>
                                            <p:cTn id="8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7" grpId="0"/>
          <p:bldP spid="18" grpId="0"/>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6" name="_effect"/>
          <p:cNvPicPr>
            <a:picLocks noChangeAspect="1" noChangeArrowheads="1"/>
          </p:cNvPicPr>
          <p:nvPr/>
        </p:nvPicPr>
        <p:blipFill>
          <a:blip r:embed="rId3" cstate="print">
            <a:lum bright="20000"/>
          </a:blip>
          <a:srcRect/>
          <a:stretch>
            <a:fillRect/>
          </a:stretch>
        </p:blipFill>
        <p:spPr bwMode="gray">
          <a:xfrm>
            <a:off x="2662239" y="4932932"/>
            <a:ext cx="3238879" cy="488065"/>
          </a:xfrm>
          <a:prstGeom prst="rect">
            <a:avLst/>
          </a:prstGeom>
          <a:noFill/>
          <a:ln w="9525">
            <a:miter lim="800000"/>
            <a:headEnd/>
            <a:tailEnd/>
          </a:ln>
          <a:effectLst/>
        </p:spPr>
      </p:pic>
      <p:pic>
        <p:nvPicPr>
          <p:cNvPr id="7" name="_effect"/>
          <p:cNvPicPr>
            <a:picLocks noChangeAspect="1" noChangeArrowheads="1"/>
          </p:cNvPicPr>
          <p:nvPr/>
        </p:nvPicPr>
        <p:blipFill>
          <a:blip r:embed="rId3" cstate="print">
            <a:lum bright="20000"/>
          </a:blip>
          <a:srcRect/>
          <a:stretch>
            <a:fillRect/>
          </a:stretch>
        </p:blipFill>
        <p:spPr bwMode="gray">
          <a:xfrm>
            <a:off x="5764939" y="4932932"/>
            <a:ext cx="3238879" cy="488065"/>
          </a:xfrm>
          <a:prstGeom prst="rect">
            <a:avLst/>
          </a:prstGeom>
          <a:noFill/>
          <a:ln w="9525">
            <a:miter lim="800000"/>
            <a:headEnd/>
            <a:tailEnd/>
          </a:ln>
          <a:effectLst/>
        </p:spPr>
      </p:pic>
      <p:sp>
        <p:nvSpPr>
          <p:cNvPr id="8" name="_color1"/>
          <p:cNvSpPr/>
          <p:nvPr/>
        </p:nvSpPr>
        <p:spPr bwMode="gray">
          <a:xfrm>
            <a:off x="3110089" y="4138858"/>
            <a:ext cx="1328933" cy="869035"/>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9" name="_color1"/>
          <p:cNvSpPr/>
          <p:nvPr/>
        </p:nvSpPr>
        <p:spPr bwMode="gray">
          <a:xfrm>
            <a:off x="3096496" y="1859153"/>
            <a:ext cx="1270518" cy="858810"/>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0" name="_color1"/>
          <p:cNvSpPr/>
          <p:nvPr/>
        </p:nvSpPr>
        <p:spPr bwMode="gray">
          <a:xfrm>
            <a:off x="4387126" y="1860499"/>
            <a:ext cx="1327473" cy="871957"/>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1" name="_color1"/>
          <p:cNvSpPr/>
          <p:nvPr/>
        </p:nvSpPr>
        <p:spPr bwMode="gray">
          <a:xfrm>
            <a:off x="2842129" y="2699191"/>
            <a:ext cx="420585" cy="1466407"/>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2" name="_color1"/>
          <p:cNvSpPr/>
          <p:nvPr/>
        </p:nvSpPr>
        <p:spPr bwMode="gray">
          <a:xfrm>
            <a:off x="4541036" y="4149080"/>
            <a:ext cx="1266138" cy="858810"/>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3" name="_color1"/>
          <p:cNvSpPr/>
          <p:nvPr/>
        </p:nvSpPr>
        <p:spPr bwMode="gray">
          <a:xfrm>
            <a:off x="6056605" y="1860200"/>
            <a:ext cx="1327472" cy="869035"/>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4" name="_color1"/>
          <p:cNvSpPr/>
          <p:nvPr/>
        </p:nvSpPr>
        <p:spPr bwMode="gray">
          <a:xfrm>
            <a:off x="7463358" y="1859149"/>
            <a:ext cx="1270519" cy="858812"/>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5" name="_color1"/>
          <p:cNvSpPr/>
          <p:nvPr/>
        </p:nvSpPr>
        <p:spPr bwMode="gray">
          <a:xfrm>
            <a:off x="6059822" y="4149080"/>
            <a:ext cx="1273439" cy="858810"/>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6" name="_color1"/>
          <p:cNvSpPr/>
          <p:nvPr/>
        </p:nvSpPr>
        <p:spPr bwMode="gray">
          <a:xfrm>
            <a:off x="7391350" y="4138858"/>
            <a:ext cx="1324552" cy="869035"/>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7" name="_color1"/>
          <p:cNvSpPr/>
          <p:nvPr/>
        </p:nvSpPr>
        <p:spPr bwMode="gray">
          <a:xfrm>
            <a:off x="8543478" y="2703569"/>
            <a:ext cx="420585" cy="1462024"/>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18" name="_color1"/>
          <p:cNvSpPr/>
          <p:nvPr/>
        </p:nvSpPr>
        <p:spPr bwMode="gray">
          <a:xfrm>
            <a:off x="5646077" y="2710164"/>
            <a:ext cx="565162" cy="1463483"/>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gradFill>
            <a:gsLst>
              <a:gs pos="0">
                <a:srgbClr val="067FC9"/>
              </a:gs>
              <a:gs pos="100000">
                <a:srgbClr val="00B2CA"/>
              </a:gs>
            </a:gsLst>
            <a:lin ang="2700000" scaled="1"/>
          </a:gradFill>
          <a:ln w="12700" cap="flat" cmpd="sng" algn="ctr">
            <a:solidFill>
              <a:schemeClr val="bg1">
                <a:lumMod val="95000"/>
              </a:schemeClr>
            </a:solidFill>
            <a:prstDash val="solid"/>
            <a:round/>
            <a:headEnd type="none" w="sm" len="sm"/>
            <a:tailEnd type="none" w="sm" len="sm"/>
          </a:ln>
          <a:effectLst/>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0" name="TextBox 64"/>
          <p:cNvSpPr txBox="1"/>
          <p:nvPr/>
        </p:nvSpPr>
        <p:spPr>
          <a:xfrm>
            <a:off x="2933382" y="3115321"/>
            <a:ext cx="2637226"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tx1">
                    <a:lumMod val="65000"/>
                    <a:lumOff val="35000"/>
                  </a:schemeClr>
                </a:solidFill>
                <a:latin typeface="微软雅黑" panose="020B0503020204020204" pitchFamily="34" charset="-122"/>
              </a:rPr>
              <a:t>关键字</a:t>
            </a:r>
            <a:endParaRPr lang="zh-CN" altLang="en-US" sz="4000" b="1" dirty="0">
              <a:solidFill>
                <a:schemeClr val="tx1">
                  <a:lumMod val="65000"/>
                  <a:lumOff val="35000"/>
                </a:schemeClr>
              </a:solidFill>
              <a:latin typeface="微软雅黑" panose="020B0503020204020204" pitchFamily="34" charset="-122"/>
            </a:endParaRPr>
          </a:p>
        </p:txBody>
      </p:sp>
      <p:sp>
        <p:nvSpPr>
          <p:cNvPr id="21" name="TextBox 65"/>
          <p:cNvSpPr txBox="1"/>
          <p:nvPr/>
        </p:nvSpPr>
        <p:spPr>
          <a:xfrm>
            <a:off x="6023198" y="3056238"/>
            <a:ext cx="2638760" cy="738678"/>
          </a:xfrm>
          <a:prstGeom prst="rect">
            <a:avLst/>
          </a:prstGeom>
          <a:noFill/>
        </p:spPr>
        <p:txBody>
          <a:bodyPr wrap="square" lIns="121933" tIns="60967" rIns="121933" bIns="60967" rtlCol="0">
            <a:spAutoFit/>
          </a:bodyPr>
          <a:lstStyle/>
          <a:p>
            <a:pPr algn="ctr" defTabSz="913765"/>
            <a:r>
              <a:rPr lang="zh-CN" altLang="en-US" sz="4000" b="1" dirty="0" smtClean="0">
                <a:solidFill>
                  <a:schemeClr val="tx1">
                    <a:lumMod val="65000"/>
                    <a:lumOff val="35000"/>
                  </a:schemeClr>
                </a:solidFill>
                <a:latin typeface="微软雅黑" panose="020B0503020204020204" pitchFamily="34" charset="-122"/>
              </a:rPr>
              <a:t>关键字</a:t>
            </a:r>
            <a:endParaRPr lang="zh-CN" altLang="en-US" sz="4000" b="1" dirty="0">
              <a:solidFill>
                <a:schemeClr val="tx1">
                  <a:lumMod val="65000"/>
                  <a:lumOff val="35000"/>
                </a:schemeClr>
              </a:solidFill>
              <a:latin typeface="微软雅黑" panose="020B0503020204020204" pitchFamily="34" charset="-122"/>
            </a:endParaRPr>
          </a:p>
        </p:txBody>
      </p:sp>
      <p:sp>
        <p:nvSpPr>
          <p:cNvPr id="22" name="Text Box 40"/>
          <p:cNvSpPr txBox="1">
            <a:spLocks noChangeArrowheads="1"/>
          </p:cNvSpPr>
          <p:nvPr/>
        </p:nvSpPr>
        <p:spPr bwMode="gray">
          <a:xfrm>
            <a:off x="918204" y="5299822"/>
            <a:ext cx="3664834" cy="640189"/>
          </a:xfrm>
          <a:prstGeom prst="rect">
            <a:avLst/>
          </a:prstGeom>
          <a:noFill/>
          <a:ln w="9525">
            <a:noFill/>
            <a:miter lim="800000"/>
          </a:ln>
        </p:spPr>
        <p:txBody>
          <a:bodyPr wrap="square" lIns="121933" tIns="60967" rIns="121933" bIns="60967">
            <a:spAutoFit/>
          </a:bodyPr>
          <a:lstStyle/>
          <a:p>
            <a:pP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p>
          <a:p>
            <a:pP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p>
        </p:txBody>
      </p:sp>
      <p:sp>
        <p:nvSpPr>
          <p:cNvPr id="23" name="Rectangle 11"/>
          <p:cNvSpPr>
            <a:spLocks noChangeArrowheads="1"/>
          </p:cNvSpPr>
          <p:nvPr/>
        </p:nvSpPr>
        <p:spPr bwMode="gray">
          <a:xfrm>
            <a:off x="1016910" y="4814844"/>
            <a:ext cx="3024627" cy="434064"/>
          </a:xfrm>
          <a:prstGeom prst="rect">
            <a:avLst/>
          </a:prstGeom>
          <a:noFill/>
          <a:ln>
            <a:noFill/>
          </a:ln>
        </p:spPr>
        <p:txBody>
          <a:bodyPr lIns="0" tIns="0" rIns="0" bIns="0" anchor="ctr"/>
          <a:lstStyle/>
          <a:p>
            <a:pPr defTabSz="913765">
              <a:lnSpc>
                <a:spcPct val="120000"/>
              </a:lnSpc>
              <a:defRPr/>
            </a:pPr>
            <a:r>
              <a:rPr lang="zh-CN" altLang="en-US" b="1" kern="0" dirty="0" smtClean="0">
                <a:solidFill>
                  <a:schemeClr val="tx1">
                    <a:lumMod val="65000"/>
                    <a:lumOff val="35000"/>
                  </a:schemeClr>
                </a:solidFill>
                <a:latin typeface="微软雅黑" panose="020B0503020204020204" pitchFamily="34" charset="-122"/>
              </a:rPr>
              <a:t>输入</a:t>
            </a:r>
            <a:r>
              <a:rPr lang="zh-CN" altLang="en-US" b="1" kern="0" dirty="0">
                <a:solidFill>
                  <a:schemeClr val="tx1">
                    <a:lumMod val="65000"/>
                    <a:lumOff val="35000"/>
                  </a:schemeClr>
                </a:solidFill>
                <a:latin typeface="微软雅黑" panose="020B0503020204020204" pitchFamily="34" charset="-122"/>
              </a:rPr>
              <a:t>小标题</a:t>
            </a:r>
          </a:p>
        </p:txBody>
      </p:sp>
      <p:sp>
        <p:nvSpPr>
          <p:cNvPr id="24" name="Text Box 40"/>
          <p:cNvSpPr txBox="1">
            <a:spLocks noChangeArrowheads="1"/>
          </p:cNvSpPr>
          <p:nvPr/>
        </p:nvSpPr>
        <p:spPr bwMode="gray">
          <a:xfrm>
            <a:off x="7495800" y="1194943"/>
            <a:ext cx="3639966" cy="640189"/>
          </a:xfrm>
          <a:prstGeom prst="rect">
            <a:avLst/>
          </a:prstGeom>
          <a:noFill/>
          <a:ln w="9525">
            <a:noFill/>
            <a:miter lim="800000"/>
          </a:ln>
        </p:spPr>
        <p:txBody>
          <a:bodyPr wrap="square" lIns="121933" tIns="60967" rIns="121933" bIns="60967">
            <a:spAutoFit/>
          </a:bodyPr>
          <a:lstStyle/>
          <a:p>
            <a:pPr algn="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p>
          <a:p>
            <a:pPr algn="r" defTabSz="913765">
              <a:lnSpc>
                <a:spcPct val="120000"/>
              </a:lnSpc>
              <a:defRPr/>
            </a:pPr>
            <a:r>
              <a:rPr lang="zh-CN" altLang="en-US" sz="1400" kern="0" dirty="0">
                <a:solidFill>
                  <a:schemeClr val="tx1">
                    <a:lumMod val="65000"/>
                    <a:lumOff val="35000"/>
                  </a:schemeClr>
                </a:solidFill>
                <a:latin typeface="微软雅黑" panose="020B0503020204020204" pitchFamily="34" charset="-122"/>
              </a:rPr>
              <a:t>单击此处输入文字单击此处输入文字</a:t>
            </a:r>
          </a:p>
        </p:txBody>
      </p:sp>
      <p:sp>
        <p:nvSpPr>
          <p:cNvPr id="25" name="Rectangle 11"/>
          <p:cNvSpPr>
            <a:spLocks noChangeArrowheads="1"/>
          </p:cNvSpPr>
          <p:nvPr/>
        </p:nvSpPr>
        <p:spPr bwMode="gray">
          <a:xfrm>
            <a:off x="7967414" y="1797379"/>
            <a:ext cx="3024627" cy="434064"/>
          </a:xfrm>
          <a:prstGeom prst="rect">
            <a:avLst/>
          </a:prstGeom>
          <a:noFill/>
          <a:ln>
            <a:noFill/>
          </a:ln>
        </p:spPr>
        <p:txBody>
          <a:bodyPr lIns="0" tIns="0" rIns="0" bIns="0" anchor="ctr"/>
          <a:lstStyle/>
          <a:p>
            <a:pPr algn="r" defTabSz="913765">
              <a:lnSpc>
                <a:spcPct val="120000"/>
              </a:lnSpc>
              <a:defRPr/>
            </a:pPr>
            <a:r>
              <a:rPr lang="zh-CN" altLang="en-US" b="1" kern="0" dirty="0" smtClean="0">
                <a:solidFill>
                  <a:schemeClr val="tx1">
                    <a:lumMod val="65000"/>
                    <a:lumOff val="35000"/>
                  </a:schemeClr>
                </a:solidFill>
                <a:latin typeface="微软雅黑" panose="020B0503020204020204" pitchFamily="34" charset="-122"/>
              </a:rPr>
              <a:t>输入</a:t>
            </a:r>
            <a:r>
              <a:rPr lang="zh-CN" altLang="en-US" b="1" kern="0" dirty="0">
                <a:solidFill>
                  <a:schemeClr val="tx1">
                    <a:lumMod val="65000"/>
                    <a:lumOff val="35000"/>
                  </a:schemeClr>
                </a:solidFill>
                <a:latin typeface="微软雅黑" panose="020B0503020204020204" pitchFamily="34" charset="-122"/>
              </a:rPr>
              <a:t>小标题</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00"/>
                                        <p:tgtEl>
                                          <p:spTgt spid="1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
                                        <p:tgtEl>
                                          <p:spTgt spid="1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100"/>
                                        <p:tgtEl>
                                          <p:spTgt spid="17"/>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100"/>
                                        <p:tgtEl>
                                          <p:spTgt spid="16"/>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100"/>
                                        <p:tgtEl>
                                          <p:spTgt spid="15"/>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100"/>
                                        <p:tgtEl>
                                          <p:spTgt spid="18"/>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right)">
                                      <p:cBhvr>
                                        <p:cTn id="41" dur="100"/>
                                        <p:tgtEl>
                                          <p:spTgt spid="1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100"/>
                                        <p:tgtEl>
                                          <p:spTgt spid="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100"/>
                                        <p:tgtEl>
                                          <p:spTgt spid="1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100"/>
                                        <p:tgtEl>
                                          <p:spTgt spid="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100"/>
                                        <p:tgtEl>
                                          <p:spTgt spid="12"/>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300"/>
                                        <p:tgtEl>
                                          <p:spTgt spid="6"/>
                                        </p:tgtEl>
                                      </p:cBhvr>
                                    </p:animEffect>
                                  </p:childTnLst>
                                </p:cTn>
                              </p:par>
                              <p:par>
                                <p:cTn id="62" presetID="10"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300"/>
                                        <p:tgtEl>
                                          <p:spTgt spid="7"/>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70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3"/>
                                        </p:tgtEl>
                                        <p:attrNameLst>
                                          <p:attrName>ppt_y</p:attrName>
                                        </p:attrNameLst>
                                      </p:cBhvr>
                                      <p:tavLst>
                                        <p:tav tm="0">
                                          <p:val>
                                            <p:strVal val="#ppt_y"/>
                                          </p:val>
                                        </p:tav>
                                        <p:tav tm="100000">
                                          <p:val>
                                            <p:strVal val="#ppt_y"/>
                                          </p:val>
                                        </p:tav>
                                      </p:tavLst>
                                    </p:anim>
                                    <p:anim calcmode="lin" valueType="num">
                                      <p:cBhvr>
                                        <p:cTn id="7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3"/>
                                        </p:tgtEl>
                                      </p:cBhvr>
                                    </p:animEffect>
                                  </p:childTnLst>
                                </p:cTn>
                              </p:par>
                            </p:childTnLst>
                          </p:cTn>
                        </p:par>
                        <p:par>
                          <p:cTn id="80" fill="hold">
                            <p:stCondLst>
                              <p:cond delay="3099"/>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750"/>
                                        <p:tgtEl>
                                          <p:spTgt spid="22"/>
                                        </p:tgtEl>
                                      </p:cBhvr>
                                    </p:animEffect>
                                    <p:anim calcmode="lin" valueType="num">
                                      <p:cBhvr>
                                        <p:cTn id="84" dur="750" fill="hold"/>
                                        <p:tgtEl>
                                          <p:spTgt spid="22"/>
                                        </p:tgtEl>
                                        <p:attrNameLst>
                                          <p:attrName>ppt_x</p:attrName>
                                        </p:attrNameLst>
                                      </p:cBhvr>
                                      <p:tavLst>
                                        <p:tav tm="0">
                                          <p:val>
                                            <p:strVal val="#ppt_x"/>
                                          </p:val>
                                        </p:tav>
                                        <p:tav tm="100000">
                                          <p:val>
                                            <p:strVal val="#ppt_x"/>
                                          </p:val>
                                        </p:tav>
                                      </p:tavLst>
                                    </p:anim>
                                    <p:anim calcmode="lin" valueType="num">
                                      <p:cBhvr>
                                        <p:cTn id="85" dur="7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099"/>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5"/>
                                        </p:tgtEl>
                                        <p:attrNameLst>
                                          <p:attrName>ppt_y</p:attrName>
                                        </p:attrNameLst>
                                      </p:cBhvr>
                                      <p:tavLst>
                                        <p:tav tm="0">
                                          <p:val>
                                            <p:strVal val="#ppt_y"/>
                                          </p:val>
                                        </p:tav>
                                        <p:tav tm="100000">
                                          <p:val>
                                            <p:strVal val="#ppt_y"/>
                                          </p:val>
                                        </p:tav>
                                      </p:tavLst>
                                    </p:anim>
                                    <p:anim calcmode="lin" valueType="num">
                                      <p:cBhvr>
                                        <p:cTn id="9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5"/>
                                        </p:tgtEl>
                                      </p:cBhvr>
                                    </p:animEffect>
                                  </p:childTnLst>
                                </p:cTn>
                              </p:par>
                            </p:childTnLst>
                          </p:cTn>
                        </p:par>
                        <p:par>
                          <p:cTn id="94" fill="hold">
                            <p:stCondLst>
                              <p:cond delay="4549"/>
                            </p:stCondLst>
                            <p:childTnLst>
                              <p:par>
                                <p:cTn id="95" presetID="42"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750"/>
                                        <p:tgtEl>
                                          <p:spTgt spid="24"/>
                                        </p:tgtEl>
                                      </p:cBhvr>
                                    </p:animEffect>
                                    <p:anim calcmode="lin" valueType="num">
                                      <p:cBhvr>
                                        <p:cTn id="98" dur="750" fill="hold"/>
                                        <p:tgtEl>
                                          <p:spTgt spid="24"/>
                                        </p:tgtEl>
                                        <p:attrNameLst>
                                          <p:attrName>ppt_x</p:attrName>
                                        </p:attrNameLst>
                                      </p:cBhvr>
                                      <p:tavLst>
                                        <p:tav tm="0">
                                          <p:val>
                                            <p:strVal val="#ppt_x"/>
                                          </p:val>
                                        </p:tav>
                                        <p:tav tm="100000">
                                          <p:val>
                                            <p:strVal val="#ppt_x"/>
                                          </p:val>
                                        </p:tav>
                                      </p:tavLst>
                                    </p:anim>
                                    <p:anim calcmode="lin" valueType="num">
                                      <p:cBhvr>
                                        <p:cTn id="9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6" name="椭圆 45"/>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 name="燕尾形 3"/>
          <p:cNvSpPr/>
          <p:nvPr/>
        </p:nvSpPr>
        <p:spPr>
          <a:xfrm>
            <a:off x="2158769" y="3496025"/>
            <a:ext cx="761466" cy="827384"/>
          </a:xfrm>
          <a:prstGeom prst="chevron">
            <a:avLst>
              <a:gd name="adj" fmla="val 54429"/>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latin typeface="+mj-ea"/>
              <a:ea typeface="+mj-ea"/>
            </a:endParaRPr>
          </a:p>
        </p:txBody>
      </p:sp>
      <p:sp>
        <p:nvSpPr>
          <p:cNvPr id="5" name="燕尾形 4"/>
          <p:cNvSpPr/>
          <p:nvPr/>
        </p:nvSpPr>
        <p:spPr>
          <a:xfrm>
            <a:off x="3118875" y="3496025"/>
            <a:ext cx="762602" cy="827384"/>
          </a:xfrm>
          <a:prstGeom prst="chevron">
            <a:avLst>
              <a:gd name="adj" fmla="val 54429"/>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latin typeface="+mj-ea"/>
              <a:ea typeface="+mj-ea"/>
            </a:endParaRPr>
          </a:p>
        </p:txBody>
      </p:sp>
      <p:sp>
        <p:nvSpPr>
          <p:cNvPr id="6" name="燕尾形 5"/>
          <p:cNvSpPr/>
          <p:nvPr/>
        </p:nvSpPr>
        <p:spPr>
          <a:xfrm>
            <a:off x="4078982" y="3496025"/>
            <a:ext cx="762602" cy="827384"/>
          </a:xfrm>
          <a:prstGeom prst="chevron">
            <a:avLst>
              <a:gd name="adj" fmla="val 54429"/>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latin typeface="+mj-ea"/>
              <a:ea typeface="+mj-ea"/>
            </a:endParaRPr>
          </a:p>
        </p:txBody>
      </p:sp>
      <p:sp>
        <p:nvSpPr>
          <p:cNvPr id="7" name="燕尾形 6"/>
          <p:cNvSpPr/>
          <p:nvPr/>
        </p:nvSpPr>
        <p:spPr>
          <a:xfrm>
            <a:off x="5004250" y="3496025"/>
            <a:ext cx="762602" cy="827384"/>
          </a:xfrm>
          <a:prstGeom prst="chevron">
            <a:avLst>
              <a:gd name="adj" fmla="val 54429"/>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fontAlgn="auto">
              <a:spcBef>
                <a:spcPts val="0"/>
              </a:spcBef>
              <a:spcAft>
                <a:spcPts val="0"/>
              </a:spcAft>
              <a:defRPr/>
            </a:pPr>
            <a:endParaRPr lang="zh-CN" altLang="en-US" sz="3320">
              <a:latin typeface="+mj-ea"/>
              <a:ea typeface="+mj-ea"/>
            </a:endParaRPr>
          </a:p>
        </p:txBody>
      </p:sp>
      <p:cxnSp>
        <p:nvCxnSpPr>
          <p:cNvPr id="8" name="直接连接符 7"/>
          <p:cNvCxnSpPr/>
          <p:nvPr/>
        </p:nvCxnSpPr>
        <p:spPr>
          <a:xfrm flipH="1">
            <a:off x="4367013" y="3027181"/>
            <a:ext cx="1" cy="38515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2446800" y="2567950"/>
            <a:ext cx="1" cy="848623"/>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5327122" y="4304277"/>
            <a:ext cx="25481" cy="82937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3310896" y="4304276"/>
            <a:ext cx="1" cy="14848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2" name="五边形 11"/>
          <p:cNvSpPr/>
          <p:nvPr/>
        </p:nvSpPr>
        <p:spPr>
          <a:xfrm>
            <a:off x="910631" y="3488146"/>
            <a:ext cx="5503310" cy="83205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8" tIns="60955" rIns="121908" bIns="60955" anchor="ctr"/>
          <a:lstStyle/>
          <a:p>
            <a:pPr algn="ctr" defTabSz="1218565" fontAlgn="auto">
              <a:spcBef>
                <a:spcPts val="0"/>
              </a:spcBef>
              <a:spcAft>
                <a:spcPts val="0"/>
              </a:spcAft>
              <a:defRPr/>
            </a:pPr>
            <a:endParaRPr lang="zh-CN" altLang="en-US" sz="3320">
              <a:latin typeface="+mj-ea"/>
              <a:ea typeface="+mj-ea"/>
            </a:endParaRPr>
          </a:p>
        </p:txBody>
      </p:sp>
      <p:sp>
        <p:nvSpPr>
          <p:cNvPr id="13" name="TextBox 30"/>
          <p:cNvSpPr txBox="1"/>
          <p:nvPr/>
        </p:nvSpPr>
        <p:spPr>
          <a:xfrm>
            <a:off x="8446906" y="2023189"/>
            <a:ext cx="2013407" cy="3383683"/>
          </a:xfrm>
          <a:prstGeom prst="rect">
            <a:avLst/>
          </a:prstGeom>
          <a:noFill/>
        </p:spPr>
        <p:txBody>
          <a:bodyPr wrap="square" rtlCol="0">
            <a:spAutoFit/>
          </a:bodyPr>
          <a:lstStyle/>
          <a:p>
            <a:pPr>
              <a:lnSpc>
                <a:spcPct val="150000"/>
              </a:lnSpc>
            </a:pPr>
            <a:r>
              <a:rPr lang="zh-CN" altLang="en-US" sz="1200" dirty="0">
                <a:latin typeface="+mj-ea"/>
                <a:ea typeface="+mj-ea"/>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200" dirty="0">
              <a:latin typeface="+mj-ea"/>
              <a:ea typeface="+mj-ea"/>
              <a:sym typeface="Calibri" panose="020F0502020204030204" pitchFamily="34" charset="0"/>
            </a:endParaRPr>
          </a:p>
          <a:p>
            <a:pPr>
              <a:lnSpc>
                <a:spcPct val="150000"/>
              </a:lnSpc>
            </a:pPr>
            <a:r>
              <a:rPr lang="zh-CN" altLang="en-US" sz="1200" dirty="0">
                <a:latin typeface="+mj-ea"/>
                <a:ea typeface="+mj-ea"/>
                <a:sym typeface="Calibri" panose="020F0502020204030204" pitchFamily="34" charset="0"/>
              </a:rPr>
              <a:t>       点击输入简要文字内容，文字内容需概括精炼，不用多余的文字修饰，言简意赅的说明该项内容。</a:t>
            </a:r>
            <a:endParaRPr lang="en-US" altLang="zh-CN" sz="1200" dirty="0">
              <a:latin typeface="+mj-ea"/>
              <a:ea typeface="+mj-ea"/>
              <a:sym typeface="Calibri" panose="020F0502020204030204" pitchFamily="34" charset="0"/>
            </a:endParaRPr>
          </a:p>
        </p:txBody>
      </p:sp>
      <p:grpSp>
        <p:nvGrpSpPr>
          <p:cNvPr id="14" name="组合 13"/>
          <p:cNvGrpSpPr/>
          <p:nvPr/>
        </p:nvGrpSpPr>
        <p:grpSpPr>
          <a:xfrm>
            <a:off x="2158769" y="2003714"/>
            <a:ext cx="2169663" cy="413995"/>
            <a:chOff x="814328" y="3219334"/>
            <a:chExt cx="2266827" cy="432536"/>
          </a:xfrm>
        </p:grpSpPr>
        <p:grpSp>
          <p:nvGrpSpPr>
            <p:cNvPr id="15" name="组合 14"/>
            <p:cNvGrpSpPr/>
            <p:nvPr/>
          </p:nvGrpSpPr>
          <p:grpSpPr>
            <a:xfrm>
              <a:off x="814328" y="3219334"/>
              <a:ext cx="2266827" cy="432536"/>
              <a:chOff x="2173927" y="3285519"/>
              <a:chExt cx="2876394" cy="548848"/>
            </a:xfrm>
          </p:grpSpPr>
          <p:grpSp>
            <p:nvGrpSpPr>
              <p:cNvPr id="17" name="组合 16"/>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0" name="圆角矩形 19"/>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grpSp>
          <p:sp>
            <p:nvSpPr>
              <p:cNvPr id="18" name="椭圆 17"/>
              <p:cNvSpPr/>
              <p:nvPr/>
            </p:nvSpPr>
            <p:spPr>
              <a:xfrm>
                <a:off x="2270357" y="3351544"/>
                <a:ext cx="394740" cy="394741"/>
              </a:xfrm>
              <a:prstGeom prst="ellipse">
                <a:avLst/>
              </a:prstGeom>
              <a:gradFill>
                <a:gsLst>
                  <a:gs pos="0">
                    <a:srgbClr val="067FC9"/>
                  </a:gs>
                  <a:gs pos="100000">
                    <a:srgbClr val="00B2CA"/>
                  </a:gs>
                </a:gsLst>
                <a:lin ang="2700000" scaled="1"/>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mj-ea"/>
                    <a:ea typeface="+mj-ea"/>
                  </a:rPr>
                  <a:t>1</a:t>
                </a:r>
                <a:endParaRPr lang="zh-CN" altLang="en-US" sz="1600" dirty="0">
                  <a:solidFill>
                    <a:schemeClr val="bg1"/>
                  </a:solidFill>
                  <a:latin typeface="+mj-ea"/>
                  <a:ea typeface="+mj-ea"/>
                </a:endParaRPr>
              </a:p>
            </p:txBody>
          </p:sp>
        </p:grpSp>
        <p:sp>
          <p:nvSpPr>
            <p:cNvPr id="16" name="TextBox 33"/>
            <p:cNvSpPr txBox="1"/>
            <p:nvPr/>
          </p:nvSpPr>
          <p:spPr>
            <a:xfrm>
              <a:off x="1139540" y="3319207"/>
              <a:ext cx="1926672" cy="257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latin typeface="+mj-ea"/>
                  <a:ea typeface="+mj-ea"/>
                </a:rPr>
                <a:t>关键文字</a:t>
              </a:r>
            </a:p>
          </p:txBody>
        </p:sp>
      </p:grpSp>
      <p:grpSp>
        <p:nvGrpSpPr>
          <p:cNvPr id="21" name="组合 20"/>
          <p:cNvGrpSpPr/>
          <p:nvPr/>
        </p:nvGrpSpPr>
        <p:grpSpPr>
          <a:xfrm>
            <a:off x="3022865" y="4527348"/>
            <a:ext cx="2169663" cy="413995"/>
            <a:chOff x="814325" y="3219334"/>
            <a:chExt cx="2266826" cy="432536"/>
          </a:xfrm>
        </p:grpSpPr>
        <p:grpSp>
          <p:nvGrpSpPr>
            <p:cNvPr id="22" name="组合 21"/>
            <p:cNvGrpSpPr/>
            <p:nvPr/>
          </p:nvGrpSpPr>
          <p:grpSpPr>
            <a:xfrm>
              <a:off x="814325" y="3219334"/>
              <a:ext cx="2266826" cy="432536"/>
              <a:chOff x="2173923" y="3285519"/>
              <a:chExt cx="2876392" cy="548848"/>
            </a:xfrm>
          </p:grpSpPr>
          <p:grpSp>
            <p:nvGrpSpPr>
              <p:cNvPr id="24" name="组合 2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26" name="圆角矩形 2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27" name="圆角矩形 2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grpSp>
          <p:sp>
            <p:nvSpPr>
              <p:cNvPr id="25" name="椭圆 24"/>
              <p:cNvSpPr/>
              <p:nvPr/>
            </p:nvSpPr>
            <p:spPr>
              <a:xfrm>
                <a:off x="2288027" y="3372244"/>
                <a:ext cx="392760" cy="392761"/>
              </a:xfrm>
              <a:prstGeom prst="ellipse">
                <a:avLst/>
              </a:prstGeom>
              <a:gradFill>
                <a:gsLst>
                  <a:gs pos="0">
                    <a:srgbClr val="067FC9"/>
                  </a:gs>
                  <a:gs pos="100000">
                    <a:srgbClr val="00B2CA"/>
                  </a:gs>
                </a:gsLst>
                <a:lin ang="2700000" scaled="1"/>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mj-ea"/>
                    <a:ea typeface="+mj-ea"/>
                  </a:rPr>
                  <a:t>2</a:t>
                </a:r>
                <a:endParaRPr lang="zh-CN" altLang="en-US" sz="1600" dirty="0">
                  <a:solidFill>
                    <a:schemeClr val="bg1"/>
                  </a:solidFill>
                  <a:latin typeface="+mj-ea"/>
                  <a:ea typeface="+mj-ea"/>
                </a:endParaRPr>
              </a:p>
            </p:txBody>
          </p:sp>
        </p:grpSp>
        <p:sp>
          <p:nvSpPr>
            <p:cNvPr id="23" name="TextBox 42"/>
            <p:cNvSpPr txBox="1"/>
            <p:nvPr/>
          </p:nvSpPr>
          <p:spPr>
            <a:xfrm>
              <a:off x="1249617" y="3331792"/>
              <a:ext cx="1808518" cy="257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latin typeface="+mj-ea"/>
                  <a:ea typeface="+mj-ea"/>
                </a:rPr>
                <a:t>关键文字</a:t>
              </a:r>
            </a:p>
          </p:txBody>
        </p:sp>
      </p:grpSp>
      <p:grpSp>
        <p:nvGrpSpPr>
          <p:cNvPr id="28" name="组合 27"/>
          <p:cNvGrpSpPr/>
          <p:nvPr/>
        </p:nvGrpSpPr>
        <p:grpSpPr>
          <a:xfrm>
            <a:off x="4019638" y="2547060"/>
            <a:ext cx="2169663" cy="413995"/>
            <a:chOff x="814328" y="3219334"/>
            <a:chExt cx="2266829" cy="432536"/>
          </a:xfrm>
        </p:grpSpPr>
        <p:grpSp>
          <p:nvGrpSpPr>
            <p:cNvPr id="29" name="组合 28"/>
            <p:cNvGrpSpPr/>
            <p:nvPr/>
          </p:nvGrpSpPr>
          <p:grpSpPr>
            <a:xfrm>
              <a:off x="814328" y="3219334"/>
              <a:ext cx="2266829" cy="432536"/>
              <a:chOff x="2173927" y="3285519"/>
              <a:chExt cx="2876396" cy="548848"/>
            </a:xfrm>
          </p:grpSpPr>
          <p:grpSp>
            <p:nvGrpSpPr>
              <p:cNvPr id="31" name="组合 3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33" name="圆角矩形 3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34" name="圆角矩形 3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grpSp>
          <p:sp>
            <p:nvSpPr>
              <p:cNvPr id="32" name="椭圆 31"/>
              <p:cNvSpPr/>
              <p:nvPr/>
            </p:nvSpPr>
            <p:spPr>
              <a:xfrm>
                <a:off x="2307129" y="3376773"/>
                <a:ext cx="392761" cy="392761"/>
              </a:xfrm>
              <a:prstGeom prst="ellipse">
                <a:avLst/>
              </a:prstGeom>
              <a:gradFill>
                <a:gsLst>
                  <a:gs pos="0">
                    <a:srgbClr val="067FC9"/>
                  </a:gs>
                  <a:gs pos="100000">
                    <a:srgbClr val="00B2CA"/>
                  </a:gs>
                </a:gsLst>
                <a:lin ang="2700000" scaled="1"/>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mj-ea"/>
                    <a:ea typeface="+mj-ea"/>
                  </a:rPr>
                  <a:t>3</a:t>
                </a:r>
                <a:endParaRPr lang="zh-CN" altLang="en-US" sz="1600" dirty="0">
                  <a:solidFill>
                    <a:schemeClr val="bg1"/>
                  </a:solidFill>
                  <a:latin typeface="+mj-ea"/>
                  <a:ea typeface="+mj-ea"/>
                </a:endParaRPr>
              </a:p>
            </p:txBody>
          </p:sp>
        </p:grpSp>
        <p:sp>
          <p:nvSpPr>
            <p:cNvPr id="30" name="TextBox 49"/>
            <p:cNvSpPr txBox="1"/>
            <p:nvPr/>
          </p:nvSpPr>
          <p:spPr>
            <a:xfrm>
              <a:off x="1183671" y="3331792"/>
              <a:ext cx="1847692" cy="257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latin typeface="+mj-ea"/>
                  <a:ea typeface="+mj-ea"/>
                </a:rPr>
                <a:t>关键文字</a:t>
              </a:r>
            </a:p>
          </p:txBody>
        </p:sp>
      </p:grpSp>
      <p:grpSp>
        <p:nvGrpSpPr>
          <p:cNvPr id="35" name="组合 34"/>
          <p:cNvGrpSpPr/>
          <p:nvPr/>
        </p:nvGrpSpPr>
        <p:grpSpPr>
          <a:xfrm>
            <a:off x="5039089" y="5228279"/>
            <a:ext cx="2169663" cy="413995"/>
            <a:chOff x="814328" y="3219334"/>
            <a:chExt cx="2266828" cy="432536"/>
          </a:xfrm>
        </p:grpSpPr>
        <p:grpSp>
          <p:nvGrpSpPr>
            <p:cNvPr id="36" name="组合 35"/>
            <p:cNvGrpSpPr/>
            <p:nvPr/>
          </p:nvGrpSpPr>
          <p:grpSpPr>
            <a:xfrm>
              <a:off x="814328" y="3219334"/>
              <a:ext cx="2266828" cy="432536"/>
              <a:chOff x="2173927" y="3285519"/>
              <a:chExt cx="2876395" cy="548848"/>
            </a:xfrm>
          </p:grpSpPr>
          <p:grpSp>
            <p:nvGrpSpPr>
              <p:cNvPr id="38" name="组合 37"/>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40" name="圆角矩形 39"/>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sp>
              <p:nvSpPr>
                <p:cNvPr id="41" name="圆角矩形 40"/>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j-ea"/>
                    <a:ea typeface="+mj-ea"/>
                  </a:endParaRPr>
                </a:p>
              </p:txBody>
            </p:sp>
          </p:grpSp>
          <p:sp>
            <p:nvSpPr>
              <p:cNvPr id="39" name="椭圆 38"/>
              <p:cNvSpPr/>
              <p:nvPr/>
            </p:nvSpPr>
            <p:spPr>
              <a:xfrm>
                <a:off x="2280388" y="3389371"/>
                <a:ext cx="392761" cy="392761"/>
              </a:xfrm>
              <a:prstGeom prst="ellipse">
                <a:avLst/>
              </a:prstGeom>
              <a:gradFill>
                <a:gsLst>
                  <a:gs pos="0">
                    <a:srgbClr val="067FC9"/>
                  </a:gs>
                  <a:gs pos="100000">
                    <a:srgbClr val="00B2CA"/>
                  </a:gs>
                </a:gsLst>
                <a:lin ang="2700000" scaled="1"/>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mj-ea"/>
                    <a:ea typeface="+mj-ea"/>
                  </a:rPr>
                  <a:t>4</a:t>
                </a:r>
                <a:endParaRPr lang="zh-CN" altLang="en-US" sz="1600" dirty="0">
                  <a:solidFill>
                    <a:schemeClr val="bg1"/>
                  </a:solidFill>
                  <a:latin typeface="+mj-ea"/>
                  <a:ea typeface="+mj-ea"/>
                </a:endParaRPr>
              </a:p>
            </p:txBody>
          </p:sp>
        </p:grpSp>
        <p:sp>
          <p:nvSpPr>
            <p:cNvPr id="37" name="TextBox 57"/>
            <p:cNvSpPr txBox="1"/>
            <p:nvPr/>
          </p:nvSpPr>
          <p:spPr>
            <a:xfrm>
              <a:off x="1085352" y="3345963"/>
              <a:ext cx="1926671" cy="257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latin typeface="+mj-ea"/>
                  <a:ea typeface="+mj-ea"/>
                </a:rPr>
                <a:t>关键文字</a:t>
              </a:r>
            </a:p>
          </p:txBody>
        </p:sp>
      </p:grpSp>
      <p:grpSp>
        <p:nvGrpSpPr>
          <p:cNvPr id="42" name="组合 41"/>
          <p:cNvGrpSpPr>
            <a:grpSpLocks noChangeAspect="1"/>
          </p:cNvGrpSpPr>
          <p:nvPr/>
        </p:nvGrpSpPr>
        <p:grpSpPr>
          <a:xfrm>
            <a:off x="5808770" y="3061376"/>
            <a:ext cx="2050904" cy="1956630"/>
            <a:chOff x="3197225" y="3458369"/>
            <a:chExt cx="533400" cy="487363"/>
          </a:xfrm>
          <a:gradFill>
            <a:gsLst>
              <a:gs pos="0">
                <a:srgbClr val="067FC9"/>
              </a:gs>
              <a:gs pos="100000">
                <a:srgbClr val="00B2CA"/>
              </a:gs>
            </a:gsLst>
            <a:lin ang="2700000" scaled="1"/>
          </a:gradFill>
        </p:grpSpPr>
        <p:sp>
          <p:nvSpPr>
            <p:cNvPr id="43"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sz="3320">
                <a:latin typeface="+mj-ea"/>
                <a:ea typeface="+mj-ea"/>
              </a:endParaRPr>
            </a:p>
          </p:txBody>
        </p:sp>
        <p:sp>
          <p:nvSpPr>
            <p:cNvPr id="44"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sz="3320">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400" fill="hold"/>
                                        <p:tgtEl>
                                          <p:spTgt spid="12"/>
                                        </p:tgtEl>
                                        <p:attrNameLst>
                                          <p:attrName>ppt_x</p:attrName>
                                        </p:attrNameLst>
                                      </p:cBhvr>
                                      <p:tavLst>
                                        <p:tav tm="0">
                                          <p:val>
                                            <p:strVal val="0-#ppt_w/2"/>
                                          </p:val>
                                        </p:tav>
                                        <p:tav tm="100000">
                                          <p:val>
                                            <p:strVal val="#ppt_x"/>
                                          </p:val>
                                        </p:tav>
                                      </p:tavLst>
                                    </p:anim>
                                    <p:anim calcmode="lin" valueType="num">
                                      <p:cBhvr additive="base">
                                        <p:cTn id="18" dur="4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400" fill="hold"/>
                                        <p:tgtEl>
                                          <p:spTgt spid="42"/>
                                        </p:tgtEl>
                                        <p:attrNameLst>
                                          <p:attrName>ppt_x</p:attrName>
                                        </p:attrNameLst>
                                      </p:cBhvr>
                                      <p:tavLst>
                                        <p:tav tm="0">
                                          <p:val>
                                            <p:strVal val="0-#ppt_w/2"/>
                                          </p:val>
                                        </p:tav>
                                        <p:tav tm="100000">
                                          <p:val>
                                            <p:strVal val="#ppt_x"/>
                                          </p:val>
                                        </p:tav>
                                      </p:tavLst>
                                    </p:anim>
                                    <p:anim calcmode="lin" valueType="num">
                                      <p:cBhvr additive="base">
                                        <p:cTn id="23" dur="4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1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400"/>
                                        <p:tgtEl>
                                          <p:spTgt spid="4"/>
                                        </p:tgtEl>
                                        <p:attrNameLst>
                                          <p:attrName>ppt_x</p:attrName>
                                        </p:attrNameLst>
                                      </p:cBhvr>
                                      <p:tavLst>
                                        <p:tav tm="0">
                                          <p:val>
                                            <p:strVal val="#ppt_x-#ppt_w*1.125000"/>
                                          </p:val>
                                        </p:tav>
                                        <p:tav tm="100000">
                                          <p:val>
                                            <p:strVal val="#ppt_x"/>
                                          </p:val>
                                        </p:tav>
                                      </p:tavLst>
                                    </p:anim>
                                    <p:animEffect transition="in" filter="wipe(right)">
                                      <p:cBhvr>
                                        <p:cTn id="28" dur="400"/>
                                        <p:tgtEl>
                                          <p:spTgt spid="4"/>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400"/>
                                        <p:tgtEl>
                                          <p:spTgt spid="9"/>
                                        </p:tgtEl>
                                        <p:attrNameLst>
                                          <p:attrName>ppt_y</p:attrName>
                                        </p:attrNameLst>
                                      </p:cBhvr>
                                      <p:tavLst>
                                        <p:tav tm="0">
                                          <p:val>
                                            <p:strVal val="#ppt_y+#ppt_h*1.125000"/>
                                          </p:val>
                                        </p:tav>
                                        <p:tav tm="100000">
                                          <p:val>
                                            <p:strVal val="#ppt_y"/>
                                          </p:val>
                                        </p:tav>
                                      </p:tavLst>
                                    </p:anim>
                                    <p:animEffect transition="in" filter="wipe(up)">
                                      <p:cBhvr>
                                        <p:cTn id="33" dur="4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1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400"/>
                                        <p:tgtEl>
                                          <p:spTgt spid="5"/>
                                        </p:tgtEl>
                                        <p:attrNameLst>
                                          <p:attrName>ppt_x</p:attrName>
                                        </p:attrNameLst>
                                      </p:cBhvr>
                                      <p:tavLst>
                                        <p:tav tm="0">
                                          <p:val>
                                            <p:strVal val="#ppt_x-#ppt_w*1.125000"/>
                                          </p:val>
                                        </p:tav>
                                        <p:tav tm="100000">
                                          <p:val>
                                            <p:strVal val="#ppt_x"/>
                                          </p:val>
                                        </p:tav>
                                      </p:tavLst>
                                    </p:anim>
                                    <p:animEffect transition="in" filter="wipe(right)">
                                      <p:cBhvr>
                                        <p:cTn id="44" dur="400"/>
                                        <p:tgtEl>
                                          <p:spTgt spid="5"/>
                                        </p:tgtEl>
                                      </p:cBhvr>
                                    </p:animEffect>
                                  </p:childTnLst>
                                </p:cTn>
                              </p:par>
                            </p:childTnLst>
                          </p:cTn>
                        </p:par>
                        <p:par>
                          <p:cTn id="45" fill="hold">
                            <p:stCondLst>
                              <p:cond delay="3500"/>
                            </p:stCondLst>
                            <p:childTnLst>
                              <p:par>
                                <p:cTn id="46" presetID="12" presetClass="entr" presetSubtype="1"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400"/>
                                        <p:tgtEl>
                                          <p:spTgt spid="11"/>
                                        </p:tgtEl>
                                        <p:attrNameLst>
                                          <p:attrName>ppt_y</p:attrName>
                                        </p:attrNameLst>
                                      </p:cBhvr>
                                      <p:tavLst>
                                        <p:tav tm="0">
                                          <p:val>
                                            <p:strVal val="#ppt_y-#ppt_h*1.125000"/>
                                          </p:val>
                                        </p:tav>
                                        <p:tav tm="100000">
                                          <p:val>
                                            <p:strVal val="#ppt_y"/>
                                          </p:val>
                                        </p:tav>
                                      </p:tavLst>
                                    </p:anim>
                                    <p:animEffect transition="in" filter="wipe(down)">
                                      <p:cBhvr>
                                        <p:cTn id="49" dur="400"/>
                                        <p:tgtEl>
                                          <p:spTgt spid="11"/>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childTnLst>
                                </p:cTn>
                              </p:par>
                            </p:childTnLst>
                          </p:cTn>
                        </p:par>
                        <p:par>
                          <p:cTn id="56" fill="hold">
                            <p:stCondLst>
                              <p:cond delay="4500"/>
                            </p:stCondLst>
                            <p:childTnLst>
                              <p:par>
                                <p:cTn id="57" presetID="12" presetClass="entr" presetSubtype="8"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400"/>
                                        <p:tgtEl>
                                          <p:spTgt spid="6"/>
                                        </p:tgtEl>
                                        <p:attrNameLst>
                                          <p:attrName>ppt_x</p:attrName>
                                        </p:attrNameLst>
                                      </p:cBhvr>
                                      <p:tavLst>
                                        <p:tav tm="0">
                                          <p:val>
                                            <p:strVal val="#ppt_x-#ppt_w*1.125000"/>
                                          </p:val>
                                        </p:tav>
                                        <p:tav tm="100000">
                                          <p:val>
                                            <p:strVal val="#ppt_x"/>
                                          </p:val>
                                        </p:tav>
                                      </p:tavLst>
                                    </p:anim>
                                    <p:animEffect transition="in" filter="wipe(right)">
                                      <p:cBhvr>
                                        <p:cTn id="60" dur="400"/>
                                        <p:tgtEl>
                                          <p:spTgt spid="6"/>
                                        </p:tgtEl>
                                      </p:cBhvr>
                                    </p:animEffect>
                                  </p:childTnLst>
                                </p:cTn>
                              </p:par>
                            </p:childTnLst>
                          </p:cTn>
                        </p:par>
                        <p:par>
                          <p:cTn id="61" fill="hold">
                            <p:stCondLst>
                              <p:cond delay="5000"/>
                            </p:stCondLst>
                            <p:childTnLst>
                              <p:par>
                                <p:cTn id="62" presetID="12" presetClass="entr" presetSubtype="4"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400"/>
                                        <p:tgtEl>
                                          <p:spTgt spid="8"/>
                                        </p:tgtEl>
                                        <p:attrNameLst>
                                          <p:attrName>ppt_y</p:attrName>
                                        </p:attrNameLst>
                                      </p:cBhvr>
                                      <p:tavLst>
                                        <p:tav tm="0">
                                          <p:val>
                                            <p:strVal val="#ppt_y+#ppt_h*1.125000"/>
                                          </p:val>
                                        </p:tav>
                                        <p:tav tm="100000">
                                          <p:val>
                                            <p:strVal val="#ppt_y"/>
                                          </p:val>
                                        </p:tav>
                                      </p:tavLst>
                                    </p:anim>
                                    <p:animEffect transition="in" filter="wipe(up)">
                                      <p:cBhvr>
                                        <p:cTn id="65" dur="400"/>
                                        <p:tgtEl>
                                          <p:spTgt spid="8"/>
                                        </p:tgtEl>
                                      </p:cBhvr>
                                    </p:animEffect>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6000"/>
                            </p:stCondLst>
                            <p:childTnLst>
                              <p:par>
                                <p:cTn id="73" presetID="12" presetClass="entr" presetSubtype="8"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400"/>
                                        <p:tgtEl>
                                          <p:spTgt spid="7"/>
                                        </p:tgtEl>
                                        <p:attrNameLst>
                                          <p:attrName>ppt_x</p:attrName>
                                        </p:attrNameLst>
                                      </p:cBhvr>
                                      <p:tavLst>
                                        <p:tav tm="0">
                                          <p:val>
                                            <p:strVal val="#ppt_x-#ppt_w*1.125000"/>
                                          </p:val>
                                        </p:tav>
                                        <p:tav tm="100000">
                                          <p:val>
                                            <p:strVal val="#ppt_x"/>
                                          </p:val>
                                        </p:tav>
                                      </p:tavLst>
                                    </p:anim>
                                    <p:animEffect transition="in" filter="wipe(right)">
                                      <p:cBhvr>
                                        <p:cTn id="76" dur="400"/>
                                        <p:tgtEl>
                                          <p:spTgt spid="7"/>
                                        </p:tgtEl>
                                      </p:cBhvr>
                                    </p:animEffect>
                                  </p:childTnLst>
                                </p:cTn>
                              </p:par>
                            </p:childTnLst>
                          </p:cTn>
                        </p:par>
                        <p:par>
                          <p:cTn id="77" fill="hold">
                            <p:stCondLst>
                              <p:cond delay="6500"/>
                            </p:stCondLst>
                            <p:childTnLst>
                              <p:par>
                                <p:cTn id="78" presetID="12" presetClass="entr" presetSubtype="1" fill="hold" nodeType="after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400"/>
                                        <p:tgtEl>
                                          <p:spTgt spid="10"/>
                                        </p:tgtEl>
                                        <p:attrNameLst>
                                          <p:attrName>ppt_y</p:attrName>
                                        </p:attrNameLst>
                                      </p:cBhvr>
                                      <p:tavLst>
                                        <p:tav tm="0">
                                          <p:val>
                                            <p:strVal val="#ppt_y-#ppt_h*1.125000"/>
                                          </p:val>
                                        </p:tav>
                                        <p:tav tm="100000">
                                          <p:val>
                                            <p:strVal val="#ppt_y"/>
                                          </p:val>
                                        </p:tav>
                                      </p:tavLst>
                                    </p:anim>
                                    <p:animEffect transition="in" filter="wipe(down)">
                                      <p:cBhvr>
                                        <p:cTn id="81" dur="400"/>
                                        <p:tgtEl>
                                          <p:spTgt spid="10"/>
                                        </p:tgtEl>
                                      </p:cBhvr>
                                    </p:animEffect>
                                  </p:childTnLst>
                                </p:cTn>
                              </p:par>
                            </p:childTnLst>
                          </p:cTn>
                        </p:par>
                        <p:par>
                          <p:cTn id="82" fill="hold">
                            <p:stCondLst>
                              <p:cond delay="7000"/>
                            </p:stCondLst>
                            <p:childTnLst>
                              <p:par>
                                <p:cTn id="83" presetID="53" presetClass="entr" presetSubtype="16" fill="hold" nodeType="after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childTnLst>
                          </p:cTn>
                        </p:par>
                        <p:par>
                          <p:cTn id="88" fill="hold">
                            <p:stCondLst>
                              <p:cond delay="750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3"/>
                                        </p:tgtEl>
                                        <p:attrNameLst>
                                          <p:attrName>style.visibility</p:attrName>
                                        </p:attrNameLst>
                                      </p:cBhvr>
                                      <p:to>
                                        <p:strVal val="visible"/>
                                      </p:to>
                                    </p:set>
                                    <p:animEffect transition="in" filter="wipe(left)">
                                      <p:cBhvr>
                                        <p:cTn id="91" dur="50"/>
                                        <p:tgtEl>
                                          <p:spTgt spid="13"/>
                                        </p:tgtEl>
                                      </p:cBhvr>
                                    </p:animEffect>
                                  </p:childTnLst>
                                </p:cTn>
                              </p:par>
                              <p:par>
                                <p:cTn id="92" presetID="36" presetClass="emph" presetSubtype="0" fill="hold" grpId="1" nodeType="withEffect">
                                  <p:stCondLst>
                                    <p:cond delay="0"/>
                                  </p:stCondLst>
                                  <p:iterate type="lt">
                                    <p:tmPct val="30000"/>
                                  </p:iterate>
                                  <p:childTnLst>
                                    <p:animScale>
                                      <p:cBhvr>
                                        <p:cTn id="93" dur="25" autoRev="1" fill="hold">
                                          <p:stCondLst>
                                            <p:cond delay="0"/>
                                          </p:stCondLst>
                                        </p:cTn>
                                        <p:tgtEl>
                                          <p:spTgt spid="13"/>
                                        </p:tgtEl>
                                      </p:cBhvr>
                                      <p:to x="80000" y="100000"/>
                                    </p:animScale>
                                    <p:anim by="(#ppt_w*0.10)" calcmode="lin" valueType="num">
                                      <p:cBhvr>
                                        <p:cTn id="94" dur="25" autoRev="1" fill="hold">
                                          <p:stCondLst>
                                            <p:cond delay="0"/>
                                          </p:stCondLst>
                                        </p:cTn>
                                        <p:tgtEl>
                                          <p:spTgt spid="13"/>
                                        </p:tgtEl>
                                        <p:attrNameLst>
                                          <p:attrName>ppt_x</p:attrName>
                                        </p:attrNameLst>
                                      </p:cBhvr>
                                    </p:anim>
                                    <p:anim by="(-#ppt_w*0.10)" calcmode="lin" valueType="num">
                                      <p:cBhvr>
                                        <p:cTn id="95" dur="25" autoRev="1" fill="hold">
                                          <p:stCondLst>
                                            <p:cond delay="0"/>
                                          </p:stCondLst>
                                        </p:cTn>
                                        <p:tgtEl>
                                          <p:spTgt spid="13"/>
                                        </p:tgtEl>
                                        <p:attrNameLst>
                                          <p:attrName>ppt_y</p:attrName>
                                        </p:attrNameLst>
                                      </p:cBhvr>
                                    </p:anim>
                                    <p:animRot by="-480000">
                                      <p:cBhvr>
                                        <p:cTn id="96"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 grpId="0" animBg="1"/>
      <p:bldP spid="5" grpId="0" animBg="1"/>
      <p:bldP spid="6" grpId="0" animBg="1"/>
      <p:bldP spid="7" grpId="0" animBg="1"/>
      <p:bldP spid="12" grpId="0" animBg="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矩形 5"/>
          <p:cNvSpPr/>
          <p:nvPr/>
        </p:nvSpPr>
        <p:spPr>
          <a:xfrm>
            <a:off x="2" y="3815229"/>
            <a:ext cx="12194117" cy="87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a:p>
        </p:txBody>
      </p:sp>
      <p:grpSp>
        <p:nvGrpSpPr>
          <p:cNvPr id="7" name="组合 6"/>
          <p:cNvGrpSpPr/>
          <p:nvPr/>
        </p:nvGrpSpPr>
        <p:grpSpPr>
          <a:xfrm>
            <a:off x="1307268" y="3251020"/>
            <a:ext cx="1159947" cy="1159761"/>
            <a:chOff x="1466675" y="3784103"/>
            <a:chExt cx="1301392" cy="1301862"/>
          </a:xfrm>
        </p:grpSpPr>
        <p:grpSp>
          <p:nvGrpSpPr>
            <p:cNvPr id="8" name="组合 7"/>
            <p:cNvGrpSpPr/>
            <p:nvPr/>
          </p:nvGrpSpPr>
          <p:grpSpPr>
            <a:xfrm>
              <a:off x="1466675" y="3784103"/>
              <a:ext cx="1301392" cy="1301862"/>
              <a:chOff x="4345444" y="2542859"/>
              <a:chExt cx="1810550" cy="1811205"/>
            </a:xfrm>
          </p:grpSpPr>
          <p:grpSp>
            <p:nvGrpSpPr>
              <p:cNvPr id="10" name="组合 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 name="同心圆 1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13" name="椭圆 1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1" name="椭圆 10"/>
              <p:cNvSpPr/>
              <p:nvPr/>
            </p:nvSpPr>
            <p:spPr>
              <a:xfrm>
                <a:off x="4447523" y="2644973"/>
                <a:ext cx="1606393" cy="1606973"/>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9" name="TextBox 97"/>
            <p:cNvSpPr txBox="1"/>
            <p:nvPr/>
          </p:nvSpPr>
          <p:spPr>
            <a:xfrm>
              <a:off x="1692270" y="4180596"/>
              <a:ext cx="850203"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6</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14" name="组合 13"/>
          <p:cNvGrpSpPr/>
          <p:nvPr/>
        </p:nvGrpSpPr>
        <p:grpSpPr>
          <a:xfrm>
            <a:off x="2778245" y="3407000"/>
            <a:ext cx="877900" cy="877759"/>
            <a:chOff x="3117025" y="3959191"/>
            <a:chExt cx="984950" cy="985306"/>
          </a:xfrm>
        </p:grpSpPr>
        <p:grpSp>
          <p:nvGrpSpPr>
            <p:cNvPr id="15" name="组合 14"/>
            <p:cNvGrpSpPr/>
            <p:nvPr/>
          </p:nvGrpSpPr>
          <p:grpSpPr>
            <a:xfrm>
              <a:off x="3117025" y="3959191"/>
              <a:ext cx="984950" cy="985306"/>
              <a:chOff x="4345444" y="2542859"/>
              <a:chExt cx="1810550" cy="1811205"/>
            </a:xfrm>
          </p:grpSpPr>
          <p:grpSp>
            <p:nvGrpSpPr>
              <p:cNvPr id="17" name="组合 1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0" name="同心圆 1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21" name="椭圆 2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8" name="椭圆 17"/>
              <p:cNvSpPr/>
              <p:nvPr/>
            </p:nvSpPr>
            <p:spPr>
              <a:xfrm>
                <a:off x="4483177" y="2680639"/>
                <a:ext cx="1535084" cy="1535638"/>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6" name="TextBox 104"/>
            <p:cNvSpPr txBox="1"/>
            <p:nvPr/>
          </p:nvSpPr>
          <p:spPr>
            <a:xfrm>
              <a:off x="3188495" y="4196695"/>
              <a:ext cx="850204"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7</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22" name="组合 21"/>
          <p:cNvGrpSpPr/>
          <p:nvPr/>
        </p:nvGrpSpPr>
        <p:grpSpPr>
          <a:xfrm>
            <a:off x="3967175" y="3258011"/>
            <a:ext cx="1175915" cy="1175726"/>
            <a:chOff x="4450933" y="3791953"/>
            <a:chExt cx="1319306" cy="1319782"/>
          </a:xfrm>
        </p:grpSpPr>
        <p:grpSp>
          <p:nvGrpSpPr>
            <p:cNvPr id="23" name="组合 22"/>
            <p:cNvGrpSpPr/>
            <p:nvPr/>
          </p:nvGrpSpPr>
          <p:grpSpPr>
            <a:xfrm>
              <a:off x="4450933" y="3791953"/>
              <a:ext cx="1319306" cy="1319782"/>
              <a:chOff x="4345444" y="2542859"/>
              <a:chExt cx="1810550" cy="1811205"/>
            </a:xfrm>
          </p:grpSpPr>
          <p:grpSp>
            <p:nvGrpSpPr>
              <p:cNvPr id="25" name="组合 2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 name="同心圆 2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28" name="椭圆 2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26" name="椭圆 25"/>
              <p:cNvSpPr/>
              <p:nvPr/>
            </p:nvSpPr>
            <p:spPr>
              <a:xfrm>
                <a:off x="4447253" y="2695339"/>
                <a:ext cx="1606933" cy="1607514"/>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24" name="TextBox 111"/>
            <p:cNvSpPr txBox="1"/>
            <p:nvPr/>
          </p:nvSpPr>
          <p:spPr>
            <a:xfrm>
              <a:off x="4685484" y="4180595"/>
              <a:ext cx="850203"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8</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29" name="组合 28"/>
          <p:cNvGrpSpPr/>
          <p:nvPr/>
        </p:nvGrpSpPr>
        <p:grpSpPr>
          <a:xfrm>
            <a:off x="5454119" y="3392021"/>
            <a:ext cx="907853" cy="907708"/>
            <a:chOff x="6119197" y="3942381"/>
            <a:chExt cx="1018558" cy="1018926"/>
          </a:xfrm>
        </p:grpSpPr>
        <p:grpSp>
          <p:nvGrpSpPr>
            <p:cNvPr id="30" name="组合 29"/>
            <p:cNvGrpSpPr/>
            <p:nvPr/>
          </p:nvGrpSpPr>
          <p:grpSpPr>
            <a:xfrm>
              <a:off x="6119197" y="3942381"/>
              <a:ext cx="1018558" cy="1018926"/>
              <a:chOff x="4345444" y="2542859"/>
              <a:chExt cx="1810550" cy="1811205"/>
            </a:xfrm>
          </p:grpSpPr>
          <p:grpSp>
            <p:nvGrpSpPr>
              <p:cNvPr id="32" name="组合 3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4" name="同心圆 3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35" name="椭圆 3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33" name="椭圆 32"/>
              <p:cNvSpPr/>
              <p:nvPr/>
            </p:nvSpPr>
            <p:spPr>
              <a:xfrm>
                <a:off x="4466846" y="2664303"/>
                <a:ext cx="1567743" cy="1568310"/>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31" name="TextBox 118"/>
            <p:cNvSpPr txBox="1"/>
            <p:nvPr/>
          </p:nvSpPr>
          <p:spPr>
            <a:xfrm>
              <a:off x="6209133" y="4196696"/>
              <a:ext cx="850205"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9</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36" name="组合 35"/>
          <p:cNvGrpSpPr/>
          <p:nvPr/>
        </p:nvGrpSpPr>
        <p:grpSpPr>
          <a:xfrm>
            <a:off x="6673006" y="3392023"/>
            <a:ext cx="944820" cy="907708"/>
            <a:chOff x="7486713" y="3942381"/>
            <a:chExt cx="1060031" cy="1018926"/>
          </a:xfrm>
        </p:grpSpPr>
        <p:grpSp>
          <p:nvGrpSpPr>
            <p:cNvPr id="37" name="组合 36"/>
            <p:cNvGrpSpPr/>
            <p:nvPr/>
          </p:nvGrpSpPr>
          <p:grpSpPr>
            <a:xfrm>
              <a:off x="7486713" y="3942381"/>
              <a:ext cx="1018558" cy="1018926"/>
              <a:chOff x="4345444" y="2542859"/>
              <a:chExt cx="1810550" cy="1811205"/>
            </a:xfrm>
          </p:grpSpPr>
          <p:grpSp>
            <p:nvGrpSpPr>
              <p:cNvPr id="39" name="组合 3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1" name="同心圆 4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42" name="椭圆 4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40" name="椭圆 39"/>
              <p:cNvSpPr/>
              <p:nvPr/>
            </p:nvSpPr>
            <p:spPr>
              <a:xfrm>
                <a:off x="4466990" y="2664444"/>
                <a:ext cx="1567461" cy="1568026"/>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38" name="TextBox 125"/>
            <p:cNvSpPr txBox="1"/>
            <p:nvPr/>
          </p:nvSpPr>
          <p:spPr>
            <a:xfrm>
              <a:off x="7555666" y="4199438"/>
              <a:ext cx="991078" cy="485242"/>
            </a:xfrm>
            <a:prstGeom prst="rect">
              <a:avLst/>
            </a:prstGeom>
            <a:noFill/>
          </p:spPr>
          <p:txBody>
            <a:bodyPr wrap="square" lIns="184256" tIns="92128" rIns="184256" bIns="92128"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10</a:t>
              </a:r>
              <a:r>
                <a:rPr lang="zh-CN" altLang="en-US" sz="1600" dirty="0">
                  <a:solidFill>
                    <a:schemeClr val="bg1"/>
                  </a:solidFill>
                  <a:latin typeface="微软雅黑" panose="020B0503020204020204" pitchFamily="34" charset="-122"/>
                  <a:ea typeface="微软雅黑" panose="020B0503020204020204" pitchFamily="34" charset="-122"/>
                </a:rPr>
                <a:t>月</a:t>
              </a:r>
            </a:p>
          </p:txBody>
        </p:sp>
      </p:grpSp>
      <p:grpSp>
        <p:nvGrpSpPr>
          <p:cNvPr id="43" name="组合 42"/>
          <p:cNvGrpSpPr/>
          <p:nvPr/>
        </p:nvGrpSpPr>
        <p:grpSpPr>
          <a:xfrm>
            <a:off x="7891889" y="3241470"/>
            <a:ext cx="1209007" cy="1208814"/>
            <a:chOff x="8854229" y="3773382"/>
            <a:chExt cx="1356434" cy="1356924"/>
          </a:xfrm>
        </p:grpSpPr>
        <p:grpSp>
          <p:nvGrpSpPr>
            <p:cNvPr id="44" name="组合 43"/>
            <p:cNvGrpSpPr/>
            <p:nvPr/>
          </p:nvGrpSpPr>
          <p:grpSpPr>
            <a:xfrm>
              <a:off x="8854229" y="3773382"/>
              <a:ext cx="1356434" cy="1356924"/>
              <a:chOff x="4345444" y="2542859"/>
              <a:chExt cx="1810550" cy="1811205"/>
            </a:xfrm>
          </p:grpSpPr>
          <p:grpSp>
            <p:nvGrpSpPr>
              <p:cNvPr id="46" name="组合 4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8" name="同心圆 4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49" name="椭圆 4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47" name="椭圆 46"/>
              <p:cNvSpPr/>
              <p:nvPr/>
            </p:nvSpPr>
            <p:spPr>
              <a:xfrm>
                <a:off x="4464838" y="2723318"/>
                <a:ext cx="1571761" cy="1572326"/>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45" name="TextBox 132"/>
            <p:cNvSpPr txBox="1"/>
            <p:nvPr/>
          </p:nvSpPr>
          <p:spPr>
            <a:xfrm>
              <a:off x="9068720" y="4180595"/>
              <a:ext cx="1015119"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11</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50" name="组合 49"/>
          <p:cNvGrpSpPr/>
          <p:nvPr/>
        </p:nvGrpSpPr>
        <p:grpSpPr>
          <a:xfrm>
            <a:off x="9411927" y="3023851"/>
            <a:ext cx="1644309" cy="1644047"/>
            <a:chOff x="10559621" y="3529102"/>
            <a:chExt cx="1844818" cy="1845484"/>
          </a:xfrm>
        </p:grpSpPr>
        <p:grpSp>
          <p:nvGrpSpPr>
            <p:cNvPr id="51" name="组合 50"/>
            <p:cNvGrpSpPr/>
            <p:nvPr/>
          </p:nvGrpSpPr>
          <p:grpSpPr>
            <a:xfrm>
              <a:off x="10559621" y="3529102"/>
              <a:ext cx="1844818" cy="1845484"/>
              <a:chOff x="4345444" y="2542859"/>
              <a:chExt cx="1810550" cy="1811205"/>
            </a:xfrm>
          </p:grpSpPr>
          <p:grpSp>
            <p:nvGrpSpPr>
              <p:cNvPr id="53" name="组合 5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5" name="同心圆 5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solidFill>
                  </a:endParaRPr>
                </a:p>
              </p:txBody>
            </p:sp>
            <p:sp>
              <p:nvSpPr>
                <p:cNvPr id="56" name="椭圆 5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54" name="椭圆 53"/>
              <p:cNvSpPr/>
              <p:nvPr/>
            </p:nvSpPr>
            <p:spPr>
              <a:xfrm>
                <a:off x="4422287" y="2619728"/>
                <a:ext cx="1656864" cy="1657461"/>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52" name="TextBox 139"/>
            <p:cNvSpPr txBox="1"/>
            <p:nvPr/>
          </p:nvSpPr>
          <p:spPr>
            <a:xfrm>
              <a:off x="10948736" y="4180595"/>
              <a:ext cx="1097152" cy="531379"/>
            </a:xfrm>
            <a:prstGeom prst="rect">
              <a:avLst/>
            </a:prstGeom>
            <a:noFill/>
          </p:spPr>
          <p:txBody>
            <a:bodyPr wrap="square" lIns="184256" tIns="92128" rIns="184256" bIns="92128"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12</a:t>
              </a:r>
              <a:r>
                <a:rPr lang="zh-CN" altLang="en-US" sz="1865" dirty="0">
                  <a:solidFill>
                    <a:schemeClr val="bg1"/>
                  </a:solidFill>
                  <a:latin typeface="微软雅黑" panose="020B0503020204020204" pitchFamily="34" charset="-122"/>
                  <a:ea typeface="微软雅黑" panose="020B0503020204020204" pitchFamily="34" charset="-122"/>
                </a:rPr>
                <a:t>月</a:t>
              </a:r>
            </a:p>
          </p:txBody>
        </p:sp>
      </p:grpSp>
      <p:grpSp>
        <p:nvGrpSpPr>
          <p:cNvPr id="57" name="组合 56"/>
          <p:cNvGrpSpPr/>
          <p:nvPr/>
        </p:nvGrpSpPr>
        <p:grpSpPr>
          <a:xfrm>
            <a:off x="694206" y="1700808"/>
            <a:ext cx="2588797" cy="1456387"/>
            <a:chOff x="689131" y="1318791"/>
            <a:chExt cx="1631535" cy="1036935"/>
          </a:xfrm>
        </p:grpSpPr>
        <p:sp>
          <p:nvSpPr>
            <p:cNvPr id="58" name="TextBox 145"/>
            <p:cNvSpPr txBox="1"/>
            <p:nvPr/>
          </p:nvSpPr>
          <p:spPr>
            <a:xfrm>
              <a:off x="724689" y="1667530"/>
              <a:ext cx="1516141" cy="486468"/>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59" name="组合 58"/>
            <p:cNvGrpSpPr/>
            <p:nvPr/>
          </p:nvGrpSpPr>
          <p:grpSpPr>
            <a:xfrm>
              <a:off x="689131" y="1318791"/>
              <a:ext cx="1631535" cy="1036935"/>
              <a:chOff x="689131" y="1318791"/>
              <a:chExt cx="1631535" cy="1036935"/>
            </a:xfrm>
          </p:grpSpPr>
          <p:cxnSp>
            <p:nvCxnSpPr>
              <p:cNvPr id="60" name="直接连接符 59"/>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1" name="TextBox 148"/>
              <p:cNvSpPr txBox="1"/>
              <p:nvPr/>
            </p:nvSpPr>
            <p:spPr>
              <a:xfrm>
                <a:off x="689131" y="1318791"/>
                <a:ext cx="1631535" cy="350570"/>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62" name="组合 61"/>
          <p:cNvGrpSpPr/>
          <p:nvPr/>
        </p:nvGrpSpPr>
        <p:grpSpPr>
          <a:xfrm>
            <a:off x="3333888" y="1698235"/>
            <a:ext cx="2248048" cy="1411317"/>
            <a:chOff x="832917" y="1462813"/>
            <a:chExt cx="1248170" cy="892913"/>
          </a:xfrm>
        </p:grpSpPr>
        <p:sp>
          <p:nvSpPr>
            <p:cNvPr id="63" name="TextBox 150"/>
            <p:cNvSpPr txBox="1"/>
            <p:nvPr/>
          </p:nvSpPr>
          <p:spPr>
            <a:xfrm>
              <a:off x="832917" y="1767302"/>
              <a:ext cx="1248170" cy="432279"/>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64" name="组合 63"/>
            <p:cNvGrpSpPr/>
            <p:nvPr/>
          </p:nvGrpSpPr>
          <p:grpSpPr>
            <a:xfrm>
              <a:off x="947384" y="1462813"/>
              <a:ext cx="1008112" cy="892913"/>
              <a:chOff x="947384" y="1462813"/>
              <a:chExt cx="1008112" cy="892913"/>
            </a:xfrm>
          </p:grpSpPr>
          <p:cxnSp>
            <p:nvCxnSpPr>
              <p:cNvPr id="65" name="直接连接符 64"/>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6" name="TextBox 153"/>
              <p:cNvSpPr txBox="1"/>
              <p:nvPr/>
            </p:nvSpPr>
            <p:spPr>
              <a:xfrm>
                <a:off x="947384" y="1462813"/>
                <a:ext cx="1008112" cy="311519"/>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67" name="组合 66"/>
          <p:cNvGrpSpPr/>
          <p:nvPr/>
        </p:nvGrpSpPr>
        <p:grpSpPr>
          <a:xfrm>
            <a:off x="5928836" y="1700808"/>
            <a:ext cx="2328061" cy="1401526"/>
            <a:chOff x="835936" y="1541325"/>
            <a:chExt cx="1242131" cy="814401"/>
          </a:xfrm>
        </p:grpSpPr>
        <p:sp>
          <p:nvSpPr>
            <p:cNvPr id="68" name="TextBox 155"/>
            <p:cNvSpPr txBox="1"/>
            <p:nvPr/>
          </p:nvSpPr>
          <p:spPr>
            <a:xfrm>
              <a:off x="835936" y="1815540"/>
              <a:ext cx="1242131" cy="397024"/>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69" name="组合 68"/>
            <p:cNvGrpSpPr/>
            <p:nvPr/>
          </p:nvGrpSpPr>
          <p:grpSpPr>
            <a:xfrm>
              <a:off x="971122" y="1541325"/>
              <a:ext cx="1008112" cy="814401"/>
              <a:chOff x="971122" y="1541325"/>
              <a:chExt cx="1008112" cy="814401"/>
            </a:xfrm>
          </p:grpSpPr>
          <p:cxnSp>
            <p:nvCxnSpPr>
              <p:cNvPr id="70" name="直接连接符 69"/>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1" name="TextBox 158"/>
              <p:cNvSpPr txBox="1"/>
              <p:nvPr/>
            </p:nvSpPr>
            <p:spPr>
              <a:xfrm>
                <a:off x="971122" y="1541325"/>
                <a:ext cx="1008112" cy="286112"/>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72" name="组合 71"/>
          <p:cNvGrpSpPr/>
          <p:nvPr/>
        </p:nvGrpSpPr>
        <p:grpSpPr>
          <a:xfrm>
            <a:off x="8973961" y="1672670"/>
            <a:ext cx="2353681" cy="1185211"/>
            <a:chOff x="793197" y="1484176"/>
            <a:chExt cx="1327609" cy="709532"/>
          </a:xfrm>
        </p:grpSpPr>
        <p:sp>
          <p:nvSpPr>
            <p:cNvPr id="73" name="TextBox 160"/>
            <p:cNvSpPr txBox="1"/>
            <p:nvPr/>
          </p:nvSpPr>
          <p:spPr>
            <a:xfrm>
              <a:off x="793197" y="1767301"/>
              <a:ext cx="1327609" cy="409031"/>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74" name="组合 73"/>
            <p:cNvGrpSpPr/>
            <p:nvPr/>
          </p:nvGrpSpPr>
          <p:grpSpPr>
            <a:xfrm>
              <a:off x="947384" y="1484176"/>
              <a:ext cx="1008112" cy="709532"/>
              <a:chOff x="947384" y="1484176"/>
              <a:chExt cx="1008112" cy="709532"/>
            </a:xfrm>
          </p:grpSpPr>
          <p:cxnSp>
            <p:nvCxnSpPr>
              <p:cNvPr id="75" name="直接连接符 74"/>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6" name="TextBox 163"/>
              <p:cNvSpPr txBox="1"/>
              <p:nvPr/>
            </p:nvSpPr>
            <p:spPr>
              <a:xfrm>
                <a:off x="947384" y="1484176"/>
                <a:ext cx="1008112" cy="294765"/>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77" name="组合 76"/>
          <p:cNvGrpSpPr/>
          <p:nvPr/>
        </p:nvGrpSpPr>
        <p:grpSpPr>
          <a:xfrm>
            <a:off x="1931281" y="4563111"/>
            <a:ext cx="2463298" cy="1408728"/>
            <a:chOff x="793884" y="1340833"/>
            <a:chExt cx="1326235" cy="974043"/>
          </a:xfrm>
        </p:grpSpPr>
        <p:sp>
          <p:nvSpPr>
            <p:cNvPr id="78" name="TextBox 165"/>
            <p:cNvSpPr txBox="1"/>
            <p:nvPr/>
          </p:nvSpPr>
          <p:spPr>
            <a:xfrm>
              <a:off x="793884" y="1842453"/>
              <a:ext cx="1326235" cy="472423"/>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79" name="组合 78"/>
            <p:cNvGrpSpPr/>
            <p:nvPr/>
          </p:nvGrpSpPr>
          <p:grpSpPr>
            <a:xfrm>
              <a:off x="947384" y="1340833"/>
              <a:ext cx="1008112" cy="540940"/>
              <a:chOff x="947384" y="1340833"/>
              <a:chExt cx="1008112" cy="540940"/>
            </a:xfrm>
          </p:grpSpPr>
          <p:cxnSp>
            <p:nvCxnSpPr>
              <p:cNvPr id="80" name="直接连接符 7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1" name="TextBox 168"/>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82" name="组合 81"/>
          <p:cNvGrpSpPr/>
          <p:nvPr/>
        </p:nvGrpSpPr>
        <p:grpSpPr>
          <a:xfrm>
            <a:off x="4584868" y="4563110"/>
            <a:ext cx="2471027" cy="1426417"/>
            <a:chOff x="791804" y="1340833"/>
            <a:chExt cx="1330396" cy="986274"/>
          </a:xfrm>
        </p:grpSpPr>
        <p:sp>
          <p:nvSpPr>
            <p:cNvPr id="83" name="TextBox 170"/>
            <p:cNvSpPr txBox="1"/>
            <p:nvPr/>
          </p:nvSpPr>
          <p:spPr>
            <a:xfrm>
              <a:off x="791804" y="1854684"/>
              <a:ext cx="1330396" cy="472423"/>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84" name="组合 83"/>
            <p:cNvGrpSpPr/>
            <p:nvPr/>
          </p:nvGrpSpPr>
          <p:grpSpPr>
            <a:xfrm>
              <a:off x="947384" y="1340833"/>
              <a:ext cx="1008112" cy="540940"/>
              <a:chOff x="947384" y="1340833"/>
              <a:chExt cx="1008112" cy="540940"/>
            </a:xfrm>
          </p:grpSpPr>
          <p:cxnSp>
            <p:nvCxnSpPr>
              <p:cNvPr id="85" name="直接连接符 8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6" name="TextBox 173"/>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87" name="组合 86"/>
          <p:cNvGrpSpPr/>
          <p:nvPr/>
        </p:nvGrpSpPr>
        <p:grpSpPr>
          <a:xfrm>
            <a:off x="7098672" y="4637283"/>
            <a:ext cx="2741366" cy="1352244"/>
            <a:chOff x="719029" y="1340833"/>
            <a:chExt cx="1475946" cy="934988"/>
          </a:xfrm>
        </p:grpSpPr>
        <p:sp>
          <p:nvSpPr>
            <p:cNvPr id="88" name="TextBox 175"/>
            <p:cNvSpPr txBox="1"/>
            <p:nvPr/>
          </p:nvSpPr>
          <p:spPr>
            <a:xfrm>
              <a:off x="719029" y="1803398"/>
              <a:ext cx="1475946" cy="472423"/>
            </a:xfrm>
            <a:prstGeom prst="rect">
              <a:avLst/>
            </a:prstGeom>
            <a:noFill/>
          </p:spPr>
          <p:txBody>
            <a:bodyPr wrap="square" lIns="121908" tIns="60953" rIns="121908" bIns="60953" rtlCol="0">
              <a:spAutoFit/>
            </a:bodyPr>
            <a:lstStyle/>
            <a:p>
              <a:pPr algn="ct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89" name="组合 88"/>
            <p:cNvGrpSpPr/>
            <p:nvPr/>
          </p:nvGrpSpPr>
          <p:grpSpPr>
            <a:xfrm>
              <a:off x="947384" y="1340833"/>
              <a:ext cx="1008112" cy="540940"/>
              <a:chOff x="947384" y="1340833"/>
              <a:chExt cx="1008112" cy="540940"/>
            </a:xfrm>
          </p:grpSpPr>
          <p:cxnSp>
            <p:nvCxnSpPr>
              <p:cNvPr id="90" name="直接连接符 8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1" name="TextBox 178"/>
              <p:cNvSpPr txBox="1"/>
              <p:nvPr/>
            </p:nvSpPr>
            <p:spPr>
              <a:xfrm>
                <a:off x="947384" y="1541325"/>
                <a:ext cx="1008112" cy="340448"/>
              </a:xfrm>
              <a:prstGeom prst="rect">
                <a:avLst/>
              </a:prstGeom>
              <a:noFill/>
            </p:spPr>
            <p:txBody>
              <a:bodyPr wrap="square" lIns="121908" tIns="0" rIns="121908" bIns="0" rtlCol="0" anchor="t">
                <a:spAutoFit/>
              </a:bodyPr>
              <a:lstStyle/>
              <a:p>
                <a:pPr algn="ctr">
                  <a:lnSpc>
                    <a:spcPct val="150000"/>
                  </a:lnSpc>
                </a:pP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1500"/>
                                </p:stCondLst>
                                <p:childTnLst>
                                  <p:par>
                                    <p:cTn id="19" presetID="2" presetClass="entr" presetSubtype="2" accel="58000" fill="hold" nodeType="afterEffect" p14:presetBounceEnd="55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5000">
                                          <p:cBhvr additive="base">
                                            <p:cTn id="21" dur="15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22" dur="1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accel="58000" fill="hold" nodeType="withEffect" p14:presetBounceEnd="55000">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14:bounceEnd="55000">
                                          <p:cBhvr additive="base">
                                            <p:cTn id="25" dur="15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26" dur="1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14:presetBounceEnd="55000">
                                      <p:stCondLst>
                                        <p:cond delay="400"/>
                                      </p:stCondLst>
                                      <p:childTnLst>
                                        <p:set>
                                          <p:cBhvr>
                                            <p:cTn id="28" dur="1" fill="hold">
                                              <p:stCondLst>
                                                <p:cond delay="0"/>
                                              </p:stCondLst>
                                            </p:cTn>
                                            <p:tgtEl>
                                              <p:spTgt spid="22"/>
                                            </p:tgtEl>
                                            <p:attrNameLst>
                                              <p:attrName>style.visibility</p:attrName>
                                            </p:attrNameLst>
                                          </p:cBhvr>
                                          <p:to>
                                            <p:strVal val="visible"/>
                                          </p:to>
                                        </p:set>
                                        <p:anim calcmode="lin" valueType="num" p14:bounceEnd="55000">
                                          <p:cBhvr additive="base">
                                            <p:cTn id="29" dur="1500" fill="hold"/>
                                            <p:tgtEl>
                                              <p:spTgt spid="22"/>
                                            </p:tgtEl>
                                            <p:attrNameLst>
                                              <p:attrName>ppt_x</p:attrName>
                                            </p:attrNameLst>
                                          </p:cBhvr>
                                          <p:tavLst>
                                            <p:tav tm="0">
                                              <p:val>
                                                <p:strVal val="1+#ppt_w/2"/>
                                              </p:val>
                                            </p:tav>
                                            <p:tav tm="100000">
                                              <p:val>
                                                <p:strVal val="#ppt_x"/>
                                              </p:val>
                                            </p:tav>
                                          </p:tavLst>
                                        </p:anim>
                                        <p:anim calcmode="lin" valueType="num" p14:bounceEnd="55000">
                                          <p:cBhvr additive="base">
                                            <p:cTn id="30" dur="1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14:presetBounceEnd="55000">
                                      <p:stCondLst>
                                        <p:cond delay="600"/>
                                      </p:stCondLst>
                                      <p:childTnLst>
                                        <p:set>
                                          <p:cBhvr>
                                            <p:cTn id="32" dur="1" fill="hold">
                                              <p:stCondLst>
                                                <p:cond delay="0"/>
                                              </p:stCondLst>
                                            </p:cTn>
                                            <p:tgtEl>
                                              <p:spTgt spid="29"/>
                                            </p:tgtEl>
                                            <p:attrNameLst>
                                              <p:attrName>style.visibility</p:attrName>
                                            </p:attrNameLst>
                                          </p:cBhvr>
                                          <p:to>
                                            <p:strVal val="visible"/>
                                          </p:to>
                                        </p:set>
                                        <p:anim calcmode="lin" valueType="num" p14:bounceEnd="55000">
                                          <p:cBhvr additive="base">
                                            <p:cTn id="33" dur="1500" fill="hold"/>
                                            <p:tgtEl>
                                              <p:spTgt spid="29"/>
                                            </p:tgtEl>
                                            <p:attrNameLst>
                                              <p:attrName>ppt_x</p:attrName>
                                            </p:attrNameLst>
                                          </p:cBhvr>
                                          <p:tavLst>
                                            <p:tav tm="0">
                                              <p:val>
                                                <p:strVal val="1+#ppt_w/2"/>
                                              </p:val>
                                            </p:tav>
                                            <p:tav tm="100000">
                                              <p:val>
                                                <p:strVal val="#ppt_x"/>
                                              </p:val>
                                            </p:tav>
                                          </p:tavLst>
                                        </p:anim>
                                        <p:anim calcmode="lin" valueType="num" p14:bounceEnd="55000">
                                          <p:cBhvr additive="base">
                                            <p:cTn id="34" dur="15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accel="58000" fill="hold" nodeType="withEffect" p14:presetBounceEnd="55000">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14:bounceEnd="55000">
                                          <p:cBhvr additive="base">
                                            <p:cTn id="37" dur="1500" fill="hold"/>
                                            <p:tgtEl>
                                              <p:spTgt spid="36"/>
                                            </p:tgtEl>
                                            <p:attrNameLst>
                                              <p:attrName>ppt_x</p:attrName>
                                            </p:attrNameLst>
                                          </p:cBhvr>
                                          <p:tavLst>
                                            <p:tav tm="0">
                                              <p:val>
                                                <p:strVal val="1+#ppt_w/2"/>
                                              </p:val>
                                            </p:tav>
                                            <p:tav tm="100000">
                                              <p:val>
                                                <p:strVal val="#ppt_x"/>
                                              </p:val>
                                            </p:tav>
                                          </p:tavLst>
                                        </p:anim>
                                        <p:anim calcmode="lin" valueType="num" p14:bounceEnd="55000">
                                          <p:cBhvr additive="base">
                                            <p:cTn id="38" dur="15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2" accel="58000" fill="hold" nodeType="withEffect" p14:presetBounceEnd="55000">
                                      <p:stCondLst>
                                        <p:cond delay="1000"/>
                                      </p:stCondLst>
                                      <p:childTnLst>
                                        <p:set>
                                          <p:cBhvr>
                                            <p:cTn id="40" dur="1" fill="hold">
                                              <p:stCondLst>
                                                <p:cond delay="0"/>
                                              </p:stCondLst>
                                            </p:cTn>
                                            <p:tgtEl>
                                              <p:spTgt spid="43"/>
                                            </p:tgtEl>
                                            <p:attrNameLst>
                                              <p:attrName>style.visibility</p:attrName>
                                            </p:attrNameLst>
                                          </p:cBhvr>
                                          <p:to>
                                            <p:strVal val="visible"/>
                                          </p:to>
                                        </p:set>
                                        <p:anim calcmode="lin" valueType="num" p14:bounceEnd="55000">
                                          <p:cBhvr additive="base">
                                            <p:cTn id="41" dur="1500" fill="hold"/>
                                            <p:tgtEl>
                                              <p:spTgt spid="43"/>
                                            </p:tgtEl>
                                            <p:attrNameLst>
                                              <p:attrName>ppt_x</p:attrName>
                                            </p:attrNameLst>
                                          </p:cBhvr>
                                          <p:tavLst>
                                            <p:tav tm="0">
                                              <p:val>
                                                <p:strVal val="1+#ppt_w/2"/>
                                              </p:val>
                                            </p:tav>
                                            <p:tav tm="100000">
                                              <p:val>
                                                <p:strVal val="#ppt_x"/>
                                              </p:val>
                                            </p:tav>
                                          </p:tavLst>
                                        </p:anim>
                                        <p:anim calcmode="lin" valueType="num" p14:bounceEnd="55000">
                                          <p:cBhvr additive="base">
                                            <p:cTn id="42" dur="1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2" accel="58000" fill="hold" nodeType="withEffect" p14:presetBounceEnd="55000">
                                      <p:stCondLst>
                                        <p:cond delay="1200"/>
                                      </p:stCondLst>
                                      <p:childTnLst>
                                        <p:set>
                                          <p:cBhvr>
                                            <p:cTn id="44" dur="1" fill="hold">
                                              <p:stCondLst>
                                                <p:cond delay="0"/>
                                              </p:stCondLst>
                                            </p:cTn>
                                            <p:tgtEl>
                                              <p:spTgt spid="50"/>
                                            </p:tgtEl>
                                            <p:attrNameLst>
                                              <p:attrName>style.visibility</p:attrName>
                                            </p:attrNameLst>
                                          </p:cBhvr>
                                          <p:to>
                                            <p:strVal val="visible"/>
                                          </p:to>
                                        </p:set>
                                        <p:anim calcmode="lin" valueType="num" p14:bounceEnd="55000">
                                          <p:cBhvr additive="base">
                                            <p:cTn id="45" dur="15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46" dur="15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anim calcmode="lin" valueType="num">
                                          <p:cBhvr>
                                            <p:cTn id="51" dur="500" fill="hold"/>
                                            <p:tgtEl>
                                              <p:spTgt spid="72"/>
                                            </p:tgtEl>
                                            <p:attrNameLst>
                                              <p:attrName>ppt_x</p:attrName>
                                            </p:attrNameLst>
                                          </p:cBhvr>
                                          <p:tavLst>
                                            <p:tav tm="0">
                                              <p:val>
                                                <p:strVal val="#ppt_x"/>
                                              </p:val>
                                            </p:tav>
                                            <p:tav tm="100000">
                                              <p:val>
                                                <p:strVal val="#ppt_x"/>
                                              </p:val>
                                            </p:tav>
                                          </p:tavLst>
                                        </p:anim>
                                        <p:anim calcmode="lin" valueType="num">
                                          <p:cBhvr>
                                            <p:cTn id="52" dur="500" fill="hold"/>
                                            <p:tgtEl>
                                              <p:spTgt spid="7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3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anim calcmode="lin" valueType="num">
                                          <p:cBhvr>
                                            <p:cTn id="56" dur="500" fill="hold"/>
                                            <p:tgtEl>
                                              <p:spTgt spid="67"/>
                                            </p:tgtEl>
                                            <p:attrNameLst>
                                              <p:attrName>ppt_x</p:attrName>
                                            </p:attrNameLst>
                                          </p:cBhvr>
                                          <p:tavLst>
                                            <p:tav tm="0">
                                              <p:val>
                                                <p:strVal val="#ppt_x"/>
                                              </p:val>
                                            </p:tav>
                                            <p:tav tm="100000">
                                              <p:val>
                                                <p:strVal val="#ppt_x"/>
                                              </p:val>
                                            </p:tav>
                                          </p:tavLst>
                                        </p:anim>
                                        <p:anim calcmode="lin" valueType="num">
                                          <p:cBhvr>
                                            <p:cTn id="57" dur="500" fill="hold"/>
                                            <p:tgtEl>
                                              <p:spTgt spid="67"/>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60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anim calcmode="lin" valueType="num">
                                          <p:cBhvr>
                                            <p:cTn id="61" dur="500" fill="hold"/>
                                            <p:tgtEl>
                                              <p:spTgt spid="62"/>
                                            </p:tgtEl>
                                            <p:attrNameLst>
                                              <p:attrName>ppt_x</p:attrName>
                                            </p:attrNameLst>
                                          </p:cBhvr>
                                          <p:tavLst>
                                            <p:tav tm="0">
                                              <p:val>
                                                <p:strVal val="#ppt_x"/>
                                              </p:val>
                                            </p:tav>
                                            <p:tav tm="100000">
                                              <p:val>
                                                <p:strVal val="#ppt_x"/>
                                              </p:val>
                                            </p:tav>
                                          </p:tavLst>
                                        </p:anim>
                                        <p:anim calcmode="lin" valueType="num">
                                          <p:cBhvr>
                                            <p:cTn id="62" dur="500" fill="hold"/>
                                            <p:tgtEl>
                                              <p:spTgt spid="62"/>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80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anim calcmode="lin" valueType="num">
                                          <p:cBhvr>
                                            <p:cTn id="66" dur="500" fill="hold"/>
                                            <p:tgtEl>
                                              <p:spTgt spid="57"/>
                                            </p:tgtEl>
                                            <p:attrNameLst>
                                              <p:attrName>ppt_x</p:attrName>
                                            </p:attrNameLst>
                                          </p:cBhvr>
                                          <p:tavLst>
                                            <p:tav tm="0">
                                              <p:val>
                                                <p:strVal val="#ppt_x"/>
                                              </p:val>
                                            </p:tav>
                                            <p:tav tm="100000">
                                              <p:val>
                                                <p:strVal val="#ppt_x"/>
                                              </p:val>
                                            </p:tav>
                                          </p:tavLst>
                                        </p:anim>
                                        <p:anim calcmode="lin" valueType="num">
                                          <p:cBhvr>
                                            <p:cTn id="67" dur="5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500"/>
                                            <p:tgtEl>
                                              <p:spTgt spid="77"/>
                                            </p:tgtEl>
                                          </p:cBhvr>
                                        </p:animEffect>
                                        <p:anim calcmode="lin" valueType="num">
                                          <p:cBhvr>
                                            <p:cTn id="71" dur="500" fill="hold"/>
                                            <p:tgtEl>
                                              <p:spTgt spid="77"/>
                                            </p:tgtEl>
                                            <p:attrNameLst>
                                              <p:attrName>ppt_x</p:attrName>
                                            </p:attrNameLst>
                                          </p:cBhvr>
                                          <p:tavLst>
                                            <p:tav tm="0">
                                              <p:val>
                                                <p:strVal val="#ppt_x"/>
                                              </p:val>
                                            </p:tav>
                                            <p:tav tm="100000">
                                              <p:val>
                                                <p:strVal val="#ppt_x"/>
                                              </p:val>
                                            </p:tav>
                                          </p:tavLst>
                                        </p:anim>
                                        <p:anim calcmode="lin" valueType="num">
                                          <p:cBhvr>
                                            <p:cTn id="72" dur="500" fill="hold"/>
                                            <p:tgtEl>
                                              <p:spTgt spid="7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60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500"/>
                                            <p:tgtEl>
                                              <p:spTgt spid="87"/>
                                            </p:tgtEl>
                                          </p:cBhvr>
                                        </p:animEffect>
                                        <p:anim calcmode="lin" valueType="num">
                                          <p:cBhvr>
                                            <p:cTn id="81" dur="500" fill="hold"/>
                                            <p:tgtEl>
                                              <p:spTgt spid="87"/>
                                            </p:tgtEl>
                                            <p:attrNameLst>
                                              <p:attrName>ppt_x</p:attrName>
                                            </p:attrNameLst>
                                          </p:cBhvr>
                                          <p:tavLst>
                                            <p:tav tm="0">
                                              <p:val>
                                                <p:strVal val="#ppt_x"/>
                                              </p:val>
                                            </p:tav>
                                            <p:tav tm="100000">
                                              <p:val>
                                                <p:strVal val="#ppt_x"/>
                                              </p:val>
                                            </p:tav>
                                          </p:tavLst>
                                        </p:anim>
                                        <p:anim calcmode="lin" valueType="num">
                                          <p:cBhvr>
                                            <p:cTn id="82"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1500"/>
                                </p:stCondLst>
                                <p:childTnLst>
                                  <p:par>
                                    <p:cTn id="19" presetID="2" presetClass="entr" presetSubtype="2" accel="58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500" fill="hold"/>
                                            <p:tgtEl>
                                              <p:spTgt spid="7"/>
                                            </p:tgtEl>
                                            <p:attrNameLst>
                                              <p:attrName>ppt_x</p:attrName>
                                            </p:attrNameLst>
                                          </p:cBhvr>
                                          <p:tavLst>
                                            <p:tav tm="0">
                                              <p:val>
                                                <p:strVal val="1+#ppt_w/2"/>
                                              </p:val>
                                            </p:tav>
                                            <p:tav tm="100000">
                                              <p:val>
                                                <p:strVal val="#ppt_x"/>
                                              </p:val>
                                            </p:tav>
                                          </p:tavLst>
                                        </p:anim>
                                        <p:anim calcmode="lin" valueType="num">
                                          <p:cBhvr additive="base">
                                            <p:cTn id="22" dur="1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accel="58000" fill="hold" nodeType="withEffect">
                                      <p:stCondLst>
                                        <p:cond delay="2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500" fill="hold"/>
                                            <p:tgtEl>
                                              <p:spTgt spid="14"/>
                                            </p:tgtEl>
                                            <p:attrNameLst>
                                              <p:attrName>ppt_x</p:attrName>
                                            </p:attrNameLst>
                                          </p:cBhvr>
                                          <p:tavLst>
                                            <p:tav tm="0">
                                              <p:val>
                                                <p:strVal val="1+#ppt_w/2"/>
                                              </p:val>
                                            </p:tav>
                                            <p:tav tm="100000">
                                              <p:val>
                                                <p:strVal val="#ppt_x"/>
                                              </p:val>
                                            </p:tav>
                                          </p:tavLst>
                                        </p:anim>
                                        <p:anim calcmode="lin" valueType="num">
                                          <p:cBhvr additive="base">
                                            <p:cTn id="26" dur="1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stCondLst>
                                        <p:cond delay="4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1500" fill="hold"/>
                                            <p:tgtEl>
                                              <p:spTgt spid="22"/>
                                            </p:tgtEl>
                                            <p:attrNameLst>
                                              <p:attrName>ppt_x</p:attrName>
                                            </p:attrNameLst>
                                          </p:cBhvr>
                                          <p:tavLst>
                                            <p:tav tm="0">
                                              <p:val>
                                                <p:strVal val="1+#ppt_w/2"/>
                                              </p:val>
                                            </p:tav>
                                            <p:tav tm="100000">
                                              <p:val>
                                                <p:strVal val="#ppt_x"/>
                                              </p:val>
                                            </p:tav>
                                          </p:tavLst>
                                        </p:anim>
                                        <p:anim calcmode="lin" valueType="num">
                                          <p:cBhvr additive="base">
                                            <p:cTn id="30" dur="1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stCondLst>
                                        <p:cond delay="6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1500" fill="hold"/>
                                            <p:tgtEl>
                                              <p:spTgt spid="29"/>
                                            </p:tgtEl>
                                            <p:attrNameLst>
                                              <p:attrName>ppt_x</p:attrName>
                                            </p:attrNameLst>
                                          </p:cBhvr>
                                          <p:tavLst>
                                            <p:tav tm="0">
                                              <p:val>
                                                <p:strVal val="1+#ppt_w/2"/>
                                              </p:val>
                                            </p:tav>
                                            <p:tav tm="100000">
                                              <p:val>
                                                <p:strVal val="#ppt_x"/>
                                              </p:val>
                                            </p:tav>
                                          </p:tavLst>
                                        </p:anim>
                                        <p:anim calcmode="lin" valueType="num">
                                          <p:cBhvr additive="base">
                                            <p:cTn id="34" dur="15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accel="58000"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500" fill="hold"/>
                                            <p:tgtEl>
                                              <p:spTgt spid="36"/>
                                            </p:tgtEl>
                                            <p:attrNameLst>
                                              <p:attrName>ppt_x</p:attrName>
                                            </p:attrNameLst>
                                          </p:cBhvr>
                                          <p:tavLst>
                                            <p:tav tm="0">
                                              <p:val>
                                                <p:strVal val="1+#ppt_w/2"/>
                                              </p:val>
                                            </p:tav>
                                            <p:tav tm="100000">
                                              <p:val>
                                                <p:strVal val="#ppt_x"/>
                                              </p:val>
                                            </p:tav>
                                          </p:tavLst>
                                        </p:anim>
                                        <p:anim calcmode="lin" valueType="num">
                                          <p:cBhvr additive="base">
                                            <p:cTn id="38" dur="15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2" accel="58000" fill="hold" nodeType="withEffect">
                                      <p:stCondLst>
                                        <p:cond delay="10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1500" fill="hold"/>
                                            <p:tgtEl>
                                              <p:spTgt spid="43"/>
                                            </p:tgtEl>
                                            <p:attrNameLst>
                                              <p:attrName>ppt_x</p:attrName>
                                            </p:attrNameLst>
                                          </p:cBhvr>
                                          <p:tavLst>
                                            <p:tav tm="0">
                                              <p:val>
                                                <p:strVal val="1+#ppt_w/2"/>
                                              </p:val>
                                            </p:tav>
                                            <p:tav tm="100000">
                                              <p:val>
                                                <p:strVal val="#ppt_x"/>
                                              </p:val>
                                            </p:tav>
                                          </p:tavLst>
                                        </p:anim>
                                        <p:anim calcmode="lin" valueType="num">
                                          <p:cBhvr additive="base">
                                            <p:cTn id="42" dur="1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2" accel="58000" fill="hold" nodeType="withEffect">
                                      <p:stCondLst>
                                        <p:cond delay="120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1500" fill="hold"/>
                                            <p:tgtEl>
                                              <p:spTgt spid="50"/>
                                            </p:tgtEl>
                                            <p:attrNameLst>
                                              <p:attrName>ppt_x</p:attrName>
                                            </p:attrNameLst>
                                          </p:cBhvr>
                                          <p:tavLst>
                                            <p:tav tm="0">
                                              <p:val>
                                                <p:strVal val="1+#ppt_w/2"/>
                                              </p:val>
                                            </p:tav>
                                            <p:tav tm="100000">
                                              <p:val>
                                                <p:strVal val="#ppt_x"/>
                                              </p:val>
                                            </p:tav>
                                          </p:tavLst>
                                        </p:anim>
                                        <p:anim calcmode="lin" valueType="num">
                                          <p:cBhvr additive="base">
                                            <p:cTn id="46" dur="15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anim calcmode="lin" valueType="num">
                                          <p:cBhvr>
                                            <p:cTn id="51" dur="500" fill="hold"/>
                                            <p:tgtEl>
                                              <p:spTgt spid="72"/>
                                            </p:tgtEl>
                                            <p:attrNameLst>
                                              <p:attrName>ppt_x</p:attrName>
                                            </p:attrNameLst>
                                          </p:cBhvr>
                                          <p:tavLst>
                                            <p:tav tm="0">
                                              <p:val>
                                                <p:strVal val="#ppt_x"/>
                                              </p:val>
                                            </p:tav>
                                            <p:tav tm="100000">
                                              <p:val>
                                                <p:strVal val="#ppt_x"/>
                                              </p:val>
                                            </p:tav>
                                          </p:tavLst>
                                        </p:anim>
                                        <p:anim calcmode="lin" valueType="num">
                                          <p:cBhvr>
                                            <p:cTn id="52" dur="500" fill="hold"/>
                                            <p:tgtEl>
                                              <p:spTgt spid="7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3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anim calcmode="lin" valueType="num">
                                          <p:cBhvr>
                                            <p:cTn id="56" dur="500" fill="hold"/>
                                            <p:tgtEl>
                                              <p:spTgt spid="67"/>
                                            </p:tgtEl>
                                            <p:attrNameLst>
                                              <p:attrName>ppt_x</p:attrName>
                                            </p:attrNameLst>
                                          </p:cBhvr>
                                          <p:tavLst>
                                            <p:tav tm="0">
                                              <p:val>
                                                <p:strVal val="#ppt_x"/>
                                              </p:val>
                                            </p:tav>
                                            <p:tav tm="100000">
                                              <p:val>
                                                <p:strVal val="#ppt_x"/>
                                              </p:val>
                                            </p:tav>
                                          </p:tavLst>
                                        </p:anim>
                                        <p:anim calcmode="lin" valueType="num">
                                          <p:cBhvr>
                                            <p:cTn id="57" dur="500" fill="hold"/>
                                            <p:tgtEl>
                                              <p:spTgt spid="67"/>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60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anim calcmode="lin" valueType="num">
                                          <p:cBhvr>
                                            <p:cTn id="61" dur="500" fill="hold"/>
                                            <p:tgtEl>
                                              <p:spTgt spid="62"/>
                                            </p:tgtEl>
                                            <p:attrNameLst>
                                              <p:attrName>ppt_x</p:attrName>
                                            </p:attrNameLst>
                                          </p:cBhvr>
                                          <p:tavLst>
                                            <p:tav tm="0">
                                              <p:val>
                                                <p:strVal val="#ppt_x"/>
                                              </p:val>
                                            </p:tav>
                                            <p:tav tm="100000">
                                              <p:val>
                                                <p:strVal val="#ppt_x"/>
                                              </p:val>
                                            </p:tav>
                                          </p:tavLst>
                                        </p:anim>
                                        <p:anim calcmode="lin" valueType="num">
                                          <p:cBhvr>
                                            <p:cTn id="62" dur="500" fill="hold"/>
                                            <p:tgtEl>
                                              <p:spTgt spid="62"/>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80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anim calcmode="lin" valueType="num">
                                          <p:cBhvr>
                                            <p:cTn id="66" dur="500" fill="hold"/>
                                            <p:tgtEl>
                                              <p:spTgt spid="57"/>
                                            </p:tgtEl>
                                            <p:attrNameLst>
                                              <p:attrName>ppt_x</p:attrName>
                                            </p:attrNameLst>
                                          </p:cBhvr>
                                          <p:tavLst>
                                            <p:tav tm="0">
                                              <p:val>
                                                <p:strVal val="#ppt_x"/>
                                              </p:val>
                                            </p:tav>
                                            <p:tav tm="100000">
                                              <p:val>
                                                <p:strVal val="#ppt_x"/>
                                              </p:val>
                                            </p:tav>
                                          </p:tavLst>
                                        </p:anim>
                                        <p:anim calcmode="lin" valueType="num">
                                          <p:cBhvr>
                                            <p:cTn id="67" dur="5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500"/>
                                            <p:tgtEl>
                                              <p:spTgt spid="77"/>
                                            </p:tgtEl>
                                          </p:cBhvr>
                                        </p:animEffect>
                                        <p:anim calcmode="lin" valueType="num">
                                          <p:cBhvr>
                                            <p:cTn id="71" dur="500" fill="hold"/>
                                            <p:tgtEl>
                                              <p:spTgt spid="77"/>
                                            </p:tgtEl>
                                            <p:attrNameLst>
                                              <p:attrName>ppt_x</p:attrName>
                                            </p:attrNameLst>
                                          </p:cBhvr>
                                          <p:tavLst>
                                            <p:tav tm="0">
                                              <p:val>
                                                <p:strVal val="#ppt_x"/>
                                              </p:val>
                                            </p:tav>
                                            <p:tav tm="100000">
                                              <p:val>
                                                <p:strVal val="#ppt_x"/>
                                              </p:val>
                                            </p:tav>
                                          </p:tavLst>
                                        </p:anim>
                                        <p:anim calcmode="lin" valueType="num">
                                          <p:cBhvr>
                                            <p:cTn id="72" dur="500" fill="hold"/>
                                            <p:tgtEl>
                                              <p:spTgt spid="7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60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500"/>
                                            <p:tgtEl>
                                              <p:spTgt spid="87"/>
                                            </p:tgtEl>
                                          </p:cBhvr>
                                        </p:animEffect>
                                        <p:anim calcmode="lin" valueType="num">
                                          <p:cBhvr>
                                            <p:cTn id="81" dur="500" fill="hold"/>
                                            <p:tgtEl>
                                              <p:spTgt spid="87"/>
                                            </p:tgtEl>
                                            <p:attrNameLst>
                                              <p:attrName>ppt_x</p:attrName>
                                            </p:attrNameLst>
                                          </p:cBhvr>
                                          <p:tavLst>
                                            <p:tav tm="0">
                                              <p:val>
                                                <p:strVal val="#ppt_x"/>
                                              </p:val>
                                            </p:tav>
                                            <p:tav tm="100000">
                                              <p:val>
                                                <p:strVal val="#ppt_x"/>
                                              </p:val>
                                            </p:tav>
                                          </p:tavLst>
                                        </p:anim>
                                        <p:anim calcmode="lin" valueType="num">
                                          <p:cBhvr>
                                            <p:cTn id="82"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Freeform 7"/>
          <p:cNvSpPr/>
          <p:nvPr/>
        </p:nvSpPr>
        <p:spPr>
          <a:xfrm>
            <a:off x="0" y="2805777"/>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noFill/>
          <a:ln w="12700" cap="flat" cmpd="sng" algn="ctr">
            <a:solidFill>
              <a:srgbClr val="0070C0">
                <a:lumMod val="50000"/>
              </a:srgbClr>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pitchFamily="34" charset="-122"/>
            </a:endParaRPr>
          </a:p>
        </p:txBody>
      </p:sp>
      <p:grpSp>
        <p:nvGrpSpPr>
          <p:cNvPr id="7" name="组合 6"/>
          <p:cNvGrpSpPr/>
          <p:nvPr/>
        </p:nvGrpSpPr>
        <p:grpSpPr>
          <a:xfrm>
            <a:off x="8072582" y="3364959"/>
            <a:ext cx="1133095" cy="847308"/>
            <a:chOff x="6054436" y="2405136"/>
            <a:chExt cx="849821" cy="635481"/>
          </a:xfrm>
          <a:effectLst>
            <a:outerShdw blurRad="50800" dist="38100" dir="5400000" algn="t" rotWithShape="0">
              <a:prstClr val="black">
                <a:alpha val="40000"/>
              </a:prstClr>
            </a:outerShdw>
          </a:effectLst>
        </p:grpSpPr>
        <p:sp>
          <p:nvSpPr>
            <p:cNvPr id="8"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9"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0"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1"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BF3633">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2"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BF3633">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3"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gradFill>
              <a:gsLst>
                <a:gs pos="0">
                  <a:srgbClr val="067FC9"/>
                </a:gs>
                <a:gs pos="100000">
                  <a:srgbClr val="00B2CA"/>
                </a:gs>
              </a:gsLst>
              <a:lin ang="2700000" scaled="1"/>
            </a:gra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4" name="Oval 113"/>
            <p:cNvSpPr>
              <a:spLocks noChangeArrowheads="1"/>
            </p:cNvSpPr>
            <p:nvPr/>
          </p:nvSpPr>
          <p:spPr bwMode="auto">
            <a:xfrm rot="2700000">
              <a:off x="6568043" y="2481147"/>
              <a:ext cx="117123" cy="114085"/>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5" name="Oval 116"/>
            <p:cNvSpPr>
              <a:spLocks noChangeArrowheads="1"/>
            </p:cNvSpPr>
            <p:nvPr/>
          </p:nvSpPr>
          <p:spPr bwMode="auto">
            <a:xfrm rot="2700000">
              <a:off x="6500229" y="2593093"/>
              <a:ext cx="70303" cy="72640"/>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6" name="Oval 119"/>
            <p:cNvSpPr>
              <a:spLocks noChangeArrowheads="1"/>
            </p:cNvSpPr>
            <p:nvPr/>
          </p:nvSpPr>
          <p:spPr bwMode="auto">
            <a:xfrm rot="2700000">
              <a:off x="6447912" y="2674106"/>
              <a:ext cx="43239" cy="42313"/>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17" name="Rectangle 27"/>
            <p:cNvSpPr/>
            <p:nvPr/>
          </p:nvSpPr>
          <p:spPr>
            <a:xfrm rot="2700000">
              <a:off x="6301683" y="2797997"/>
              <a:ext cx="71523" cy="43830"/>
            </a:xfrm>
            <a:prstGeom prst="rect">
              <a:avLst/>
            </a:prstGeom>
            <a:solidFill>
              <a:srgbClr val="EB6949">
                <a:alpha val="73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pitchFamily="34" charset="-122"/>
              </a:endParaRPr>
            </a:p>
          </p:txBody>
        </p:sp>
      </p:grpSp>
      <p:grpSp>
        <p:nvGrpSpPr>
          <p:cNvPr id="18" name="组合 17"/>
          <p:cNvGrpSpPr/>
          <p:nvPr/>
        </p:nvGrpSpPr>
        <p:grpSpPr>
          <a:xfrm>
            <a:off x="3701944" y="2310659"/>
            <a:ext cx="1277515" cy="1277511"/>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a typeface="宋体" panose="02010600030101010101" pitchFamily="2" charset="-122"/>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a typeface="宋体" panose="02010600030101010101" pitchFamily="2" charset="-122"/>
              </a:endParaRPr>
            </a:p>
          </p:txBody>
        </p:sp>
      </p:grpSp>
      <p:grpSp>
        <p:nvGrpSpPr>
          <p:cNvPr id="22" name="Group 30"/>
          <p:cNvGrpSpPr/>
          <p:nvPr/>
        </p:nvGrpSpPr>
        <p:grpSpPr>
          <a:xfrm>
            <a:off x="6401859" y="5112170"/>
            <a:ext cx="423143" cy="371105"/>
            <a:chOff x="3175" y="-1587"/>
            <a:chExt cx="490538" cy="430212"/>
          </a:xfrm>
          <a:gradFill>
            <a:gsLst>
              <a:gs pos="0">
                <a:srgbClr val="067FC9"/>
              </a:gs>
              <a:gs pos="100000">
                <a:srgbClr val="00B2CA"/>
              </a:gs>
            </a:gsLst>
            <a:lin ang="2700000" scaled="1"/>
          </a:gradFill>
        </p:grpSpPr>
        <p:sp>
          <p:nvSpPr>
            <p:cNvPr id="23"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endParaRPr>
            </a:p>
          </p:txBody>
        </p:sp>
        <p:sp>
          <p:nvSpPr>
            <p:cNvPr id="24"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endParaRPr>
            </a:p>
          </p:txBody>
        </p:sp>
      </p:grpSp>
      <p:sp>
        <p:nvSpPr>
          <p:cNvPr id="25" name="Freeform 50"/>
          <p:cNvSpPr>
            <a:spLocks noEditPoints="1"/>
          </p:cNvSpPr>
          <p:nvPr/>
        </p:nvSpPr>
        <p:spPr bwMode="auto">
          <a:xfrm>
            <a:off x="1407416" y="3859670"/>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gradFill>
            <a:gsLst>
              <a:gs pos="0">
                <a:srgbClr val="067FC9"/>
              </a:gs>
              <a:gs pos="100000">
                <a:srgbClr val="00B2CA"/>
              </a:gs>
            </a:gsLst>
            <a:lin ang="2700000" scaled="1"/>
          </a:gradFill>
          <a:ln w="9525">
            <a:noFill/>
            <a:round/>
          </a:ln>
        </p:spPr>
        <p:txBody>
          <a:bodyPr vert="horz" wrap="square" lIns="121920" tIns="60960" rIns="121920" bIns="6096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smtClean="0">
              <a:ln>
                <a:noFill/>
              </a:ln>
              <a:solidFill>
                <a:prstClr val="black"/>
              </a:solidFill>
              <a:effectLst/>
              <a:uLnTx/>
              <a:uFillTx/>
            </a:endParaRPr>
          </a:p>
        </p:txBody>
      </p:sp>
      <p:sp>
        <p:nvSpPr>
          <p:cNvPr id="26" name="Freeform 48"/>
          <p:cNvSpPr>
            <a:spLocks noEditPoints="1"/>
          </p:cNvSpPr>
          <p:nvPr/>
        </p:nvSpPr>
        <p:spPr bwMode="auto">
          <a:xfrm>
            <a:off x="3978161" y="4299370"/>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gradFill>
            <a:gsLst>
              <a:gs pos="0">
                <a:srgbClr val="067FC9"/>
              </a:gs>
              <a:gs pos="100000">
                <a:srgbClr val="00B2CA"/>
              </a:gs>
            </a:gsLst>
            <a:lin ang="2700000" scaled="1"/>
          </a:gradFill>
          <a:ln w="9525">
            <a:noFill/>
            <a:round/>
          </a:ln>
        </p:spPr>
        <p:txBody>
          <a:bodyPr vert="horz" wrap="square" lIns="121920" tIns="60960" rIns="121920" bIns="6096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smtClean="0">
              <a:ln>
                <a:noFill/>
              </a:ln>
              <a:solidFill>
                <a:prstClr val="black"/>
              </a:solidFill>
              <a:effectLst/>
              <a:uLnTx/>
              <a:uFillTx/>
            </a:endParaRPr>
          </a:p>
        </p:txBody>
      </p:sp>
      <p:grpSp>
        <p:nvGrpSpPr>
          <p:cNvPr id="27" name="Group 18"/>
          <p:cNvGrpSpPr/>
          <p:nvPr/>
        </p:nvGrpSpPr>
        <p:grpSpPr>
          <a:xfrm>
            <a:off x="9905380" y="4242859"/>
            <a:ext cx="416357" cy="416357"/>
            <a:chOff x="6350" y="4763"/>
            <a:chExt cx="492125" cy="492125"/>
          </a:xfrm>
          <a:gradFill>
            <a:gsLst>
              <a:gs pos="0">
                <a:srgbClr val="067FC9"/>
              </a:gs>
              <a:gs pos="100000">
                <a:srgbClr val="00B2CA"/>
              </a:gs>
            </a:gsLst>
            <a:lin ang="2700000" scaled="1"/>
          </a:gradFill>
        </p:grpSpPr>
        <p:sp>
          <p:nvSpPr>
            <p:cNvPr id="28"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cs typeface="Roboto condensed"/>
              </a:endParaRPr>
            </a:p>
          </p:txBody>
        </p:sp>
        <p:sp>
          <p:nvSpPr>
            <p:cNvPr id="29"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cs typeface="Roboto condensed"/>
              </a:endParaRPr>
            </a:p>
          </p:txBody>
        </p:sp>
        <p:sp>
          <p:nvSpPr>
            <p:cNvPr id="30"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cs typeface="Roboto condensed"/>
              </a:endParaRPr>
            </a:p>
          </p:txBody>
        </p:sp>
      </p:grpSp>
      <p:sp>
        <p:nvSpPr>
          <p:cNvPr id="31" name="TextBox 26"/>
          <p:cNvSpPr txBox="1"/>
          <p:nvPr/>
        </p:nvSpPr>
        <p:spPr>
          <a:xfrm>
            <a:off x="305859" y="4404812"/>
            <a:ext cx="2554499" cy="932587"/>
          </a:xfrm>
          <a:prstGeom prst="rect">
            <a:avLst/>
          </a:prstGeom>
          <a:noFill/>
        </p:spPr>
        <p:txBody>
          <a:bodyPr wrap="square" lIns="91464" tIns="45732" rIns="91464" bIns="45732" rtlCol="0">
            <a:spAutoFit/>
          </a:bodyPr>
          <a:lstStyle/>
          <a:p>
            <a:pPr defTabSz="1218565">
              <a:lnSpc>
                <a:spcPct val="130000"/>
              </a:lnSpc>
              <a:defRPr/>
            </a:pPr>
            <a:r>
              <a:rPr lang="zh-CN" altLang="en-US" sz="1400" kern="0" dirty="0">
                <a:solidFill>
                  <a:prstClr val="black">
                    <a:lumMod val="85000"/>
                    <a:lumOff val="15000"/>
                  </a:prstClr>
                </a:solidFill>
                <a:latin typeface="微软雅黑" panose="020B0503020204020204" pitchFamily="34" charset="-122"/>
              </a:rPr>
              <a:t>您的内容打在这里，或者通过复制您的文本后，在此框中选择粘贴</a:t>
            </a:r>
          </a:p>
        </p:txBody>
      </p:sp>
      <p:sp>
        <p:nvSpPr>
          <p:cNvPr id="32" name="TextBox 27"/>
          <p:cNvSpPr txBox="1"/>
          <p:nvPr/>
        </p:nvSpPr>
        <p:spPr>
          <a:xfrm>
            <a:off x="2827549" y="4877704"/>
            <a:ext cx="2554499" cy="932587"/>
          </a:xfrm>
          <a:prstGeom prst="rect">
            <a:avLst/>
          </a:prstGeom>
          <a:noFill/>
        </p:spPr>
        <p:txBody>
          <a:bodyPr wrap="square" lIns="91464" tIns="45732" rIns="91464" bIns="45732" rtlCol="0">
            <a:spAutoFit/>
          </a:bodyPr>
          <a:lstStyle/>
          <a:p>
            <a:pPr defTabSz="1218565">
              <a:lnSpc>
                <a:spcPct val="130000"/>
              </a:lnSpc>
              <a:defRPr/>
            </a:pPr>
            <a:r>
              <a:rPr lang="zh-CN" altLang="en-US" sz="1400" kern="0" dirty="0">
                <a:solidFill>
                  <a:prstClr val="black">
                    <a:lumMod val="85000"/>
                    <a:lumOff val="15000"/>
                  </a:prstClr>
                </a:solidFill>
                <a:latin typeface="微软雅黑" panose="020B0503020204020204" pitchFamily="34" charset="-122"/>
              </a:rPr>
              <a:t>您的内容打在这里，或者通过复制您的文本后，在此框中选择粘贴</a:t>
            </a:r>
          </a:p>
        </p:txBody>
      </p:sp>
      <p:sp>
        <p:nvSpPr>
          <p:cNvPr id="33" name="TextBox 28"/>
          <p:cNvSpPr txBox="1"/>
          <p:nvPr/>
        </p:nvSpPr>
        <p:spPr>
          <a:xfrm>
            <a:off x="5365704" y="5620169"/>
            <a:ext cx="2554499" cy="932587"/>
          </a:xfrm>
          <a:prstGeom prst="rect">
            <a:avLst/>
          </a:prstGeom>
          <a:noFill/>
        </p:spPr>
        <p:txBody>
          <a:bodyPr wrap="square" lIns="91464" tIns="45732" rIns="91464" bIns="45732" rtlCol="0">
            <a:spAutoFit/>
          </a:bodyPr>
          <a:lstStyle/>
          <a:p>
            <a:pPr defTabSz="1218565">
              <a:lnSpc>
                <a:spcPct val="130000"/>
              </a:lnSpc>
              <a:defRPr/>
            </a:pPr>
            <a:r>
              <a:rPr lang="zh-CN" altLang="en-US" sz="1400" kern="0" dirty="0">
                <a:solidFill>
                  <a:prstClr val="black">
                    <a:lumMod val="85000"/>
                    <a:lumOff val="15000"/>
                  </a:prstClr>
                </a:solidFill>
                <a:latin typeface="微软雅黑" panose="020B0503020204020204" pitchFamily="34" charset="-122"/>
              </a:rPr>
              <a:t>您的内容打在这里，或者通过复制您的文本后，在此框中选择粘贴</a:t>
            </a:r>
          </a:p>
        </p:txBody>
      </p:sp>
      <p:sp>
        <p:nvSpPr>
          <p:cNvPr id="34" name="TextBox 29"/>
          <p:cNvSpPr txBox="1"/>
          <p:nvPr/>
        </p:nvSpPr>
        <p:spPr>
          <a:xfrm>
            <a:off x="8918099" y="4852704"/>
            <a:ext cx="2554499" cy="932587"/>
          </a:xfrm>
          <a:prstGeom prst="rect">
            <a:avLst/>
          </a:prstGeom>
          <a:noFill/>
        </p:spPr>
        <p:txBody>
          <a:bodyPr wrap="square" lIns="91464" tIns="45732" rIns="91464" bIns="45732" rtlCol="0">
            <a:spAutoFit/>
          </a:bodyPr>
          <a:lstStyle/>
          <a:p>
            <a:pPr defTabSz="1218565">
              <a:lnSpc>
                <a:spcPct val="130000"/>
              </a:lnSpc>
              <a:defRPr/>
            </a:pPr>
            <a:r>
              <a:rPr lang="zh-CN" altLang="en-US" sz="1400" kern="0" dirty="0">
                <a:solidFill>
                  <a:prstClr val="black">
                    <a:lumMod val="85000"/>
                    <a:lumOff val="15000"/>
                  </a:prstClr>
                </a:solidFill>
                <a:latin typeface="微软雅黑" panose="020B0503020204020204" pitchFamily="34" charset="-122"/>
              </a:rPr>
              <a:t>您的内容打在这里，或者通过复制您的文本后，在此框中选择粘贴</a:t>
            </a:r>
          </a:p>
        </p:txBody>
      </p:sp>
      <p:grpSp>
        <p:nvGrpSpPr>
          <p:cNvPr id="35" name="组合 34"/>
          <p:cNvGrpSpPr/>
          <p:nvPr/>
        </p:nvGrpSpPr>
        <p:grpSpPr>
          <a:xfrm>
            <a:off x="6237144" y="3532896"/>
            <a:ext cx="1079115" cy="1079115"/>
            <a:chOff x="4677858" y="2649672"/>
            <a:chExt cx="809336" cy="809336"/>
          </a:xfrm>
          <a:solidFill>
            <a:srgbClr val="0070C0"/>
          </a:solidFill>
        </p:grpSpPr>
        <p:sp>
          <p:nvSpPr>
            <p:cNvPr id="36" name="椭圆 35"/>
            <p:cNvSpPr/>
            <p:nvPr/>
          </p:nvSpPr>
          <p:spPr>
            <a:xfrm>
              <a:off x="4677858" y="2649672"/>
              <a:ext cx="809336" cy="809336"/>
            </a:xfrm>
            <a:prstGeom prst="ellipse">
              <a:avLst/>
            </a:prstGeom>
            <a:solidFill>
              <a:schemeClr val="bg1">
                <a:lumMod val="95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ea typeface="宋体" panose="02010600030101010101" pitchFamily="2" charset="-122"/>
              </a:endParaRPr>
            </a:p>
          </p:txBody>
        </p:sp>
        <p:sp>
          <p:nvSpPr>
            <p:cNvPr id="37" name="椭圆 36"/>
            <p:cNvSpPr/>
            <p:nvPr/>
          </p:nvSpPr>
          <p:spPr>
            <a:xfrm>
              <a:off x="4699124" y="2676239"/>
              <a:ext cx="766804" cy="766800"/>
            </a:xfrm>
            <a:prstGeom prst="ellipse">
              <a:avLst/>
            </a:prstGeom>
            <a:gradFill>
              <a:gsLst>
                <a:gs pos="0">
                  <a:srgbClr val="067FC9"/>
                </a:gs>
                <a:gs pos="100000">
                  <a:srgbClr val="00B2CA"/>
                </a:gs>
              </a:gsLst>
              <a:lin ang="2700000" scaled="1"/>
            </a:gra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grpSp>
      <p:grpSp>
        <p:nvGrpSpPr>
          <p:cNvPr id="38" name="组合 37"/>
          <p:cNvGrpSpPr/>
          <p:nvPr/>
        </p:nvGrpSpPr>
        <p:grpSpPr>
          <a:xfrm>
            <a:off x="852344" y="2350944"/>
            <a:ext cx="1079115" cy="1079115"/>
            <a:chOff x="4677858" y="2649672"/>
            <a:chExt cx="809336" cy="809336"/>
          </a:xfrm>
          <a:solidFill>
            <a:srgbClr val="0070C0"/>
          </a:solidFill>
        </p:grpSpPr>
        <p:sp>
          <p:nvSpPr>
            <p:cNvPr id="39" name="椭圆 38"/>
            <p:cNvSpPr/>
            <p:nvPr/>
          </p:nvSpPr>
          <p:spPr>
            <a:xfrm>
              <a:off x="4677858" y="2649672"/>
              <a:ext cx="809336"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ea typeface="宋体" panose="02010600030101010101" pitchFamily="2" charset="-122"/>
              </a:endParaRPr>
            </a:p>
          </p:txBody>
        </p:sp>
        <p:sp>
          <p:nvSpPr>
            <p:cNvPr id="40" name="椭圆 39"/>
            <p:cNvSpPr/>
            <p:nvPr/>
          </p:nvSpPr>
          <p:spPr>
            <a:xfrm>
              <a:off x="4693437" y="2670552"/>
              <a:ext cx="778179" cy="778174"/>
            </a:xfrm>
            <a:prstGeom prst="ellipse">
              <a:avLst/>
            </a:prstGeom>
            <a:gradFill>
              <a:gsLst>
                <a:gs pos="0">
                  <a:srgbClr val="067FC9"/>
                </a:gs>
                <a:gs pos="100000">
                  <a:srgbClr val="00B2CA"/>
                </a:gs>
              </a:gsLst>
              <a:lin ang="2700000" scaled="1"/>
            </a:gra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pitchFamily="34" charset="-122"/>
              </a:endParaRPr>
            </a:p>
          </p:txBody>
        </p:sp>
      </p:grpSp>
      <p:pic>
        <p:nvPicPr>
          <p:cNvPr id="41"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840259" y="1601260"/>
            <a:ext cx="2385979" cy="238597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2"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2762" y="1277382"/>
            <a:ext cx="2705311" cy="2705311"/>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3" name="矩形 42"/>
          <p:cNvSpPr/>
          <p:nvPr/>
        </p:nvSpPr>
        <p:spPr>
          <a:xfrm>
            <a:off x="9648395" y="2317392"/>
            <a:ext cx="1452636" cy="424746"/>
          </a:xfrm>
          <a:prstGeom prst="rect">
            <a:avLst/>
          </a:prstGeom>
        </p:spPr>
        <p:txBody>
          <a:bodyPr wrap="square" lIns="91452" tIns="45727" rIns="91452" bIns="45727">
            <a:spAutoFit/>
          </a:bodyPr>
          <a:lstStyle/>
          <a:p>
            <a:pPr fontAlgn="base">
              <a:lnSpc>
                <a:spcPct val="120000"/>
              </a:lnSpc>
              <a:spcBef>
                <a:spcPct val="0"/>
              </a:spcBef>
              <a:spcAft>
                <a:spcPct val="0"/>
              </a:spcAft>
            </a:pPr>
            <a:r>
              <a:rPr lang="zh-CN" altLang="en-US" dirty="0" smtClean="0">
                <a:solidFill>
                  <a:prstClr val="black">
                    <a:lumMod val="65000"/>
                    <a:lumOff val="35000"/>
                  </a:prstClr>
                </a:solidFill>
                <a:latin typeface="微软雅黑" panose="020B0503020204020204" pitchFamily="34" charset="-122"/>
              </a:rPr>
              <a:t>完成概述</a:t>
            </a:r>
            <a:endParaRPr lang="zh-CN" altLang="en-US" dirty="0">
              <a:solidFill>
                <a:prstClr val="black">
                  <a:lumMod val="65000"/>
                  <a:lumOff val="35000"/>
                </a:prstClr>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8" dur="2000" fill="hold"/>
                                            <p:tgtEl>
                                              <p:spTgt spid="7"/>
                                            </p:tgtEl>
                                            <p:attrNameLst>
                                              <p:attrName>ppt_x</p:attrName>
                                              <p:attrName>ppt_y</p:attrName>
                                            </p:attrNameLst>
                                          </p:cBhvr>
                                          <p:rCtr x="35556" y="11111"/>
                                        </p:animMotion>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2000"/>
                                            <p:tgtEl>
                                              <p:spTgt spid="6"/>
                                            </p:tgtEl>
                                          </p:cBhvr>
                                        </p:animEffect>
                                      </p:childTnLst>
                                    </p:cTn>
                                  </p:par>
                                  <p:par>
                                    <p:cTn id="22" presetID="53" presetClass="entr" presetSubtype="16" fill="hold" nodeType="withEffect">
                                      <p:stCondLst>
                                        <p:cond delay="130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animEffect transition="in" filter="fade">
                                          <p:cBhvr>
                                            <p:cTn id="26" dur="500"/>
                                            <p:tgtEl>
                                              <p:spTgt spid="41"/>
                                            </p:tgtEl>
                                          </p:cBhvr>
                                        </p:animEffect>
                                      </p:childTnLst>
                                    </p:cTn>
                                  </p:par>
                                  <p:par>
                                    <p:cTn id="27" presetID="42" presetClass="entr" presetSubtype="0" fill="hold" nodeType="withEffect">
                                      <p:stCondLst>
                                        <p:cond delay="16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6" presetClass="entr" presetSubtype="2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arn(inVertical)">
                                          <p:cBhvr>
                                            <p:cTn id="35" dur="500"/>
                                            <p:tgtEl>
                                              <p:spTgt spid="43"/>
                                            </p:tgtEl>
                                          </p:cBhvr>
                                        </p:animEffect>
                                      </p:childTnLst>
                                    </p:cTn>
                                  </p:par>
                                </p:childTnLst>
                              </p:cTn>
                            </p:par>
                            <p:par>
                              <p:cTn id="36" fill="hold">
                                <p:stCondLst>
                                  <p:cond delay="1000"/>
                                </p:stCondLst>
                                <p:childTnLst>
                                  <p:par>
                                    <p:cTn id="37" presetID="2" presetClass="entr" presetSubtype="12" accel="52000" fill="hold" nodeType="afterEffect" p14:presetBounceEnd="54000">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14:bounceEnd="54000">
                                          <p:cBhvr additive="base">
                                            <p:cTn id="39" dur="1200" fill="hold"/>
                                            <p:tgtEl>
                                              <p:spTgt spid="38"/>
                                            </p:tgtEl>
                                            <p:attrNameLst>
                                              <p:attrName>ppt_x</p:attrName>
                                            </p:attrNameLst>
                                          </p:cBhvr>
                                          <p:tavLst>
                                            <p:tav tm="0">
                                              <p:val>
                                                <p:strVal val="0-#ppt_w/2"/>
                                              </p:val>
                                            </p:tav>
                                            <p:tav tm="100000">
                                              <p:val>
                                                <p:strVal val="#ppt_x"/>
                                              </p:val>
                                            </p:tav>
                                          </p:tavLst>
                                        </p:anim>
                                        <p:anim calcmode="lin" valueType="num" p14:bounceEnd="54000">
                                          <p:cBhvr additive="base">
                                            <p:cTn id="40" dur="12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3" accel="52000" fill="hold" nodeType="withEffect" p14:presetBounceEnd="54000">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14:bounceEnd="54000">
                                          <p:cBhvr additive="base">
                                            <p:cTn id="43" dur="1200" fill="hold"/>
                                            <p:tgtEl>
                                              <p:spTgt spid="18"/>
                                            </p:tgtEl>
                                            <p:attrNameLst>
                                              <p:attrName>ppt_x</p:attrName>
                                            </p:attrNameLst>
                                          </p:cBhvr>
                                          <p:tavLst>
                                            <p:tav tm="0">
                                              <p:val>
                                                <p:strVal val="1+#ppt_w/2"/>
                                              </p:val>
                                            </p:tav>
                                            <p:tav tm="100000">
                                              <p:val>
                                                <p:strVal val="#ppt_x"/>
                                              </p:val>
                                            </p:tav>
                                          </p:tavLst>
                                        </p:anim>
                                        <p:anim calcmode="lin" valueType="num" p14:bounceEnd="54000">
                                          <p:cBhvr additive="base">
                                            <p:cTn id="44" dur="1200" fill="hold"/>
                                            <p:tgtEl>
                                              <p:spTgt spid="18"/>
                                            </p:tgtEl>
                                            <p:attrNameLst>
                                              <p:attrName>ppt_y</p:attrName>
                                            </p:attrNameLst>
                                          </p:cBhvr>
                                          <p:tavLst>
                                            <p:tav tm="0">
                                              <p:val>
                                                <p:strVal val="0-#ppt_h/2"/>
                                              </p:val>
                                            </p:tav>
                                            <p:tav tm="100000">
                                              <p:val>
                                                <p:strVal val="#ppt_y"/>
                                              </p:val>
                                            </p:tav>
                                          </p:tavLst>
                                        </p:anim>
                                      </p:childTnLst>
                                    </p:cTn>
                                  </p:par>
                                  <p:par>
                                    <p:cTn id="45" presetID="2" presetClass="entr" presetSubtype="6" accel="52000" fill="hold" nodeType="withEffect" p14:presetBounceEnd="54000">
                                      <p:stCondLst>
                                        <p:cond delay="900"/>
                                      </p:stCondLst>
                                      <p:childTnLst>
                                        <p:set>
                                          <p:cBhvr>
                                            <p:cTn id="46" dur="1" fill="hold">
                                              <p:stCondLst>
                                                <p:cond delay="0"/>
                                              </p:stCondLst>
                                            </p:cTn>
                                            <p:tgtEl>
                                              <p:spTgt spid="35"/>
                                            </p:tgtEl>
                                            <p:attrNameLst>
                                              <p:attrName>style.visibility</p:attrName>
                                            </p:attrNameLst>
                                          </p:cBhvr>
                                          <p:to>
                                            <p:strVal val="visible"/>
                                          </p:to>
                                        </p:set>
                                        <p:anim calcmode="lin" valueType="num" p14:bounceEnd="54000">
                                          <p:cBhvr additive="base">
                                            <p:cTn id="47" dur="1200" fill="hold"/>
                                            <p:tgtEl>
                                              <p:spTgt spid="35"/>
                                            </p:tgtEl>
                                            <p:attrNameLst>
                                              <p:attrName>ppt_x</p:attrName>
                                            </p:attrNameLst>
                                          </p:cBhvr>
                                          <p:tavLst>
                                            <p:tav tm="0">
                                              <p:val>
                                                <p:strVal val="1+#ppt_w/2"/>
                                              </p:val>
                                            </p:tav>
                                            <p:tav tm="100000">
                                              <p:val>
                                                <p:strVal val="#ppt_x"/>
                                              </p:val>
                                            </p:tav>
                                          </p:tavLst>
                                        </p:anim>
                                        <p:anim calcmode="lin" valueType="num" p14:bounceEnd="54000">
                                          <p:cBhvr additive="base">
                                            <p:cTn id="48" dur="12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14" presetClass="entr" presetSubtype="1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randombar(horizontal)">
                                          <p:cBhvr>
                                            <p:cTn id="76" dur="500"/>
                                            <p:tgtEl>
                                              <p:spTgt spid="3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randombar(horizontal)">
                                          <p:cBhvr>
                                            <p:cTn id="79" dur="500"/>
                                            <p:tgtEl>
                                              <p:spTgt spid="3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randombar(horizontal)">
                                          <p:cBhvr>
                                            <p:cTn id="8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25" grpId="0" animBg="1"/>
          <p:bldP spid="26" grpId="0" animBg="1"/>
          <p:bldP spid="31" grpId="0"/>
          <p:bldP spid="32" grpId="0"/>
          <p:bldP spid="33" grpId="0"/>
          <p:bldP spid="34"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8" dur="2000" fill="hold"/>
                                            <p:tgtEl>
                                              <p:spTgt spid="7"/>
                                            </p:tgtEl>
                                            <p:attrNameLst>
                                              <p:attrName>ppt_x</p:attrName>
                                              <p:attrName>ppt_y</p:attrName>
                                            </p:attrNameLst>
                                          </p:cBhvr>
                                          <p:rCtr x="35556" y="11111"/>
                                        </p:animMotion>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2000"/>
                                            <p:tgtEl>
                                              <p:spTgt spid="6"/>
                                            </p:tgtEl>
                                          </p:cBhvr>
                                        </p:animEffect>
                                      </p:childTnLst>
                                    </p:cTn>
                                  </p:par>
                                  <p:par>
                                    <p:cTn id="22" presetID="53" presetClass="entr" presetSubtype="16" fill="hold" nodeType="withEffect">
                                      <p:stCondLst>
                                        <p:cond delay="1300"/>
                                      </p:stCondLst>
                                      <p:childTnLst>
                                        <p:set>
                                          <p:cBhvr>
                                            <p:cTn id="23" dur="1" fill="hold">
                                              <p:stCondLst>
                                                <p:cond delay="0"/>
                                              </p:stCondLst>
                                            </p:cTn>
                                            <p:tgtEl>
                                              <p:spTgt spid="41"/>
                                            </p:tgtEl>
                                            <p:attrNameLst>
                                              <p:attrName>style.visibility</p:attrName>
                                            </p:attrNameLst>
                                          </p:cBhvr>
                                          <p:to>
                                            <p:strVal val="visible"/>
                                          </p:to>
                                        </p:set>
                                        <p:anim calcmode="lin" valueType="num">
                                          <p:cBhvr>
                                            <p:cTn id="24" dur="500" fill="hold"/>
                                            <p:tgtEl>
                                              <p:spTgt spid="41"/>
                                            </p:tgtEl>
                                            <p:attrNameLst>
                                              <p:attrName>ppt_w</p:attrName>
                                            </p:attrNameLst>
                                          </p:cBhvr>
                                          <p:tavLst>
                                            <p:tav tm="0">
                                              <p:val>
                                                <p:fltVal val="0"/>
                                              </p:val>
                                            </p:tav>
                                            <p:tav tm="100000">
                                              <p:val>
                                                <p:strVal val="#ppt_w"/>
                                              </p:val>
                                            </p:tav>
                                          </p:tavLst>
                                        </p:anim>
                                        <p:anim calcmode="lin" valueType="num">
                                          <p:cBhvr>
                                            <p:cTn id="25" dur="500" fill="hold"/>
                                            <p:tgtEl>
                                              <p:spTgt spid="41"/>
                                            </p:tgtEl>
                                            <p:attrNameLst>
                                              <p:attrName>ppt_h</p:attrName>
                                            </p:attrNameLst>
                                          </p:cBhvr>
                                          <p:tavLst>
                                            <p:tav tm="0">
                                              <p:val>
                                                <p:fltVal val="0"/>
                                              </p:val>
                                            </p:tav>
                                            <p:tav tm="100000">
                                              <p:val>
                                                <p:strVal val="#ppt_h"/>
                                              </p:val>
                                            </p:tav>
                                          </p:tavLst>
                                        </p:anim>
                                        <p:animEffect transition="in" filter="fade">
                                          <p:cBhvr>
                                            <p:cTn id="26" dur="500"/>
                                            <p:tgtEl>
                                              <p:spTgt spid="41"/>
                                            </p:tgtEl>
                                          </p:cBhvr>
                                        </p:animEffect>
                                      </p:childTnLst>
                                    </p:cTn>
                                  </p:par>
                                  <p:par>
                                    <p:cTn id="27" presetID="42" presetClass="entr" presetSubtype="0" fill="hold" nodeType="withEffect">
                                      <p:stCondLst>
                                        <p:cond delay="16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6" presetClass="entr" presetSubtype="2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arn(inVertical)">
                                          <p:cBhvr>
                                            <p:cTn id="35" dur="500"/>
                                            <p:tgtEl>
                                              <p:spTgt spid="43"/>
                                            </p:tgtEl>
                                          </p:cBhvr>
                                        </p:animEffect>
                                      </p:childTnLst>
                                    </p:cTn>
                                  </p:par>
                                </p:childTnLst>
                              </p:cTn>
                            </p:par>
                            <p:par>
                              <p:cTn id="36" fill="hold">
                                <p:stCondLst>
                                  <p:cond delay="1000"/>
                                </p:stCondLst>
                                <p:childTnLst>
                                  <p:par>
                                    <p:cTn id="37" presetID="2" presetClass="entr" presetSubtype="12" accel="5200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200" fill="hold"/>
                                            <p:tgtEl>
                                              <p:spTgt spid="38"/>
                                            </p:tgtEl>
                                            <p:attrNameLst>
                                              <p:attrName>ppt_x</p:attrName>
                                            </p:attrNameLst>
                                          </p:cBhvr>
                                          <p:tavLst>
                                            <p:tav tm="0">
                                              <p:val>
                                                <p:strVal val="0-#ppt_w/2"/>
                                              </p:val>
                                            </p:tav>
                                            <p:tav tm="100000">
                                              <p:val>
                                                <p:strVal val="#ppt_x"/>
                                              </p:val>
                                            </p:tav>
                                          </p:tavLst>
                                        </p:anim>
                                        <p:anim calcmode="lin" valueType="num">
                                          <p:cBhvr additive="base">
                                            <p:cTn id="40" dur="12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3" accel="52000" fill="hold" nodeType="withEffect">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200" fill="hold"/>
                                            <p:tgtEl>
                                              <p:spTgt spid="18"/>
                                            </p:tgtEl>
                                            <p:attrNameLst>
                                              <p:attrName>ppt_x</p:attrName>
                                            </p:attrNameLst>
                                          </p:cBhvr>
                                          <p:tavLst>
                                            <p:tav tm="0">
                                              <p:val>
                                                <p:strVal val="1+#ppt_w/2"/>
                                              </p:val>
                                            </p:tav>
                                            <p:tav tm="100000">
                                              <p:val>
                                                <p:strVal val="#ppt_x"/>
                                              </p:val>
                                            </p:tav>
                                          </p:tavLst>
                                        </p:anim>
                                        <p:anim calcmode="lin" valueType="num">
                                          <p:cBhvr additive="base">
                                            <p:cTn id="44" dur="1200" fill="hold"/>
                                            <p:tgtEl>
                                              <p:spTgt spid="18"/>
                                            </p:tgtEl>
                                            <p:attrNameLst>
                                              <p:attrName>ppt_y</p:attrName>
                                            </p:attrNameLst>
                                          </p:cBhvr>
                                          <p:tavLst>
                                            <p:tav tm="0">
                                              <p:val>
                                                <p:strVal val="0-#ppt_h/2"/>
                                              </p:val>
                                            </p:tav>
                                            <p:tav tm="100000">
                                              <p:val>
                                                <p:strVal val="#ppt_y"/>
                                              </p:val>
                                            </p:tav>
                                          </p:tavLst>
                                        </p:anim>
                                      </p:childTnLst>
                                    </p:cTn>
                                  </p:par>
                                  <p:par>
                                    <p:cTn id="45" presetID="2" presetClass="entr" presetSubtype="6" accel="52000" fill="hold" nodeType="withEffect">
                                      <p:stCondLst>
                                        <p:cond delay="9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1200" fill="hold"/>
                                            <p:tgtEl>
                                              <p:spTgt spid="35"/>
                                            </p:tgtEl>
                                            <p:attrNameLst>
                                              <p:attrName>ppt_x</p:attrName>
                                            </p:attrNameLst>
                                          </p:cBhvr>
                                          <p:tavLst>
                                            <p:tav tm="0">
                                              <p:val>
                                                <p:strVal val="1+#ppt_w/2"/>
                                              </p:val>
                                            </p:tav>
                                            <p:tav tm="100000">
                                              <p:val>
                                                <p:strVal val="#ppt_x"/>
                                              </p:val>
                                            </p:tav>
                                          </p:tavLst>
                                        </p:anim>
                                        <p:anim calcmode="lin" valueType="num">
                                          <p:cBhvr additive="base">
                                            <p:cTn id="48" dur="12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14" presetClass="entr" presetSubtype="1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randombar(horizontal)">
                                          <p:cBhvr>
                                            <p:cTn id="76" dur="500"/>
                                            <p:tgtEl>
                                              <p:spTgt spid="3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randombar(horizontal)">
                                          <p:cBhvr>
                                            <p:cTn id="79" dur="500"/>
                                            <p:tgtEl>
                                              <p:spTgt spid="3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randombar(horizontal)">
                                          <p:cBhvr>
                                            <p:cTn id="8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25" grpId="0" animBg="1"/>
          <p:bldP spid="26" grpId="0" animBg="1"/>
          <p:bldP spid="31" grpId="0"/>
          <p:bldP spid="32" grpId="0"/>
          <p:bldP spid="33" grpId="0"/>
          <p:bldP spid="34"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295884" y="1556792"/>
            <a:ext cx="2493057" cy="2493055"/>
            <a:chOff x="3386125" y="1728033"/>
            <a:chExt cx="2493057" cy="2493055"/>
          </a:xfrm>
        </p:grpSpPr>
        <p:grpSp>
          <p:nvGrpSpPr>
            <p:cNvPr id="7" name="组合 6"/>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椭圆 12"/>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3390972" y="1772816"/>
              <a:ext cx="2439450" cy="2444927"/>
              <a:chOff x="800752" y="1176303"/>
              <a:chExt cx="2227424" cy="2232424"/>
            </a:xfrm>
          </p:grpSpPr>
          <p:sp>
            <p:nvSpPr>
              <p:cNvPr id="9"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gradFill>
                <a:gsLst>
                  <a:gs pos="0">
                    <a:srgbClr val="067FC9"/>
                  </a:gs>
                  <a:gs pos="100000">
                    <a:srgbClr val="00B2CA"/>
                  </a:gs>
                </a:gsLst>
                <a:lin ang="2700000" scaled="1"/>
              </a:gra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10" name="TextBox 50"/>
              <p:cNvSpPr txBox="1"/>
              <p:nvPr/>
            </p:nvSpPr>
            <p:spPr>
              <a:xfrm>
                <a:off x="1584480" y="1844450"/>
                <a:ext cx="749696" cy="421539"/>
              </a:xfrm>
              <a:prstGeom prst="rect">
                <a:avLst/>
              </a:prstGeom>
              <a:noFill/>
            </p:spPr>
            <p:txBody>
              <a:bodyPr wrap="none" rtlCol="0">
                <a:spAutoFit/>
              </a:bodyPr>
              <a:lstStyle/>
              <a:p>
                <a:r>
                  <a:rPr lang="en-US" altLang="zh-CN" sz="2400" dirty="0">
                    <a:latin typeface="+mj-ea"/>
                    <a:ea typeface="+mj-ea"/>
                  </a:rPr>
                  <a:t>76%</a:t>
                </a:r>
                <a:endParaRPr lang="zh-CN" altLang="en-US" sz="2400" dirty="0">
                  <a:latin typeface="+mj-ea"/>
                  <a:ea typeface="+mj-ea"/>
                </a:endParaRPr>
              </a:p>
            </p:txBody>
          </p:sp>
          <p:sp>
            <p:nvSpPr>
              <p:cNvPr id="11" name="TextBox 51"/>
              <p:cNvSpPr txBox="1"/>
              <p:nvPr/>
            </p:nvSpPr>
            <p:spPr>
              <a:xfrm>
                <a:off x="1382103" y="2288609"/>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14" name="矩形 13"/>
          <p:cNvSpPr/>
          <p:nvPr/>
        </p:nvSpPr>
        <p:spPr>
          <a:xfrm>
            <a:off x="1411125" y="4171354"/>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sp>
        <p:nvSpPr>
          <p:cNvPr id="15" name="矩形 14"/>
          <p:cNvSpPr/>
          <p:nvPr/>
        </p:nvSpPr>
        <p:spPr>
          <a:xfrm>
            <a:off x="1305023" y="4335100"/>
            <a:ext cx="2407460" cy="1772793"/>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j-ea"/>
                <a:ea typeface="+mj-ea"/>
              </a:rPr>
              <a:t>您的内容打在这里，或者通过复制您的文本后，在此框中选择粘贴，并选择只</a:t>
            </a:r>
            <a:r>
              <a:rPr lang="zh-CN" altLang="en-US" sz="1200" dirty="0" smtClean="0">
                <a:solidFill>
                  <a:schemeClr val="tx1">
                    <a:lumMod val="75000"/>
                    <a:lumOff val="25000"/>
                  </a:schemeClr>
                </a:solidFill>
                <a:latin typeface="+mj-ea"/>
                <a:ea typeface="+mj-ea"/>
              </a:rPr>
              <a:t>保留</a:t>
            </a:r>
            <a:r>
              <a:rPr lang="zh-CN" altLang="en-US" sz="1200" dirty="0">
                <a:solidFill>
                  <a:schemeClr val="tx1">
                    <a:lumMod val="75000"/>
                    <a:lumOff val="25000"/>
                  </a:schemeClr>
                </a:solidFill>
                <a:latin typeface="+mj-ea"/>
                <a:ea typeface="+mj-ea"/>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j-ea"/>
              <a:ea typeface="+mj-ea"/>
            </a:endParaRPr>
          </a:p>
        </p:txBody>
      </p:sp>
      <p:grpSp>
        <p:nvGrpSpPr>
          <p:cNvPr id="16" name="组合 15"/>
          <p:cNvGrpSpPr/>
          <p:nvPr/>
        </p:nvGrpSpPr>
        <p:grpSpPr>
          <a:xfrm>
            <a:off x="4451475" y="1421114"/>
            <a:ext cx="2493057" cy="2493055"/>
            <a:chOff x="6266445" y="1611556"/>
            <a:chExt cx="2493057" cy="2493055"/>
          </a:xfrm>
        </p:grpSpPr>
        <p:grpSp>
          <p:nvGrpSpPr>
            <p:cNvPr id="17" name="组合 1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5" name="椭圆 24"/>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8" name="组合 17"/>
            <p:cNvGrpSpPr/>
            <p:nvPr/>
          </p:nvGrpSpPr>
          <p:grpSpPr>
            <a:xfrm>
              <a:off x="6432542" y="2391431"/>
              <a:ext cx="2287665" cy="1713180"/>
              <a:chOff x="3577963" y="1741150"/>
              <a:chExt cx="2088831" cy="1564277"/>
            </a:xfrm>
          </p:grpSpPr>
          <p:sp>
            <p:nvSpPr>
              <p:cNvPr id="2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 name="TextBox 60"/>
              <p:cNvSpPr txBox="1"/>
              <p:nvPr/>
            </p:nvSpPr>
            <p:spPr>
              <a:xfrm>
                <a:off x="4223097" y="1741150"/>
                <a:ext cx="749696" cy="421539"/>
              </a:xfrm>
              <a:prstGeom prst="rect">
                <a:avLst/>
              </a:prstGeom>
              <a:noFill/>
            </p:spPr>
            <p:txBody>
              <a:bodyPr wrap="none" rtlCol="0">
                <a:spAutoFit/>
              </a:bodyPr>
              <a:lstStyle/>
              <a:p>
                <a:r>
                  <a:rPr lang="en-US" altLang="zh-CN" sz="2400" dirty="0">
                    <a:latin typeface="+mj-ea"/>
                    <a:ea typeface="+mj-ea"/>
                  </a:rPr>
                  <a:t>48%</a:t>
                </a:r>
                <a:endParaRPr lang="zh-CN" altLang="en-US" sz="2400" dirty="0">
                  <a:latin typeface="+mj-ea"/>
                  <a:ea typeface="+mj-ea"/>
                </a:endParaRPr>
              </a:p>
            </p:txBody>
          </p:sp>
          <p:sp>
            <p:nvSpPr>
              <p:cNvPr id="22" name="TextBox 61"/>
              <p:cNvSpPr txBox="1"/>
              <p:nvPr/>
            </p:nvSpPr>
            <p:spPr>
              <a:xfrm>
                <a:off x="3996970" y="2209059"/>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26" name="矩形 25"/>
          <p:cNvSpPr/>
          <p:nvPr/>
        </p:nvSpPr>
        <p:spPr>
          <a:xfrm>
            <a:off x="4576182" y="4151267"/>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latin typeface="+mj-ea"/>
              <a:ea typeface="+mj-ea"/>
            </a:endParaRPr>
          </a:p>
        </p:txBody>
      </p:sp>
      <p:sp>
        <p:nvSpPr>
          <p:cNvPr id="27" name="矩形 26"/>
          <p:cNvSpPr/>
          <p:nvPr/>
        </p:nvSpPr>
        <p:spPr>
          <a:xfrm>
            <a:off x="4470081" y="4315013"/>
            <a:ext cx="2514445" cy="15327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j-ea"/>
                <a:ea typeface="+mj-ea"/>
              </a:rPr>
              <a:t>您的内容打在这里，或者通过复制您的文本后，在此框中选择粘贴，并选择只</a:t>
            </a:r>
            <a:r>
              <a:rPr lang="zh-CN" altLang="en-US" sz="1200" dirty="0" smtClean="0">
                <a:solidFill>
                  <a:schemeClr val="tx1">
                    <a:lumMod val="75000"/>
                    <a:lumOff val="25000"/>
                  </a:schemeClr>
                </a:solidFill>
                <a:latin typeface="+mj-ea"/>
                <a:ea typeface="+mj-ea"/>
              </a:rPr>
              <a:t>保留</a:t>
            </a:r>
            <a:r>
              <a:rPr lang="zh-CN" altLang="en-US" sz="1200" dirty="0">
                <a:solidFill>
                  <a:schemeClr val="tx1">
                    <a:lumMod val="75000"/>
                    <a:lumOff val="25000"/>
                  </a:schemeClr>
                </a:solidFill>
                <a:latin typeface="+mj-ea"/>
                <a:ea typeface="+mj-ea"/>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j-ea"/>
              <a:ea typeface="+mj-ea"/>
            </a:endParaRPr>
          </a:p>
        </p:txBody>
      </p:sp>
      <p:grpSp>
        <p:nvGrpSpPr>
          <p:cNvPr id="28" name="组合 27"/>
          <p:cNvGrpSpPr/>
          <p:nvPr/>
        </p:nvGrpSpPr>
        <p:grpSpPr>
          <a:xfrm>
            <a:off x="7895406" y="1421114"/>
            <a:ext cx="2493057" cy="2493055"/>
            <a:chOff x="9250277" y="1611556"/>
            <a:chExt cx="2493057" cy="2493055"/>
          </a:xfrm>
        </p:grpSpPr>
        <p:grpSp>
          <p:nvGrpSpPr>
            <p:cNvPr id="29" name="组合 28"/>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5" name="椭圆 34"/>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0" name="组合 29"/>
            <p:cNvGrpSpPr/>
            <p:nvPr/>
          </p:nvGrpSpPr>
          <p:grpSpPr>
            <a:xfrm>
              <a:off x="9280937" y="2391431"/>
              <a:ext cx="1726844" cy="1713180"/>
              <a:chOff x="6178788" y="1741150"/>
              <a:chExt cx="1576754" cy="1564277"/>
            </a:xfrm>
          </p:grpSpPr>
          <p:sp>
            <p:nvSpPr>
              <p:cNvPr id="3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gradFill>
                <a:gsLst>
                  <a:gs pos="0">
                    <a:srgbClr val="067FC9"/>
                  </a:gs>
                  <a:gs pos="100000">
                    <a:srgbClr val="00B2CA"/>
                  </a:gs>
                </a:gsLst>
                <a:lin ang="2700000" scaled="1"/>
              </a:gra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32" name="TextBox 68"/>
              <p:cNvSpPr txBox="1"/>
              <p:nvPr/>
            </p:nvSpPr>
            <p:spPr>
              <a:xfrm>
                <a:off x="6958100" y="1741150"/>
                <a:ext cx="749696" cy="421539"/>
              </a:xfrm>
              <a:prstGeom prst="rect">
                <a:avLst/>
              </a:prstGeom>
              <a:noFill/>
            </p:spPr>
            <p:txBody>
              <a:bodyPr wrap="none" rtlCol="0">
                <a:spAutoFit/>
              </a:bodyPr>
              <a:lstStyle/>
              <a:p>
                <a:r>
                  <a:rPr lang="en-US" altLang="zh-CN" sz="2400" dirty="0">
                    <a:latin typeface="+mj-ea"/>
                    <a:ea typeface="+mj-ea"/>
                  </a:rPr>
                  <a:t>22%</a:t>
                </a:r>
                <a:endParaRPr lang="zh-CN" altLang="en-US" sz="2400" dirty="0">
                  <a:latin typeface="+mj-ea"/>
                  <a:ea typeface="+mj-ea"/>
                </a:endParaRPr>
              </a:p>
            </p:txBody>
          </p:sp>
          <p:sp>
            <p:nvSpPr>
              <p:cNvPr id="33" name="TextBox 69"/>
              <p:cNvSpPr txBox="1"/>
              <p:nvPr/>
            </p:nvSpPr>
            <p:spPr>
              <a:xfrm>
                <a:off x="6743848" y="2244684"/>
                <a:ext cx="1011694" cy="337231"/>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36" name="矩形 35"/>
          <p:cNvSpPr/>
          <p:nvPr/>
        </p:nvSpPr>
        <p:spPr>
          <a:xfrm>
            <a:off x="8031628" y="4153769"/>
            <a:ext cx="2329056" cy="774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latin typeface="+mj-ea"/>
              <a:ea typeface="+mj-ea"/>
            </a:endParaRPr>
          </a:p>
        </p:txBody>
      </p:sp>
      <p:sp>
        <p:nvSpPr>
          <p:cNvPr id="37" name="矩形 36"/>
          <p:cNvSpPr/>
          <p:nvPr/>
        </p:nvSpPr>
        <p:spPr>
          <a:xfrm>
            <a:off x="7951204" y="4317515"/>
            <a:ext cx="2437009" cy="1772793"/>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mj-ea"/>
                <a:ea typeface="+mj-ea"/>
              </a:rPr>
              <a:t>您的内容打在这里，或者通过复制您的文本后，在此框中选择粘贴，并选择只</a:t>
            </a:r>
            <a:r>
              <a:rPr lang="zh-CN" altLang="en-US" sz="1200" dirty="0" smtClean="0">
                <a:solidFill>
                  <a:schemeClr val="tx1">
                    <a:lumMod val="75000"/>
                    <a:lumOff val="25000"/>
                  </a:schemeClr>
                </a:solidFill>
                <a:latin typeface="+mj-ea"/>
                <a:ea typeface="+mj-ea"/>
              </a:rPr>
              <a:t>保留</a:t>
            </a:r>
            <a:r>
              <a:rPr lang="zh-CN" altLang="en-US" sz="1200" dirty="0">
                <a:solidFill>
                  <a:schemeClr val="tx1">
                    <a:lumMod val="75000"/>
                    <a:lumOff val="25000"/>
                  </a:schemeClr>
                </a:solidFill>
                <a:latin typeface="+mj-ea"/>
                <a:ea typeface="+mj-ea"/>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par>
                                <p:cTn id="21" presetID="31" presetClass="entr" presetSubtype="0"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fltVal val="0"/>
                                          </p:val>
                                        </p:tav>
                                        <p:tav tm="100000">
                                          <p:val>
                                            <p:strVal val="#ppt_w"/>
                                          </p:val>
                                        </p:tav>
                                      </p:tavLst>
                                    </p:anim>
                                    <p:anim calcmode="lin" valueType="num">
                                      <p:cBhvr>
                                        <p:cTn id="24" dur="1000" fill="hold"/>
                                        <p:tgtEl>
                                          <p:spTgt spid="16"/>
                                        </p:tgtEl>
                                        <p:attrNameLst>
                                          <p:attrName>ppt_h</p:attrName>
                                        </p:attrNameLst>
                                      </p:cBhvr>
                                      <p:tavLst>
                                        <p:tav tm="0">
                                          <p:val>
                                            <p:fltVal val="0"/>
                                          </p:val>
                                        </p:tav>
                                        <p:tav tm="100000">
                                          <p:val>
                                            <p:strVal val="#ppt_h"/>
                                          </p:val>
                                        </p:tav>
                                      </p:tavLst>
                                    </p:anim>
                                    <p:anim calcmode="lin" valueType="num">
                                      <p:cBhvr>
                                        <p:cTn id="25" dur="1000" fill="hold"/>
                                        <p:tgtEl>
                                          <p:spTgt spid="16"/>
                                        </p:tgtEl>
                                        <p:attrNameLst>
                                          <p:attrName>style.rotation</p:attrName>
                                        </p:attrNameLst>
                                      </p:cBhvr>
                                      <p:tavLst>
                                        <p:tav tm="0">
                                          <p:val>
                                            <p:fltVal val="90"/>
                                          </p:val>
                                        </p:tav>
                                        <p:tav tm="100000">
                                          <p:val>
                                            <p:fltVal val="0"/>
                                          </p:val>
                                        </p:tav>
                                      </p:tavLst>
                                    </p:anim>
                                    <p:animEffect transition="in" filter="fade">
                                      <p:cBhvr>
                                        <p:cTn id="26" dur="1000"/>
                                        <p:tgtEl>
                                          <p:spTgt spid="16"/>
                                        </p:tgtEl>
                                      </p:cBhvr>
                                    </p:animEffect>
                                  </p:childTnLst>
                                </p:cTn>
                              </p:par>
                              <p:par>
                                <p:cTn id="27" presetID="31" presetClass="entr" presetSubtype="0" fill="hold" nodeType="withEffect">
                                  <p:stCondLst>
                                    <p:cond delay="5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1000" fill="hold"/>
                                        <p:tgtEl>
                                          <p:spTgt spid="28"/>
                                        </p:tgtEl>
                                        <p:attrNameLst>
                                          <p:attrName>ppt_w</p:attrName>
                                        </p:attrNameLst>
                                      </p:cBhvr>
                                      <p:tavLst>
                                        <p:tav tm="0">
                                          <p:val>
                                            <p:fltVal val="0"/>
                                          </p:val>
                                        </p:tav>
                                        <p:tav tm="100000">
                                          <p:val>
                                            <p:strVal val="#ppt_w"/>
                                          </p:val>
                                        </p:tav>
                                      </p:tavLst>
                                    </p:anim>
                                    <p:anim calcmode="lin" valueType="num">
                                      <p:cBhvr>
                                        <p:cTn id="30" dur="1000" fill="hold"/>
                                        <p:tgtEl>
                                          <p:spTgt spid="28"/>
                                        </p:tgtEl>
                                        <p:attrNameLst>
                                          <p:attrName>ppt_h</p:attrName>
                                        </p:attrNameLst>
                                      </p:cBhvr>
                                      <p:tavLst>
                                        <p:tav tm="0">
                                          <p:val>
                                            <p:fltVal val="0"/>
                                          </p:val>
                                        </p:tav>
                                        <p:tav tm="100000">
                                          <p:val>
                                            <p:strVal val="#ppt_h"/>
                                          </p:val>
                                        </p:tav>
                                      </p:tavLst>
                                    </p:anim>
                                    <p:anim calcmode="lin" valueType="num">
                                      <p:cBhvr>
                                        <p:cTn id="31" dur="1000" fill="hold"/>
                                        <p:tgtEl>
                                          <p:spTgt spid="28"/>
                                        </p:tgtEl>
                                        <p:attrNameLst>
                                          <p:attrName>style.rotation</p:attrName>
                                        </p:attrNameLst>
                                      </p:cBhvr>
                                      <p:tavLst>
                                        <p:tav tm="0">
                                          <p:val>
                                            <p:fltVal val="90"/>
                                          </p:val>
                                        </p:tav>
                                        <p:tav tm="100000">
                                          <p:val>
                                            <p:fltVal val="0"/>
                                          </p:val>
                                        </p:tav>
                                      </p:tavLst>
                                    </p:anim>
                                    <p:animEffect transition="in" filter="fade">
                                      <p:cBhvr>
                                        <p:cTn id="32" dur="1000"/>
                                        <p:tgtEl>
                                          <p:spTgt spid="28"/>
                                        </p:tgtEl>
                                      </p:cBhvr>
                                    </p:animEffect>
                                  </p:childTnLst>
                                </p:cTn>
                              </p:par>
                            </p:childTnLst>
                          </p:cTn>
                        </p:par>
                        <p:par>
                          <p:cTn id="33" fill="hold">
                            <p:stCondLst>
                              <p:cond delay="1500"/>
                            </p:stCondLst>
                            <p:childTnLst>
                              <p:par>
                                <p:cTn id="34" presetID="2" presetClass="entr" presetSubtype="2"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000"/>
                                        <p:tgtEl>
                                          <p:spTgt spid="27"/>
                                        </p:tgtEl>
                                      </p:cBhvr>
                                    </p:animEffect>
                                    <p:anim calcmode="lin" valueType="num">
                                      <p:cBhvr>
                                        <p:cTn id="55" dur="1000" fill="hold"/>
                                        <p:tgtEl>
                                          <p:spTgt spid="27"/>
                                        </p:tgtEl>
                                        <p:attrNameLst>
                                          <p:attrName>ppt_x</p:attrName>
                                        </p:attrNameLst>
                                      </p:cBhvr>
                                      <p:tavLst>
                                        <p:tav tm="0">
                                          <p:val>
                                            <p:strVal val="#ppt_x"/>
                                          </p:val>
                                        </p:tav>
                                        <p:tav tm="100000">
                                          <p:val>
                                            <p:strVal val="#ppt_x"/>
                                          </p:val>
                                        </p:tav>
                                      </p:tavLst>
                                    </p:anim>
                                    <p:anim calcmode="lin" valueType="num">
                                      <p:cBhvr>
                                        <p:cTn id="56" dur="1000" fill="hold"/>
                                        <p:tgtEl>
                                          <p:spTgt spid="2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4" grpId="0" animBg="1"/>
      <p:bldP spid="15" grpId="0"/>
      <p:bldP spid="26" grpId="0" animBg="1"/>
      <p:bldP spid="27" grpId="0"/>
      <p:bldP spid="36" grpId="0" animBg="1"/>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TextBox 1"/>
          <p:cNvSpPr txBox="1"/>
          <p:nvPr/>
        </p:nvSpPr>
        <p:spPr>
          <a:xfrm>
            <a:off x="2206774" y="1556792"/>
            <a:ext cx="2978569" cy="411764"/>
          </a:xfrm>
          <a:prstGeom prst="rect">
            <a:avLst/>
          </a:prstGeom>
          <a:noFill/>
        </p:spPr>
        <p:txBody>
          <a:bodyPr wrap="square" lIns="102982" tIns="51491" rIns="102982" bIns="51491"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添加关键字</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TextBox 5"/>
          <p:cNvSpPr txBox="1"/>
          <p:nvPr/>
        </p:nvSpPr>
        <p:spPr>
          <a:xfrm>
            <a:off x="893786" y="2420888"/>
            <a:ext cx="1181156" cy="338554"/>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grpSp>
        <p:nvGrpSpPr>
          <p:cNvPr id="8" name="组合 7"/>
          <p:cNvGrpSpPr/>
          <p:nvPr/>
        </p:nvGrpSpPr>
        <p:grpSpPr>
          <a:xfrm>
            <a:off x="2282757" y="2254745"/>
            <a:ext cx="8671438" cy="693977"/>
            <a:chOff x="4154965" y="2529230"/>
            <a:chExt cx="6616289" cy="529503"/>
          </a:xfrm>
        </p:grpSpPr>
        <p:sp>
          <p:nvSpPr>
            <p:cNvPr id="9" name="右箭头 8"/>
            <p:cNvSpPr/>
            <p:nvPr/>
          </p:nvSpPr>
          <p:spPr>
            <a:xfrm>
              <a:off x="4154965" y="2529230"/>
              <a:ext cx="6616289" cy="529503"/>
            </a:xfrm>
            <a:prstGeom prst="rightArrow">
              <a:avLst/>
            </a:prstGeom>
            <a:gradFill>
              <a:gsLst>
                <a:gs pos="0">
                  <a:srgbClr val="067FC9"/>
                </a:gs>
                <a:gs pos="100000">
                  <a:srgbClr val="00B2CA"/>
                </a:gs>
              </a:gsLst>
              <a:lin ang="2700000" scaled="1"/>
            </a:gra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4309398" y="2695873"/>
              <a:ext cx="1236787" cy="234833"/>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修改文字或者删除</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1" name="TextBox 4"/>
          <p:cNvSpPr txBox="1"/>
          <p:nvPr/>
        </p:nvSpPr>
        <p:spPr>
          <a:xfrm>
            <a:off x="10955219" y="2446122"/>
            <a:ext cx="897224" cy="369332"/>
          </a:xfrm>
          <a:prstGeom prst="rect">
            <a:avLst/>
          </a:prstGeom>
          <a:noFill/>
        </p:spPr>
        <p:txBody>
          <a:bodyPr wrap="square" rtlCol="0">
            <a:spAutoFit/>
          </a:bodyPr>
          <a:lstStyle/>
          <a:p>
            <a:r>
              <a:rPr lang="en-US" altLang="zh-CN" sz="1800" dirty="0">
                <a:latin typeface="微软雅黑" panose="020B0503020204020204" pitchFamily="34" charset="-122"/>
                <a:ea typeface="微软雅黑" panose="020B0503020204020204" pitchFamily="34" charset="-122"/>
              </a:rPr>
              <a:t>95%</a:t>
            </a:r>
            <a:endParaRPr lang="zh-CN" altLang="en-US" sz="18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847623" y="3018438"/>
            <a:ext cx="1181156" cy="338554"/>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grpSp>
        <p:nvGrpSpPr>
          <p:cNvPr id="13" name="组合 12"/>
          <p:cNvGrpSpPr/>
          <p:nvPr/>
        </p:nvGrpSpPr>
        <p:grpSpPr>
          <a:xfrm>
            <a:off x="2282757" y="2842866"/>
            <a:ext cx="6099966" cy="693977"/>
            <a:chOff x="4154965" y="3117351"/>
            <a:chExt cx="4654261" cy="529503"/>
          </a:xfrm>
        </p:grpSpPr>
        <p:sp>
          <p:nvSpPr>
            <p:cNvPr id="14" name="右箭头 13"/>
            <p:cNvSpPr/>
            <p:nvPr/>
          </p:nvSpPr>
          <p:spPr>
            <a:xfrm>
              <a:off x="4154965" y="3117351"/>
              <a:ext cx="4654261" cy="529503"/>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TextBox 13"/>
            <p:cNvSpPr txBox="1"/>
            <p:nvPr/>
          </p:nvSpPr>
          <p:spPr>
            <a:xfrm>
              <a:off x="4309398" y="3274795"/>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6" name="TextBox 10"/>
          <p:cNvSpPr txBox="1"/>
          <p:nvPr/>
        </p:nvSpPr>
        <p:spPr>
          <a:xfrm>
            <a:off x="8911943" y="3054693"/>
            <a:ext cx="897224" cy="369332"/>
          </a:xfrm>
          <a:prstGeom prst="rect">
            <a:avLst/>
          </a:prstGeom>
          <a:noFill/>
        </p:spPr>
        <p:txBody>
          <a:bodyPr wrap="square" rtlCol="0">
            <a:spAutoFit/>
          </a:bodyPr>
          <a:lstStyle/>
          <a:p>
            <a:r>
              <a:rPr lang="en-US" altLang="zh-CN" sz="1800" dirty="0">
                <a:latin typeface="微软雅黑" panose="020B0503020204020204" pitchFamily="34" charset="-122"/>
                <a:ea typeface="微软雅黑" panose="020B0503020204020204" pitchFamily="34" charset="-122"/>
              </a:rPr>
              <a:t>75%</a:t>
            </a:r>
            <a:endParaRPr lang="zh-CN" altLang="en-US" sz="1800" dirty="0">
              <a:latin typeface="微软雅黑" panose="020B0503020204020204" pitchFamily="34" charset="-122"/>
              <a:ea typeface="微软雅黑" panose="020B0503020204020204" pitchFamily="34" charset="-122"/>
            </a:endParaRPr>
          </a:p>
        </p:txBody>
      </p:sp>
      <p:sp>
        <p:nvSpPr>
          <p:cNvPr id="17" name="TextBox 17"/>
          <p:cNvSpPr txBox="1"/>
          <p:nvPr/>
        </p:nvSpPr>
        <p:spPr>
          <a:xfrm>
            <a:off x="847622" y="3550248"/>
            <a:ext cx="118115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8" name="组合 17"/>
          <p:cNvGrpSpPr/>
          <p:nvPr/>
        </p:nvGrpSpPr>
        <p:grpSpPr>
          <a:xfrm>
            <a:off x="2282758" y="3430988"/>
            <a:ext cx="7056545" cy="693977"/>
            <a:chOff x="4154966" y="3705473"/>
            <a:chExt cx="5384129" cy="529503"/>
          </a:xfrm>
        </p:grpSpPr>
        <p:sp>
          <p:nvSpPr>
            <p:cNvPr id="20" name="右箭头 19"/>
            <p:cNvSpPr/>
            <p:nvPr/>
          </p:nvSpPr>
          <p:spPr>
            <a:xfrm>
              <a:off x="4154966" y="3705473"/>
              <a:ext cx="5384129" cy="529503"/>
            </a:xfrm>
            <a:prstGeom prst="rightArrow">
              <a:avLst/>
            </a:prstGeom>
            <a:gradFill>
              <a:gsLst>
                <a:gs pos="0">
                  <a:srgbClr val="067FC9"/>
                </a:gs>
                <a:gs pos="100000">
                  <a:srgbClr val="00B2CA"/>
                </a:gs>
              </a:gsLst>
              <a:lin ang="2700000" scaled="1"/>
            </a:gra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19"/>
            <p:cNvSpPr txBox="1"/>
            <p:nvPr/>
          </p:nvSpPr>
          <p:spPr>
            <a:xfrm>
              <a:off x="4309397" y="3853717"/>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22" name="TextBox 16"/>
          <p:cNvSpPr txBox="1"/>
          <p:nvPr/>
        </p:nvSpPr>
        <p:spPr>
          <a:xfrm>
            <a:off x="9712907" y="3646905"/>
            <a:ext cx="897224" cy="369332"/>
          </a:xfrm>
          <a:prstGeom prst="rect">
            <a:avLst/>
          </a:prstGeom>
          <a:noFill/>
        </p:spPr>
        <p:txBody>
          <a:bodyPr wrap="square" rtlCol="0">
            <a:spAutoFit/>
          </a:bodyPr>
          <a:lstStyle/>
          <a:p>
            <a:r>
              <a:rPr lang="en-US" altLang="zh-CN" sz="1800" dirty="0">
                <a:latin typeface="微软雅黑" panose="020B0503020204020204" pitchFamily="34" charset="-122"/>
                <a:ea typeface="微软雅黑" panose="020B0503020204020204" pitchFamily="34" charset="-122"/>
              </a:rPr>
              <a:t>85%</a:t>
            </a:r>
            <a:endParaRPr lang="zh-CN" altLang="en-US" sz="1800" dirty="0">
              <a:latin typeface="微软雅黑" panose="020B0503020204020204" pitchFamily="34" charset="-122"/>
              <a:ea typeface="微软雅黑" panose="020B0503020204020204" pitchFamily="34" charset="-122"/>
            </a:endParaRPr>
          </a:p>
        </p:txBody>
      </p:sp>
      <p:sp>
        <p:nvSpPr>
          <p:cNvPr id="23" name="TextBox 23"/>
          <p:cNvSpPr txBox="1"/>
          <p:nvPr/>
        </p:nvSpPr>
        <p:spPr>
          <a:xfrm>
            <a:off x="847621" y="4139322"/>
            <a:ext cx="118115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25" name="组合 24"/>
          <p:cNvGrpSpPr/>
          <p:nvPr/>
        </p:nvGrpSpPr>
        <p:grpSpPr>
          <a:xfrm>
            <a:off x="2282759" y="4005063"/>
            <a:ext cx="4824524" cy="693977"/>
            <a:chOff x="4154967" y="4282877"/>
            <a:chExt cx="3681102" cy="529503"/>
          </a:xfrm>
        </p:grpSpPr>
        <p:sp>
          <p:nvSpPr>
            <p:cNvPr id="26" name="右箭头 25"/>
            <p:cNvSpPr/>
            <p:nvPr/>
          </p:nvSpPr>
          <p:spPr>
            <a:xfrm>
              <a:off x="4154967" y="4282877"/>
              <a:ext cx="3681102" cy="529503"/>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7" name="TextBox 25"/>
            <p:cNvSpPr txBox="1"/>
            <p:nvPr/>
          </p:nvSpPr>
          <p:spPr>
            <a:xfrm>
              <a:off x="4309398" y="4432638"/>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28" name="TextBox 22"/>
          <p:cNvSpPr txBox="1"/>
          <p:nvPr/>
        </p:nvSpPr>
        <p:spPr>
          <a:xfrm>
            <a:off x="7996556" y="4239115"/>
            <a:ext cx="897224" cy="369332"/>
          </a:xfrm>
          <a:prstGeom prst="rect">
            <a:avLst/>
          </a:prstGeom>
          <a:noFill/>
        </p:spPr>
        <p:txBody>
          <a:bodyPr wrap="square" rtlCol="0">
            <a:spAutoFit/>
          </a:bodyPr>
          <a:lstStyle/>
          <a:p>
            <a:r>
              <a:rPr lang="en-US" altLang="zh-CN" sz="1800" dirty="0">
                <a:latin typeface="微软雅黑" panose="020B0503020204020204" pitchFamily="34" charset="-122"/>
                <a:ea typeface="微软雅黑" panose="020B0503020204020204" pitchFamily="34" charset="-122"/>
              </a:rPr>
              <a:t>52%</a:t>
            </a:r>
            <a:endParaRPr lang="zh-CN" altLang="en-US" sz="1800" dirty="0">
              <a:latin typeface="微软雅黑" panose="020B0503020204020204" pitchFamily="34" charset="-122"/>
              <a:ea typeface="微软雅黑" panose="020B0503020204020204" pitchFamily="34" charset="-122"/>
            </a:endParaRPr>
          </a:p>
        </p:txBody>
      </p:sp>
      <p:sp>
        <p:nvSpPr>
          <p:cNvPr id="29" name="TextBox 29"/>
          <p:cNvSpPr txBox="1"/>
          <p:nvPr/>
        </p:nvSpPr>
        <p:spPr>
          <a:xfrm>
            <a:off x="847620" y="4767391"/>
            <a:ext cx="118115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30" name="组合 29"/>
          <p:cNvGrpSpPr/>
          <p:nvPr/>
        </p:nvGrpSpPr>
        <p:grpSpPr>
          <a:xfrm>
            <a:off x="2282759" y="4607231"/>
            <a:ext cx="8013124" cy="693977"/>
            <a:chOff x="4154967" y="4881716"/>
            <a:chExt cx="6113997" cy="529503"/>
          </a:xfrm>
        </p:grpSpPr>
        <p:sp>
          <p:nvSpPr>
            <p:cNvPr id="31" name="右箭头 30"/>
            <p:cNvSpPr/>
            <p:nvPr/>
          </p:nvSpPr>
          <p:spPr>
            <a:xfrm>
              <a:off x="4154967" y="4881716"/>
              <a:ext cx="6113997" cy="529503"/>
            </a:xfrm>
            <a:prstGeom prst="rightArrow">
              <a:avLst/>
            </a:prstGeom>
            <a:gradFill>
              <a:gsLst>
                <a:gs pos="0">
                  <a:srgbClr val="067FC9"/>
                </a:gs>
                <a:gs pos="100000">
                  <a:srgbClr val="00B2CA"/>
                </a:gs>
              </a:gsLst>
              <a:lin ang="2700000" scaled="1"/>
            </a:gradFill>
            <a:ln>
              <a:noFill/>
            </a:ln>
          </p:spPr>
          <p:txBody>
            <a:bodyPr vert="horz" wrap="square" lIns="91440" tIns="45720" rIns="91440" bIns="45720" numCol="1" anchor="t" anchorCtr="0" compatLnSpc="1"/>
            <a:lstStyle/>
            <a:p>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4309398" y="5011560"/>
              <a:ext cx="1236787" cy="234833"/>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33" name="TextBox 28"/>
          <p:cNvSpPr txBox="1"/>
          <p:nvPr/>
        </p:nvSpPr>
        <p:spPr>
          <a:xfrm>
            <a:off x="10415796" y="4798605"/>
            <a:ext cx="961570" cy="369332"/>
          </a:xfrm>
          <a:prstGeom prst="rect">
            <a:avLst/>
          </a:prstGeom>
          <a:noFill/>
        </p:spPr>
        <p:txBody>
          <a:bodyPr wrap="square" rtlCol="0">
            <a:spAutoFit/>
          </a:bodyPr>
          <a:lstStyle/>
          <a:p>
            <a:r>
              <a:rPr lang="en-US" altLang="zh-CN" sz="1800">
                <a:latin typeface="微软雅黑" panose="020B0503020204020204" pitchFamily="34" charset="-122"/>
                <a:ea typeface="微软雅黑" panose="020B0503020204020204" pitchFamily="34" charset="-122"/>
              </a:rPr>
              <a:t>87%</a:t>
            </a:r>
            <a:endParaRPr lang="zh-CN" altLang="en-US" sz="180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065807" y="2319251"/>
            <a:ext cx="442047" cy="442047"/>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6" name="椭圆 3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7" name="组合 36"/>
          <p:cNvGrpSpPr/>
          <p:nvPr/>
        </p:nvGrpSpPr>
        <p:grpSpPr>
          <a:xfrm>
            <a:off x="2065807" y="2932862"/>
            <a:ext cx="442047" cy="442047"/>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9" name="椭圆 3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0" name="组合 39"/>
          <p:cNvGrpSpPr/>
          <p:nvPr/>
        </p:nvGrpSpPr>
        <p:grpSpPr>
          <a:xfrm>
            <a:off x="2065807" y="3522409"/>
            <a:ext cx="442047" cy="442047"/>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2" name="椭圆 4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3" name="组合 42"/>
          <p:cNvGrpSpPr/>
          <p:nvPr/>
        </p:nvGrpSpPr>
        <p:grpSpPr>
          <a:xfrm>
            <a:off x="2065807" y="4111957"/>
            <a:ext cx="442047" cy="44204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5" name="椭圆 4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6" name="组合 45"/>
          <p:cNvGrpSpPr/>
          <p:nvPr/>
        </p:nvGrpSpPr>
        <p:grpSpPr>
          <a:xfrm>
            <a:off x="2065807" y="4701505"/>
            <a:ext cx="442047" cy="44204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8" name="椭圆 47"/>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38" presetClass="entr" presetSubtype="0" accel="50000" fill="hold" grpId="0" nodeType="withEffect">
                                  <p:stCondLst>
                                    <p:cond delay="0"/>
                                  </p:stCondLst>
                                  <p:iterate type="lt">
                                    <p:tmPct val="3000"/>
                                  </p:iterate>
                                  <p:childTnLst>
                                    <p:set>
                                      <p:cBhvr>
                                        <p:cTn id="15" dur="1" fill="hold">
                                          <p:stCondLst>
                                            <p:cond delay="0"/>
                                          </p:stCondLst>
                                        </p:cTn>
                                        <p:tgtEl>
                                          <p:spTgt spid="6"/>
                                        </p:tgtEl>
                                        <p:attrNameLst>
                                          <p:attrName>style.visibility</p:attrName>
                                        </p:attrNameLst>
                                      </p:cBhvr>
                                      <p:to>
                                        <p:strVal val="visible"/>
                                      </p:to>
                                    </p:set>
                                    <p:set>
                                      <p:cBhvr>
                                        <p:cTn id="16" dur="683" fill="hold">
                                          <p:stCondLst>
                                            <p:cond delay="0"/>
                                          </p:stCondLst>
                                        </p:cTn>
                                        <p:tgtEl>
                                          <p:spTgt spid="6"/>
                                        </p:tgtEl>
                                        <p:attrNameLst>
                                          <p:attrName>style.rotation</p:attrName>
                                        </p:attrNameLst>
                                      </p:cBhvr>
                                      <p:to>
                                        <p:strVal val="-45.0"/>
                                      </p:to>
                                    </p:set>
                                    <p:anim calcmode="lin" valueType="num">
                                      <p:cBhvr>
                                        <p:cTn id="17" dur="683" fill="hold">
                                          <p:stCondLst>
                                            <p:cond delay="683"/>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18" dur="683"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9" dur="234" decel="50000" autoRev="1" fill="hold">
                                          <p:stCondLst>
                                            <p:cond delay="683"/>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0" dur="204" fill="hold">
                                          <p:stCondLst>
                                            <p:cond delay="1296"/>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1769"/>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2269"/>
                            </p:stCondLst>
                            <p:childTnLst>
                              <p:par>
                                <p:cTn id="43" presetID="53" presetClass="entr" presetSubtype="16"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par>
                                <p:cTn id="48" presetID="53" presetClass="entr" presetSubtype="16" fill="hold" nodeType="withEffect">
                                  <p:stCondLst>
                                    <p:cond delay="15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53" presetClass="entr" presetSubtype="16" fill="hold" nodeType="withEffect">
                                  <p:stCondLst>
                                    <p:cond delay="3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par>
                                <p:cTn id="58" presetID="53" presetClass="entr" presetSubtype="16" fill="hold" nodeType="withEffect">
                                  <p:stCondLst>
                                    <p:cond delay="45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par>
                                <p:cTn id="63" presetID="53" presetClass="entr" presetSubtype="16" fill="hold" nodeType="withEffect">
                                  <p:stCondLst>
                                    <p:cond delay="60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childTnLst>
                          </p:cTn>
                        </p:par>
                        <p:par>
                          <p:cTn id="68" fill="hold">
                            <p:stCondLst>
                              <p:cond delay="2769"/>
                            </p:stCondLst>
                            <p:childTnLst>
                              <p:par>
                                <p:cTn id="69" presetID="1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ppt_x</p:attrName>
                                        </p:attrNameLst>
                                      </p:cBhvr>
                                      <p:tavLst>
                                        <p:tav tm="0">
                                          <p:val>
                                            <p:strVal val="#ppt_x-#ppt_w*1.125000"/>
                                          </p:val>
                                        </p:tav>
                                        <p:tav tm="100000">
                                          <p:val>
                                            <p:strVal val="#ppt_x"/>
                                          </p:val>
                                        </p:tav>
                                      </p:tavLst>
                                    </p:anim>
                                    <p:animEffect transition="in" filter="wipe(right)">
                                      <p:cBhvr>
                                        <p:cTn id="72" dur="500"/>
                                        <p:tgtEl>
                                          <p:spTgt spid="8"/>
                                        </p:tgtEl>
                                      </p:cBhvr>
                                    </p:animEffect>
                                  </p:childTnLst>
                                </p:cTn>
                              </p:par>
                              <p:par>
                                <p:cTn id="73" presetID="12" presetClass="entr" presetSubtype="8"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ppt_x</p:attrName>
                                        </p:attrNameLst>
                                      </p:cBhvr>
                                      <p:tavLst>
                                        <p:tav tm="0">
                                          <p:val>
                                            <p:strVal val="#ppt_x-#ppt_w*1.125000"/>
                                          </p:val>
                                        </p:tav>
                                        <p:tav tm="100000">
                                          <p:val>
                                            <p:strVal val="#ppt_x"/>
                                          </p:val>
                                        </p:tav>
                                      </p:tavLst>
                                    </p:anim>
                                    <p:animEffect transition="in" filter="wipe(right)">
                                      <p:cBhvr>
                                        <p:cTn id="76" dur="500"/>
                                        <p:tgtEl>
                                          <p:spTgt spid="13"/>
                                        </p:tgtEl>
                                      </p:cBhvr>
                                    </p:animEffect>
                                  </p:childTnLst>
                                </p:cTn>
                              </p:par>
                              <p:par>
                                <p:cTn id="77" presetID="12" presetClass="entr" presetSubtype="8"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p:tgtEl>
                                          <p:spTgt spid="18"/>
                                        </p:tgtEl>
                                        <p:attrNameLst>
                                          <p:attrName>ppt_x</p:attrName>
                                        </p:attrNameLst>
                                      </p:cBhvr>
                                      <p:tavLst>
                                        <p:tav tm="0">
                                          <p:val>
                                            <p:strVal val="#ppt_x-#ppt_w*1.125000"/>
                                          </p:val>
                                        </p:tav>
                                        <p:tav tm="100000">
                                          <p:val>
                                            <p:strVal val="#ppt_x"/>
                                          </p:val>
                                        </p:tav>
                                      </p:tavLst>
                                    </p:anim>
                                    <p:animEffect transition="in" filter="wipe(right)">
                                      <p:cBhvr>
                                        <p:cTn id="80" dur="500"/>
                                        <p:tgtEl>
                                          <p:spTgt spid="18"/>
                                        </p:tgtEl>
                                      </p:cBhvr>
                                    </p:animEffect>
                                  </p:childTnLst>
                                </p:cTn>
                              </p:par>
                              <p:par>
                                <p:cTn id="81" presetID="12" presetClass="entr" presetSubtype="8"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p:tgtEl>
                                          <p:spTgt spid="25"/>
                                        </p:tgtEl>
                                        <p:attrNameLst>
                                          <p:attrName>ppt_x</p:attrName>
                                        </p:attrNameLst>
                                      </p:cBhvr>
                                      <p:tavLst>
                                        <p:tav tm="0">
                                          <p:val>
                                            <p:strVal val="#ppt_x-#ppt_w*1.125000"/>
                                          </p:val>
                                        </p:tav>
                                        <p:tav tm="100000">
                                          <p:val>
                                            <p:strVal val="#ppt_x"/>
                                          </p:val>
                                        </p:tav>
                                      </p:tavLst>
                                    </p:anim>
                                    <p:animEffect transition="in" filter="wipe(right)">
                                      <p:cBhvr>
                                        <p:cTn id="84" dur="500"/>
                                        <p:tgtEl>
                                          <p:spTgt spid="25"/>
                                        </p:tgtEl>
                                      </p:cBhvr>
                                    </p:animEffect>
                                  </p:childTnLst>
                                </p:cTn>
                              </p:par>
                              <p:par>
                                <p:cTn id="85" presetID="12" presetClass="entr" presetSubtype="8" fill="hold"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ppt_x</p:attrName>
                                        </p:attrNameLst>
                                      </p:cBhvr>
                                      <p:tavLst>
                                        <p:tav tm="0">
                                          <p:val>
                                            <p:strVal val="#ppt_x-#ppt_w*1.125000"/>
                                          </p:val>
                                        </p:tav>
                                        <p:tav tm="100000">
                                          <p:val>
                                            <p:strVal val="#ppt_x"/>
                                          </p:val>
                                        </p:tav>
                                      </p:tavLst>
                                    </p:anim>
                                    <p:animEffect transition="in" filter="wipe(right)">
                                      <p:cBhvr>
                                        <p:cTn id="88" dur="500"/>
                                        <p:tgtEl>
                                          <p:spTgt spid="30"/>
                                        </p:tgtEl>
                                      </p:cBhvr>
                                    </p:animEffect>
                                  </p:childTnLst>
                                </p:cTn>
                              </p:par>
                            </p:childTnLst>
                          </p:cTn>
                        </p:par>
                        <p:par>
                          <p:cTn id="89" fill="hold">
                            <p:stCondLst>
                              <p:cond delay="3269"/>
                            </p:stCondLst>
                            <p:childTnLst>
                              <p:par>
                                <p:cTn id="90" presetID="2" presetClass="entr" presetSubtype="2"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additive="base">
                                        <p:cTn id="92" dur="500" fill="hold"/>
                                        <p:tgtEl>
                                          <p:spTgt spid="11"/>
                                        </p:tgtEl>
                                        <p:attrNameLst>
                                          <p:attrName>ppt_x</p:attrName>
                                        </p:attrNameLst>
                                      </p:cBhvr>
                                      <p:tavLst>
                                        <p:tav tm="0">
                                          <p:val>
                                            <p:strVal val="1+#ppt_w/2"/>
                                          </p:val>
                                        </p:tav>
                                        <p:tav tm="100000">
                                          <p:val>
                                            <p:strVal val="#ppt_x"/>
                                          </p:val>
                                        </p:tav>
                                      </p:tavLst>
                                    </p:anim>
                                    <p:anim calcmode="lin" valueType="num">
                                      <p:cBhvr additive="base">
                                        <p:cTn id="93" dur="500" fill="hold"/>
                                        <p:tgtEl>
                                          <p:spTgt spid="11"/>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150"/>
                                  </p:stCondLst>
                                  <p:childTnLst>
                                    <p:set>
                                      <p:cBhvr>
                                        <p:cTn id="95" dur="1" fill="hold">
                                          <p:stCondLst>
                                            <p:cond delay="0"/>
                                          </p:stCondLst>
                                        </p:cTn>
                                        <p:tgtEl>
                                          <p:spTgt spid="16"/>
                                        </p:tgtEl>
                                        <p:attrNameLst>
                                          <p:attrName>style.visibility</p:attrName>
                                        </p:attrNameLst>
                                      </p:cBhvr>
                                      <p:to>
                                        <p:strVal val="visible"/>
                                      </p:to>
                                    </p:set>
                                    <p:anim calcmode="lin" valueType="num">
                                      <p:cBhvr additive="base">
                                        <p:cTn id="96" dur="500" fill="hold"/>
                                        <p:tgtEl>
                                          <p:spTgt spid="16"/>
                                        </p:tgtEl>
                                        <p:attrNameLst>
                                          <p:attrName>ppt_x</p:attrName>
                                        </p:attrNameLst>
                                      </p:cBhvr>
                                      <p:tavLst>
                                        <p:tav tm="0">
                                          <p:val>
                                            <p:strVal val="1+#ppt_w/2"/>
                                          </p:val>
                                        </p:tav>
                                        <p:tav tm="100000">
                                          <p:val>
                                            <p:strVal val="#ppt_x"/>
                                          </p:val>
                                        </p:tav>
                                      </p:tavLst>
                                    </p:anim>
                                    <p:anim calcmode="lin" valueType="num">
                                      <p:cBhvr additive="base">
                                        <p:cTn id="97" dur="500" fill="hold"/>
                                        <p:tgtEl>
                                          <p:spTgt spid="16"/>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22"/>
                                        </p:tgtEl>
                                        <p:attrNameLst>
                                          <p:attrName>style.visibility</p:attrName>
                                        </p:attrNameLst>
                                      </p:cBhvr>
                                      <p:to>
                                        <p:strVal val="visible"/>
                                      </p:to>
                                    </p:set>
                                    <p:anim calcmode="lin" valueType="num">
                                      <p:cBhvr additive="base">
                                        <p:cTn id="100" dur="500" fill="hold"/>
                                        <p:tgtEl>
                                          <p:spTgt spid="22"/>
                                        </p:tgtEl>
                                        <p:attrNameLst>
                                          <p:attrName>ppt_x</p:attrName>
                                        </p:attrNameLst>
                                      </p:cBhvr>
                                      <p:tavLst>
                                        <p:tav tm="0">
                                          <p:val>
                                            <p:strVal val="1+#ppt_w/2"/>
                                          </p:val>
                                        </p:tav>
                                        <p:tav tm="100000">
                                          <p:val>
                                            <p:strVal val="#ppt_x"/>
                                          </p:val>
                                        </p:tav>
                                      </p:tavLst>
                                    </p:anim>
                                    <p:anim calcmode="lin" valueType="num">
                                      <p:cBhvr additive="base">
                                        <p:cTn id="101" dur="500" fill="hold"/>
                                        <p:tgtEl>
                                          <p:spTgt spid="22"/>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450"/>
                                  </p:stCondLst>
                                  <p:childTnLst>
                                    <p:set>
                                      <p:cBhvr>
                                        <p:cTn id="103" dur="1" fill="hold">
                                          <p:stCondLst>
                                            <p:cond delay="0"/>
                                          </p:stCondLst>
                                        </p:cTn>
                                        <p:tgtEl>
                                          <p:spTgt spid="28"/>
                                        </p:tgtEl>
                                        <p:attrNameLst>
                                          <p:attrName>style.visibility</p:attrName>
                                        </p:attrNameLst>
                                      </p:cBhvr>
                                      <p:to>
                                        <p:strVal val="visible"/>
                                      </p:to>
                                    </p:set>
                                    <p:anim calcmode="lin" valueType="num">
                                      <p:cBhvr additive="base">
                                        <p:cTn id="104" dur="500" fill="hold"/>
                                        <p:tgtEl>
                                          <p:spTgt spid="28"/>
                                        </p:tgtEl>
                                        <p:attrNameLst>
                                          <p:attrName>ppt_x</p:attrName>
                                        </p:attrNameLst>
                                      </p:cBhvr>
                                      <p:tavLst>
                                        <p:tav tm="0">
                                          <p:val>
                                            <p:strVal val="1+#ppt_w/2"/>
                                          </p:val>
                                        </p:tav>
                                        <p:tav tm="100000">
                                          <p:val>
                                            <p:strVal val="#ppt_x"/>
                                          </p:val>
                                        </p:tav>
                                      </p:tavLst>
                                    </p:anim>
                                    <p:anim calcmode="lin" valueType="num">
                                      <p:cBhvr additive="base">
                                        <p:cTn id="105" dur="500" fill="hold"/>
                                        <p:tgtEl>
                                          <p:spTgt spid="28"/>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600"/>
                                  </p:stCondLst>
                                  <p:childTnLst>
                                    <p:set>
                                      <p:cBhvr>
                                        <p:cTn id="107" dur="1" fill="hold">
                                          <p:stCondLst>
                                            <p:cond delay="0"/>
                                          </p:stCondLst>
                                        </p:cTn>
                                        <p:tgtEl>
                                          <p:spTgt spid="33"/>
                                        </p:tgtEl>
                                        <p:attrNameLst>
                                          <p:attrName>style.visibility</p:attrName>
                                        </p:attrNameLst>
                                      </p:cBhvr>
                                      <p:to>
                                        <p:strVal val="visible"/>
                                      </p:to>
                                    </p:set>
                                    <p:anim calcmode="lin" valueType="num">
                                      <p:cBhvr additive="base">
                                        <p:cTn id="108" dur="500" fill="hold"/>
                                        <p:tgtEl>
                                          <p:spTgt spid="33"/>
                                        </p:tgtEl>
                                        <p:attrNameLst>
                                          <p:attrName>ppt_x</p:attrName>
                                        </p:attrNameLst>
                                      </p:cBhvr>
                                      <p:tavLst>
                                        <p:tav tm="0">
                                          <p:val>
                                            <p:strVal val="1+#ppt_w/2"/>
                                          </p:val>
                                        </p:tav>
                                        <p:tav tm="100000">
                                          <p:val>
                                            <p:strVal val="#ppt_x"/>
                                          </p:val>
                                        </p:tav>
                                      </p:tavLst>
                                    </p:anim>
                                    <p:anim calcmode="lin" valueType="num">
                                      <p:cBhvr additive="base">
                                        <p:cTn id="10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11" grpId="0"/>
      <p:bldP spid="12" grpId="0"/>
      <p:bldP spid="16" grpId="0"/>
      <p:bldP spid="17" grpId="0"/>
      <p:bldP spid="22" grpId="0"/>
      <p:bldP spid="23" grpId="0"/>
      <p:bldP spid="28" grpId="0"/>
      <p:bldP spid="29"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6"/>
          <p:cNvSpPr txBox="1"/>
          <p:nvPr/>
        </p:nvSpPr>
        <p:spPr>
          <a:xfrm>
            <a:off x="5476753" y="4177837"/>
            <a:ext cx="1240083" cy="338554"/>
          </a:xfrm>
          <a:prstGeom prst="rect">
            <a:avLst/>
          </a:prstGeom>
          <a:noFill/>
        </p:spPr>
        <p:txBody>
          <a:bodyPr wrap="none" rtlCol="0">
            <a:spAutoFit/>
          </a:body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TWO</a:t>
            </a:r>
            <a:endParaRPr lang="zh-CN" altLang="en-US" sz="1600" spc="100" dirty="0">
              <a:solidFill>
                <a:schemeClr val="tx1">
                  <a:lumMod val="65000"/>
                  <a:lumOff val="35000"/>
                </a:schemeClr>
              </a:solidFill>
              <a:latin typeface="+mj-ea"/>
              <a:ea typeface="+mj-ea"/>
            </a:endParaRPr>
          </a:p>
        </p:txBody>
      </p:sp>
      <p:sp>
        <p:nvSpPr>
          <p:cNvPr id="10" name="TextBox 66"/>
          <p:cNvSpPr txBox="1"/>
          <p:nvPr/>
        </p:nvSpPr>
        <p:spPr>
          <a:xfrm>
            <a:off x="5042660" y="4430873"/>
            <a:ext cx="2108269" cy="461665"/>
          </a:xfrm>
          <a:prstGeom prst="rect">
            <a:avLst/>
          </a:prstGeom>
          <a:noFill/>
        </p:spPr>
        <p:txBody>
          <a:bodyPr wrap="none" rtlCol="0">
            <a:spAutoFit/>
          </a:bodyPr>
          <a:lstStyle/>
          <a:p>
            <a:pPr algn="ctr"/>
            <a:r>
              <a:rPr lang="zh-CN" altLang="en-US" sz="2400" spc="100" dirty="0" smtClean="0">
                <a:solidFill>
                  <a:schemeClr val="tx1">
                    <a:lumMod val="65000"/>
                    <a:lumOff val="35000"/>
                  </a:schemeClr>
                </a:solidFill>
                <a:latin typeface="微软雅黑" panose="020B0503020204020204" pitchFamily="34" charset="-122"/>
                <a:ea typeface="微软雅黑" panose="020B0503020204020204" pitchFamily="34" charset="-122"/>
              </a:rPr>
              <a:t>重点营销工作</a:t>
            </a:r>
            <a:endParaRPr lang="zh-CN" altLang="en-US" sz="24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971928" y="1721922"/>
            <a:ext cx="2249732" cy="2249710"/>
            <a:chOff x="1517330" y="1125257"/>
            <a:chExt cx="2204282" cy="2204282"/>
          </a:xfrm>
        </p:grpSpPr>
        <p:sp>
          <p:nvSpPr>
            <p:cNvPr id="14" name="椭圆 1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5" name="椭圆 14"/>
            <p:cNvSpPr/>
            <p:nvPr/>
          </p:nvSpPr>
          <p:spPr>
            <a:xfrm>
              <a:off x="1719372" y="1327298"/>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6" name="KSO_Shape"/>
          <p:cNvSpPr/>
          <p:nvPr/>
        </p:nvSpPr>
        <p:spPr bwMode="auto">
          <a:xfrm>
            <a:off x="5391914" y="2396935"/>
            <a:ext cx="1410763" cy="987534"/>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2"/>
          <p:cNvSpPr txBox="1"/>
          <p:nvPr/>
        </p:nvSpPr>
        <p:spPr>
          <a:xfrm>
            <a:off x="6203934" y="2805605"/>
            <a:ext cx="5005300" cy="2490224"/>
          </a:xfrm>
          <a:prstGeom prst="rect">
            <a:avLst/>
          </a:prstGeom>
          <a:noFill/>
        </p:spPr>
        <p:txBody>
          <a:bodyPr wrap="square" lIns="121848" tIns="60924" rIns="121848" bIns="60924" rtlCol="0">
            <a:spAutoFit/>
          </a:bodyPr>
          <a:lstStyle/>
          <a:p>
            <a:pPr>
              <a:lnSpc>
                <a:spcPct val="150000"/>
              </a:lnSpc>
            </a:pPr>
            <a:r>
              <a:rPr lang="zh-CN" altLang="en-US" sz="1465" dirty="0">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465" dirty="0">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65" dirty="0">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65" dirty="0">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65" dirty="0">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65" dirty="0" err="1">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65" dirty="0">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zh-CN" altLang="en-US" sz="1465"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65" dirty="0">
              <a:solidFill>
                <a:srgbClr val="031E6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465"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7835828" y="989585"/>
            <a:ext cx="1741513" cy="1692436"/>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2" name="同心圆 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565570" y="2763062"/>
              <a:ext cx="1370298" cy="1370793"/>
            </a:xfrm>
            <a:prstGeom prst="ellipse">
              <a:avLst/>
            </a:prstGeom>
            <a:gradFill>
              <a:gsLst>
                <a:gs pos="0">
                  <a:srgbClr val="067FC9"/>
                </a:gs>
                <a:gs pos="100000">
                  <a:srgbClr val="00B2CA"/>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8183754" y="1455102"/>
            <a:ext cx="1287876" cy="768223"/>
            <a:chOff x="6369066" y="979195"/>
            <a:chExt cx="965907" cy="576167"/>
          </a:xfrm>
        </p:grpSpPr>
        <p:sp>
          <p:nvSpPr>
            <p:cNvPr id="25" name="TextBox 11"/>
            <p:cNvSpPr txBox="1"/>
            <p:nvPr/>
          </p:nvSpPr>
          <p:spPr>
            <a:xfrm>
              <a:off x="6369066" y="979195"/>
              <a:ext cx="950693" cy="392415"/>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前 言</a:t>
              </a:r>
            </a:p>
          </p:txBody>
        </p:sp>
        <p:sp>
          <p:nvSpPr>
            <p:cNvPr id="26" name="TextBox 12"/>
            <p:cNvSpPr txBox="1"/>
            <p:nvPr/>
          </p:nvSpPr>
          <p:spPr>
            <a:xfrm>
              <a:off x="6369066" y="1347613"/>
              <a:ext cx="965907" cy="20774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FOREWORD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369899" y="2100213"/>
            <a:ext cx="465928" cy="465928"/>
            <a:chOff x="304800" y="673100"/>
            <a:chExt cx="4000500" cy="4000500"/>
          </a:xfrm>
          <a:effectLst>
            <a:outerShdw blurRad="444500" dist="254000" dir="684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30" name="组合 29"/>
          <p:cNvGrpSpPr/>
          <p:nvPr/>
        </p:nvGrpSpPr>
        <p:grpSpPr>
          <a:xfrm>
            <a:off x="9484931" y="1096744"/>
            <a:ext cx="208389" cy="208389"/>
            <a:chOff x="304800" y="673100"/>
            <a:chExt cx="4000500" cy="4000500"/>
          </a:xfrm>
          <a:effectLst>
            <a:outerShdw blurRad="444500" dist="254000" dir="684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33" name="组合 32"/>
          <p:cNvGrpSpPr/>
          <p:nvPr/>
        </p:nvGrpSpPr>
        <p:grpSpPr>
          <a:xfrm>
            <a:off x="9693320" y="1316141"/>
            <a:ext cx="277920" cy="277920"/>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36" name="椭圆 35"/>
          <p:cNvSpPr/>
          <p:nvPr/>
        </p:nvSpPr>
        <p:spPr>
          <a:xfrm>
            <a:off x="11231074" y="4696932"/>
            <a:ext cx="366369" cy="366369"/>
          </a:xfrm>
          <a:prstGeom prst="ellipse">
            <a:avLst/>
          </a:prstGeom>
          <a:gradFill>
            <a:gsLst>
              <a:gs pos="0">
                <a:srgbClr val="067FC9"/>
              </a:gs>
              <a:gs pos="100000">
                <a:srgbClr val="00B2CA"/>
              </a:gs>
            </a:gsLst>
            <a:lin ang="2700000" scaled="1"/>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1689435"/>
            <a:ext cx="6180402" cy="347913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3" accel="3500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000" fill="hold"/>
                                        <p:tgtEl>
                                          <p:spTgt spid="27"/>
                                        </p:tgtEl>
                                        <p:attrNameLst>
                                          <p:attrName>ppt_x</p:attrName>
                                        </p:attrNameLst>
                                      </p:cBhvr>
                                      <p:tavLst>
                                        <p:tav tm="0">
                                          <p:val>
                                            <p:strVal val="1+#ppt_w/2"/>
                                          </p:val>
                                        </p:tav>
                                        <p:tav tm="100000">
                                          <p:val>
                                            <p:strVal val="#ppt_x"/>
                                          </p:val>
                                        </p:tav>
                                      </p:tavLst>
                                    </p:anim>
                                    <p:anim calcmode="lin" valueType="num">
                                      <p:cBhvr additive="base">
                                        <p:cTn id="12" dur="20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2" accel="3500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2000" fill="hold"/>
                                        <p:tgtEl>
                                          <p:spTgt spid="30"/>
                                        </p:tgtEl>
                                        <p:attrNameLst>
                                          <p:attrName>ppt_x</p:attrName>
                                        </p:attrNameLst>
                                      </p:cBhvr>
                                      <p:tavLst>
                                        <p:tav tm="0">
                                          <p:val>
                                            <p:strVal val="1+#ppt_w/2"/>
                                          </p:val>
                                        </p:tav>
                                        <p:tav tm="100000">
                                          <p:val>
                                            <p:strVal val="#ppt_x"/>
                                          </p:val>
                                        </p:tav>
                                      </p:tavLst>
                                    </p:anim>
                                    <p:anim calcmode="lin" valueType="num">
                                      <p:cBhvr additive="base">
                                        <p:cTn id="16" dur="20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3" accel="3500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2000" fill="hold"/>
                                        <p:tgtEl>
                                          <p:spTgt spid="33"/>
                                        </p:tgtEl>
                                        <p:attrNameLst>
                                          <p:attrName>ppt_x</p:attrName>
                                        </p:attrNameLst>
                                      </p:cBhvr>
                                      <p:tavLst>
                                        <p:tav tm="0">
                                          <p:val>
                                            <p:strVal val="1+#ppt_w/2"/>
                                          </p:val>
                                        </p:tav>
                                        <p:tav tm="100000">
                                          <p:val>
                                            <p:strVal val="#ppt_x"/>
                                          </p:val>
                                        </p:tav>
                                      </p:tavLst>
                                    </p:anim>
                                    <p:anim calcmode="lin" valueType="num">
                                      <p:cBhvr additive="base">
                                        <p:cTn id="20" dur="20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1" accel="3500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2000" fill="hold"/>
                                        <p:tgtEl>
                                          <p:spTgt spid="19"/>
                                        </p:tgtEl>
                                        <p:attrNameLst>
                                          <p:attrName>ppt_x</p:attrName>
                                        </p:attrNameLst>
                                      </p:cBhvr>
                                      <p:tavLst>
                                        <p:tav tm="0">
                                          <p:val>
                                            <p:strVal val="#ppt_x"/>
                                          </p:val>
                                        </p:tav>
                                        <p:tav tm="100000">
                                          <p:val>
                                            <p:strVal val="#ppt_x"/>
                                          </p:val>
                                        </p:tav>
                                      </p:tavLst>
                                    </p:anim>
                                    <p:anim calcmode="lin" valueType="num">
                                      <p:cBhvr additive="base">
                                        <p:cTn id="24" dur="2000" fill="hold"/>
                                        <p:tgtEl>
                                          <p:spTgt spid="19"/>
                                        </p:tgtEl>
                                        <p:attrNameLst>
                                          <p:attrName>ppt_y</p:attrName>
                                        </p:attrNameLst>
                                      </p:cBhvr>
                                      <p:tavLst>
                                        <p:tav tm="0">
                                          <p:val>
                                            <p:strVal val="0-#ppt_h/2"/>
                                          </p:val>
                                        </p:tav>
                                        <p:tav tm="100000">
                                          <p:val>
                                            <p:strVal val="#ppt_y"/>
                                          </p:val>
                                        </p:tav>
                                      </p:tavLst>
                                    </p:anim>
                                  </p:childTnLst>
                                </p:cTn>
                              </p:par>
                              <p:par>
                                <p:cTn id="25" presetID="53" presetClass="entr" presetSubtype="16" fill="hold"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22" presetClass="entr" presetSubtype="4" fill="hold" grpId="0" nodeType="withEffect">
                                  <p:stCondLst>
                                    <p:cond delay="0"/>
                                  </p:stCondLst>
                                  <p:iterate type="lt">
                                    <p:tmPct val="10000"/>
                                  </p:iterate>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6"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35104" y="2933823"/>
            <a:ext cx="1323381" cy="1308404"/>
            <a:chOff x="5301155" y="2830002"/>
            <a:chExt cx="1323381" cy="1308404"/>
          </a:xfrm>
        </p:grpSpPr>
        <p:sp>
          <p:nvSpPr>
            <p:cNvPr id="54" name="椭圆 53"/>
            <p:cNvSpPr/>
            <p:nvPr/>
          </p:nvSpPr>
          <p:spPr>
            <a:xfrm>
              <a:off x="5316132" y="2830002"/>
              <a:ext cx="1308404" cy="1308404"/>
            </a:xfrm>
            <a:prstGeom prst="ellipse">
              <a:avLst/>
            </a:prstGeom>
            <a:gradFill>
              <a:gsLst>
                <a:gs pos="0">
                  <a:srgbClr val="067FC9"/>
                </a:gs>
                <a:gs pos="100000">
                  <a:srgbClr val="00B2CA"/>
                </a:gs>
              </a:gsLst>
              <a:lin ang="2700000" scaled="1"/>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53" name="TextBox 24"/>
            <p:cNvSpPr txBox="1"/>
            <p:nvPr/>
          </p:nvSpPr>
          <p:spPr>
            <a:xfrm>
              <a:off x="5301155" y="3091052"/>
              <a:ext cx="1323381" cy="738664"/>
            </a:xfrm>
            <a:prstGeom prst="rect">
              <a:avLst/>
            </a:prstGeom>
            <a:noFill/>
          </p:spPr>
          <p:txBody>
            <a:bodyPr wrap="square" lIns="0" tIns="0" rIns="0" bIns="0" rtlCol="0">
              <a:spAutoFit/>
            </a:bodyPr>
            <a:lstStyle/>
            <a:p>
              <a:pPr algn="ctr"/>
              <a:r>
                <a:rPr lang="zh-CN" altLang="en-US" b="1" dirty="0" smtClean="0">
                  <a:solidFill>
                    <a:schemeClr val="bg1"/>
                  </a:solidFill>
                  <a:latin typeface="+mj-ea"/>
                  <a:ea typeface="+mj-ea"/>
                </a:rPr>
                <a:t>交流</a:t>
              </a:r>
              <a:endParaRPr lang="en-US" altLang="zh-CN" b="1" dirty="0" smtClean="0">
                <a:solidFill>
                  <a:schemeClr val="bg1"/>
                </a:solidFill>
                <a:latin typeface="+mj-ea"/>
                <a:ea typeface="+mj-ea"/>
              </a:endParaRPr>
            </a:p>
            <a:p>
              <a:pPr algn="ctr"/>
              <a:r>
                <a:rPr lang="zh-CN" altLang="en-US" b="1" dirty="0" smtClean="0">
                  <a:solidFill>
                    <a:schemeClr val="bg1"/>
                  </a:solidFill>
                  <a:latin typeface="+mj-ea"/>
                  <a:ea typeface="+mj-ea"/>
                </a:rPr>
                <a:t>互信</a:t>
              </a:r>
              <a:endParaRPr lang="en-US" altLang="zh-CN" b="1" dirty="0">
                <a:solidFill>
                  <a:schemeClr val="bg1"/>
                </a:solidFill>
                <a:latin typeface="+mj-ea"/>
                <a:ea typeface="+mj-ea"/>
              </a:endParaRPr>
            </a:p>
          </p:txBody>
        </p:sp>
      </p:grpSp>
      <p:grpSp>
        <p:nvGrpSpPr>
          <p:cNvPr id="2" name="组合 1"/>
          <p:cNvGrpSpPr/>
          <p:nvPr/>
        </p:nvGrpSpPr>
        <p:grpSpPr>
          <a:xfrm>
            <a:off x="447932" y="2244429"/>
            <a:ext cx="2868513" cy="461665"/>
            <a:chOff x="1579662" y="1824284"/>
            <a:chExt cx="3573362" cy="575105"/>
          </a:xfrm>
        </p:grpSpPr>
        <p:sp>
          <p:nvSpPr>
            <p:cNvPr id="61" name="矩形 60"/>
            <p:cNvSpPr/>
            <p:nvPr/>
          </p:nvSpPr>
          <p:spPr>
            <a:xfrm>
              <a:off x="1671917" y="1830080"/>
              <a:ext cx="3481107" cy="554177"/>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58" name="文本框 57"/>
            <p:cNvSpPr txBox="1"/>
            <p:nvPr/>
          </p:nvSpPr>
          <p:spPr>
            <a:xfrm>
              <a:off x="1579662" y="1824284"/>
              <a:ext cx="1030514" cy="575105"/>
            </a:xfrm>
            <a:prstGeom prst="rect">
              <a:avLst/>
            </a:prstGeom>
            <a:noFill/>
          </p:spPr>
          <p:txBody>
            <a:bodyPr wrap="square" rtlCol="0">
              <a:spAutoFit/>
            </a:bodyPr>
            <a:lstStyle/>
            <a:p>
              <a:pPr algn="ctr"/>
              <a:r>
                <a:rPr lang="en-US" altLang="zh-CN" dirty="0">
                  <a:solidFill>
                    <a:schemeClr val="bg1">
                      <a:lumMod val="95000"/>
                    </a:schemeClr>
                  </a:solidFill>
                  <a:latin typeface="Impact" panose="020B0806030902050204" pitchFamily="34" charset="0"/>
                </a:rPr>
                <a:t>01</a:t>
              </a:r>
              <a:endParaRPr lang="zh-CN" altLang="en-US" dirty="0">
                <a:solidFill>
                  <a:schemeClr val="bg1">
                    <a:lumMod val="95000"/>
                  </a:schemeClr>
                </a:solidFill>
                <a:latin typeface="Impact" panose="020B0806030902050204" pitchFamily="34" charset="0"/>
              </a:endParaRPr>
            </a:p>
          </p:txBody>
        </p:sp>
        <p:sp>
          <p:nvSpPr>
            <p:cNvPr id="60" name="文本框 59"/>
            <p:cNvSpPr txBox="1"/>
            <p:nvPr/>
          </p:nvSpPr>
          <p:spPr>
            <a:xfrm>
              <a:off x="2411366" y="1851920"/>
              <a:ext cx="2741658" cy="474940"/>
            </a:xfrm>
            <a:prstGeom prst="rect">
              <a:avLst/>
            </a:prstGeom>
            <a:noFill/>
          </p:spPr>
          <p:txBody>
            <a:bodyPr wrap="square" rtlCol="0">
              <a:spAutoFit/>
            </a:bodyPr>
            <a:lstStyle/>
            <a:p>
              <a:pPr>
                <a:lnSpc>
                  <a:spcPct val="130000"/>
                </a:lnSpc>
              </a:pPr>
              <a:r>
                <a:rPr lang="zh-CN" altLang="en-US" sz="1600" dirty="0">
                  <a:solidFill>
                    <a:schemeClr val="bg1">
                      <a:lumMod val="95000"/>
                    </a:schemeClr>
                  </a:solidFill>
                  <a:latin typeface="微软雅黑" panose="020B0503020204020204" pitchFamily="34" charset="-122"/>
                </a:rPr>
                <a:t>您的内容打在这里</a:t>
              </a:r>
              <a:endParaRPr lang="zh-CN" altLang="en-US" sz="1600" dirty="0">
                <a:solidFill>
                  <a:schemeClr val="bg1">
                    <a:lumMod val="95000"/>
                  </a:schemeClr>
                </a:solidFill>
                <a:latin typeface="+mj-ea"/>
              </a:endParaRPr>
            </a:p>
          </p:txBody>
        </p:sp>
      </p:grpSp>
      <p:grpSp>
        <p:nvGrpSpPr>
          <p:cNvPr id="62" name="组合 61"/>
          <p:cNvGrpSpPr/>
          <p:nvPr/>
        </p:nvGrpSpPr>
        <p:grpSpPr>
          <a:xfrm>
            <a:off x="447932" y="3393293"/>
            <a:ext cx="2868513" cy="461665"/>
            <a:chOff x="1579662" y="1824284"/>
            <a:chExt cx="3573362" cy="575105"/>
          </a:xfrm>
        </p:grpSpPr>
        <p:sp>
          <p:nvSpPr>
            <p:cNvPr id="63" name="矩形 62"/>
            <p:cNvSpPr/>
            <p:nvPr/>
          </p:nvSpPr>
          <p:spPr>
            <a:xfrm>
              <a:off x="1671917" y="1830080"/>
              <a:ext cx="3481107" cy="554177"/>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64" name="文本框 63"/>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02</a:t>
              </a:r>
              <a:endParaRPr lang="zh-CN" altLang="en-US" dirty="0">
                <a:solidFill>
                  <a:schemeClr val="bg1">
                    <a:lumMod val="95000"/>
                  </a:schemeClr>
                </a:solidFill>
                <a:latin typeface="Impact" panose="020B0806030902050204" pitchFamily="34" charset="0"/>
              </a:endParaRPr>
            </a:p>
          </p:txBody>
        </p:sp>
        <p:sp>
          <p:nvSpPr>
            <p:cNvPr id="65" name="文本框 64"/>
            <p:cNvSpPr txBox="1"/>
            <p:nvPr/>
          </p:nvSpPr>
          <p:spPr>
            <a:xfrm>
              <a:off x="2411366" y="1851920"/>
              <a:ext cx="2741658" cy="429890"/>
            </a:xfrm>
            <a:prstGeom prst="rect">
              <a:avLst/>
            </a:prstGeom>
            <a:noFill/>
          </p:spPr>
          <p:txBody>
            <a:bodyPr wrap="square" rtlCol="0">
              <a:spAutoFit/>
            </a:bodyPr>
            <a:lstStyle/>
            <a:p>
              <a:pPr>
                <a:lnSpc>
                  <a:spcPct val="130000"/>
                </a:lnSpc>
              </a:pPr>
              <a:r>
                <a:rPr lang="zh-CN" altLang="en-US" sz="1400" dirty="0">
                  <a:solidFill>
                    <a:schemeClr val="bg1">
                      <a:lumMod val="95000"/>
                    </a:schemeClr>
                  </a:solidFill>
                  <a:latin typeface="微软雅黑" panose="020B0503020204020204" pitchFamily="34" charset="-122"/>
                </a:rPr>
                <a:t>您的内容打在这里</a:t>
              </a:r>
              <a:endParaRPr lang="zh-CN" altLang="en-US" sz="1400" dirty="0">
                <a:solidFill>
                  <a:schemeClr val="bg1">
                    <a:lumMod val="95000"/>
                  </a:schemeClr>
                </a:solidFill>
                <a:latin typeface="+mj-ea"/>
              </a:endParaRPr>
            </a:p>
          </p:txBody>
        </p:sp>
      </p:grpSp>
      <p:grpSp>
        <p:nvGrpSpPr>
          <p:cNvPr id="66" name="组合 65"/>
          <p:cNvGrpSpPr/>
          <p:nvPr/>
        </p:nvGrpSpPr>
        <p:grpSpPr>
          <a:xfrm>
            <a:off x="447932" y="4325344"/>
            <a:ext cx="2868513" cy="1317921"/>
            <a:chOff x="1579662" y="1824284"/>
            <a:chExt cx="3573362" cy="1641759"/>
          </a:xfrm>
        </p:grpSpPr>
        <p:sp>
          <p:nvSpPr>
            <p:cNvPr id="67" name="矩形 66"/>
            <p:cNvSpPr/>
            <p:nvPr/>
          </p:nvSpPr>
          <p:spPr>
            <a:xfrm>
              <a:off x="1671917" y="1830080"/>
              <a:ext cx="3481107" cy="1635963"/>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68" name="文本框 67"/>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03</a:t>
              </a:r>
              <a:endParaRPr lang="zh-CN" altLang="en-US" dirty="0">
                <a:solidFill>
                  <a:schemeClr val="bg1">
                    <a:lumMod val="95000"/>
                  </a:schemeClr>
                </a:solidFill>
                <a:latin typeface="Impact" panose="020B0806030902050204" pitchFamily="34" charset="0"/>
              </a:endParaRPr>
            </a:p>
          </p:txBody>
        </p:sp>
        <p:sp>
          <p:nvSpPr>
            <p:cNvPr id="69" name="文本框 68"/>
            <p:cNvSpPr txBox="1"/>
            <p:nvPr/>
          </p:nvSpPr>
          <p:spPr>
            <a:xfrm>
              <a:off x="2411366" y="1851920"/>
              <a:ext cx="2741658" cy="1161711"/>
            </a:xfrm>
            <a:prstGeom prst="rect">
              <a:avLst/>
            </a:prstGeom>
            <a:noFill/>
          </p:spPr>
          <p:txBody>
            <a:bodyPr wrap="square" rtlCol="0">
              <a:spAutoFit/>
            </a:bodyPr>
            <a:lstStyle/>
            <a:p>
              <a:pPr>
                <a:lnSpc>
                  <a:spcPct val="130000"/>
                </a:lnSpc>
              </a:pPr>
              <a:r>
                <a:rPr lang="zh-CN" altLang="en-US" sz="1400" dirty="0">
                  <a:solidFill>
                    <a:schemeClr val="bg1">
                      <a:lumMod val="95000"/>
                    </a:schemeClr>
                  </a:solidFill>
                  <a:latin typeface="微软雅黑" panose="020B0503020204020204" pitchFamily="34" charset="-122"/>
                </a:rPr>
                <a:t>您的内容打在</a:t>
              </a:r>
              <a:r>
                <a:rPr lang="zh-CN" altLang="en-US" sz="1400" dirty="0" smtClean="0">
                  <a:solidFill>
                    <a:schemeClr val="bg1">
                      <a:lumMod val="95000"/>
                    </a:schemeClr>
                  </a:solidFill>
                  <a:latin typeface="微软雅黑" panose="020B0503020204020204" pitchFamily="34" charset="-122"/>
                </a:rPr>
                <a:t>这里</a:t>
              </a:r>
              <a:r>
                <a:rPr lang="zh-CN" altLang="en-US" sz="1400" dirty="0">
                  <a:solidFill>
                    <a:schemeClr val="bg1">
                      <a:lumMod val="95000"/>
                    </a:schemeClr>
                  </a:solidFill>
                  <a:latin typeface="微软雅黑" panose="020B0503020204020204" pitchFamily="34" charset="-122"/>
                </a:rPr>
                <a:t>您的内容打在</a:t>
              </a:r>
              <a:r>
                <a:rPr lang="zh-CN" altLang="en-US" sz="1400" dirty="0" smtClean="0">
                  <a:solidFill>
                    <a:schemeClr val="bg1">
                      <a:lumMod val="95000"/>
                    </a:schemeClr>
                  </a:solidFill>
                  <a:latin typeface="微软雅黑" panose="020B0503020204020204" pitchFamily="34" charset="-122"/>
                </a:rPr>
                <a:t>这里</a:t>
              </a:r>
              <a:r>
                <a:rPr lang="zh-CN" altLang="en-US" sz="1400" dirty="0">
                  <a:solidFill>
                    <a:schemeClr val="bg1">
                      <a:lumMod val="95000"/>
                    </a:schemeClr>
                  </a:solidFill>
                  <a:latin typeface="微软雅黑" panose="020B0503020204020204" pitchFamily="34" charset="-122"/>
                </a:rPr>
                <a:t>您的内容打在</a:t>
              </a:r>
              <a:r>
                <a:rPr lang="zh-CN" altLang="en-US" sz="1400" dirty="0" smtClean="0">
                  <a:solidFill>
                    <a:schemeClr val="bg1">
                      <a:lumMod val="95000"/>
                    </a:schemeClr>
                  </a:solidFill>
                  <a:latin typeface="微软雅黑" panose="020B0503020204020204" pitchFamily="34" charset="-122"/>
                </a:rPr>
                <a:t>这里</a:t>
              </a:r>
              <a:r>
                <a:rPr lang="zh-CN" altLang="en-US" sz="1400" dirty="0">
                  <a:solidFill>
                    <a:schemeClr val="bg1">
                      <a:lumMod val="95000"/>
                    </a:schemeClr>
                  </a:solidFill>
                  <a:latin typeface="微软雅黑" panose="020B0503020204020204" pitchFamily="34" charset="-122"/>
                </a:rPr>
                <a:t>您的内容打在这里</a:t>
              </a:r>
              <a:endParaRPr lang="zh-CN" altLang="en-US" sz="1400" dirty="0">
                <a:solidFill>
                  <a:schemeClr val="bg1">
                    <a:lumMod val="95000"/>
                  </a:schemeClr>
                </a:solidFill>
                <a:latin typeface="+mj-ea"/>
              </a:endParaRPr>
            </a:p>
          </p:txBody>
        </p:sp>
      </p:grpSp>
      <p:grpSp>
        <p:nvGrpSpPr>
          <p:cNvPr id="89" name="组合 88"/>
          <p:cNvGrpSpPr/>
          <p:nvPr/>
        </p:nvGrpSpPr>
        <p:grpSpPr>
          <a:xfrm>
            <a:off x="3981040" y="3083924"/>
            <a:ext cx="911611" cy="911610"/>
            <a:chOff x="4017030" y="3083924"/>
            <a:chExt cx="911611" cy="911610"/>
          </a:xfrm>
        </p:grpSpPr>
        <p:grpSp>
          <p:nvGrpSpPr>
            <p:cNvPr id="50" name="组合 49"/>
            <p:cNvGrpSpPr/>
            <p:nvPr/>
          </p:nvGrpSpPr>
          <p:grpSpPr>
            <a:xfrm>
              <a:off x="4017030" y="3083924"/>
              <a:ext cx="911611" cy="91161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2" name="椭圆 51"/>
              <p:cNvSpPr/>
              <p:nvPr/>
            </p:nvSpPr>
            <p:spPr>
              <a:xfrm>
                <a:off x="330894" y="699193"/>
                <a:ext cx="3948309" cy="394830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0" name="TextBox 24"/>
            <p:cNvSpPr txBox="1"/>
            <p:nvPr/>
          </p:nvSpPr>
          <p:spPr>
            <a:xfrm>
              <a:off x="4087995" y="3316106"/>
              <a:ext cx="769756" cy="361125"/>
            </a:xfrm>
            <a:prstGeom prst="rect">
              <a:avLst/>
            </a:prstGeom>
            <a:noFill/>
          </p:spPr>
          <p:txBody>
            <a:bodyPr wrap="square" lIns="0" tIns="0" rIns="0" bIns="0" rtlCol="0">
              <a:spAutoFit/>
            </a:bodyPr>
            <a:lstStyle/>
            <a:p>
              <a:pPr algn="ctr">
                <a:lnSpc>
                  <a:spcPct val="130000"/>
                </a:lnSpc>
              </a:pPr>
              <a:r>
                <a:rPr lang="zh-CN" altLang="en-US" sz="2000" b="1" dirty="0">
                  <a:solidFill>
                    <a:srgbClr val="068DC9"/>
                  </a:solidFill>
                </a:rPr>
                <a:t>宣传</a:t>
              </a:r>
              <a:endParaRPr lang="en-US" altLang="zh-CN" sz="2000" dirty="0">
                <a:solidFill>
                  <a:srgbClr val="068DC9"/>
                </a:solidFill>
                <a:latin typeface="+mj-ea"/>
                <a:ea typeface="+mj-ea"/>
              </a:endParaRPr>
            </a:p>
          </p:txBody>
        </p:sp>
      </p:grpSp>
      <p:grpSp>
        <p:nvGrpSpPr>
          <p:cNvPr id="88" name="组合 87"/>
          <p:cNvGrpSpPr/>
          <p:nvPr/>
        </p:nvGrpSpPr>
        <p:grpSpPr>
          <a:xfrm>
            <a:off x="7315915" y="3083924"/>
            <a:ext cx="911611" cy="911610"/>
            <a:chOff x="7031031" y="3083924"/>
            <a:chExt cx="911611" cy="911610"/>
          </a:xfrm>
        </p:grpSpPr>
        <p:grpSp>
          <p:nvGrpSpPr>
            <p:cNvPr id="55" name="组合 54"/>
            <p:cNvGrpSpPr/>
            <p:nvPr/>
          </p:nvGrpSpPr>
          <p:grpSpPr>
            <a:xfrm>
              <a:off x="7031031" y="3083924"/>
              <a:ext cx="911611" cy="91161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7" name="椭圆 56"/>
              <p:cNvSpPr/>
              <p:nvPr/>
            </p:nvSpPr>
            <p:spPr>
              <a:xfrm>
                <a:off x="330893" y="699193"/>
                <a:ext cx="3948310" cy="394831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1" name="TextBox 24"/>
            <p:cNvSpPr txBox="1"/>
            <p:nvPr/>
          </p:nvSpPr>
          <p:spPr>
            <a:xfrm>
              <a:off x="7078845" y="3316106"/>
              <a:ext cx="769756" cy="361125"/>
            </a:xfrm>
            <a:prstGeom prst="rect">
              <a:avLst/>
            </a:prstGeom>
            <a:noFill/>
          </p:spPr>
          <p:txBody>
            <a:bodyPr wrap="square" lIns="0" tIns="0" rIns="0" bIns="0" rtlCol="0">
              <a:spAutoFit/>
            </a:bodyPr>
            <a:lstStyle/>
            <a:p>
              <a:pPr algn="ctr">
                <a:lnSpc>
                  <a:spcPct val="130000"/>
                </a:lnSpc>
              </a:pPr>
              <a:r>
                <a:rPr lang="zh-CN" altLang="en-US" sz="2000" b="1" dirty="0" smtClean="0">
                  <a:solidFill>
                    <a:srgbClr val="068DC9"/>
                  </a:solidFill>
                  <a:latin typeface="+mj-ea"/>
                  <a:ea typeface="+mj-ea"/>
                </a:rPr>
                <a:t>收效</a:t>
              </a:r>
              <a:endParaRPr lang="en-US" altLang="zh-CN" sz="2000" b="1" dirty="0">
                <a:solidFill>
                  <a:srgbClr val="068DC9"/>
                </a:solidFill>
                <a:latin typeface="+mj-ea"/>
                <a:ea typeface="+mj-ea"/>
              </a:endParaRPr>
            </a:p>
          </p:txBody>
        </p:sp>
      </p:grpSp>
      <p:grpSp>
        <p:nvGrpSpPr>
          <p:cNvPr id="72" name="组合 71"/>
          <p:cNvGrpSpPr/>
          <p:nvPr/>
        </p:nvGrpSpPr>
        <p:grpSpPr>
          <a:xfrm>
            <a:off x="8766848" y="2072381"/>
            <a:ext cx="2868513" cy="461665"/>
            <a:chOff x="1579662" y="1824284"/>
            <a:chExt cx="3573362" cy="575105"/>
          </a:xfrm>
        </p:grpSpPr>
        <p:sp>
          <p:nvSpPr>
            <p:cNvPr id="73" name="矩形 72"/>
            <p:cNvSpPr/>
            <p:nvPr/>
          </p:nvSpPr>
          <p:spPr>
            <a:xfrm>
              <a:off x="1671917" y="1830080"/>
              <a:ext cx="3481107" cy="554177"/>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74" name="文本框 73"/>
            <p:cNvSpPr txBox="1"/>
            <p:nvPr/>
          </p:nvSpPr>
          <p:spPr>
            <a:xfrm>
              <a:off x="1579662" y="1824284"/>
              <a:ext cx="1030514" cy="575105"/>
            </a:xfrm>
            <a:prstGeom prst="rect">
              <a:avLst/>
            </a:prstGeom>
            <a:noFill/>
          </p:spPr>
          <p:txBody>
            <a:bodyPr wrap="square" rtlCol="0">
              <a:spAutoFit/>
            </a:bodyPr>
            <a:lstStyle/>
            <a:p>
              <a:pPr algn="ctr"/>
              <a:r>
                <a:rPr lang="en-US" altLang="zh-CN" dirty="0">
                  <a:solidFill>
                    <a:schemeClr val="bg1">
                      <a:lumMod val="95000"/>
                    </a:schemeClr>
                  </a:solidFill>
                  <a:latin typeface="Impact" panose="020B0806030902050204" pitchFamily="34" charset="0"/>
                </a:rPr>
                <a:t>01</a:t>
              </a:r>
              <a:endParaRPr lang="zh-CN" altLang="en-US" dirty="0">
                <a:solidFill>
                  <a:schemeClr val="bg1">
                    <a:lumMod val="95000"/>
                  </a:schemeClr>
                </a:solidFill>
                <a:latin typeface="Impact" panose="020B0806030902050204" pitchFamily="34" charset="0"/>
              </a:endParaRPr>
            </a:p>
          </p:txBody>
        </p:sp>
        <p:sp>
          <p:nvSpPr>
            <p:cNvPr id="75" name="文本框 74"/>
            <p:cNvSpPr txBox="1"/>
            <p:nvPr/>
          </p:nvSpPr>
          <p:spPr>
            <a:xfrm>
              <a:off x="2411366" y="1851920"/>
              <a:ext cx="2741658" cy="474940"/>
            </a:xfrm>
            <a:prstGeom prst="rect">
              <a:avLst/>
            </a:prstGeom>
            <a:noFill/>
          </p:spPr>
          <p:txBody>
            <a:bodyPr wrap="square" rtlCol="0">
              <a:spAutoFit/>
            </a:bodyPr>
            <a:lstStyle/>
            <a:p>
              <a:pPr>
                <a:lnSpc>
                  <a:spcPct val="130000"/>
                </a:lnSpc>
              </a:pPr>
              <a:r>
                <a:rPr lang="zh-CN" altLang="en-US" sz="1600" dirty="0">
                  <a:solidFill>
                    <a:schemeClr val="bg1">
                      <a:lumMod val="95000"/>
                    </a:schemeClr>
                  </a:solidFill>
                  <a:latin typeface="微软雅黑" panose="020B0503020204020204" pitchFamily="34" charset="-122"/>
                </a:rPr>
                <a:t>您的内容打在这里</a:t>
              </a:r>
              <a:endParaRPr lang="zh-CN" altLang="en-US" sz="1600" dirty="0">
                <a:solidFill>
                  <a:schemeClr val="bg1">
                    <a:lumMod val="95000"/>
                  </a:schemeClr>
                </a:solidFill>
                <a:latin typeface="+mj-ea"/>
              </a:endParaRPr>
            </a:p>
          </p:txBody>
        </p:sp>
      </p:grpSp>
      <p:grpSp>
        <p:nvGrpSpPr>
          <p:cNvPr id="76" name="组合 75"/>
          <p:cNvGrpSpPr/>
          <p:nvPr/>
        </p:nvGrpSpPr>
        <p:grpSpPr>
          <a:xfrm>
            <a:off x="8766848" y="2840731"/>
            <a:ext cx="2868513" cy="461665"/>
            <a:chOff x="1579662" y="1824284"/>
            <a:chExt cx="3573362" cy="575105"/>
          </a:xfrm>
        </p:grpSpPr>
        <p:sp>
          <p:nvSpPr>
            <p:cNvPr id="77" name="矩形 76"/>
            <p:cNvSpPr/>
            <p:nvPr/>
          </p:nvSpPr>
          <p:spPr>
            <a:xfrm>
              <a:off x="1671917" y="1830080"/>
              <a:ext cx="3481107" cy="554177"/>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78" name="文本框 77"/>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02</a:t>
              </a:r>
              <a:endParaRPr lang="zh-CN" altLang="en-US" dirty="0">
                <a:solidFill>
                  <a:schemeClr val="bg1">
                    <a:lumMod val="95000"/>
                  </a:schemeClr>
                </a:solidFill>
                <a:latin typeface="Impact" panose="020B0806030902050204" pitchFamily="34" charset="0"/>
              </a:endParaRPr>
            </a:p>
          </p:txBody>
        </p:sp>
        <p:sp>
          <p:nvSpPr>
            <p:cNvPr id="79" name="文本框 78"/>
            <p:cNvSpPr txBox="1"/>
            <p:nvPr/>
          </p:nvSpPr>
          <p:spPr>
            <a:xfrm>
              <a:off x="2411366" y="1851920"/>
              <a:ext cx="2741658" cy="474940"/>
            </a:xfrm>
            <a:prstGeom prst="rect">
              <a:avLst/>
            </a:prstGeom>
            <a:noFill/>
          </p:spPr>
          <p:txBody>
            <a:bodyPr wrap="square" rtlCol="0">
              <a:spAutoFit/>
            </a:bodyPr>
            <a:lstStyle/>
            <a:p>
              <a:pPr>
                <a:lnSpc>
                  <a:spcPct val="130000"/>
                </a:lnSpc>
              </a:pPr>
              <a:r>
                <a:rPr lang="zh-CN" altLang="en-US" sz="1600" dirty="0">
                  <a:solidFill>
                    <a:schemeClr val="bg1">
                      <a:lumMod val="95000"/>
                    </a:schemeClr>
                  </a:solidFill>
                  <a:latin typeface="微软雅黑" panose="020B0503020204020204" pitchFamily="34" charset="-122"/>
                </a:rPr>
                <a:t>您的内容打在这里</a:t>
              </a:r>
              <a:endParaRPr lang="zh-CN" altLang="en-US" sz="1600" dirty="0">
                <a:solidFill>
                  <a:schemeClr val="bg1">
                    <a:lumMod val="95000"/>
                  </a:schemeClr>
                </a:solidFill>
                <a:latin typeface="+mj-ea"/>
              </a:endParaRPr>
            </a:p>
          </p:txBody>
        </p:sp>
      </p:grpSp>
      <p:grpSp>
        <p:nvGrpSpPr>
          <p:cNvPr id="80" name="组合 79"/>
          <p:cNvGrpSpPr/>
          <p:nvPr/>
        </p:nvGrpSpPr>
        <p:grpSpPr>
          <a:xfrm>
            <a:off x="8766848" y="3609081"/>
            <a:ext cx="2868513" cy="461665"/>
            <a:chOff x="1579662" y="1824284"/>
            <a:chExt cx="3573362" cy="575105"/>
          </a:xfrm>
        </p:grpSpPr>
        <p:sp>
          <p:nvSpPr>
            <p:cNvPr id="81" name="矩形 80"/>
            <p:cNvSpPr/>
            <p:nvPr/>
          </p:nvSpPr>
          <p:spPr>
            <a:xfrm>
              <a:off x="1671917" y="1830080"/>
              <a:ext cx="3481107" cy="554177"/>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82" name="文本框 81"/>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03</a:t>
              </a:r>
              <a:endParaRPr lang="zh-CN" altLang="en-US" dirty="0">
                <a:solidFill>
                  <a:schemeClr val="bg1">
                    <a:lumMod val="95000"/>
                  </a:schemeClr>
                </a:solidFill>
                <a:latin typeface="Impact" panose="020B0806030902050204" pitchFamily="34" charset="0"/>
              </a:endParaRPr>
            </a:p>
          </p:txBody>
        </p:sp>
        <p:sp>
          <p:nvSpPr>
            <p:cNvPr id="83" name="文本框 82"/>
            <p:cNvSpPr txBox="1"/>
            <p:nvPr/>
          </p:nvSpPr>
          <p:spPr>
            <a:xfrm>
              <a:off x="2411366" y="1851920"/>
              <a:ext cx="2741658" cy="474940"/>
            </a:xfrm>
            <a:prstGeom prst="rect">
              <a:avLst/>
            </a:prstGeom>
            <a:noFill/>
          </p:spPr>
          <p:txBody>
            <a:bodyPr wrap="square" rtlCol="0">
              <a:spAutoFit/>
            </a:bodyPr>
            <a:lstStyle/>
            <a:p>
              <a:pPr>
                <a:lnSpc>
                  <a:spcPct val="130000"/>
                </a:lnSpc>
              </a:pPr>
              <a:r>
                <a:rPr lang="zh-CN" altLang="en-US" sz="1600" dirty="0">
                  <a:solidFill>
                    <a:schemeClr val="bg1">
                      <a:lumMod val="95000"/>
                    </a:schemeClr>
                  </a:solidFill>
                  <a:latin typeface="微软雅黑" panose="020B0503020204020204" pitchFamily="34" charset="-122"/>
                </a:rPr>
                <a:t>您的内容打在这里</a:t>
              </a:r>
              <a:endParaRPr lang="zh-CN" altLang="en-US" sz="1600" dirty="0">
                <a:solidFill>
                  <a:schemeClr val="bg1">
                    <a:lumMod val="95000"/>
                  </a:schemeClr>
                </a:solidFill>
                <a:latin typeface="+mj-ea"/>
              </a:endParaRPr>
            </a:p>
          </p:txBody>
        </p:sp>
      </p:grpSp>
      <p:grpSp>
        <p:nvGrpSpPr>
          <p:cNvPr id="84" name="组合 83"/>
          <p:cNvGrpSpPr/>
          <p:nvPr/>
        </p:nvGrpSpPr>
        <p:grpSpPr>
          <a:xfrm>
            <a:off x="8766848" y="4377431"/>
            <a:ext cx="2868513" cy="723531"/>
            <a:chOff x="1579662" y="1824284"/>
            <a:chExt cx="3573362" cy="901317"/>
          </a:xfrm>
        </p:grpSpPr>
        <p:sp>
          <p:nvSpPr>
            <p:cNvPr id="85" name="矩形 84"/>
            <p:cNvSpPr/>
            <p:nvPr/>
          </p:nvSpPr>
          <p:spPr>
            <a:xfrm>
              <a:off x="1671917" y="1830080"/>
              <a:ext cx="3481107" cy="895520"/>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86" name="文本框 85"/>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04</a:t>
              </a:r>
              <a:endParaRPr lang="zh-CN" altLang="en-US" dirty="0">
                <a:solidFill>
                  <a:schemeClr val="bg1">
                    <a:lumMod val="95000"/>
                  </a:schemeClr>
                </a:solidFill>
                <a:latin typeface="Impact" panose="020B0806030902050204" pitchFamily="34" charset="0"/>
              </a:endParaRPr>
            </a:p>
          </p:txBody>
        </p:sp>
        <p:sp>
          <p:nvSpPr>
            <p:cNvPr id="87" name="文本框 86"/>
            <p:cNvSpPr txBox="1"/>
            <p:nvPr/>
          </p:nvSpPr>
          <p:spPr>
            <a:xfrm>
              <a:off x="2411366" y="1851920"/>
              <a:ext cx="2741658" cy="873681"/>
            </a:xfrm>
            <a:prstGeom prst="rect">
              <a:avLst/>
            </a:prstGeom>
            <a:noFill/>
          </p:spPr>
          <p:txBody>
            <a:bodyPr wrap="square" rtlCol="0">
              <a:spAutoFit/>
            </a:bodyPr>
            <a:lstStyle/>
            <a:p>
              <a:pPr>
                <a:lnSpc>
                  <a:spcPct val="130000"/>
                </a:lnSpc>
              </a:pPr>
              <a:r>
                <a:rPr lang="zh-CN" altLang="en-US" sz="1600" dirty="0">
                  <a:solidFill>
                    <a:schemeClr val="bg1">
                      <a:lumMod val="95000"/>
                    </a:schemeClr>
                  </a:solidFill>
                  <a:latin typeface="微软雅黑" panose="020B0503020204020204" pitchFamily="34" charset="-122"/>
                </a:rPr>
                <a:t>您的内容打在</a:t>
              </a:r>
              <a:r>
                <a:rPr lang="zh-CN" altLang="en-US" sz="1600" dirty="0" smtClean="0">
                  <a:solidFill>
                    <a:schemeClr val="bg1">
                      <a:lumMod val="95000"/>
                    </a:schemeClr>
                  </a:solidFill>
                  <a:latin typeface="微软雅黑" panose="020B0503020204020204" pitchFamily="34" charset="-122"/>
                </a:rPr>
                <a:t>这里</a:t>
              </a:r>
              <a:r>
                <a:rPr lang="zh-CN" altLang="en-US" sz="1600" dirty="0">
                  <a:solidFill>
                    <a:schemeClr val="bg1">
                      <a:lumMod val="95000"/>
                    </a:schemeClr>
                  </a:solidFill>
                  <a:latin typeface="微软雅黑" panose="020B0503020204020204" pitchFamily="34" charset="-122"/>
                </a:rPr>
                <a:t>您的内容打在这里</a:t>
              </a:r>
              <a:endParaRPr lang="zh-CN" altLang="en-US" sz="1600" dirty="0">
                <a:solidFill>
                  <a:schemeClr val="bg1">
                    <a:lumMod val="95000"/>
                  </a:schemeClr>
                </a:solidFill>
                <a:latin typeface="+mj-ea"/>
              </a:endParaRPr>
            </a:p>
          </p:txBody>
        </p:sp>
      </p:grpSp>
      <p:cxnSp>
        <p:nvCxnSpPr>
          <p:cNvPr id="97" name="直接箭头连接符 96"/>
          <p:cNvCxnSpPr/>
          <p:nvPr/>
        </p:nvCxnSpPr>
        <p:spPr>
          <a:xfrm>
            <a:off x="4944549" y="3601691"/>
            <a:ext cx="470599" cy="0"/>
          </a:xfrm>
          <a:prstGeom prst="straightConnector1">
            <a:avLst/>
          </a:prstGeom>
          <a:ln>
            <a:solidFill>
              <a:srgbClr val="00B0CA"/>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8" name="直接箭头连接符 97"/>
          <p:cNvCxnSpPr/>
          <p:nvPr/>
        </p:nvCxnSpPr>
        <p:spPr>
          <a:xfrm>
            <a:off x="6820850" y="3601691"/>
            <a:ext cx="470599"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110" name="文本框 109"/>
          <p:cNvSpPr txBox="1"/>
          <p:nvPr/>
        </p:nvSpPr>
        <p:spPr>
          <a:xfrm>
            <a:off x="1052166" y="1357312"/>
            <a:ext cx="5706320" cy="348813"/>
          </a:xfrm>
          <a:prstGeom prst="rect">
            <a:avLst/>
          </a:prstGeom>
          <a:noFill/>
        </p:spPr>
        <p:txBody>
          <a:bodyPr wrap="square" rtlCol="0">
            <a:spAutoFit/>
          </a:bodyPr>
          <a:lstStyle/>
          <a:p>
            <a:pPr>
              <a:lnSpc>
                <a:spcPts val="1980"/>
              </a:lnSpc>
            </a:pPr>
            <a:r>
              <a:rPr lang="en-US" altLang="zh-CN" sz="1800" dirty="0" smtClean="0">
                <a:solidFill>
                  <a:schemeClr val="tx1">
                    <a:lumMod val="75000"/>
                    <a:lumOff val="25000"/>
                  </a:schemeClr>
                </a:solidFill>
                <a:latin typeface="微软雅黑" panose="020B0503020204020204" pitchFamily="34" charset="-122"/>
              </a:rPr>
              <a:t>1</a:t>
            </a:r>
            <a:r>
              <a:rPr lang="zh-CN" altLang="en-US" sz="1800" dirty="0" smtClean="0">
                <a:solidFill>
                  <a:schemeClr val="tx1">
                    <a:lumMod val="75000"/>
                    <a:lumOff val="25000"/>
                  </a:schemeClr>
                </a:solidFill>
                <a:latin typeface="微软雅黑" panose="020B0503020204020204" pitchFamily="34" charset="-122"/>
              </a:rPr>
              <a:t>，您</a:t>
            </a:r>
            <a:r>
              <a:rPr lang="zh-CN" altLang="en-US" sz="1800" dirty="0">
                <a:solidFill>
                  <a:schemeClr val="tx1">
                    <a:lumMod val="75000"/>
                    <a:lumOff val="25000"/>
                  </a:schemeClr>
                </a:solidFill>
                <a:latin typeface="微软雅黑" panose="020B0503020204020204" pitchFamily="34" charset="-122"/>
              </a:rPr>
              <a:t>的内容打在这里，或者通过复制您的文本后粘贴</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8227526" y="2301915"/>
            <a:ext cx="512133" cy="2483841"/>
            <a:chOff x="8227526" y="2301915"/>
            <a:chExt cx="512133" cy="2483841"/>
          </a:xfrm>
        </p:grpSpPr>
        <p:cxnSp>
          <p:nvCxnSpPr>
            <p:cNvPr id="99" name="直接箭头连接符 98"/>
            <p:cNvCxnSpPr/>
            <p:nvPr/>
          </p:nvCxnSpPr>
          <p:spPr>
            <a:xfrm>
              <a:off x="8437645" y="2301915"/>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15" name="直接箭头连接符 114"/>
            <p:cNvCxnSpPr/>
            <p:nvPr/>
          </p:nvCxnSpPr>
          <p:spPr>
            <a:xfrm>
              <a:off x="8437645" y="3097562"/>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16" name="直接箭头连接符 115"/>
            <p:cNvCxnSpPr/>
            <p:nvPr/>
          </p:nvCxnSpPr>
          <p:spPr>
            <a:xfrm>
              <a:off x="8437645" y="3845708"/>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17" name="直接箭头连接符 116"/>
            <p:cNvCxnSpPr/>
            <p:nvPr/>
          </p:nvCxnSpPr>
          <p:spPr>
            <a:xfrm>
              <a:off x="8437645" y="4748233"/>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20" name="直接连接符 119"/>
            <p:cNvCxnSpPr/>
            <p:nvPr/>
          </p:nvCxnSpPr>
          <p:spPr>
            <a:xfrm>
              <a:off x="8437645" y="2301915"/>
              <a:ext cx="0" cy="2483841"/>
            </a:xfrm>
            <a:prstGeom prst="line">
              <a:avLst/>
            </a:prstGeom>
            <a:ln>
              <a:solidFill>
                <a:srgbClr val="00B0CA"/>
              </a:solidFill>
            </a:ln>
          </p:spPr>
          <p:style>
            <a:lnRef idx="2">
              <a:schemeClr val="accent1"/>
            </a:lnRef>
            <a:fillRef idx="0">
              <a:schemeClr val="accent1"/>
            </a:fillRef>
            <a:effectRef idx="1">
              <a:schemeClr val="accent1"/>
            </a:effectRef>
            <a:fontRef idx="minor">
              <a:schemeClr val="tx1"/>
            </a:fontRef>
          </p:style>
        </p:cxnSp>
        <p:cxnSp>
          <p:nvCxnSpPr>
            <p:cNvPr id="123" name="直接连接符 122"/>
            <p:cNvCxnSpPr>
              <a:stCxn id="56" idx="6"/>
            </p:cNvCxnSpPr>
            <p:nvPr/>
          </p:nvCxnSpPr>
          <p:spPr>
            <a:xfrm flipV="1">
              <a:off x="8227526" y="3539728"/>
              <a:ext cx="210119" cy="1"/>
            </a:xfrm>
            <a:prstGeom prst="line">
              <a:avLst/>
            </a:prstGeom>
            <a:ln>
              <a:solidFill>
                <a:srgbClr val="00B0CA"/>
              </a:solidFill>
            </a:ln>
          </p:spPr>
          <p:style>
            <a:lnRef idx="2">
              <a:schemeClr val="accent1"/>
            </a:lnRef>
            <a:fillRef idx="0">
              <a:schemeClr val="accent1"/>
            </a:fillRef>
            <a:effectRef idx="1">
              <a:schemeClr val="accent1"/>
            </a:effectRef>
            <a:fontRef idx="minor">
              <a:schemeClr val="tx1"/>
            </a:fontRef>
          </p:style>
        </p:cxnSp>
      </p:grpSp>
      <p:grpSp>
        <p:nvGrpSpPr>
          <p:cNvPr id="126" name="组合 125"/>
          <p:cNvGrpSpPr/>
          <p:nvPr/>
        </p:nvGrpSpPr>
        <p:grpSpPr>
          <a:xfrm flipH="1">
            <a:off x="3429895" y="2301915"/>
            <a:ext cx="512133" cy="2684716"/>
            <a:chOff x="8227526" y="2301915"/>
            <a:chExt cx="512133" cy="2684716"/>
          </a:xfrm>
        </p:grpSpPr>
        <p:cxnSp>
          <p:nvCxnSpPr>
            <p:cNvPr id="127" name="直接箭头连接符 126"/>
            <p:cNvCxnSpPr/>
            <p:nvPr/>
          </p:nvCxnSpPr>
          <p:spPr>
            <a:xfrm>
              <a:off x="8437645" y="2301915"/>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29" name="直接箭头连接符 128"/>
            <p:cNvCxnSpPr/>
            <p:nvPr/>
          </p:nvCxnSpPr>
          <p:spPr>
            <a:xfrm>
              <a:off x="8437645" y="3609081"/>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30" name="直接箭头连接符 129"/>
            <p:cNvCxnSpPr/>
            <p:nvPr/>
          </p:nvCxnSpPr>
          <p:spPr>
            <a:xfrm>
              <a:off x="8437645" y="4986631"/>
              <a:ext cx="302014" cy="0"/>
            </a:xfrm>
            <a:prstGeom prst="straightConnector1">
              <a:avLst/>
            </a:prstGeom>
            <a:ln>
              <a:solidFill>
                <a:srgbClr val="00B0CA"/>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31" name="直接连接符 130"/>
            <p:cNvCxnSpPr/>
            <p:nvPr/>
          </p:nvCxnSpPr>
          <p:spPr>
            <a:xfrm flipH="1">
              <a:off x="8437645" y="2301915"/>
              <a:ext cx="0" cy="2684716"/>
            </a:xfrm>
            <a:prstGeom prst="line">
              <a:avLst/>
            </a:prstGeom>
            <a:ln>
              <a:solidFill>
                <a:srgbClr val="00B0CA"/>
              </a:solidFill>
            </a:ln>
          </p:spPr>
          <p:style>
            <a:lnRef idx="2">
              <a:schemeClr val="accent1"/>
            </a:lnRef>
            <a:fillRef idx="0">
              <a:schemeClr val="accent1"/>
            </a:fillRef>
            <a:effectRef idx="1">
              <a:schemeClr val="accent1"/>
            </a:effectRef>
            <a:fontRef idx="minor">
              <a:schemeClr val="tx1"/>
            </a:fontRef>
          </p:style>
        </p:cxnSp>
        <p:cxnSp>
          <p:nvCxnSpPr>
            <p:cNvPr id="132" name="直接连接符 131"/>
            <p:cNvCxnSpPr/>
            <p:nvPr/>
          </p:nvCxnSpPr>
          <p:spPr>
            <a:xfrm flipV="1">
              <a:off x="8227526" y="3609962"/>
              <a:ext cx="210119" cy="1"/>
            </a:xfrm>
            <a:prstGeom prst="line">
              <a:avLst/>
            </a:prstGeom>
            <a:ln>
              <a:solidFill>
                <a:srgbClr val="00B0CA"/>
              </a:solidFill>
              <a:headEnd type="triangle"/>
            </a:ln>
          </p:spPr>
          <p:style>
            <a:lnRef idx="2">
              <a:schemeClr val="accent1"/>
            </a:lnRef>
            <a:fillRef idx="0">
              <a:schemeClr val="accent1"/>
            </a:fillRef>
            <a:effectRef idx="1">
              <a:schemeClr val="accent1"/>
            </a:effectRef>
            <a:fontRef idx="minor">
              <a:schemeClr val="tx1"/>
            </a:fontRef>
          </p:style>
        </p:cxnSp>
      </p:grpSp>
      <p:sp>
        <p:nvSpPr>
          <p:cNvPr id="90" name="文本框 89"/>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91" name="椭圆 90"/>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additive="base">
                                        <p:cTn id="17" dur="500" fill="hold"/>
                                        <p:tgtEl>
                                          <p:spTgt spid="110"/>
                                        </p:tgtEl>
                                        <p:attrNameLst>
                                          <p:attrName>ppt_x</p:attrName>
                                        </p:attrNameLst>
                                      </p:cBhvr>
                                      <p:tavLst>
                                        <p:tav tm="0">
                                          <p:val>
                                            <p:strVal val="1+#ppt_w/2"/>
                                          </p:val>
                                        </p:tav>
                                        <p:tav tm="100000">
                                          <p:val>
                                            <p:strVal val="#ppt_x"/>
                                          </p:val>
                                        </p:tav>
                                      </p:tavLst>
                                    </p:anim>
                                    <p:anim calcmode="lin" valueType="num">
                                      <p:cBhvr additive="base">
                                        <p:cTn id="18" dur="500" fill="hold"/>
                                        <p:tgtEl>
                                          <p:spTgt spid="110"/>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 calcmode="lin" valueType="num">
                                      <p:cBhvr>
                                        <p:cTn id="28" dur="500" fill="hold"/>
                                        <p:tgtEl>
                                          <p:spTgt spid="89"/>
                                        </p:tgtEl>
                                        <p:attrNameLst>
                                          <p:attrName>ppt_w</p:attrName>
                                        </p:attrNameLst>
                                      </p:cBhvr>
                                      <p:tavLst>
                                        <p:tav tm="0">
                                          <p:val>
                                            <p:fltVal val="0"/>
                                          </p:val>
                                        </p:tav>
                                        <p:tav tm="100000">
                                          <p:val>
                                            <p:strVal val="#ppt_w"/>
                                          </p:val>
                                        </p:tav>
                                      </p:tavLst>
                                    </p:anim>
                                    <p:anim calcmode="lin" valueType="num">
                                      <p:cBhvr>
                                        <p:cTn id="29" dur="500" fill="hold"/>
                                        <p:tgtEl>
                                          <p:spTgt spid="89"/>
                                        </p:tgtEl>
                                        <p:attrNameLst>
                                          <p:attrName>ppt_h</p:attrName>
                                        </p:attrNameLst>
                                      </p:cBhvr>
                                      <p:tavLst>
                                        <p:tav tm="0">
                                          <p:val>
                                            <p:fltVal val="0"/>
                                          </p:val>
                                        </p:tav>
                                        <p:tav tm="100000">
                                          <p:val>
                                            <p:strVal val="#ppt_h"/>
                                          </p:val>
                                        </p:tav>
                                      </p:tavLst>
                                    </p:anim>
                                    <p:animEffect transition="in" filter="fade">
                                      <p:cBhvr>
                                        <p:cTn id="30" dur="500"/>
                                        <p:tgtEl>
                                          <p:spTgt spid="89"/>
                                        </p:tgtEl>
                                      </p:cBhvr>
                                    </p:animEffect>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0-#ppt_w/2"/>
                                          </p:val>
                                        </p:tav>
                                        <p:tav tm="100000">
                                          <p:val>
                                            <p:strVal val="#ppt_x"/>
                                          </p:val>
                                        </p:tav>
                                      </p:tavLst>
                                    </p:anim>
                                    <p:anim calcmode="lin" valueType="num">
                                      <p:cBhvr additive="base">
                                        <p:cTn id="35" dur="500" fill="hold"/>
                                        <p:tgtEl>
                                          <p:spTgt spid="2"/>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0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fill="hold"/>
                                        <p:tgtEl>
                                          <p:spTgt spid="62"/>
                                        </p:tgtEl>
                                        <p:attrNameLst>
                                          <p:attrName>ppt_x</p:attrName>
                                        </p:attrNameLst>
                                      </p:cBhvr>
                                      <p:tavLst>
                                        <p:tav tm="0">
                                          <p:val>
                                            <p:strVal val="0-#ppt_w/2"/>
                                          </p:val>
                                        </p:tav>
                                        <p:tav tm="100000">
                                          <p:val>
                                            <p:strVal val="#ppt_x"/>
                                          </p:val>
                                        </p:tav>
                                      </p:tavLst>
                                    </p:anim>
                                    <p:anim calcmode="lin" valueType="num">
                                      <p:cBhvr additive="base">
                                        <p:cTn id="39" dur="500" fill="hold"/>
                                        <p:tgtEl>
                                          <p:spTgt spid="62"/>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0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fill="hold"/>
                                        <p:tgtEl>
                                          <p:spTgt spid="66"/>
                                        </p:tgtEl>
                                        <p:attrNameLst>
                                          <p:attrName>ppt_x</p:attrName>
                                        </p:attrNameLst>
                                      </p:cBhvr>
                                      <p:tavLst>
                                        <p:tav tm="0">
                                          <p:val>
                                            <p:strVal val="0-#ppt_w/2"/>
                                          </p:val>
                                        </p:tav>
                                        <p:tav tm="100000">
                                          <p:val>
                                            <p:strVal val="#ppt_x"/>
                                          </p:val>
                                        </p:tav>
                                      </p:tavLst>
                                    </p:anim>
                                    <p:anim calcmode="lin" valueType="num">
                                      <p:cBhvr additive="base">
                                        <p:cTn id="43" dur="500" fill="hold"/>
                                        <p:tgtEl>
                                          <p:spTgt spid="66"/>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500"/>
                                        <p:tgtEl>
                                          <p:spTgt spid="97"/>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left)">
                                      <p:cBhvr>
                                        <p:cTn id="55" dur="500"/>
                                        <p:tgtEl>
                                          <p:spTgt spid="98"/>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4500"/>
                            </p:stCondLst>
                            <p:childTnLst>
                              <p:par>
                                <p:cTn id="63" presetID="10" presetClass="entr" presetSubtype="0"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fade">
                                      <p:cBhvr>
                                        <p:cTn id="65" dur="500"/>
                                        <p:tgtEl>
                                          <p:spTgt spid="124"/>
                                        </p:tgtEl>
                                      </p:cBhvr>
                                    </p:animEffect>
                                  </p:childTnLst>
                                </p:cTn>
                              </p:par>
                            </p:childTnLst>
                          </p:cTn>
                        </p:par>
                        <p:par>
                          <p:cTn id="66" fill="hold">
                            <p:stCondLst>
                              <p:cond delay="5000"/>
                            </p:stCondLst>
                            <p:childTnLst>
                              <p:par>
                                <p:cTn id="67" presetID="2" presetClass="entr" presetSubtype="2" fill="hold" nodeType="afterEffect">
                                  <p:stCondLst>
                                    <p:cond delay="0"/>
                                  </p:stCondLst>
                                  <p:childTnLst>
                                    <p:set>
                                      <p:cBhvr>
                                        <p:cTn id="68" dur="1" fill="hold">
                                          <p:stCondLst>
                                            <p:cond delay="0"/>
                                          </p:stCondLst>
                                        </p:cTn>
                                        <p:tgtEl>
                                          <p:spTgt spid="72"/>
                                        </p:tgtEl>
                                        <p:attrNameLst>
                                          <p:attrName>style.visibility</p:attrName>
                                        </p:attrNameLst>
                                      </p:cBhvr>
                                      <p:to>
                                        <p:strVal val="visible"/>
                                      </p:to>
                                    </p:set>
                                    <p:anim calcmode="lin" valueType="num">
                                      <p:cBhvr additive="base">
                                        <p:cTn id="69" dur="500" fill="hold"/>
                                        <p:tgtEl>
                                          <p:spTgt spid="72"/>
                                        </p:tgtEl>
                                        <p:attrNameLst>
                                          <p:attrName>ppt_x</p:attrName>
                                        </p:attrNameLst>
                                      </p:cBhvr>
                                      <p:tavLst>
                                        <p:tav tm="0">
                                          <p:val>
                                            <p:strVal val="1+#ppt_w/2"/>
                                          </p:val>
                                        </p:tav>
                                        <p:tav tm="100000">
                                          <p:val>
                                            <p:strVal val="#ppt_x"/>
                                          </p:val>
                                        </p:tav>
                                      </p:tavLst>
                                    </p:anim>
                                    <p:anim calcmode="lin" valueType="num">
                                      <p:cBhvr additive="base">
                                        <p:cTn id="70" dur="500" fill="hold"/>
                                        <p:tgtEl>
                                          <p:spTgt spid="72"/>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100"/>
                                  </p:stCondLst>
                                  <p:childTnLst>
                                    <p:set>
                                      <p:cBhvr>
                                        <p:cTn id="72" dur="1" fill="hold">
                                          <p:stCondLst>
                                            <p:cond delay="0"/>
                                          </p:stCondLst>
                                        </p:cTn>
                                        <p:tgtEl>
                                          <p:spTgt spid="76"/>
                                        </p:tgtEl>
                                        <p:attrNameLst>
                                          <p:attrName>style.visibility</p:attrName>
                                        </p:attrNameLst>
                                      </p:cBhvr>
                                      <p:to>
                                        <p:strVal val="visible"/>
                                      </p:to>
                                    </p:set>
                                    <p:anim calcmode="lin" valueType="num">
                                      <p:cBhvr additive="base">
                                        <p:cTn id="73" dur="500" fill="hold"/>
                                        <p:tgtEl>
                                          <p:spTgt spid="76"/>
                                        </p:tgtEl>
                                        <p:attrNameLst>
                                          <p:attrName>ppt_x</p:attrName>
                                        </p:attrNameLst>
                                      </p:cBhvr>
                                      <p:tavLst>
                                        <p:tav tm="0">
                                          <p:val>
                                            <p:strVal val="1+#ppt_w/2"/>
                                          </p:val>
                                        </p:tav>
                                        <p:tav tm="100000">
                                          <p:val>
                                            <p:strVal val="#ppt_x"/>
                                          </p:val>
                                        </p:tav>
                                      </p:tavLst>
                                    </p:anim>
                                    <p:anim calcmode="lin" valueType="num">
                                      <p:cBhvr additive="base">
                                        <p:cTn id="74" dur="500" fill="hold"/>
                                        <p:tgtEl>
                                          <p:spTgt spid="76"/>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20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1+#ppt_w/2"/>
                                          </p:val>
                                        </p:tav>
                                        <p:tav tm="100000">
                                          <p:val>
                                            <p:strVal val="#ppt_x"/>
                                          </p:val>
                                        </p:tav>
                                      </p:tavLst>
                                    </p:anim>
                                    <p:anim calcmode="lin" valueType="num">
                                      <p:cBhvr additive="base">
                                        <p:cTn id="78" dur="500" fill="hold"/>
                                        <p:tgtEl>
                                          <p:spTgt spid="80"/>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30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500" fill="hold"/>
                                        <p:tgtEl>
                                          <p:spTgt spid="84"/>
                                        </p:tgtEl>
                                        <p:attrNameLst>
                                          <p:attrName>ppt_x</p:attrName>
                                        </p:attrNameLst>
                                      </p:cBhvr>
                                      <p:tavLst>
                                        <p:tav tm="0">
                                          <p:val>
                                            <p:strVal val="1+#ppt_w/2"/>
                                          </p:val>
                                        </p:tav>
                                        <p:tav tm="100000">
                                          <p:val>
                                            <p:strVal val="#ppt_x"/>
                                          </p:val>
                                        </p:tav>
                                      </p:tavLst>
                                    </p:anim>
                                    <p:anim calcmode="lin" valueType="num">
                                      <p:cBhvr additive="base">
                                        <p:cTn id="82"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90" grpId="0"/>
      <p:bldP spid="9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052165" y="1357312"/>
            <a:ext cx="8142987" cy="400110"/>
          </a:xfrm>
          <a:prstGeom prst="rect">
            <a:avLst/>
          </a:prstGeom>
          <a:noFill/>
        </p:spPr>
        <p:txBody>
          <a:bodyPr wrap="square" rtlCol="0">
            <a:spAutoFit/>
          </a:bodyPr>
          <a:lstStyle/>
          <a:p>
            <a:pPr latinLnBrk="1"/>
            <a:r>
              <a:rPr lang="en-US" altLang="zh-CN" sz="2000" dirty="0" smtClean="0">
                <a:solidFill>
                  <a:schemeClr val="tx1">
                    <a:lumMod val="75000"/>
                    <a:lumOff val="25000"/>
                  </a:schemeClr>
                </a:solidFill>
              </a:rPr>
              <a:t>2.</a:t>
            </a:r>
            <a:r>
              <a:rPr lang="zh-CN" altLang="en-US" sz="2000" dirty="0">
                <a:solidFill>
                  <a:schemeClr val="tx1">
                    <a:lumMod val="75000"/>
                    <a:lumOff val="25000"/>
                  </a:schemeClr>
                </a:solidFill>
                <a:latin typeface="微软雅黑" panose="020B0503020204020204" pitchFamily="34" charset="-122"/>
              </a:rPr>
              <a:t>您的内容打在</a:t>
            </a:r>
            <a:r>
              <a:rPr lang="zh-CN" altLang="en-US" sz="2000" dirty="0" smtClean="0">
                <a:solidFill>
                  <a:schemeClr val="tx1">
                    <a:lumMod val="75000"/>
                    <a:lumOff val="25000"/>
                  </a:schemeClr>
                </a:solidFill>
                <a:latin typeface="微软雅黑" panose="020B0503020204020204" pitchFamily="34" charset="-122"/>
              </a:rPr>
              <a:t>这里</a:t>
            </a:r>
            <a:r>
              <a:rPr lang="zh-CN" altLang="en-US" sz="2000" dirty="0">
                <a:solidFill>
                  <a:schemeClr val="tx1">
                    <a:lumMod val="75000"/>
                    <a:lumOff val="25000"/>
                  </a:schemeClr>
                </a:solidFill>
                <a:latin typeface="微软雅黑" panose="020B0503020204020204" pitchFamily="34" charset="-122"/>
              </a:rPr>
              <a:t>您的内容打在这里</a:t>
            </a:r>
            <a:endParaRPr lang="zh-CN" altLang="zh-CN" sz="2000" dirty="0">
              <a:solidFill>
                <a:schemeClr val="tx1">
                  <a:lumMod val="75000"/>
                  <a:lumOff val="25000"/>
                </a:schemeClr>
              </a:solidFill>
            </a:endParaRPr>
          </a:p>
        </p:txBody>
      </p:sp>
      <p:grpSp>
        <p:nvGrpSpPr>
          <p:cNvPr id="53" name="组合 52"/>
          <p:cNvGrpSpPr/>
          <p:nvPr/>
        </p:nvGrpSpPr>
        <p:grpSpPr>
          <a:xfrm>
            <a:off x="4066734" y="3011030"/>
            <a:ext cx="1533022" cy="1533022"/>
            <a:chOff x="5184292" y="3158835"/>
            <a:chExt cx="1823416" cy="1823416"/>
          </a:xfrm>
        </p:grpSpPr>
        <p:grpSp>
          <p:nvGrpSpPr>
            <p:cNvPr id="54" name="组合 53"/>
            <p:cNvGrpSpPr/>
            <p:nvPr/>
          </p:nvGrpSpPr>
          <p:grpSpPr>
            <a:xfrm>
              <a:off x="5184292" y="3158835"/>
              <a:ext cx="1823416" cy="1823416"/>
              <a:chOff x="4489450" y="2618448"/>
              <a:chExt cx="2209800" cy="2209800"/>
            </a:xfrm>
          </p:grpSpPr>
          <p:sp>
            <p:nvSpPr>
              <p:cNvPr id="56" name="椭圆 55"/>
              <p:cNvSpPr/>
              <p:nvPr/>
            </p:nvSpPr>
            <p:spPr>
              <a:xfrm>
                <a:off x="4489450" y="2618448"/>
                <a:ext cx="2209800" cy="2209800"/>
              </a:xfrm>
              <a:prstGeom prst="ellipse">
                <a:avLst/>
              </a:prstGeom>
              <a:solidFill>
                <a:schemeClr val="bg2">
                  <a:lumMod val="75000"/>
                </a:scheme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sp>
            <p:nvSpPr>
              <p:cNvPr id="57" name="椭圆 56"/>
              <p:cNvSpPr/>
              <p:nvPr/>
            </p:nvSpPr>
            <p:spPr>
              <a:xfrm>
                <a:off x="4701442" y="2830442"/>
                <a:ext cx="1785819" cy="1785816"/>
              </a:xfrm>
              <a:prstGeom prst="ellipse">
                <a:avLst/>
              </a:prstGeom>
              <a:gradFill>
                <a:gsLst>
                  <a:gs pos="0">
                    <a:srgbClr val="067FC9"/>
                  </a:gs>
                  <a:gs pos="100000">
                    <a:srgbClr val="00B2CA"/>
                  </a:gs>
                </a:gsLst>
                <a:lin ang="2700000" scaled="1"/>
              </a:gradFill>
              <a:ln w="44450" cap="flat" cmpd="sng" algn="ctr">
                <a:solidFill>
                  <a:schemeClr val="bg1">
                    <a:lumMod val="95000"/>
                    <a:alpha val="81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grpSp>
        <p:sp>
          <p:nvSpPr>
            <p:cNvPr id="55" name="Freeform 61"/>
            <p:cNvSpPr>
              <a:spLocks noEditPoints="1"/>
            </p:cNvSpPr>
            <p:nvPr/>
          </p:nvSpPr>
          <p:spPr bwMode="auto">
            <a:xfrm>
              <a:off x="5934869" y="39094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959596"/>
                </a:solidFill>
                <a:effectLst/>
                <a:uLnTx/>
                <a:uFillTx/>
                <a:latin typeface="Calibri" panose="020F0502020204030204"/>
              </a:endParaRPr>
            </a:p>
          </p:txBody>
        </p:sp>
      </p:grpSp>
      <p:grpSp>
        <p:nvGrpSpPr>
          <p:cNvPr id="58" name="组合 57"/>
          <p:cNvGrpSpPr/>
          <p:nvPr/>
        </p:nvGrpSpPr>
        <p:grpSpPr>
          <a:xfrm>
            <a:off x="5691873" y="2441872"/>
            <a:ext cx="810528" cy="1167802"/>
            <a:chOff x="6062786" y="3264486"/>
            <a:chExt cx="367323" cy="529237"/>
          </a:xfrm>
          <a:solidFill>
            <a:srgbClr val="959596">
              <a:lumMod val="20000"/>
              <a:lumOff val="80000"/>
              <a:alpha val="13000"/>
            </a:srgbClr>
          </a:solidFill>
        </p:grpSpPr>
        <p:sp>
          <p:nvSpPr>
            <p:cNvPr id="59" name="矩形 58"/>
            <p:cNvSpPr/>
            <p:nvPr/>
          </p:nvSpPr>
          <p:spPr>
            <a:xfrm rot="16200000" flipH="1">
              <a:off x="6074595" y="3301445"/>
              <a:ext cx="341610" cy="267692"/>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sp>
          <p:nvSpPr>
            <p:cNvPr id="60" name="直角三角形 59"/>
            <p:cNvSpPr/>
            <p:nvPr/>
          </p:nvSpPr>
          <p:spPr>
            <a:xfrm rot="2700000" flipH="1">
              <a:off x="6062786" y="3426400"/>
              <a:ext cx="367323" cy="367323"/>
            </a:xfrm>
            <a:prstGeom prst="rtTriangle">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sp>
        <p:nvSpPr>
          <p:cNvPr id="69" name="矩形 68"/>
          <p:cNvSpPr/>
          <p:nvPr/>
        </p:nvSpPr>
        <p:spPr>
          <a:xfrm>
            <a:off x="7603876" y="2398472"/>
            <a:ext cx="3301516" cy="605294"/>
          </a:xfrm>
          <a:prstGeom prst="rect">
            <a:avLst/>
          </a:prstGeom>
        </p:spPr>
        <p:txBody>
          <a:bodyPr wrap="square">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7603876" y="3594243"/>
            <a:ext cx="3301516" cy="605294"/>
          </a:xfrm>
          <a:prstGeom prst="rect">
            <a:avLst/>
          </a:prstGeom>
        </p:spPr>
        <p:txBody>
          <a:bodyPr wrap="square">
            <a:spAutoFit/>
          </a:bodyPr>
          <a:lstStyle/>
          <a:p>
            <a:pPr>
              <a:lnSpc>
                <a:spcPts val="1980"/>
              </a:lnSpc>
            </a:pPr>
            <a:r>
              <a:rPr lang="zh-CN" altLang="en-US" sz="16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7603876" y="4780345"/>
            <a:ext cx="3301516" cy="605294"/>
          </a:xfrm>
          <a:prstGeom prst="rect">
            <a:avLst/>
          </a:prstGeom>
        </p:spPr>
        <p:txBody>
          <a:bodyPr wrap="square">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72359" y="2743544"/>
            <a:ext cx="2810256" cy="850699"/>
            <a:chOff x="634935" y="2743544"/>
            <a:chExt cx="2810256" cy="850699"/>
          </a:xfrm>
        </p:grpSpPr>
        <p:sp>
          <p:nvSpPr>
            <p:cNvPr id="29" name="矩形 28"/>
            <p:cNvSpPr/>
            <p:nvPr/>
          </p:nvSpPr>
          <p:spPr>
            <a:xfrm>
              <a:off x="634935" y="2753899"/>
              <a:ext cx="2089612" cy="840344"/>
            </a:xfrm>
            <a:prstGeom prst="rect">
              <a:avLst/>
            </a:prstGeom>
            <a:noFill/>
            <a:ln>
              <a:noFill/>
            </a:ln>
          </p:spPr>
          <p:txBody>
            <a:bodyPr wrap="square" lIns="91428" tIns="45713" rIns="91428" bIns="45713">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813503" y="2743544"/>
              <a:ext cx="631688" cy="636784"/>
              <a:chOff x="3041651" y="3326606"/>
              <a:chExt cx="631825" cy="636588"/>
            </a:xfrm>
          </p:grpSpPr>
          <p:sp>
            <p:nvSpPr>
              <p:cNvPr id="31" name="Oval 9"/>
              <p:cNvSpPr>
                <a:spLocks noChangeArrowheads="1"/>
              </p:cNvSpPr>
              <p:nvPr/>
            </p:nvSpPr>
            <p:spPr bwMode="auto">
              <a:xfrm>
                <a:off x="3041651" y="3326606"/>
                <a:ext cx="631825" cy="636588"/>
              </a:xfrm>
              <a:prstGeom prst="ellipse">
                <a:avLst/>
              </a:prstGeom>
              <a:gradFill>
                <a:gsLst>
                  <a:gs pos="0">
                    <a:srgbClr val="067FC9"/>
                  </a:gs>
                  <a:gs pos="100000">
                    <a:srgbClr val="00B2CA"/>
                  </a:gs>
                </a:gsLst>
                <a:lin ang="2700000" scaled="1"/>
              </a:gra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3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3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grpSp>
      </p:grpSp>
      <p:grpSp>
        <p:nvGrpSpPr>
          <p:cNvPr id="3" name="组合 2"/>
          <p:cNvGrpSpPr/>
          <p:nvPr/>
        </p:nvGrpSpPr>
        <p:grpSpPr>
          <a:xfrm>
            <a:off x="635985" y="4300176"/>
            <a:ext cx="2846630" cy="847188"/>
            <a:chOff x="635985" y="4300176"/>
            <a:chExt cx="2846630" cy="847188"/>
          </a:xfrm>
        </p:grpSpPr>
        <p:sp>
          <p:nvSpPr>
            <p:cNvPr id="34" name="矩形 33"/>
            <p:cNvSpPr/>
            <p:nvPr/>
          </p:nvSpPr>
          <p:spPr>
            <a:xfrm>
              <a:off x="635985" y="4307020"/>
              <a:ext cx="2089612" cy="840344"/>
            </a:xfrm>
            <a:prstGeom prst="rect">
              <a:avLst/>
            </a:prstGeom>
            <a:noFill/>
            <a:ln>
              <a:noFill/>
            </a:ln>
          </p:spPr>
          <p:txBody>
            <a:bodyPr wrap="square" lIns="91428" tIns="45713" rIns="91428" bIns="45713">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850927" y="4300176"/>
              <a:ext cx="631688" cy="636784"/>
              <a:chOff x="3041651" y="3326606"/>
              <a:chExt cx="631825" cy="636588"/>
            </a:xfrm>
          </p:grpSpPr>
          <p:sp>
            <p:nvSpPr>
              <p:cNvPr id="36" name="Oval 9"/>
              <p:cNvSpPr>
                <a:spLocks noChangeArrowheads="1"/>
              </p:cNvSpPr>
              <p:nvPr/>
            </p:nvSpPr>
            <p:spPr bwMode="auto">
              <a:xfrm>
                <a:off x="3041651" y="3326606"/>
                <a:ext cx="631825" cy="636588"/>
              </a:xfrm>
              <a:prstGeom prst="ellipse">
                <a:avLst/>
              </a:prstGeom>
              <a:gradFill>
                <a:gsLst>
                  <a:gs pos="0">
                    <a:srgbClr val="067FC9"/>
                  </a:gs>
                  <a:gs pos="100000">
                    <a:srgbClr val="00B2CA"/>
                  </a:gs>
                </a:gsLst>
                <a:lin ang="2700000" scaled="1"/>
              </a:gra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37"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38"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grpSp>
      </p:grpSp>
      <p:grpSp>
        <p:nvGrpSpPr>
          <p:cNvPr id="39" name="组合 38"/>
          <p:cNvGrpSpPr/>
          <p:nvPr/>
        </p:nvGrpSpPr>
        <p:grpSpPr>
          <a:xfrm>
            <a:off x="6913146" y="2504333"/>
            <a:ext cx="447851" cy="451464"/>
            <a:chOff x="3041651" y="3326606"/>
            <a:chExt cx="631825" cy="636588"/>
          </a:xfrm>
        </p:grpSpPr>
        <p:sp>
          <p:nvSpPr>
            <p:cNvPr id="40" name="Oval 9"/>
            <p:cNvSpPr>
              <a:spLocks noChangeArrowheads="1"/>
            </p:cNvSpPr>
            <p:nvPr/>
          </p:nvSpPr>
          <p:spPr bwMode="auto">
            <a:xfrm>
              <a:off x="3041651" y="3326606"/>
              <a:ext cx="631825" cy="636588"/>
            </a:xfrm>
            <a:prstGeom prst="ellipse">
              <a:avLst/>
            </a:prstGeom>
            <a:gradFill>
              <a:gsLst>
                <a:gs pos="0">
                  <a:srgbClr val="067FC9"/>
                </a:gs>
                <a:gs pos="100000">
                  <a:srgbClr val="00B2CA"/>
                </a:gs>
              </a:gsLst>
              <a:lin ang="2700000" scaled="1"/>
            </a:gra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41"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42"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grpSp>
      <p:grpSp>
        <p:nvGrpSpPr>
          <p:cNvPr id="43" name="组合 42"/>
          <p:cNvGrpSpPr/>
          <p:nvPr/>
        </p:nvGrpSpPr>
        <p:grpSpPr>
          <a:xfrm>
            <a:off x="6913146" y="3630242"/>
            <a:ext cx="447851" cy="451464"/>
            <a:chOff x="3041651" y="3326606"/>
            <a:chExt cx="631825" cy="636588"/>
          </a:xfrm>
        </p:grpSpPr>
        <p:sp>
          <p:nvSpPr>
            <p:cNvPr id="44" name="Oval 9"/>
            <p:cNvSpPr>
              <a:spLocks noChangeArrowheads="1"/>
            </p:cNvSpPr>
            <p:nvPr/>
          </p:nvSpPr>
          <p:spPr bwMode="auto">
            <a:xfrm>
              <a:off x="3041651" y="3326606"/>
              <a:ext cx="631825" cy="636588"/>
            </a:xfrm>
            <a:prstGeom prst="ellipse">
              <a:avLst/>
            </a:prstGeom>
            <a:gradFill>
              <a:gsLst>
                <a:gs pos="0">
                  <a:srgbClr val="067FC9"/>
                </a:gs>
                <a:gs pos="100000">
                  <a:srgbClr val="00B2CA"/>
                </a:gs>
              </a:gsLst>
              <a:lin ang="2700000" scaled="1"/>
            </a:gra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45"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46"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grpSp>
      <p:grpSp>
        <p:nvGrpSpPr>
          <p:cNvPr id="47" name="组合 46"/>
          <p:cNvGrpSpPr/>
          <p:nvPr/>
        </p:nvGrpSpPr>
        <p:grpSpPr>
          <a:xfrm>
            <a:off x="6913146" y="4784396"/>
            <a:ext cx="447851" cy="451464"/>
            <a:chOff x="3041651" y="3326606"/>
            <a:chExt cx="631825" cy="636588"/>
          </a:xfrm>
        </p:grpSpPr>
        <p:sp>
          <p:nvSpPr>
            <p:cNvPr id="51" name="Oval 9"/>
            <p:cNvSpPr>
              <a:spLocks noChangeArrowheads="1"/>
            </p:cNvSpPr>
            <p:nvPr/>
          </p:nvSpPr>
          <p:spPr bwMode="auto">
            <a:xfrm>
              <a:off x="3041651" y="3326606"/>
              <a:ext cx="631825" cy="636588"/>
            </a:xfrm>
            <a:prstGeom prst="ellipse">
              <a:avLst/>
            </a:prstGeom>
            <a:gradFill>
              <a:gsLst>
                <a:gs pos="0">
                  <a:srgbClr val="067FC9"/>
                </a:gs>
                <a:gs pos="100000">
                  <a:srgbClr val="00B2CA"/>
                </a:gs>
              </a:gsLst>
              <a:lin ang="2700000" scaled="1"/>
            </a:gradFill>
            <a:ln>
              <a:solidFill>
                <a:srgbClr val="FFFFFF"/>
              </a:solidFill>
            </a:ln>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5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sp>
          <p:nvSpPr>
            <p:cNvPr id="61"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auto">
                <a:spcBef>
                  <a:spcPts val="0"/>
                </a:spcBef>
                <a:spcAft>
                  <a:spcPts val="0"/>
                </a:spcAft>
                <a:defRPr/>
              </a:pPr>
              <a:endParaRPr lang="zh-CN" altLang="en-US" kern="0">
                <a:solidFill>
                  <a:sysClr val="windowText" lastClr="000000"/>
                </a:solidFill>
              </a:endParaRPr>
            </a:p>
          </p:txBody>
        </p:sp>
      </p:grpSp>
      <p:grpSp>
        <p:nvGrpSpPr>
          <p:cNvPr id="11" name="组合 10"/>
          <p:cNvGrpSpPr/>
          <p:nvPr/>
        </p:nvGrpSpPr>
        <p:grpSpPr>
          <a:xfrm>
            <a:off x="3187404" y="3526971"/>
            <a:ext cx="636451" cy="649619"/>
            <a:chOff x="3187404" y="3526971"/>
            <a:chExt cx="636451" cy="649619"/>
          </a:xfrm>
        </p:grpSpPr>
        <p:cxnSp>
          <p:nvCxnSpPr>
            <p:cNvPr id="8" name="直接连接符 7"/>
            <p:cNvCxnSpPr/>
            <p:nvPr/>
          </p:nvCxnSpPr>
          <p:spPr>
            <a:xfrm>
              <a:off x="3187404" y="3526971"/>
              <a:ext cx="0" cy="649619"/>
            </a:xfrm>
            <a:prstGeom prst="line">
              <a:avLst/>
            </a:prstGeom>
            <a:ln>
              <a:solidFill>
                <a:srgbClr val="00B0CA"/>
              </a:solidFill>
            </a:ln>
          </p:spPr>
          <p:style>
            <a:lnRef idx="2">
              <a:schemeClr val="accent1"/>
            </a:lnRef>
            <a:fillRef idx="0">
              <a:schemeClr val="accent1"/>
            </a:fillRef>
            <a:effectRef idx="1">
              <a:schemeClr val="accent1"/>
            </a:effectRef>
            <a:fontRef idx="minor">
              <a:schemeClr val="tx1"/>
            </a:fontRef>
          </p:style>
        </p:cxnSp>
        <p:cxnSp>
          <p:nvCxnSpPr>
            <p:cNvPr id="10" name="直接箭头连接符 9"/>
            <p:cNvCxnSpPr/>
            <p:nvPr/>
          </p:nvCxnSpPr>
          <p:spPr>
            <a:xfrm>
              <a:off x="3187404" y="3870473"/>
              <a:ext cx="636451"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grpSp>
      <p:grpSp>
        <p:nvGrpSpPr>
          <p:cNvPr id="63" name="组合 62"/>
          <p:cNvGrpSpPr/>
          <p:nvPr/>
        </p:nvGrpSpPr>
        <p:grpSpPr>
          <a:xfrm>
            <a:off x="5712031" y="2723624"/>
            <a:ext cx="926276" cy="2256312"/>
            <a:chOff x="2897579" y="2813569"/>
            <a:chExt cx="926276" cy="2256312"/>
          </a:xfrm>
        </p:grpSpPr>
        <p:cxnSp>
          <p:nvCxnSpPr>
            <p:cNvPr id="64" name="直接连接符 63"/>
            <p:cNvCxnSpPr/>
            <p:nvPr/>
          </p:nvCxnSpPr>
          <p:spPr>
            <a:xfrm>
              <a:off x="3187404" y="2813569"/>
              <a:ext cx="0" cy="2256312"/>
            </a:xfrm>
            <a:prstGeom prst="line">
              <a:avLst/>
            </a:prstGeom>
            <a:ln>
              <a:solidFill>
                <a:srgbClr val="00B0CA"/>
              </a:solidFill>
            </a:ln>
          </p:spPr>
          <p:style>
            <a:lnRef idx="2">
              <a:schemeClr val="accent1"/>
            </a:lnRef>
            <a:fillRef idx="0">
              <a:schemeClr val="accent1"/>
            </a:fillRef>
            <a:effectRef idx="1">
              <a:schemeClr val="accent1"/>
            </a:effectRef>
            <a:fontRef idx="minor">
              <a:schemeClr val="tx1"/>
            </a:fontRef>
          </p:style>
        </p:cxnSp>
        <p:cxnSp>
          <p:nvCxnSpPr>
            <p:cNvPr id="65" name="直接箭头连接符 64"/>
            <p:cNvCxnSpPr/>
            <p:nvPr/>
          </p:nvCxnSpPr>
          <p:spPr>
            <a:xfrm>
              <a:off x="2897579" y="3941725"/>
              <a:ext cx="926276"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cxnSp>
          <p:nvCxnSpPr>
            <p:cNvPr id="68" name="直接箭头连接符 67"/>
            <p:cNvCxnSpPr/>
            <p:nvPr/>
          </p:nvCxnSpPr>
          <p:spPr>
            <a:xfrm>
              <a:off x="3187404" y="2813569"/>
              <a:ext cx="636451"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cxnSp>
          <p:nvCxnSpPr>
            <p:cNvPr id="73" name="直接箭头连接符 72"/>
            <p:cNvCxnSpPr/>
            <p:nvPr/>
          </p:nvCxnSpPr>
          <p:spPr>
            <a:xfrm>
              <a:off x="3187404" y="5069881"/>
              <a:ext cx="636451"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grpSp>
      <p:sp>
        <p:nvSpPr>
          <p:cNvPr id="62" name="文本框 61"/>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66" name="椭圆 65"/>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1+#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Effect transition="in" filter="fade">
                                      <p:cBhvr>
                                        <p:cTn id="13" dur="500"/>
                                        <p:tgtEl>
                                          <p:spTgt spid="66"/>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1000"/>
                                        <p:tgtEl>
                                          <p:spTgt spid="53"/>
                                        </p:tgtEl>
                                      </p:cBhvr>
                                    </p:animEffect>
                                    <p:anim calcmode="lin" valueType="num">
                                      <p:cBhvr>
                                        <p:cTn id="35" dur="1000" fill="hold"/>
                                        <p:tgtEl>
                                          <p:spTgt spid="53"/>
                                        </p:tgtEl>
                                        <p:attrNameLst>
                                          <p:attrName>ppt_x</p:attrName>
                                        </p:attrNameLst>
                                      </p:cBhvr>
                                      <p:tavLst>
                                        <p:tav tm="0">
                                          <p:val>
                                            <p:strVal val="#ppt_x"/>
                                          </p:val>
                                        </p:tav>
                                        <p:tav tm="100000">
                                          <p:val>
                                            <p:strVal val="#ppt_x"/>
                                          </p:val>
                                        </p:tav>
                                      </p:tavLst>
                                    </p:anim>
                                    <p:anim calcmode="lin" valueType="num">
                                      <p:cBhvr>
                                        <p:cTn id="36" dur="1000" fill="hold"/>
                                        <p:tgtEl>
                                          <p:spTgt spid="5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left)">
                                      <p:cBhvr>
                                        <p:cTn id="40" dur="500"/>
                                        <p:tgtEl>
                                          <p:spTgt spid="63"/>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ppt_w</p:attrName>
                                        </p:attrNameLst>
                                      </p:cBhvr>
                                      <p:tavLst>
                                        <p:tav tm="0">
                                          <p:val>
                                            <p:fltVal val="0"/>
                                          </p:val>
                                        </p:tav>
                                        <p:tav tm="100000">
                                          <p:val>
                                            <p:strVal val="#ppt_w"/>
                                          </p:val>
                                        </p:tav>
                                      </p:tavLst>
                                    </p:anim>
                                    <p:anim calcmode="lin" valueType="num">
                                      <p:cBhvr>
                                        <p:cTn id="45" dur="500" fill="hold"/>
                                        <p:tgtEl>
                                          <p:spTgt spid="39"/>
                                        </p:tgtEl>
                                        <p:attrNameLst>
                                          <p:attrName>ppt_h</p:attrName>
                                        </p:attrNameLst>
                                      </p:cBhvr>
                                      <p:tavLst>
                                        <p:tav tm="0">
                                          <p:val>
                                            <p:fltVal val="0"/>
                                          </p:val>
                                        </p:tav>
                                        <p:tav tm="100000">
                                          <p:val>
                                            <p:strVal val="#ppt_h"/>
                                          </p:val>
                                        </p:tav>
                                      </p:tavLst>
                                    </p:anim>
                                    <p:animEffect transition="in" filter="fade">
                                      <p:cBhvr>
                                        <p:cTn id="46" dur="500"/>
                                        <p:tgtEl>
                                          <p:spTgt spid="39"/>
                                        </p:tgtEl>
                                      </p:cBhvr>
                                    </p:animEffect>
                                  </p:childTnLst>
                                </p:cTn>
                              </p:par>
                              <p:par>
                                <p:cTn id="47" presetID="53" presetClass="entr" presetSubtype="16" fill="hold" nodeType="withEffect">
                                  <p:stCondLst>
                                    <p:cond delay="1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par>
                                <p:cTn id="52" presetID="53" presetClass="entr" presetSubtype="16" fill="hold" nodeType="withEffect">
                                  <p:stCondLst>
                                    <p:cond delay="2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par>
                          <p:cTn id="57" fill="hold">
                            <p:stCondLst>
                              <p:cond delay="4000"/>
                            </p:stCondLst>
                            <p:childTnLst>
                              <p:par>
                                <p:cTn id="58" presetID="2" presetClass="entr" presetSubtype="2"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 calcmode="lin" valueType="num">
                                      <p:cBhvr additive="base">
                                        <p:cTn id="60" dur="500" fill="hold"/>
                                        <p:tgtEl>
                                          <p:spTgt spid="69"/>
                                        </p:tgtEl>
                                        <p:attrNameLst>
                                          <p:attrName>ppt_x</p:attrName>
                                        </p:attrNameLst>
                                      </p:cBhvr>
                                      <p:tavLst>
                                        <p:tav tm="0">
                                          <p:val>
                                            <p:strVal val="1+#ppt_w/2"/>
                                          </p:val>
                                        </p:tav>
                                        <p:tav tm="100000">
                                          <p:val>
                                            <p:strVal val="#ppt_x"/>
                                          </p:val>
                                        </p:tav>
                                      </p:tavLst>
                                    </p:anim>
                                    <p:anim calcmode="lin" valueType="num">
                                      <p:cBhvr additive="base">
                                        <p:cTn id="61" dur="500" fill="hold"/>
                                        <p:tgtEl>
                                          <p:spTgt spid="69"/>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90"/>
                                        </p:tgtEl>
                                        <p:attrNameLst>
                                          <p:attrName>style.visibility</p:attrName>
                                        </p:attrNameLst>
                                      </p:cBhvr>
                                      <p:to>
                                        <p:strVal val="visible"/>
                                      </p:to>
                                    </p:set>
                                    <p:anim calcmode="lin" valueType="num">
                                      <p:cBhvr additive="base">
                                        <p:cTn id="64" dur="500" fill="hold"/>
                                        <p:tgtEl>
                                          <p:spTgt spid="90"/>
                                        </p:tgtEl>
                                        <p:attrNameLst>
                                          <p:attrName>ppt_x</p:attrName>
                                        </p:attrNameLst>
                                      </p:cBhvr>
                                      <p:tavLst>
                                        <p:tav tm="0">
                                          <p:val>
                                            <p:strVal val="1+#ppt_w/2"/>
                                          </p:val>
                                        </p:tav>
                                        <p:tav tm="100000">
                                          <p:val>
                                            <p:strVal val="#ppt_x"/>
                                          </p:val>
                                        </p:tav>
                                      </p:tavLst>
                                    </p:anim>
                                    <p:anim calcmode="lin" valueType="num">
                                      <p:cBhvr additive="base">
                                        <p:cTn id="65" dur="500" fill="hold"/>
                                        <p:tgtEl>
                                          <p:spTgt spid="9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 calcmode="lin" valueType="num">
                                      <p:cBhvr additive="base">
                                        <p:cTn id="68" dur="500" fill="hold"/>
                                        <p:tgtEl>
                                          <p:spTgt spid="91"/>
                                        </p:tgtEl>
                                        <p:attrNameLst>
                                          <p:attrName>ppt_x</p:attrName>
                                        </p:attrNameLst>
                                      </p:cBhvr>
                                      <p:tavLst>
                                        <p:tav tm="0">
                                          <p:val>
                                            <p:strVal val="1+#ppt_w/2"/>
                                          </p:val>
                                        </p:tav>
                                        <p:tav tm="100000">
                                          <p:val>
                                            <p:strVal val="#ppt_x"/>
                                          </p:val>
                                        </p:tav>
                                      </p:tavLst>
                                    </p:anim>
                                    <p:anim calcmode="lin" valueType="num">
                                      <p:cBhvr additive="base">
                                        <p:cTn id="69"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9" grpId="0"/>
      <p:bldP spid="90" grpId="0"/>
      <p:bldP spid="91" grpId="0"/>
      <p:bldP spid="62"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329489" y="3703826"/>
            <a:ext cx="1533022" cy="1533022"/>
            <a:chOff x="5184292" y="3158835"/>
            <a:chExt cx="1823416" cy="1823416"/>
          </a:xfrm>
        </p:grpSpPr>
        <p:grpSp>
          <p:nvGrpSpPr>
            <p:cNvPr id="40" name="组合 39"/>
            <p:cNvGrpSpPr/>
            <p:nvPr/>
          </p:nvGrpSpPr>
          <p:grpSpPr>
            <a:xfrm>
              <a:off x="5184292" y="3158835"/>
              <a:ext cx="1823416" cy="1823416"/>
              <a:chOff x="4489450" y="2618448"/>
              <a:chExt cx="2209800" cy="2209800"/>
            </a:xfrm>
          </p:grpSpPr>
          <p:sp>
            <p:nvSpPr>
              <p:cNvPr id="42" name="椭圆 41"/>
              <p:cNvSpPr/>
              <p:nvPr/>
            </p:nvSpPr>
            <p:spPr>
              <a:xfrm>
                <a:off x="4489450" y="2618448"/>
                <a:ext cx="2209800" cy="2209800"/>
              </a:xfrm>
              <a:prstGeom prst="ellipse">
                <a:avLst/>
              </a:prstGeom>
              <a:solidFill>
                <a:schemeClr val="bg2">
                  <a:lumMod val="75000"/>
                </a:scheme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sp>
            <p:nvSpPr>
              <p:cNvPr id="43" name="椭圆 42"/>
              <p:cNvSpPr/>
              <p:nvPr/>
            </p:nvSpPr>
            <p:spPr>
              <a:xfrm>
                <a:off x="4701442" y="2830442"/>
                <a:ext cx="1785819" cy="1785816"/>
              </a:xfrm>
              <a:prstGeom prst="ellipse">
                <a:avLst/>
              </a:prstGeom>
              <a:gradFill>
                <a:gsLst>
                  <a:gs pos="0">
                    <a:srgbClr val="067FC9"/>
                  </a:gs>
                  <a:gs pos="100000">
                    <a:srgbClr val="00B2CA"/>
                  </a:gs>
                </a:gsLst>
                <a:lin ang="2700000" scaled="1"/>
              </a:gradFill>
              <a:ln w="44450" cap="flat" cmpd="sng" algn="ctr">
                <a:solidFill>
                  <a:schemeClr val="bg1">
                    <a:lumMod val="95000"/>
                    <a:alpha val="81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grpSp>
        <p:sp>
          <p:nvSpPr>
            <p:cNvPr id="41" name="Freeform 61"/>
            <p:cNvSpPr>
              <a:spLocks noEditPoints="1"/>
            </p:cNvSpPr>
            <p:nvPr/>
          </p:nvSpPr>
          <p:spPr bwMode="auto">
            <a:xfrm>
              <a:off x="5934869" y="39094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959596"/>
                </a:solidFill>
                <a:effectLst/>
                <a:uLnTx/>
                <a:uFillTx/>
                <a:latin typeface="Calibri" panose="020F0502020204030204"/>
              </a:endParaRPr>
            </a:p>
          </p:txBody>
        </p:sp>
      </p:grpSp>
      <p:grpSp>
        <p:nvGrpSpPr>
          <p:cNvPr id="44" name="组合 43"/>
          <p:cNvGrpSpPr/>
          <p:nvPr/>
        </p:nvGrpSpPr>
        <p:grpSpPr>
          <a:xfrm>
            <a:off x="5691873" y="2441872"/>
            <a:ext cx="810528" cy="1167802"/>
            <a:chOff x="6062786" y="3264486"/>
            <a:chExt cx="367323" cy="529237"/>
          </a:xfrm>
          <a:solidFill>
            <a:srgbClr val="959596">
              <a:lumMod val="20000"/>
              <a:lumOff val="80000"/>
              <a:alpha val="13000"/>
            </a:srgbClr>
          </a:solidFill>
        </p:grpSpPr>
        <p:sp>
          <p:nvSpPr>
            <p:cNvPr id="45" name="矩形 44"/>
            <p:cNvSpPr/>
            <p:nvPr/>
          </p:nvSpPr>
          <p:spPr>
            <a:xfrm rot="16200000" flipH="1">
              <a:off x="6074595" y="3301445"/>
              <a:ext cx="341610" cy="267692"/>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sp>
          <p:nvSpPr>
            <p:cNvPr id="46" name="直角三角形 45"/>
            <p:cNvSpPr/>
            <p:nvPr/>
          </p:nvSpPr>
          <p:spPr>
            <a:xfrm rot="2700000" flipH="1">
              <a:off x="6062786" y="3426400"/>
              <a:ext cx="367323" cy="367323"/>
            </a:xfrm>
            <a:prstGeom prst="rtTriangle">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grpSp>
        <p:nvGrpSpPr>
          <p:cNvPr id="47" name="组合 46"/>
          <p:cNvGrpSpPr/>
          <p:nvPr/>
        </p:nvGrpSpPr>
        <p:grpSpPr>
          <a:xfrm>
            <a:off x="3017765" y="2432633"/>
            <a:ext cx="3259944" cy="999396"/>
            <a:chOff x="3017765" y="1930637"/>
            <a:chExt cx="3259944" cy="999396"/>
          </a:xfrm>
          <a:gradFill>
            <a:gsLst>
              <a:gs pos="0">
                <a:srgbClr val="0080C7"/>
              </a:gs>
              <a:gs pos="100000">
                <a:srgbClr val="00B0CA"/>
              </a:gs>
            </a:gsLst>
            <a:lin ang="16200000" scaled="0"/>
          </a:gradFill>
        </p:grpSpPr>
        <p:grpSp>
          <p:nvGrpSpPr>
            <p:cNvPr id="49" name="组合 48"/>
            <p:cNvGrpSpPr/>
            <p:nvPr/>
          </p:nvGrpSpPr>
          <p:grpSpPr>
            <a:xfrm flipH="1">
              <a:off x="3017765" y="1930637"/>
              <a:ext cx="3216812" cy="999396"/>
              <a:chOff x="7693025" y="1655367"/>
              <a:chExt cx="2943231" cy="914401"/>
            </a:xfrm>
            <a:grpFill/>
          </p:grpSpPr>
          <p:sp>
            <p:nvSpPr>
              <p:cNvPr id="51" name="空心弧 50"/>
              <p:cNvSpPr/>
              <p:nvPr/>
            </p:nvSpPr>
            <p:spPr>
              <a:xfrm>
                <a:off x="7693025" y="1655368"/>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black"/>
                  </a:solidFill>
                  <a:latin typeface="Calibri" panose="020F0502020204030204"/>
                </a:endParaRPr>
              </a:p>
            </p:txBody>
          </p:sp>
          <p:sp>
            <p:nvSpPr>
              <p:cNvPr id="52" name="矩形 51"/>
              <p:cNvSpPr/>
              <p:nvPr/>
            </p:nvSpPr>
            <p:spPr>
              <a:xfrm>
                <a:off x="8140272" y="1655367"/>
                <a:ext cx="2495984" cy="252000"/>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sp>
            <p:nvSpPr>
              <p:cNvPr id="53" name="矩形 52"/>
              <p:cNvSpPr/>
              <p:nvPr/>
            </p:nvSpPr>
            <p:spPr>
              <a:xfrm rot="5400000">
                <a:off x="7662747" y="2140082"/>
                <a:ext cx="312557" cy="252000"/>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sp>
          <p:nvSpPr>
            <p:cNvPr id="50" name="直角三角形 49"/>
            <p:cNvSpPr/>
            <p:nvPr/>
          </p:nvSpPr>
          <p:spPr>
            <a:xfrm rot="2700000" flipH="1">
              <a:off x="5910386" y="2521845"/>
              <a:ext cx="367323" cy="367323"/>
            </a:xfrm>
            <a:prstGeom prst="rtTriangle">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sp>
        <p:nvSpPr>
          <p:cNvPr id="54" name="矩形 53"/>
          <p:cNvSpPr/>
          <p:nvPr/>
        </p:nvSpPr>
        <p:spPr>
          <a:xfrm>
            <a:off x="1891460" y="3207502"/>
            <a:ext cx="2261440" cy="583878"/>
          </a:xfrm>
          <a:prstGeom prst="rect">
            <a:avLst/>
          </a:prstGeom>
        </p:spPr>
        <p:txBody>
          <a:bodyPr wrap="square">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8039100" y="3207502"/>
            <a:ext cx="2261440" cy="583878"/>
          </a:xfrm>
          <a:prstGeom prst="rect">
            <a:avLst/>
          </a:prstGeom>
        </p:spPr>
        <p:txBody>
          <a:bodyPr wrap="square">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4452596" y="5347393"/>
            <a:ext cx="3301516" cy="830997"/>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2452116" y="2000281"/>
            <a:ext cx="1140128" cy="1140128"/>
            <a:chOff x="4489450" y="2618448"/>
            <a:chExt cx="2209800" cy="2209800"/>
          </a:xfrm>
        </p:grpSpPr>
        <p:sp>
          <p:nvSpPr>
            <p:cNvPr id="60" name="椭圆 59"/>
            <p:cNvSpPr/>
            <p:nvPr/>
          </p:nvSpPr>
          <p:spPr>
            <a:xfrm>
              <a:off x="4489450" y="2618448"/>
              <a:ext cx="2209800" cy="2209800"/>
            </a:xfrm>
            <a:prstGeom prst="ellipse">
              <a:avLst/>
            </a:prstGeom>
            <a:solidFill>
              <a:schemeClr val="bg2"/>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sp>
          <p:nvSpPr>
            <p:cNvPr id="61" name="椭圆 60"/>
            <p:cNvSpPr/>
            <p:nvPr/>
          </p:nvSpPr>
          <p:spPr>
            <a:xfrm>
              <a:off x="4701442" y="2830441"/>
              <a:ext cx="1785818" cy="1785816"/>
            </a:xfrm>
            <a:prstGeom prst="ellipse">
              <a:avLst/>
            </a:prstGeom>
            <a:gradFill>
              <a:gsLst>
                <a:gs pos="0">
                  <a:srgbClr val="067FC9"/>
                </a:gs>
                <a:gs pos="100000">
                  <a:srgbClr val="00B2CA"/>
                </a:gs>
              </a:gsLst>
              <a:lin ang="2700000" scaled="1"/>
            </a:gradFill>
            <a:ln w="44450" cap="flat" cmpd="sng" algn="ctr">
              <a:solidFill>
                <a:schemeClr val="bg1">
                  <a:lumMod val="95000"/>
                  <a:alpha val="4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62" name="组合 61"/>
          <p:cNvGrpSpPr/>
          <p:nvPr/>
        </p:nvGrpSpPr>
        <p:grpSpPr>
          <a:xfrm>
            <a:off x="5953561" y="2452723"/>
            <a:ext cx="3263850" cy="999396"/>
            <a:chOff x="5910386" y="2682792"/>
            <a:chExt cx="3263850" cy="999396"/>
          </a:xfrm>
          <a:gradFill>
            <a:gsLst>
              <a:gs pos="0">
                <a:srgbClr val="067FC9"/>
              </a:gs>
              <a:gs pos="100000">
                <a:srgbClr val="00B2CA"/>
              </a:gs>
            </a:gsLst>
            <a:lin ang="2700000" scaled="1"/>
          </a:gradFill>
        </p:grpSpPr>
        <p:grpSp>
          <p:nvGrpSpPr>
            <p:cNvPr id="63" name="组合 62"/>
            <p:cNvGrpSpPr/>
            <p:nvPr/>
          </p:nvGrpSpPr>
          <p:grpSpPr>
            <a:xfrm>
              <a:off x="5957424" y="2682792"/>
              <a:ext cx="3216812" cy="999396"/>
              <a:chOff x="7693025" y="1655367"/>
              <a:chExt cx="2943231" cy="914401"/>
            </a:xfrm>
            <a:grpFill/>
          </p:grpSpPr>
          <p:sp>
            <p:nvSpPr>
              <p:cNvPr id="65" name="空心弧 64"/>
              <p:cNvSpPr/>
              <p:nvPr/>
            </p:nvSpPr>
            <p:spPr>
              <a:xfrm>
                <a:off x="7693025" y="1655368"/>
                <a:ext cx="914400" cy="914400"/>
              </a:xfrm>
              <a:prstGeom prst="blockArc">
                <a:avLst>
                  <a:gd name="adj1" fmla="val 10800000"/>
                  <a:gd name="adj2" fmla="val 16215187"/>
                  <a:gd name="adj3" fmla="val 27530"/>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black"/>
                  </a:solidFill>
                  <a:latin typeface="Calibri" panose="020F0502020204030204"/>
                </a:endParaRPr>
              </a:p>
            </p:txBody>
          </p:sp>
          <p:sp>
            <p:nvSpPr>
              <p:cNvPr id="66" name="矩形 65"/>
              <p:cNvSpPr/>
              <p:nvPr/>
            </p:nvSpPr>
            <p:spPr>
              <a:xfrm>
                <a:off x="8140272" y="1655367"/>
                <a:ext cx="2495984" cy="252000"/>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sp>
            <p:nvSpPr>
              <p:cNvPr id="67" name="矩形 66"/>
              <p:cNvSpPr/>
              <p:nvPr/>
            </p:nvSpPr>
            <p:spPr>
              <a:xfrm rot="5400000">
                <a:off x="7662747" y="2140082"/>
                <a:ext cx="312557" cy="252000"/>
              </a:xfrm>
              <a:prstGeom prst="rect">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sp>
          <p:nvSpPr>
            <p:cNvPr id="64" name="直角三角形 63"/>
            <p:cNvSpPr/>
            <p:nvPr/>
          </p:nvSpPr>
          <p:spPr>
            <a:xfrm rot="2700000" flipH="1">
              <a:off x="5910386" y="3274000"/>
              <a:ext cx="367323" cy="367323"/>
            </a:xfrm>
            <a:prstGeom prst="rtTriangle">
              <a:avLst/>
            </a:prstGeom>
            <a:grpFill/>
            <a:ln w="12700" cap="flat" cmpd="sng" algn="ctr">
              <a:noFill/>
              <a:prstDash val="solid"/>
              <a:miter lim="800000"/>
            </a:ln>
            <a:effectLst/>
          </p:spPr>
          <p:txBody>
            <a:bodyPr rtlCol="0" anchor="ctr"/>
            <a:lstStyle/>
            <a:p>
              <a:pPr algn="ctr" defTabSz="914400">
                <a:defRPr/>
              </a:pPr>
              <a:endParaRPr lang="zh-CN" altLang="en-US" sz="2800" kern="0" smtClean="0">
                <a:solidFill>
                  <a:prstClr val="white"/>
                </a:solidFill>
                <a:latin typeface="Calibri" panose="020F0502020204030204"/>
              </a:endParaRPr>
            </a:p>
          </p:txBody>
        </p:sp>
      </p:grpSp>
      <p:grpSp>
        <p:nvGrpSpPr>
          <p:cNvPr id="69" name="组合 68"/>
          <p:cNvGrpSpPr/>
          <p:nvPr/>
        </p:nvGrpSpPr>
        <p:grpSpPr>
          <a:xfrm>
            <a:off x="8599756" y="2000281"/>
            <a:ext cx="1140128" cy="1140128"/>
            <a:chOff x="4489450" y="2618448"/>
            <a:chExt cx="2209800" cy="2209800"/>
          </a:xfrm>
        </p:grpSpPr>
        <p:sp>
          <p:nvSpPr>
            <p:cNvPr id="71" name="椭圆 70"/>
            <p:cNvSpPr/>
            <p:nvPr/>
          </p:nvSpPr>
          <p:spPr>
            <a:xfrm>
              <a:off x="4489450" y="2618448"/>
              <a:ext cx="2209800" cy="2209800"/>
            </a:xfrm>
            <a:prstGeom prst="ellipse">
              <a:avLst/>
            </a:prstGeom>
            <a:solidFill>
              <a:schemeClr val="bg2">
                <a:lumMod val="90000"/>
              </a:scheme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sp>
          <p:nvSpPr>
            <p:cNvPr id="72" name="椭圆 71"/>
            <p:cNvSpPr/>
            <p:nvPr/>
          </p:nvSpPr>
          <p:spPr>
            <a:xfrm>
              <a:off x="4701442" y="2830441"/>
              <a:ext cx="1785818" cy="1785816"/>
            </a:xfrm>
            <a:prstGeom prst="ellipse">
              <a:avLst/>
            </a:prstGeom>
            <a:gradFill>
              <a:gsLst>
                <a:gs pos="0">
                  <a:srgbClr val="067FC9"/>
                </a:gs>
                <a:gs pos="100000">
                  <a:srgbClr val="00B2CA"/>
                </a:gs>
              </a:gsLst>
              <a:lin ang="2700000" scaled="1"/>
            </a:gradFill>
            <a:ln w="44450" cap="flat" cmpd="sng" algn="ctr">
              <a:solidFill>
                <a:schemeClr val="bg2">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prstClr val="white"/>
                </a:solidFill>
                <a:effectLst/>
                <a:uLnTx/>
                <a:uFillTx/>
                <a:latin typeface="Calibri" panose="020F0502020204030204"/>
              </a:endParaRPr>
            </a:p>
          </p:txBody>
        </p:sp>
      </p:grpSp>
      <p:sp>
        <p:nvSpPr>
          <p:cNvPr id="70" name="Freeform 84"/>
          <p:cNvSpPr>
            <a:spLocks noEditPoints="1"/>
          </p:cNvSpPr>
          <p:nvPr/>
        </p:nvSpPr>
        <p:spPr bwMode="auto">
          <a:xfrm>
            <a:off x="2864461" y="2409214"/>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959596"/>
              </a:solidFill>
              <a:effectLst/>
              <a:uLnTx/>
              <a:uFillTx/>
              <a:latin typeface="Calibri" panose="020F0502020204030204"/>
            </a:endParaRPr>
          </a:p>
        </p:txBody>
      </p:sp>
      <p:sp>
        <p:nvSpPr>
          <p:cNvPr id="59" name="Freeform 96"/>
          <p:cNvSpPr>
            <a:spLocks noEditPoints="1"/>
          </p:cNvSpPr>
          <p:nvPr/>
        </p:nvSpPr>
        <p:spPr bwMode="auto">
          <a:xfrm>
            <a:off x="9035446" y="2409214"/>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959596"/>
              </a:solidFill>
              <a:effectLst/>
              <a:uLnTx/>
              <a:uFillTx/>
              <a:latin typeface="Calibri" panose="020F0502020204030204"/>
            </a:endParaRPr>
          </a:p>
        </p:txBody>
      </p:sp>
      <p:sp>
        <p:nvSpPr>
          <p:cNvPr id="75" name="文本框 74"/>
          <p:cNvSpPr txBox="1"/>
          <p:nvPr/>
        </p:nvSpPr>
        <p:spPr>
          <a:xfrm>
            <a:off x="1052165" y="1357312"/>
            <a:ext cx="8142987" cy="400110"/>
          </a:xfrm>
          <a:prstGeom prst="rect">
            <a:avLst/>
          </a:prstGeom>
          <a:noFill/>
        </p:spPr>
        <p:txBody>
          <a:bodyPr wrap="square" rtlCol="0">
            <a:spAutoFit/>
          </a:bodyPr>
          <a:lstStyle/>
          <a:p>
            <a:pPr latinLnBrk="1"/>
            <a:r>
              <a:rPr lang="en-US" altLang="zh-CN" sz="2000" dirty="0" smtClean="0">
                <a:solidFill>
                  <a:schemeClr val="tx1">
                    <a:lumMod val="75000"/>
                    <a:lumOff val="25000"/>
                  </a:schemeClr>
                </a:solidFill>
              </a:rPr>
              <a:t>3.</a:t>
            </a:r>
            <a:r>
              <a:rPr lang="zh-CN" altLang="en-US" sz="2000" dirty="0">
                <a:solidFill>
                  <a:schemeClr val="tx1">
                    <a:lumMod val="75000"/>
                    <a:lumOff val="25000"/>
                  </a:schemeClr>
                </a:solidFill>
                <a:latin typeface="微软雅黑" panose="020B0503020204020204" pitchFamily="34" charset="-122"/>
              </a:rPr>
              <a:t>您的内容打在这里，或者通过复制您的文本后粘贴</a:t>
            </a:r>
            <a:endParaRPr lang="zh-CN" altLang="zh-CN" sz="2000" dirty="0">
              <a:solidFill>
                <a:schemeClr val="tx1">
                  <a:lumMod val="75000"/>
                  <a:lumOff val="25000"/>
                </a:schemeClr>
              </a:solidFill>
            </a:endParaRPr>
          </a:p>
        </p:txBody>
      </p:sp>
      <p:sp>
        <p:nvSpPr>
          <p:cNvPr id="36" name="文本框 35"/>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37" name="椭圆 36"/>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left)">
                                      <p:cBhvr>
                                        <p:cTn id="17" dur="500"/>
                                        <p:tgtEl>
                                          <p:spTgt spid="75"/>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fltVal val="0"/>
                                          </p:val>
                                        </p:tav>
                                        <p:tav tm="100000">
                                          <p:val>
                                            <p:strVal val="#ppt_w"/>
                                          </p:val>
                                        </p:tav>
                                      </p:tavLst>
                                    </p:anim>
                                    <p:anim calcmode="lin" valueType="num">
                                      <p:cBhvr>
                                        <p:cTn id="22" dur="500" fill="hold"/>
                                        <p:tgtEl>
                                          <p:spTgt spid="58"/>
                                        </p:tgtEl>
                                        <p:attrNameLst>
                                          <p:attrName>ppt_h</p:attrName>
                                        </p:attrNameLst>
                                      </p:cBhvr>
                                      <p:tavLst>
                                        <p:tav tm="0">
                                          <p:val>
                                            <p:fltVal val="0"/>
                                          </p:val>
                                        </p:tav>
                                        <p:tav tm="100000">
                                          <p:val>
                                            <p:strVal val="#ppt_h"/>
                                          </p:val>
                                        </p:tav>
                                      </p:tavLst>
                                    </p:anim>
                                    <p:animEffect transition="in" filter="fade">
                                      <p:cBhvr>
                                        <p:cTn id="23" dur="500"/>
                                        <p:tgtEl>
                                          <p:spTgt spid="5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childTnLst>
                                </p:cTn>
                              </p:par>
                              <p:par>
                                <p:cTn id="29" presetID="53" presetClass="entr" presetSubtype="16" fill="hold"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animEffect transition="in" filter="fade">
                                      <p:cBhvr>
                                        <p:cTn id="33" dur="500"/>
                                        <p:tgtEl>
                                          <p:spTgt spid="6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750"/>
                                        <p:tgtEl>
                                          <p:spTgt spid="54"/>
                                        </p:tgtEl>
                                      </p:cBhvr>
                                    </p:animEffect>
                                    <p:anim calcmode="lin" valueType="num">
                                      <p:cBhvr>
                                        <p:cTn id="43" dur="750" fill="hold"/>
                                        <p:tgtEl>
                                          <p:spTgt spid="54"/>
                                        </p:tgtEl>
                                        <p:attrNameLst>
                                          <p:attrName>ppt_x</p:attrName>
                                        </p:attrNameLst>
                                      </p:cBhvr>
                                      <p:tavLst>
                                        <p:tav tm="0">
                                          <p:val>
                                            <p:strVal val="#ppt_x"/>
                                          </p:val>
                                        </p:tav>
                                        <p:tav tm="100000">
                                          <p:val>
                                            <p:strVal val="#ppt_x"/>
                                          </p:val>
                                        </p:tav>
                                      </p:tavLst>
                                    </p:anim>
                                    <p:anim calcmode="lin" valueType="num">
                                      <p:cBhvr>
                                        <p:cTn id="44" dur="750" fill="hold"/>
                                        <p:tgtEl>
                                          <p:spTgt spid="54"/>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750"/>
                                        <p:tgtEl>
                                          <p:spTgt spid="4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750"/>
                                        <p:tgtEl>
                                          <p:spTgt spid="55"/>
                                        </p:tgtEl>
                                      </p:cBhvr>
                                    </p:animEffect>
                                    <p:anim calcmode="lin" valueType="num">
                                      <p:cBhvr>
                                        <p:cTn id="51" dur="750" fill="hold"/>
                                        <p:tgtEl>
                                          <p:spTgt spid="55"/>
                                        </p:tgtEl>
                                        <p:attrNameLst>
                                          <p:attrName>ppt_x</p:attrName>
                                        </p:attrNameLst>
                                      </p:cBhvr>
                                      <p:tavLst>
                                        <p:tav tm="0">
                                          <p:val>
                                            <p:strVal val="#ppt_x"/>
                                          </p:val>
                                        </p:tav>
                                        <p:tav tm="100000">
                                          <p:val>
                                            <p:strVal val="#ppt_x"/>
                                          </p:val>
                                        </p:tav>
                                      </p:tavLst>
                                    </p:anim>
                                    <p:anim calcmode="lin" valueType="num">
                                      <p:cBhvr>
                                        <p:cTn id="52" dur="750" fill="hold"/>
                                        <p:tgtEl>
                                          <p:spTgt spid="55"/>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750"/>
                                        <p:tgtEl>
                                          <p:spTgt spid="62"/>
                                        </p:tgtEl>
                                      </p:cBhvr>
                                    </p:animEffect>
                                  </p:childTnLst>
                                </p:cTn>
                              </p:par>
                            </p:childTnLst>
                          </p:cTn>
                        </p:par>
                        <p:par>
                          <p:cTn id="56" fill="hold">
                            <p:stCondLst>
                              <p:cond delay="2500"/>
                            </p:stCondLst>
                            <p:childTnLst>
                              <p:par>
                                <p:cTn id="57" presetID="12" presetClass="entr" presetSubtype="1"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p:tgtEl>
                                          <p:spTgt spid="44"/>
                                        </p:tgtEl>
                                        <p:attrNameLst>
                                          <p:attrName>ppt_y</p:attrName>
                                        </p:attrNameLst>
                                      </p:cBhvr>
                                      <p:tavLst>
                                        <p:tav tm="0">
                                          <p:val>
                                            <p:strVal val="#ppt_y-#ppt_h*1.125000"/>
                                          </p:val>
                                        </p:tav>
                                        <p:tav tm="100000">
                                          <p:val>
                                            <p:strVal val="#ppt_y"/>
                                          </p:val>
                                        </p:tav>
                                      </p:tavLst>
                                    </p:anim>
                                    <p:animEffect transition="in" filter="wipe(down)">
                                      <p:cBhvr>
                                        <p:cTn id="60" dur="500"/>
                                        <p:tgtEl>
                                          <p:spTgt spid="44"/>
                                        </p:tgtEl>
                                      </p:cBhvr>
                                    </p:animEffect>
                                  </p:childTnLst>
                                </p:cTn>
                              </p:par>
                              <p:par>
                                <p:cTn id="61" presetID="37" presetClass="entr" presetSubtype="0"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1000"/>
                                        <p:tgtEl>
                                          <p:spTgt spid="39"/>
                                        </p:tgtEl>
                                      </p:cBhvr>
                                    </p:animEffect>
                                    <p:anim calcmode="lin" valueType="num">
                                      <p:cBhvr>
                                        <p:cTn id="64" dur="1000" fill="hold"/>
                                        <p:tgtEl>
                                          <p:spTgt spid="39"/>
                                        </p:tgtEl>
                                        <p:attrNameLst>
                                          <p:attrName>ppt_x</p:attrName>
                                        </p:attrNameLst>
                                      </p:cBhvr>
                                      <p:tavLst>
                                        <p:tav tm="0">
                                          <p:val>
                                            <p:strVal val="#ppt_x"/>
                                          </p:val>
                                        </p:tav>
                                        <p:tav tm="100000">
                                          <p:val>
                                            <p:strVal val="#ppt_x"/>
                                          </p:val>
                                        </p:tav>
                                      </p:tavLst>
                                    </p:anim>
                                    <p:anim calcmode="lin" valueType="num">
                                      <p:cBhvr>
                                        <p:cTn id="65" dur="900" decel="100000" fill="hold"/>
                                        <p:tgtEl>
                                          <p:spTgt spid="39"/>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750"/>
                                        <p:tgtEl>
                                          <p:spTgt spid="56"/>
                                        </p:tgtEl>
                                      </p:cBhvr>
                                    </p:animEffect>
                                    <p:anim calcmode="lin" valueType="num">
                                      <p:cBhvr>
                                        <p:cTn id="71" dur="750" fill="hold"/>
                                        <p:tgtEl>
                                          <p:spTgt spid="56"/>
                                        </p:tgtEl>
                                        <p:attrNameLst>
                                          <p:attrName>ppt_x</p:attrName>
                                        </p:attrNameLst>
                                      </p:cBhvr>
                                      <p:tavLst>
                                        <p:tav tm="0">
                                          <p:val>
                                            <p:strVal val="#ppt_x"/>
                                          </p:val>
                                        </p:tav>
                                        <p:tav tm="100000">
                                          <p:val>
                                            <p:strVal val="#ppt_x"/>
                                          </p:val>
                                        </p:tav>
                                      </p:tavLst>
                                    </p:anim>
                                    <p:anim calcmode="lin" valueType="num">
                                      <p:cBhvr>
                                        <p:cTn id="72" dur="75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70" grpId="0" animBg="1"/>
      <p:bldP spid="59" grpId="0" animBg="1"/>
      <p:bldP spid="75" grpId="0"/>
      <p:bldP spid="36" grpId="0"/>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6" name="椭圆 45"/>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91" name="TextBox 9"/>
          <p:cNvSpPr txBox="1"/>
          <p:nvPr/>
        </p:nvSpPr>
        <p:spPr>
          <a:xfrm>
            <a:off x="910630" y="3488737"/>
            <a:ext cx="2369690" cy="1254574"/>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solidFill>
              </a:rPr>
              <a:t>点击输入简要文字内容，文字内容需概括精炼，不用多余的文字修饰，言简意赅的说明分项内容。</a:t>
            </a:r>
            <a:endParaRPr lang="en-US" altLang="zh-CN" sz="1400" dirty="0">
              <a:solidFill>
                <a:schemeClr val="tx1"/>
              </a:solidFill>
            </a:endParaRPr>
          </a:p>
        </p:txBody>
      </p:sp>
      <p:sp>
        <p:nvSpPr>
          <p:cNvPr id="92" name="TextBox 10"/>
          <p:cNvSpPr txBox="1"/>
          <p:nvPr/>
        </p:nvSpPr>
        <p:spPr>
          <a:xfrm>
            <a:off x="8589500" y="2679618"/>
            <a:ext cx="2637958" cy="93140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solidFill>
              </a:rPr>
              <a:t>点击输入简要文字内容，文字内容需概括精炼，不用多余的文字修饰。</a:t>
            </a:r>
            <a:endParaRPr lang="en-US" altLang="zh-CN" sz="1400" dirty="0">
              <a:solidFill>
                <a:schemeClr val="tx1"/>
              </a:solidFill>
            </a:endParaRPr>
          </a:p>
        </p:txBody>
      </p:sp>
      <p:cxnSp>
        <p:nvCxnSpPr>
          <p:cNvPr id="93" name="直接箭头连接符 92"/>
          <p:cNvCxnSpPr/>
          <p:nvPr/>
        </p:nvCxnSpPr>
        <p:spPr>
          <a:xfrm>
            <a:off x="5581529" y="3602469"/>
            <a:ext cx="513677" cy="0"/>
          </a:xfrm>
          <a:prstGeom prst="straightConnector1">
            <a:avLst/>
          </a:prstGeom>
          <a:ln>
            <a:solidFill>
              <a:srgbClr val="3DB19E"/>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3482067" y="2581019"/>
            <a:ext cx="2042901" cy="2042901"/>
            <a:chOff x="3962648" y="2819400"/>
            <a:chExt cx="1218704" cy="1218704"/>
          </a:xfrm>
        </p:grpSpPr>
        <p:grpSp>
          <p:nvGrpSpPr>
            <p:cNvPr id="95" name="组合 9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98" name="椭圆 97"/>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96" name="TextBox 4"/>
            <p:cNvSpPr txBox="1"/>
            <p:nvPr/>
          </p:nvSpPr>
          <p:spPr>
            <a:xfrm>
              <a:off x="4136197" y="3199327"/>
              <a:ext cx="871604" cy="361397"/>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主题字</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2716362" y="2028263"/>
            <a:ext cx="1012360" cy="1012360"/>
            <a:chOff x="3962648" y="2819400"/>
            <a:chExt cx="1218704" cy="1218704"/>
          </a:xfrm>
        </p:grpSpPr>
        <p:grpSp>
          <p:nvGrpSpPr>
            <p:cNvPr id="100" name="组合 9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3" name="椭圆 10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01" name="TextBox 4"/>
            <p:cNvSpPr txBox="1"/>
            <p:nvPr/>
          </p:nvSpPr>
          <p:spPr>
            <a:xfrm>
              <a:off x="4172835" y="3016984"/>
              <a:ext cx="839821" cy="852171"/>
            </a:xfrm>
            <a:prstGeom prst="rect">
              <a:avLst/>
            </a:prstGeom>
            <a:noFill/>
          </p:spPr>
          <p:txBody>
            <a:bodyPr wrap="none" rtlCol="0">
              <a:spAutoFit/>
            </a:bodyPr>
            <a:lstStyle/>
            <a:p>
              <a:pPr algn="ct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已经</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完成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6300268" y="2581019"/>
            <a:ext cx="2042901" cy="2042901"/>
            <a:chOff x="3962648" y="2819400"/>
            <a:chExt cx="1218704" cy="1218704"/>
          </a:xfrm>
        </p:grpSpPr>
        <p:grpSp>
          <p:nvGrpSpPr>
            <p:cNvPr id="105" name="组合 10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08" name="椭圆 107"/>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106" name="TextBox 4"/>
            <p:cNvSpPr txBox="1"/>
            <p:nvPr/>
          </p:nvSpPr>
          <p:spPr>
            <a:xfrm>
              <a:off x="4136197" y="3199327"/>
              <a:ext cx="871604" cy="361397"/>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主题字</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8080040" y="4360856"/>
            <a:ext cx="1012360" cy="1012360"/>
            <a:chOff x="3962648" y="2819400"/>
            <a:chExt cx="1218704" cy="1218704"/>
          </a:xfrm>
        </p:grpSpPr>
        <p:grpSp>
          <p:nvGrpSpPr>
            <p:cNvPr id="110" name="组合 10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3" name="椭圆 1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11" name="TextBox 4"/>
            <p:cNvSpPr txBox="1"/>
            <p:nvPr/>
          </p:nvSpPr>
          <p:spPr>
            <a:xfrm>
              <a:off x="4172835" y="3016984"/>
              <a:ext cx="839821" cy="852171"/>
            </a:xfrm>
            <a:prstGeom prst="rect">
              <a:avLst/>
            </a:prstGeom>
            <a:noFill/>
          </p:spPr>
          <p:txBody>
            <a:bodyPr wrap="none" rtlCol="0">
              <a:spAutoFit/>
            </a:bodyPr>
            <a:lstStyle/>
            <a:p>
              <a:pPr algn="ct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尚未</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完成</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25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ppt_w</p:attrName>
                                        </p:attrNameLst>
                                      </p:cBhvr>
                                      <p:tavLst>
                                        <p:tav tm="0">
                                          <p:val>
                                            <p:fltVal val="0"/>
                                          </p:val>
                                        </p:tav>
                                        <p:tav tm="100000">
                                          <p:val>
                                            <p:strVal val="#ppt_w"/>
                                          </p:val>
                                        </p:tav>
                                      </p:tavLst>
                                    </p:anim>
                                    <p:anim calcmode="lin" valueType="num">
                                      <p:cBhvr>
                                        <p:cTn id="23" dur="500" fill="hold"/>
                                        <p:tgtEl>
                                          <p:spTgt spid="104"/>
                                        </p:tgtEl>
                                        <p:attrNameLst>
                                          <p:attrName>ppt_h</p:attrName>
                                        </p:attrNameLst>
                                      </p:cBhvr>
                                      <p:tavLst>
                                        <p:tav tm="0">
                                          <p:val>
                                            <p:fltVal val="0"/>
                                          </p:val>
                                        </p:tav>
                                        <p:tav tm="100000">
                                          <p:val>
                                            <p:strVal val="#ppt_h"/>
                                          </p:val>
                                        </p:tav>
                                      </p:tavLst>
                                    </p:anim>
                                    <p:animEffect transition="in" filter="fade">
                                      <p:cBhvr>
                                        <p:cTn id="24" dur="500"/>
                                        <p:tgtEl>
                                          <p:spTgt spid="104"/>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99"/>
                                        </p:tgtEl>
                                        <p:attrNameLst>
                                          <p:attrName>style.visibility</p:attrName>
                                        </p:attrNameLst>
                                      </p:cBhvr>
                                      <p:to>
                                        <p:strVal val="visible"/>
                                      </p:to>
                                    </p:set>
                                    <p:anim calcmode="lin" valueType="num">
                                      <p:cBhvr>
                                        <p:cTn id="34" dur="500" fill="hold"/>
                                        <p:tgtEl>
                                          <p:spTgt spid="99"/>
                                        </p:tgtEl>
                                        <p:attrNameLst>
                                          <p:attrName>ppt_w</p:attrName>
                                        </p:attrNameLst>
                                      </p:cBhvr>
                                      <p:tavLst>
                                        <p:tav tm="0">
                                          <p:val>
                                            <p:fltVal val="0"/>
                                          </p:val>
                                        </p:tav>
                                        <p:tav tm="100000">
                                          <p:val>
                                            <p:strVal val="#ppt_w"/>
                                          </p:val>
                                        </p:tav>
                                      </p:tavLst>
                                    </p:anim>
                                    <p:anim calcmode="lin" valueType="num">
                                      <p:cBhvr>
                                        <p:cTn id="35" dur="500" fill="hold"/>
                                        <p:tgtEl>
                                          <p:spTgt spid="99"/>
                                        </p:tgtEl>
                                        <p:attrNameLst>
                                          <p:attrName>ppt_h</p:attrName>
                                        </p:attrNameLst>
                                      </p:cBhvr>
                                      <p:tavLst>
                                        <p:tav tm="0">
                                          <p:val>
                                            <p:fltVal val="0"/>
                                          </p:val>
                                        </p:tav>
                                        <p:tav tm="100000">
                                          <p:val>
                                            <p:strVal val="#ppt_h"/>
                                          </p:val>
                                        </p:tav>
                                      </p:tavLst>
                                    </p:anim>
                                    <p:animEffect transition="in" filter="fade">
                                      <p:cBhvr>
                                        <p:cTn id="36" dur="500"/>
                                        <p:tgtEl>
                                          <p:spTgt spid="99"/>
                                        </p:tgtEl>
                                      </p:cBhvr>
                                    </p:animEffect>
                                  </p:childTnLst>
                                </p:cTn>
                              </p:par>
                              <p:par>
                                <p:cTn id="37" presetID="53" presetClass="entr" presetSubtype="16" fill="hold" nodeType="withEffect">
                                  <p:stCondLst>
                                    <p:cond delay="250"/>
                                  </p:stCondLst>
                                  <p:childTnLst>
                                    <p:set>
                                      <p:cBhvr>
                                        <p:cTn id="38" dur="1" fill="hold">
                                          <p:stCondLst>
                                            <p:cond delay="0"/>
                                          </p:stCondLst>
                                        </p:cTn>
                                        <p:tgtEl>
                                          <p:spTgt spid="109"/>
                                        </p:tgtEl>
                                        <p:attrNameLst>
                                          <p:attrName>style.visibility</p:attrName>
                                        </p:attrNameLst>
                                      </p:cBhvr>
                                      <p:to>
                                        <p:strVal val="visible"/>
                                      </p:to>
                                    </p:set>
                                    <p:anim calcmode="lin" valueType="num">
                                      <p:cBhvr>
                                        <p:cTn id="39" dur="500" fill="hold"/>
                                        <p:tgtEl>
                                          <p:spTgt spid="109"/>
                                        </p:tgtEl>
                                        <p:attrNameLst>
                                          <p:attrName>ppt_w</p:attrName>
                                        </p:attrNameLst>
                                      </p:cBhvr>
                                      <p:tavLst>
                                        <p:tav tm="0">
                                          <p:val>
                                            <p:fltVal val="0"/>
                                          </p:val>
                                        </p:tav>
                                        <p:tav tm="100000">
                                          <p:val>
                                            <p:strVal val="#ppt_w"/>
                                          </p:val>
                                        </p:tav>
                                      </p:tavLst>
                                    </p:anim>
                                    <p:anim calcmode="lin" valueType="num">
                                      <p:cBhvr>
                                        <p:cTn id="40" dur="500" fill="hold"/>
                                        <p:tgtEl>
                                          <p:spTgt spid="109"/>
                                        </p:tgtEl>
                                        <p:attrNameLst>
                                          <p:attrName>ppt_h</p:attrName>
                                        </p:attrNameLst>
                                      </p:cBhvr>
                                      <p:tavLst>
                                        <p:tav tm="0">
                                          <p:val>
                                            <p:fltVal val="0"/>
                                          </p:val>
                                        </p:tav>
                                        <p:tav tm="100000">
                                          <p:val>
                                            <p:strVal val="#ppt_h"/>
                                          </p:val>
                                        </p:tav>
                                      </p:tavLst>
                                    </p:anim>
                                    <p:animEffect transition="in" filter="fade">
                                      <p:cBhvr>
                                        <p:cTn id="41" dur="500"/>
                                        <p:tgtEl>
                                          <p:spTgt spid="109"/>
                                        </p:tgtEl>
                                      </p:cBhvr>
                                    </p:animEffect>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1000"/>
                                        <p:tgtEl>
                                          <p:spTgt spid="91"/>
                                        </p:tgtEl>
                                      </p:cBhvr>
                                    </p:animEffect>
                                    <p:anim calcmode="lin" valueType="num">
                                      <p:cBhvr>
                                        <p:cTn id="46" dur="1000" fill="hold"/>
                                        <p:tgtEl>
                                          <p:spTgt spid="91"/>
                                        </p:tgtEl>
                                        <p:attrNameLst>
                                          <p:attrName>ppt_x</p:attrName>
                                        </p:attrNameLst>
                                      </p:cBhvr>
                                      <p:tavLst>
                                        <p:tav tm="0">
                                          <p:val>
                                            <p:strVal val="#ppt_x"/>
                                          </p:val>
                                        </p:tav>
                                        <p:tav tm="100000">
                                          <p:val>
                                            <p:strVal val="#ppt_x"/>
                                          </p:val>
                                        </p:tav>
                                      </p:tavLst>
                                    </p:anim>
                                    <p:anim calcmode="lin" valueType="num">
                                      <p:cBhvr>
                                        <p:cTn id="47" dur="1000" fill="hold"/>
                                        <p:tgtEl>
                                          <p:spTgt spid="9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fade">
                                      <p:cBhvr>
                                        <p:cTn id="50" dur="1000"/>
                                        <p:tgtEl>
                                          <p:spTgt spid="92"/>
                                        </p:tgtEl>
                                      </p:cBhvr>
                                    </p:animEffect>
                                    <p:anim calcmode="lin" valueType="num">
                                      <p:cBhvr>
                                        <p:cTn id="51" dur="1000" fill="hold"/>
                                        <p:tgtEl>
                                          <p:spTgt spid="92"/>
                                        </p:tgtEl>
                                        <p:attrNameLst>
                                          <p:attrName>ppt_x</p:attrName>
                                        </p:attrNameLst>
                                      </p:cBhvr>
                                      <p:tavLst>
                                        <p:tav tm="0">
                                          <p:val>
                                            <p:strVal val="#ppt_x"/>
                                          </p:val>
                                        </p:tav>
                                        <p:tav tm="100000">
                                          <p:val>
                                            <p:strVal val="#ppt_x"/>
                                          </p:val>
                                        </p:tav>
                                      </p:tavLst>
                                    </p:anim>
                                    <p:anim calcmode="lin" valueType="num">
                                      <p:cBhvr>
                                        <p:cTn id="52"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91" grpId="0"/>
      <p:bldP spid="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6"/>
          <p:cNvSpPr txBox="1"/>
          <p:nvPr/>
        </p:nvSpPr>
        <p:spPr>
          <a:xfrm>
            <a:off x="5407535" y="4177837"/>
            <a:ext cx="1378519" cy="338554"/>
          </a:xfrm>
          <a:prstGeom prst="rect">
            <a:avLst/>
          </a:prstGeom>
          <a:noFill/>
        </p:spPr>
        <p:txBody>
          <a:bodyPr wrap="none" rtlCol="0">
            <a:spAutoFit/>
          </a:body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THREE</a:t>
            </a:r>
            <a:endParaRPr lang="zh-CN" altLang="en-US" sz="1600" spc="100" dirty="0">
              <a:solidFill>
                <a:schemeClr val="tx1">
                  <a:lumMod val="65000"/>
                  <a:lumOff val="35000"/>
                </a:schemeClr>
              </a:solidFill>
              <a:latin typeface="+mj-ea"/>
              <a:ea typeface="+mj-ea"/>
            </a:endParaRPr>
          </a:p>
        </p:txBody>
      </p:sp>
      <p:sp>
        <p:nvSpPr>
          <p:cNvPr id="10" name="TextBox 66"/>
          <p:cNvSpPr txBox="1"/>
          <p:nvPr/>
        </p:nvSpPr>
        <p:spPr>
          <a:xfrm>
            <a:off x="5363261" y="4430873"/>
            <a:ext cx="1467069" cy="461665"/>
          </a:xfrm>
          <a:prstGeom prst="rect">
            <a:avLst/>
          </a:prstGeom>
          <a:noFill/>
        </p:spPr>
        <p:txBody>
          <a:bodyPr wrap="none" rtlCol="0">
            <a:spAutoFit/>
          </a:bodyPr>
          <a:lstStyle/>
          <a:p>
            <a:pPr algn="ctr"/>
            <a:r>
              <a:rPr lang="zh-CN" altLang="en-US" sz="2400" spc="100" dirty="0" smtClean="0">
                <a:solidFill>
                  <a:schemeClr val="tx1">
                    <a:lumMod val="65000"/>
                    <a:lumOff val="35000"/>
                  </a:schemeClr>
                </a:solidFill>
                <a:latin typeface="微软雅黑" panose="020B0503020204020204" pitchFamily="34" charset="-122"/>
                <a:ea typeface="微软雅黑" panose="020B0503020204020204" pitchFamily="34" charset="-122"/>
              </a:rPr>
              <a:t>几点感悟</a:t>
            </a:r>
            <a:endParaRPr lang="zh-CN" altLang="en-US" sz="24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971928" y="1721922"/>
            <a:ext cx="2249732" cy="2249710"/>
            <a:chOff x="1517330" y="1125257"/>
            <a:chExt cx="2204282" cy="2204282"/>
          </a:xfrm>
        </p:grpSpPr>
        <p:sp>
          <p:nvSpPr>
            <p:cNvPr id="14" name="椭圆 1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5" name="椭圆 14"/>
            <p:cNvSpPr/>
            <p:nvPr/>
          </p:nvSpPr>
          <p:spPr>
            <a:xfrm>
              <a:off x="1719372" y="1327298"/>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6" name="KSO_Shape"/>
          <p:cNvSpPr/>
          <p:nvPr/>
        </p:nvSpPr>
        <p:spPr bwMode="auto">
          <a:xfrm>
            <a:off x="5514369" y="2389190"/>
            <a:ext cx="1076435" cy="91496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22"/>
          <p:cNvSpPr/>
          <p:nvPr/>
        </p:nvSpPr>
        <p:spPr bwMode="auto">
          <a:xfrm rot="5400000">
            <a:off x="5451212" y="1467208"/>
            <a:ext cx="781051" cy="2180167"/>
          </a:xfrm>
          <a:custGeom>
            <a:avLst/>
            <a:gdLst>
              <a:gd name="T0" fmla="*/ 0 w 469128"/>
              <a:gd name="T1" fmla="*/ 1635125 h 1636326"/>
              <a:gd name="T2" fmla="*/ 0 w 469128"/>
              <a:gd name="T3" fmla="*/ 404123 h 1636326"/>
              <a:gd name="T4" fmla="*/ 1 w 469128"/>
              <a:gd name="T5" fmla="*/ 404123 h 1636326"/>
              <a:gd name="T6" fmla="*/ 292895 w 469128"/>
              <a:gd name="T7" fmla="*/ 0 h 1636326"/>
              <a:gd name="T8" fmla="*/ 585788 w 469128"/>
              <a:gd name="T9" fmla="*/ 404123 h 1636326"/>
              <a:gd name="T10" fmla="*/ 585788 w 469128"/>
              <a:gd name="T11" fmla="*/ 404123 h 1636326"/>
              <a:gd name="T12" fmla="*/ 585788 w 469128"/>
              <a:gd name="T13" fmla="*/ 1635125 h 1636326"/>
              <a:gd name="T14" fmla="*/ 0 w 469128"/>
              <a:gd name="T15" fmla="*/ 1635125 h 16363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69128" h="1636326">
                <a:moveTo>
                  <a:pt x="0" y="1636326"/>
                </a:moveTo>
                <a:lnTo>
                  <a:pt x="0" y="404420"/>
                </a:lnTo>
                <a:lnTo>
                  <a:pt x="1" y="404420"/>
                </a:lnTo>
                <a:lnTo>
                  <a:pt x="234565" y="0"/>
                </a:lnTo>
                <a:lnTo>
                  <a:pt x="469128" y="404420"/>
                </a:lnTo>
                <a:lnTo>
                  <a:pt x="469128" y="1636326"/>
                </a:lnTo>
                <a:lnTo>
                  <a:pt x="0" y="1636326"/>
                </a:lnTo>
                <a:close/>
              </a:path>
            </a:pathLst>
          </a:cu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mj-ea"/>
              <a:ea typeface="+mj-ea"/>
            </a:endParaRPr>
          </a:p>
        </p:txBody>
      </p:sp>
      <p:sp>
        <p:nvSpPr>
          <p:cNvPr id="13" name="矩形 6"/>
          <p:cNvSpPr>
            <a:spLocks noChangeArrowheads="1"/>
          </p:cNvSpPr>
          <p:nvPr/>
        </p:nvSpPr>
        <p:spPr bwMode="auto">
          <a:xfrm>
            <a:off x="4626770" y="2166767"/>
            <a:ext cx="124884" cy="1570567"/>
          </a:xfrm>
          <a:prstGeom prst="rect">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mj-ea"/>
              <a:ea typeface="+mj-ea"/>
            </a:endParaRPr>
          </a:p>
        </p:txBody>
      </p:sp>
      <p:sp>
        <p:nvSpPr>
          <p:cNvPr id="14" name="矩形 7"/>
          <p:cNvSpPr>
            <a:spLocks noChangeArrowheads="1"/>
          </p:cNvSpPr>
          <p:nvPr/>
        </p:nvSpPr>
        <p:spPr bwMode="auto">
          <a:xfrm>
            <a:off x="2668338" y="3598944"/>
            <a:ext cx="1625600" cy="789516"/>
          </a:xfrm>
          <a:prstGeom prst="rect">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mj-ea"/>
              <a:ea typeface="+mj-ea"/>
            </a:endParaRPr>
          </a:p>
        </p:txBody>
      </p:sp>
      <p:sp>
        <p:nvSpPr>
          <p:cNvPr id="15" name="矩形 27"/>
          <p:cNvSpPr>
            <a:spLocks noChangeArrowheads="1"/>
          </p:cNvSpPr>
          <p:nvPr/>
        </p:nvSpPr>
        <p:spPr bwMode="auto">
          <a:xfrm>
            <a:off x="2532872" y="3603177"/>
            <a:ext cx="122767" cy="1570567"/>
          </a:xfrm>
          <a:prstGeom prst="rect">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mj-ea"/>
              <a:ea typeface="+mj-ea"/>
            </a:endParaRPr>
          </a:p>
        </p:txBody>
      </p:sp>
      <p:sp>
        <p:nvSpPr>
          <p:cNvPr id="16" name="矩形 35"/>
          <p:cNvSpPr>
            <a:spLocks noChangeArrowheads="1"/>
          </p:cNvSpPr>
          <p:nvPr/>
        </p:nvSpPr>
        <p:spPr bwMode="auto">
          <a:xfrm>
            <a:off x="5020470" y="231070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r>
              <a:rPr lang="zh-CN" altLang="zh-CN" sz="2400" dirty="0">
                <a:solidFill>
                  <a:schemeClr val="bg1"/>
                </a:solidFill>
                <a:latin typeface="+mj-ea"/>
                <a:ea typeface="+mj-ea"/>
              </a:rPr>
              <a:t>重点营销</a:t>
            </a:r>
            <a:endParaRPr lang="zh-CN" altLang="en-US" sz="2400" b="1" dirty="0">
              <a:solidFill>
                <a:schemeClr val="bg1"/>
              </a:solidFill>
              <a:latin typeface="+mj-ea"/>
              <a:ea typeface="+mj-ea"/>
            </a:endParaRPr>
          </a:p>
        </p:txBody>
      </p:sp>
      <p:sp>
        <p:nvSpPr>
          <p:cNvPr id="17" name="矩形 36"/>
          <p:cNvSpPr>
            <a:spLocks noChangeArrowheads="1"/>
          </p:cNvSpPr>
          <p:nvPr/>
        </p:nvSpPr>
        <p:spPr bwMode="auto">
          <a:xfrm>
            <a:off x="2839788" y="3747111"/>
            <a:ext cx="1362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lvl="0"/>
            <a:r>
              <a:rPr lang="en-US" altLang="zh-CN" sz="2400" dirty="0">
                <a:solidFill>
                  <a:schemeClr val="bg1"/>
                </a:solidFill>
                <a:latin typeface="+mj-ea"/>
                <a:ea typeface="+mj-ea"/>
              </a:rPr>
              <a:t>PPP</a:t>
            </a:r>
            <a:r>
              <a:rPr lang="zh-CN" altLang="zh-CN" sz="2400" dirty="0">
                <a:solidFill>
                  <a:schemeClr val="bg1"/>
                </a:solidFill>
                <a:latin typeface="+mj-ea"/>
                <a:ea typeface="+mj-ea"/>
              </a:rPr>
              <a:t>模式</a:t>
            </a:r>
            <a:endParaRPr lang="zh-CN" altLang="en-US" sz="2400" b="1" dirty="0">
              <a:solidFill>
                <a:schemeClr val="bg1"/>
              </a:solidFill>
              <a:latin typeface="+mj-ea"/>
              <a:ea typeface="+mj-ea"/>
            </a:endParaRPr>
          </a:p>
        </p:txBody>
      </p:sp>
      <p:sp>
        <p:nvSpPr>
          <p:cNvPr id="18" name="TextBox 46"/>
          <p:cNvSpPr txBox="1">
            <a:spLocks noChangeArrowheads="1"/>
          </p:cNvSpPr>
          <p:nvPr/>
        </p:nvSpPr>
        <p:spPr bwMode="auto">
          <a:xfrm>
            <a:off x="4688153" y="3040950"/>
            <a:ext cx="6308054"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defTabSz="52197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defTabSz="52197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defTabSz="52197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defTabSz="52197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ts val="1980"/>
              </a:lnSpc>
            </a:pPr>
            <a:r>
              <a:rPr lang="zh-CN" altLang="en-US" sz="1400" dirty="0">
                <a:solidFill>
                  <a:schemeClr val="tx1">
                    <a:lumMod val="75000"/>
                    <a:lumOff val="25000"/>
                  </a:schemeClr>
                </a:solidFill>
                <a:latin typeface="+mn-ea"/>
                <a:ea typeface="+mn-ea"/>
              </a:rPr>
              <a:t>您的内容打在这里，或者通过复制您的文本后粘贴</a:t>
            </a:r>
            <a:endParaRPr lang="en-US" altLang="zh-CN" sz="1400" dirty="0">
              <a:solidFill>
                <a:schemeClr val="tx1">
                  <a:lumMod val="75000"/>
                  <a:lumOff val="25000"/>
                </a:schemeClr>
              </a:solidFill>
              <a:latin typeface="+mn-ea"/>
              <a:ea typeface="+mn-ea"/>
            </a:endParaRPr>
          </a:p>
        </p:txBody>
      </p:sp>
      <p:sp>
        <p:nvSpPr>
          <p:cNvPr id="19" name="TextBox 46"/>
          <p:cNvSpPr txBox="1">
            <a:spLocks noChangeArrowheads="1"/>
          </p:cNvSpPr>
          <p:nvPr/>
        </p:nvSpPr>
        <p:spPr bwMode="auto">
          <a:xfrm>
            <a:off x="2668337" y="4468892"/>
            <a:ext cx="7081305"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defTabSz="52197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defTabSz="52197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defTabSz="52197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defTabSz="52197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ts val="1980"/>
              </a:lnSpc>
            </a:pPr>
            <a:r>
              <a:rPr lang="zh-CN" altLang="en-US" sz="1400" dirty="0">
                <a:solidFill>
                  <a:schemeClr val="tx1">
                    <a:lumMod val="75000"/>
                    <a:lumOff val="25000"/>
                  </a:schemeClr>
                </a:solidFill>
                <a:latin typeface="+mn-ea"/>
                <a:ea typeface="+mn-ea"/>
              </a:rPr>
              <a:t>您的内容打在这里，或者通过复制您的文本后粘贴</a:t>
            </a:r>
            <a:endParaRPr lang="en-US" altLang="zh-CN" sz="1400" dirty="0">
              <a:solidFill>
                <a:schemeClr val="tx1">
                  <a:lumMod val="75000"/>
                  <a:lumOff val="25000"/>
                </a:schemeClr>
              </a:solidFill>
              <a:latin typeface="+mn-ea"/>
              <a:ea typeface="+mn-ea"/>
            </a:endParaRPr>
          </a:p>
        </p:txBody>
      </p:sp>
      <p:sp>
        <p:nvSpPr>
          <p:cNvPr id="20" name="文本框 19"/>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21" name="椭圆 20"/>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p:bldP spid="18" grpId="0"/>
      <p:bldP spid="19" grpId="0"/>
      <p:bldP spid="20" grpId="0"/>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814700" y="1769338"/>
            <a:ext cx="7307492" cy="612218"/>
            <a:chOff x="1579662" y="1824284"/>
            <a:chExt cx="9103084" cy="762651"/>
          </a:xfrm>
        </p:grpSpPr>
        <p:sp>
          <p:nvSpPr>
            <p:cNvPr id="25" name="矩形 24"/>
            <p:cNvSpPr/>
            <p:nvPr/>
          </p:nvSpPr>
          <p:spPr>
            <a:xfrm>
              <a:off x="1671916" y="1830080"/>
              <a:ext cx="9010830" cy="756855"/>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26" name="文本框 25"/>
            <p:cNvSpPr txBox="1"/>
            <p:nvPr/>
          </p:nvSpPr>
          <p:spPr>
            <a:xfrm>
              <a:off x="1579662" y="1824284"/>
              <a:ext cx="1030514" cy="575105"/>
            </a:xfrm>
            <a:prstGeom prst="rect">
              <a:avLst/>
            </a:prstGeom>
            <a:noFill/>
          </p:spPr>
          <p:txBody>
            <a:bodyPr wrap="square" rtlCol="0">
              <a:spAutoFit/>
            </a:bodyPr>
            <a:lstStyle/>
            <a:p>
              <a:pPr algn="ctr"/>
              <a:r>
                <a:rPr lang="en-US" altLang="zh-CN" dirty="0">
                  <a:solidFill>
                    <a:schemeClr val="bg1">
                      <a:lumMod val="95000"/>
                    </a:schemeClr>
                  </a:solidFill>
                  <a:latin typeface="Impact" panose="020B0806030902050204" pitchFamily="34" charset="0"/>
                </a:rPr>
                <a:t>01</a:t>
              </a:r>
              <a:endParaRPr lang="zh-CN" altLang="en-US" dirty="0">
                <a:solidFill>
                  <a:schemeClr val="bg1">
                    <a:lumMod val="95000"/>
                  </a:schemeClr>
                </a:solidFill>
                <a:latin typeface="Impact" panose="020B0806030902050204" pitchFamily="34" charset="0"/>
              </a:endParaRPr>
            </a:p>
          </p:txBody>
        </p:sp>
        <p:sp>
          <p:nvSpPr>
            <p:cNvPr id="27" name="文本框 26"/>
            <p:cNvSpPr txBox="1"/>
            <p:nvPr/>
          </p:nvSpPr>
          <p:spPr>
            <a:xfrm>
              <a:off x="2411367" y="1925651"/>
              <a:ext cx="7254136" cy="415513"/>
            </a:xfrm>
            <a:prstGeom prst="rect">
              <a:avLst/>
            </a:prstGeom>
            <a:noFill/>
          </p:spPr>
          <p:txBody>
            <a:bodyPr wrap="square" rtlCol="0">
              <a:spAutoFit/>
            </a:bodyPr>
            <a:lstStyle/>
            <a:p>
              <a:pPr>
                <a:lnSpc>
                  <a:spcPts val="1980"/>
                </a:lnSpc>
              </a:pPr>
              <a:r>
                <a:rPr lang="zh-CN" altLang="en-US" sz="1600" dirty="0">
                  <a:solidFill>
                    <a:schemeClr val="bg1">
                      <a:lumMod val="95000"/>
                    </a:schemeClr>
                  </a:solidFill>
                  <a:latin typeface="微软雅黑" panose="020B0503020204020204" pitchFamily="34" charset="-122"/>
                </a:rPr>
                <a:t>您的内容打在这里，或者通过复制您的文本后粘贴</a:t>
              </a:r>
              <a:endParaRPr lang="en-US"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814700" y="2691397"/>
            <a:ext cx="7307492" cy="461665"/>
            <a:chOff x="1579662" y="1824284"/>
            <a:chExt cx="9103084" cy="575105"/>
          </a:xfrm>
        </p:grpSpPr>
        <p:sp>
          <p:nvSpPr>
            <p:cNvPr id="29" name="矩形 28"/>
            <p:cNvSpPr/>
            <p:nvPr/>
          </p:nvSpPr>
          <p:spPr>
            <a:xfrm>
              <a:off x="1671916" y="1830080"/>
              <a:ext cx="9010830" cy="569309"/>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30" name="文本框 29"/>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02</a:t>
              </a:r>
              <a:endParaRPr lang="zh-CN" altLang="en-US" dirty="0">
                <a:solidFill>
                  <a:schemeClr val="bg1">
                    <a:lumMod val="95000"/>
                  </a:schemeClr>
                </a:solidFill>
                <a:latin typeface="Impact" panose="020B0806030902050204" pitchFamily="34" charset="0"/>
              </a:endParaRPr>
            </a:p>
          </p:txBody>
        </p:sp>
        <p:sp>
          <p:nvSpPr>
            <p:cNvPr id="31" name="文本框 30"/>
            <p:cNvSpPr txBox="1"/>
            <p:nvPr/>
          </p:nvSpPr>
          <p:spPr>
            <a:xfrm>
              <a:off x="2411367" y="1925037"/>
              <a:ext cx="7751193" cy="415513"/>
            </a:xfrm>
            <a:prstGeom prst="rect">
              <a:avLst/>
            </a:prstGeom>
            <a:noFill/>
          </p:spPr>
          <p:txBody>
            <a:bodyPr wrap="square" rtlCol="0">
              <a:spAutoFit/>
            </a:bodyPr>
            <a:lstStyle/>
            <a:p>
              <a:pPr>
                <a:lnSpc>
                  <a:spcPts val="1980"/>
                </a:lnSpc>
              </a:pPr>
              <a:r>
                <a:rPr lang="zh-CN" altLang="en-US" sz="1600" dirty="0">
                  <a:solidFill>
                    <a:schemeClr val="bg1">
                      <a:lumMod val="95000"/>
                    </a:schemeClr>
                  </a:solidFill>
                  <a:latin typeface="微软雅黑" panose="020B0503020204020204" pitchFamily="34" charset="-122"/>
                </a:rPr>
                <a:t>您的内容打在这里，或者通过复制您的文本后粘贴</a:t>
              </a:r>
              <a:endParaRPr lang="en-US"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814700" y="4598503"/>
            <a:ext cx="7307492" cy="461665"/>
            <a:chOff x="1579662" y="1824284"/>
            <a:chExt cx="9103084" cy="575105"/>
          </a:xfrm>
        </p:grpSpPr>
        <p:sp>
          <p:nvSpPr>
            <p:cNvPr id="33" name="矩形 32"/>
            <p:cNvSpPr/>
            <p:nvPr/>
          </p:nvSpPr>
          <p:spPr>
            <a:xfrm>
              <a:off x="1671916" y="1830080"/>
              <a:ext cx="9010830" cy="569309"/>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34" name="文本框 33"/>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03</a:t>
              </a:r>
              <a:endParaRPr lang="zh-CN" altLang="en-US" dirty="0">
                <a:solidFill>
                  <a:schemeClr val="bg1">
                    <a:lumMod val="95000"/>
                  </a:schemeClr>
                </a:solidFill>
                <a:latin typeface="Impact" panose="020B0806030902050204" pitchFamily="34" charset="0"/>
              </a:endParaRPr>
            </a:p>
          </p:txBody>
        </p:sp>
        <p:sp>
          <p:nvSpPr>
            <p:cNvPr id="35" name="文本框 34"/>
            <p:cNvSpPr txBox="1"/>
            <p:nvPr/>
          </p:nvSpPr>
          <p:spPr>
            <a:xfrm>
              <a:off x="2411367" y="1927679"/>
              <a:ext cx="8271379" cy="415513"/>
            </a:xfrm>
            <a:prstGeom prst="rect">
              <a:avLst/>
            </a:prstGeom>
            <a:noFill/>
          </p:spPr>
          <p:txBody>
            <a:bodyPr wrap="square" rtlCol="0">
              <a:spAutoFit/>
            </a:bodyPr>
            <a:lstStyle/>
            <a:p>
              <a:pPr>
                <a:lnSpc>
                  <a:spcPts val="1980"/>
                </a:lnSpc>
              </a:pPr>
              <a:r>
                <a:rPr lang="zh-CN" altLang="en-US" sz="1600" dirty="0">
                  <a:solidFill>
                    <a:schemeClr val="bg1">
                      <a:lumMod val="95000"/>
                    </a:schemeClr>
                  </a:solidFill>
                  <a:latin typeface="微软雅黑" panose="020B0503020204020204" pitchFamily="34" charset="-122"/>
                </a:rPr>
                <a:t>您的内容打在这里，或者通过复制您的文本后粘贴</a:t>
              </a:r>
              <a:endParaRPr lang="en-US"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814700" y="5446664"/>
            <a:ext cx="7307492" cy="461665"/>
            <a:chOff x="1579662" y="1824284"/>
            <a:chExt cx="9103084" cy="575105"/>
          </a:xfrm>
        </p:grpSpPr>
        <p:sp>
          <p:nvSpPr>
            <p:cNvPr id="37" name="矩形 36"/>
            <p:cNvSpPr/>
            <p:nvPr/>
          </p:nvSpPr>
          <p:spPr>
            <a:xfrm>
              <a:off x="1671916" y="1830080"/>
              <a:ext cx="9010830" cy="569309"/>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bg1">
                    <a:lumMod val="95000"/>
                  </a:schemeClr>
                </a:solidFill>
              </a:endParaRPr>
            </a:p>
          </p:txBody>
        </p:sp>
        <p:sp>
          <p:nvSpPr>
            <p:cNvPr id="38" name="文本框 37"/>
            <p:cNvSpPr txBox="1"/>
            <p:nvPr/>
          </p:nvSpPr>
          <p:spPr>
            <a:xfrm>
              <a:off x="1579662" y="1824284"/>
              <a:ext cx="1030514" cy="575105"/>
            </a:xfrm>
            <a:prstGeom prst="rect">
              <a:avLst/>
            </a:prstGeom>
            <a:noFill/>
          </p:spPr>
          <p:txBody>
            <a:bodyPr wrap="square" rtlCol="0">
              <a:spAutoFit/>
            </a:bodyPr>
            <a:lstStyle/>
            <a:p>
              <a:pPr algn="ctr"/>
              <a:r>
                <a:rPr lang="en-US" altLang="zh-CN" dirty="0" smtClean="0">
                  <a:solidFill>
                    <a:schemeClr val="bg1">
                      <a:lumMod val="95000"/>
                    </a:schemeClr>
                  </a:solidFill>
                  <a:latin typeface="Impact" panose="020B0806030902050204" pitchFamily="34" charset="0"/>
                </a:rPr>
                <a:t>04</a:t>
              </a:r>
              <a:endParaRPr lang="zh-CN" altLang="en-US" dirty="0">
                <a:solidFill>
                  <a:schemeClr val="bg1">
                    <a:lumMod val="95000"/>
                  </a:schemeClr>
                </a:solidFill>
                <a:latin typeface="Impact" panose="020B0806030902050204" pitchFamily="34" charset="0"/>
              </a:endParaRPr>
            </a:p>
          </p:txBody>
        </p:sp>
        <p:sp>
          <p:nvSpPr>
            <p:cNvPr id="39" name="文本框 38"/>
            <p:cNvSpPr txBox="1"/>
            <p:nvPr/>
          </p:nvSpPr>
          <p:spPr>
            <a:xfrm>
              <a:off x="2411367" y="1955068"/>
              <a:ext cx="7544086" cy="415513"/>
            </a:xfrm>
            <a:prstGeom prst="rect">
              <a:avLst/>
            </a:prstGeom>
            <a:noFill/>
          </p:spPr>
          <p:txBody>
            <a:bodyPr wrap="square" rtlCol="0">
              <a:spAutoFit/>
            </a:bodyPr>
            <a:lstStyle/>
            <a:p>
              <a:pPr>
                <a:lnSpc>
                  <a:spcPts val="1980"/>
                </a:lnSpc>
              </a:pPr>
              <a:r>
                <a:rPr lang="zh-CN" altLang="en-US" sz="1600" dirty="0">
                  <a:solidFill>
                    <a:schemeClr val="bg1">
                      <a:lumMod val="95000"/>
                    </a:schemeClr>
                  </a:solidFill>
                  <a:latin typeface="微软雅黑" panose="020B0503020204020204" pitchFamily="34" charset="-122"/>
                </a:rPr>
                <a:t>您的内容打在这里，或者通过复制您的文本后粘贴</a:t>
              </a:r>
              <a:endParaRPr lang="en-US"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831000" y="3297263"/>
            <a:ext cx="6291192" cy="369332"/>
            <a:chOff x="1579662" y="1824284"/>
            <a:chExt cx="7837059" cy="460084"/>
          </a:xfrm>
        </p:grpSpPr>
        <p:sp>
          <p:nvSpPr>
            <p:cNvPr id="41" name="矩形 40"/>
            <p:cNvSpPr/>
            <p:nvPr/>
          </p:nvSpPr>
          <p:spPr>
            <a:xfrm>
              <a:off x="1671916" y="1830080"/>
              <a:ext cx="7744805" cy="437484"/>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bg1">
                    <a:lumMod val="95000"/>
                  </a:schemeClr>
                </a:solidFill>
                <a:latin typeface="+mj-ea"/>
                <a:ea typeface="+mj-ea"/>
              </a:endParaRPr>
            </a:p>
          </p:txBody>
        </p:sp>
        <p:sp>
          <p:nvSpPr>
            <p:cNvPr id="42" name="文本框 41"/>
            <p:cNvSpPr txBox="1"/>
            <p:nvPr/>
          </p:nvSpPr>
          <p:spPr>
            <a:xfrm>
              <a:off x="1579662" y="1824284"/>
              <a:ext cx="1030514" cy="460084"/>
            </a:xfrm>
            <a:prstGeom prst="rect">
              <a:avLst/>
            </a:prstGeom>
            <a:noFill/>
          </p:spPr>
          <p:txBody>
            <a:bodyPr wrap="square" rtlCol="0">
              <a:spAutoFit/>
            </a:bodyPr>
            <a:lstStyle/>
            <a:p>
              <a:pPr algn="ctr"/>
              <a:r>
                <a:rPr lang="en-US" altLang="zh-CN" sz="1800" dirty="0" smtClean="0">
                  <a:solidFill>
                    <a:schemeClr val="bg1">
                      <a:lumMod val="95000"/>
                    </a:schemeClr>
                  </a:solidFill>
                  <a:latin typeface="+mj-ea"/>
                  <a:ea typeface="+mj-ea"/>
                </a:rPr>
                <a:t>(01)</a:t>
              </a:r>
              <a:endParaRPr lang="zh-CN" altLang="en-US" sz="1800" dirty="0">
                <a:solidFill>
                  <a:schemeClr val="bg1">
                    <a:lumMod val="95000"/>
                  </a:schemeClr>
                </a:solidFill>
                <a:latin typeface="+mj-ea"/>
                <a:ea typeface="+mj-ea"/>
              </a:endParaRPr>
            </a:p>
          </p:txBody>
        </p:sp>
        <p:sp>
          <p:nvSpPr>
            <p:cNvPr id="43" name="文本框 42"/>
            <p:cNvSpPr txBox="1"/>
            <p:nvPr/>
          </p:nvSpPr>
          <p:spPr>
            <a:xfrm>
              <a:off x="2411365" y="1851920"/>
              <a:ext cx="6105857" cy="407844"/>
            </a:xfrm>
            <a:prstGeom prst="rect">
              <a:avLst/>
            </a:prstGeom>
            <a:noFill/>
          </p:spPr>
          <p:txBody>
            <a:bodyPr wrap="square" rtlCol="0">
              <a:spAutoFit/>
            </a:bodyPr>
            <a:lstStyle/>
            <a:p>
              <a:pPr>
                <a:lnSpc>
                  <a:spcPts val="1980"/>
                </a:lnSpc>
              </a:pPr>
              <a:r>
                <a:rPr lang="zh-CN" altLang="en-US" sz="1400" dirty="0">
                  <a:solidFill>
                    <a:schemeClr val="bg1">
                      <a:lumMod val="95000"/>
                    </a:schemeClr>
                  </a:solidFill>
                  <a:latin typeface="微软雅黑" panose="020B0503020204020204" pitchFamily="34" charset="-122"/>
                </a:rPr>
                <a:t>您的内容打在这里，或者通过复制您的文本后粘贴</a:t>
              </a:r>
              <a:endParaRPr lang="en-US"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31000" y="3747920"/>
            <a:ext cx="6291192" cy="369332"/>
            <a:chOff x="1579662" y="1824284"/>
            <a:chExt cx="7837059" cy="460084"/>
          </a:xfrm>
        </p:grpSpPr>
        <p:sp>
          <p:nvSpPr>
            <p:cNvPr id="45" name="矩形 44"/>
            <p:cNvSpPr/>
            <p:nvPr/>
          </p:nvSpPr>
          <p:spPr>
            <a:xfrm>
              <a:off x="1671916" y="1830080"/>
              <a:ext cx="7744805" cy="437484"/>
            </a:xfrm>
            <a:prstGeom prst="rect">
              <a:avLst/>
            </a:prstGeom>
            <a:gradFill>
              <a:gsLst>
                <a:gs pos="0">
                  <a:srgbClr val="067FC9"/>
                </a:gs>
                <a:gs pos="100000">
                  <a:srgbClr val="00B2CA"/>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chemeClr val="bg1">
                    <a:lumMod val="95000"/>
                  </a:schemeClr>
                </a:solidFill>
                <a:latin typeface="+mj-ea"/>
                <a:ea typeface="+mj-ea"/>
              </a:endParaRPr>
            </a:p>
          </p:txBody>
        </p:sp>
        <p:sp>
          <p:nvSpPr>
            <p:cNvPr id="46" name="文本框 45"/>
            <p:cNvSpPr txBox="1"/>
            <p:nvPr/>
          </p:nvSpPr>
          <p:spPr>
            <a:xfrm>
              <a:off x="1579662" y="1824284"/>
              <a:ext cx="1030514" cy="460084"/>
            </a:xfrm>
            <a:prstGeom prst="rect">
              <a:avLst/>
            </a:prstGeom>
            <a:noFill/>
          </p:spPr>
          <p:txBody>
            <a:bodyPr wrap="square" rtlCol="0">
              <a:spAutoFit/>
            </a:bodyPr>
            <a:lstStyle/>
            <a:p>
              <a:pPr algn="ctr"/>
              <a:r>
                <a:rPr lang="en-US" altLang="zh-CN" sz="1800" dirty="0" smtClean="0">
                  <a:solidFill>
                    <a:schemeClr val="bg1">
                      <a:lumMod val="95000"/>
                    </a:schemeClr>
                  </a:solidFill>
                  <a:latin typeface="+mj-ea"/>
                  <a:ea typeface="+mj-ea"/>
                </a:rPr>
                <a:t>(02)</a:t>
              </a:r>
              <a:endParaRPr lang="zh-CN" altLang="en-US" sz="1800" dirty="0">
                <a:solidFill>
                  <a:schemeClr val="bg1">
                    <a:lumMod val="95000"/>
                  </a:schemeClr>
                </a:solidFill>
                <a:latin typeface="+mj-ea"/>
                <a:ea typeface="+mj-ea"/>
              </a:endParaRPr>
            </a:p>
          </p:txBody>
        </p:sp>
        <p:sp>
          <p:nvSpPr>
            <p:cNvPr id="47" name="文本框 46"/>
            <p:cNvSpPr txBox="1"/>
            <p:nvPr/>
          </p:nvSpPr>
          <p:spPr>
            <a:xfrm>
              <a:off x="2411366" y="1851920"/>
              <a:ext cx="5883957" cy="407844"/>
            </a:xfrm>
            <a:prstGeom prst="rect">
              <a:avLst/>
            </a:prstGeom>
            <a:noFill/>
          </p:spPr>
          <p:txBody>
            <a:bodyPr wrap="square" rtlCol="0">
              <a:spAutoFit/>
            </a:bodyPr>
            <a:lstStyle/>
            <a:p>
              <a:pPr>
                <a:lnSpc>
                  <a:spcPts val="1980"/>
                </a:lnSpc>
              </a:pPr>
              <a:r>
                <a:rPr lang="zh-CN" altLang="en-US" sz="1400" dirty="0">
                  <a:solidFill>
                    <a:schemeClr val="bg1">
                      <a:lumMod val="95000"/>
                    </a:schemeClr>
                  </a:solidFill>
                  <a:latin typeface="微软雅黑" panose="020B0503020204020204" pitchFamily="34" charset="-122"/>
                </a:rPr>
                <a:t>您的内容打在这里，或者通过复制您的文本后粘贴</a:t>
              </a:r>
              <a:endParaRPr lang="en-US"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174280" y="3159420"/>
            <a:ext cx="601681" cy="726525"/>
            <a:chOff x="5587996" y="4791344"/>
            <a:chExt cx="601681" cy="726525"/>
          </a:xfrm>
        </p:grpSpPr>
        <p:sp>
          <p:nvSpPr>
            <p:cNvPr id="52" name="Line 20"/>
            <p:cNvSpPr>
              <a:spLocks noChangeShapeType="1"/>
            </p:cNvSpPr>
            <p:nvPr/>
          </p:nvSpPr>
          <p:spPr bwMode="auto">
            <a:xfrm flipV="1">
              <a:off x="5595535" y="5114109"/>
              <a:ext cx="594142"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90">
                <a:solidFill>
                  <a:schemeClr val="bg1">
                    <a:lumMod val="95000"/>
                  </a:schemeClr>
                </a:solidFill>
              </a:endParaRPr>
            </a:p>
          </p:txBody>
        </p:sp>
        <p:sp>
          <p:nvSpPr>
            <p:cNvPr id="53" name="Line 20"/>
            <p:cNvSpPr>
              <a:spLocks noChangeShapeType="1"/>
            </p:cNvSpPr>
            <p:nvPr/>
          </p:nvSpPr>
          <p:spPr bwMode="auto">
            <a:xfrm flipV="1">
              <a:off x="5595535" y="5517869"/>
              <a:ext cx="594142" cy="0"/>
            </a:xfrm>
            <a:prstGeom prst="line">
              <a:avLst/>
            </a:prstGeom>
            <a:noFill/>
            <a:ln w="19050" cap="rnd">
              <a:solidFill>
                <a:schemeClr val="tx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90">
                <a:solidFill>
                  <a:schemeClr val="bg1">
                    <a:lumMod val="95000"/>
                  </a:schemeClr>
                </a:solidFill>
              </a:endParaRPr>
            </a:p>
          </p:txBody>
        </p:sp>
        <p:cxnSp>
          <p:nvCxnSpPr>
            <p:cNvPr id="54" name="Straight Connector 4"/>
            <p:cNvCxnSpPr>
              <a:endCxn id="53" idx="0"/>
            </p:cNvCxnSpPr>
            <p:nvPr/>
          </p:nvCxnSpPr>
          <p:spPr>
            <a:xfrm>
              <a:off x="5587996" y="4791344"/>
              <a:ext cx="7539" cy="72652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1" name="椭圆 50"/>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 presetClass="entr" presetSubtype="2"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1+#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1+#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30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1+#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40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1+#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2204110" y="1581370"/>
            <a:ext cx="4018560" cy="605294"/>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567543" y="1659507"/>
            <a:ext cx="445682" cy="44568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7" name="椭圆 6"/>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579701" y="2383262"/>
            <a:ext cx="445682" cy="445682"/>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1" name="椭圆 10"/>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4" name="TextBox 5"/>
          <p:cNvSpPr txBox="1"/>
          <p:nvPr/>
        </p:nvSpPr>
        <p:spPr>
          <a:xfrm>
            <a:off x="2204110" y="2338196"/>
            <a:ext cx="3540924" cy="605294"/>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579701" y="3785333"/>
            <a:ext cx="445682" cy="44568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8" name="TextBox 5"/>
          <p:cNvSpPr txBox="1"/>
          <p:nvPr/>
        </p:nvSpPr>
        <p:spPr>
          <a:xfrm>
            <a:off x="2204110" y="3745810"/>
            <a:ext cx="3656363" cy="605294"/>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Box 5"/>
          <p:cNvSpPr txBox="1"/>
          <p:nvPr/>
        </p:nvSpPr>
        <p:spPr>
          <a:xfrm>
            <a:off x="2204110" y="5227896"/>
            <a:ext cx="3656363" cy="605294"/>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567543" y="5273316"/>
            <a:ext cx="445682" cy="44568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30" name="椭圆 29"/>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433112" y="1882348"/>
            <a:ext cx="3451438" cy="1155738"/>
            <a:chOff x="6433112" y="2578567"/>
            <a:chExt cx="3451438" cy="1155738"/>
          </a:xfrm>
        </p:grpSpPr>
        <p:sp>
          <p:nvSpPr>
            <p:cNvPr id="8" name="TextBox 5"/>
            <p:cNvSpPr txBox="1"/>
            <p:nvPr/>
          </p:nvSpPr>
          <p:spPr>
            <a:xfrm>
              <a:off x="6658879" y="2620615"/>
              <a:ext cx="3225671" cy="326821"/>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5"/>
            <p:cNvSpPr txBox="1"/>
            <p:nvPr/>
          </p:nvSpPr>
          <p:spPr>
            <a:xfrm>
              <a:off x="6658879" y="2984031"/>
              <a:ext cx="3225671" cy="326821"/>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5"/>
            <p:cNvSpPr txBox="1"/>
            <p:nvPr/>
          </p:nvSpPr>
          <p:spPr>
            <a:xfrm>
              <a:off x="6658879" y="3332934"/>
              <a:ext cx="3225671" cy="327397"/>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双大括号 1"/>
            <p:cNvSpPr/>
            <p:nvPr/>
          </p:nvSpPr>
          <p:spPr>
            <a:xfrm>
              <a:off x="6433112" y="2578567"/>
              <a:ext cx="3451438" cy="1155738"/>
            </a:xfrm>
            <a:prstGeom prst="bracePair">
              <a:avLst/>
            </a:prstGeom>
            <a:ln>
              <a:solidFill>
                <a:srgbClr val="00B0CA"/>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grpSp>
      <p:grpSp>
        <p:nvGrpSpPr>
          <p:cNvPr id="37" name="组合 36"/>
          <p:cNvGrpSpPr/>
          <p:nvPr/>
        </p:nvGrpSpPr>
        <p:grpSpPr>
          <a:xfrm>
            <a:off x="6433112" y="3326394"/>
            <a:ext cx="3451438" cy="1155738"/>
            <a:chOff x="6433112" y="3825476"/>
            <a:chExt cx="3451438" cy="1155738"/>
          </a:xfrm>
        </p:grpSpPr>
        <p:sp>
          <p:nvSpPr>
            <p:cNvPr id="23" name="TextBox 5"/>
            <p:cNvSpPr txBox="1"/>
            <p:nvPr/>
          </p:nvSpPr>
          <p:spPr>
            <a:xfrm>
              <a:off x="6658879" y="3914825"/>
              <a:ext cx="3225671" cy="327397"/>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5"/>
            <p:cNvSpPr txBox="1"/>
            <p:nvPr/>
          </p:nvSpPr>
          <p:spPr>
            <a:xfrm>
              <a:off x="6658879" y="4282960"/>
              <a:ext cx="3225671" cy="326821"/>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双大括号 34"/>
            <p:cNvSpPr/>
            <p:nvPr/>
          </p:nvSpPr>
          <p:spPr>
            <a:xfrm>
              <a:off x="6433112" y="3825476"/>
              <a:ext cx="3451438" cy="1155738"/>
            </a:xfrm>
            <a:prstGeom prst="bracePair">
              <a:avLst/>
            </a:prstGeom>
            <a:ln>
              <a:solidFill>
                <a:srgbClr val="00B0CA"/>
              </a:solidFill>
            </a:ln>
          </p:spPr>
          <p:style>
            <a:lnRef idx="2">
              <a:schemeClr val="accent1"/>
            </a:lnRef>
            <a:fillRef idx="0">
              <a:schemeClr val="accent1"/>
            </a:fillRef>
            <a:effectRef idx="1">
              <a:schemeClr val="accent1"/>
            </a:effectRef>
            <a:fontRef idx="minor">
              <a:schemeClr val="tx1"/>
            </a:fontRef>
          </p:style>
          <p:txBody>
            <a:bodyPr rtlCol="0" anchor="ctr"/>
            <a:lstStyle/>
            <a:p>
              <a:pPr marL="342900" indent="-342900" algn="ctr">
                <a:buFont typeface="Wingdings" panose="05000000000000000000" pitchFamily="2" charset="2"/>
                <a:buChar char="l"/>
              </a:pPr>
              <a:endParaRPr lang="zh-CN" altLang="en-US">
                <a:solidFill>
                  <a:schemeClr val="tx1">
                    <a:lumMod val="75000"/>
                    <a:lumOff val="25000"/>
                  </a:schemeClr>
                </a:solidFill>
              </a:endParaRPr>
            </a:p>
          </p:txBody>
        </p:sp>
      </p:grpSp>
      <p:grpSp>
        <p:nvGrpSpPr>
          <p:cNvPr id="38" name="组合 37"/>
          <p:cNvGrpSpPr/>
          <p:nvPr/>
        </p:nvGrpSpPr>
        <p:grpSpPr>
          <a:xfrm>
            <a:off x="6433112" y="4721502"/>
            <a:ext cx="3451438" cy="1324924"/>
            <a:chOff x="6433112" y="5053079"/>
            <a:chExt cx="3451438" cy="1324924"/>
          </a:xfrm>
        </p:grpSpPr>
        <p:sp>
          <p:nvSpPr>
            <p:cNvPr id="31" name="TextBox 5"/>
            <p:cNvSpPr txBox="1"/>
            <p:nvPr/>
          </p:nvSpPr>
          <p:spPr>
            <a:xfrm>
              <a:off x="6658879" y="5053079"/>
              <a:ext cx="3225671" cy="326821"/>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5"/>
            <p:cNvSpPr txBox="1"/>
            <p:nvPr/>
          </p:nvSpPr>
          <p:spPr>
            <a:xfrm>
              <a:off x="6658879" y="5433090"/>
              <a:ext cx="3225671" cy="327397"/>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5"/>
            <p:cNvSpPr txBox="1"/>
            <p:nvPr/>
          </p:nvSpPr>
          <p:spPr>
            <a:xfrm>
              <a:off x="6658879" y="5741848"/>
              <a:ext cx="3225671" cy="327397"/>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5"/>
            <p:cNvSpPr txBox="1"/>
            <p:nvPr/>
          </p:nvSpPr>
          <p:spPr>
            <a:xfrm>
              <a:off x="6658879" y="6050606"/>
              <a:ext cx="3225671" cy="327397"/>
            </a:xfrm>
            <a:prstGeom prst="rect">
              <a:avLst/>
            </a:prstGeom>
            <a:noFill/>
          </p:spPr>
          <p:txBody>
            <a:bodyPr wrap="square" rtlCol="0">
              <a:spAutoFit/>
            </a:bodyPr>
            <a:lstStyle/>
            <a:p>
              <a:pPr marL="285750" indent="-285750">
                <a:lnSpc>
                  <a:spcPts val="1980"/>
                </a:lnSpc>
                <a:buFont typeface="Wingdings" panose="05000000000000000000" pitchFamily="2" charset="2"/>
                <a:buChar char="l"/>
              </a:pPr>
              <a:r>
                <a:rPr lang="zh-CN" altLang="en-US" sz="1400" dirty="0">
                  <a:solidFill>
                    <a:schemeClr val="tx1">
                      <a:lumMod val="75000"/>
                      <a:lumOff val="25000"/>
                    </a:schemeClr>
                  </a:solidFill>
                  <a:latin typeface="微软雅黑" panose="020B0503020204020204" pitchFamily="34" charset="-122"/>
                </a:rPr>
                <a:t>您的内容打在这里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双大括号 35"/>
            <p:cNvSpPr/>
            <p:nvPr/>
          </p:nvSpPr>
          <p:spPr>
            <a:xfrm>
              <a:off x="6433112" y="5108011"/>
              <a:ext cx="3451438" cy="1155738"/>
            </a:xfrm>
            <a:prstGeom prst="bracePair">
              <a:avLst/>
            </a:prstGeom>
            <a:ln>
              <a:solidFill>
                <a:srgbClr val="00B0CA"/>
              </a:solidFill>
            </a:ln>
          </p:spPr>
          <p:style>
            <a:lnRef idx="2">
              <a:schemeClr val="accent1"/>
            </a:lnRef>
            <a:fillRef idx="0">
              <a:schemeClr val="accent1"/>
            </a:fillRef>
            <a:effectRef idx="1">
              <a:schemeClr val="accent1"/>
            </a:effectRef>
            <a:fontRef idx="minor">
              <a:schemeClr val="tx1"/>
            </a:fontRef>
          </p:style>
          <p:txBody>
            <a:bodyPr rtlCol="0" anchor="ctr"/>
            <a:lstStyle/>
            <a:p>
              <a:pPr marL="342900" indent="-342900" algn="ctr">
                <a:buFont typeface="Wingdings" panose="05000000000000000000" pitchFamily="2" charset="2"/>
                <a:buChar char="l"/>
              </a:pPr>
              <a:endParaRPr lang="zh-CN" altLang="en-US">
                <a:solidFill>
                  <a:schemeClr val="tx1">
                    <a:lumMod val="75000"/>
                    <a:lumOff val="25000"/>
                  </a:schemeClr>
                </a:solidFill>
              </a:endParaRPr>
            </a:p>
          </p:txBody>
        </p:sp>
      </p:grpSp>
      <p:cxnSp>
        <p:nvCxnSpPr>
          <p:cNvPr id="40" name="直接箭头连接符 39"/>
          <p:cNvCxnSpPr/>
          <p:nvPr/>
        </p:nvCxnSpPr>
        <p:spPr>
          <a:xfrm>
            <a:off x="5860473" y="2466603"/>
            <a:ext cx="457200"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cxnSp>
        <p:nvCxnSpPr>
          <p:cNvPr id="42" name="直接箭头连接符 41"/>
          <p:cNvCxnSpPr/>
          <p:nvPr/>
        </p:nvCxnSpPr>
        <p:spPr>
          <a:xfrm>
            <a:off x="5860473" y="3903518"/>
            <a:ext cx="457200"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cxnSp>
        <p:nvCxnSpPr>
          <p:cNvPr id="44" name="直接箭头连接符 43"/>
          <p:cNvCxnSpPr/>
          <p:nvPr/>
        </p:nvCxnSpPr>
        <p:spPr>
          <a:xfrm>
            <a:off x="5860473" y="5399809"/>
            <a:ext cx="457200" cy="0"/>
          </a:xfrm>
          <a:prstGeom prst="straightConnector1">
            <a:avLst/>
          </a:prstGeom>
          <a:ln>
            <a:solidFill>
              <a:srgbClr val="00B0CA"/>
            </a:solidFill>
            <a:tailEnd type="triangle"/>
          </a:ln>
        </p:spPr>
        <p:style>
          <a:lnRef idx="2">
            <a:schemeClr val="accent1"/>
          </a:lnRef>
          <a:fillRef idx="0">
            <a:schemeClr val="accent1"/>
          </a:fillRef>
          <a:effectRef idx="1">
            <a:schemeClr val="accent1"/>
          </a:effectRef>
          <a:fontRef idx="minor">
            <a:schemeClr val="tx1"/>
          </a:fontRef>
        </p:style>
      </p:cxnSp>
      <p:sp>
        <p:nvSpPr>
          <p:cNvPr id="41" name="文本框 40"/>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3" name="椭圆 42"/>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ppt_w</p:attrName>
                                        </p:attrNameLst>
                                      </p:cBhvr>
                                      <p:tavLst>
                                        <p:tav tm="0">
                                          <p:val>
                                            <p:fltVal val="0"/>
                                          </p:val>
                                        </p:tav>
                                        <p:tav tm="100000">
                                          <p:val>
                                            <p:strVal val="#ppt_w"/>
                                          </p:val>
                                        </p:tav>
                                      </p:tavLst>
                                    </p:anim>
                                    <p:anim calcmode="lin" valueType="num">
                                      <p:cBhvr>
                                        <p:cTn id="12" dur="500" fill="hold"/>
                                        <p:tgtEl>
                                          <p:spTgt spid="43"/>
                                        </p:tgtEl>
                                        <p:attrNameLst>
                                          <p:attrName>ppt_h</p:attrName>
                                        </p:attrNameLst>
                                      </p:cBhvr>
                                      <p:tavLst>
                                        <p:tav tm="0">
                                          <p:val>
                                            <p:fltVal val="0"/>
                                          </p:val>
                                        </p:tav>
                                        <p:tav tm="100000">
                                          <p:val>
                                            <p:strVal val="#ppt_h"/>
                                          </p:val>
                                        </p:tav>
                                      </p:tavLst>
                                    </p:anim>
                                    <p:animEffect transition="in" filter="fade">
                                      <p:cBhvr>
                                        <p:cTn id="13" dur="500"/>
                                        <p:tgtEl>
                                          <p:spTgt spid="43"/>
                                        </p:tgtEl>
                                      </p:cBhvr>
                                    </p:animEffec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ppt_x</p:attrName>
                                        </p:attrNameLst>
                                      </p:cBhvr>
                                      <p:tavLst>
                                        <p:tav tm="0">
                                          <p:val>
                                            <p:strVal val="#ppt_x-#ppt_w*1.125000"/>
                                          </p:val>
                                        </p:tav>
                                        <p:tav tm="100000">
                                          <p:val>
                                            <p:strVal val="#ppt_x"/>
                                          </p:val>
                                        </p:tav>
                                      </p:tavLst>
                                    </p:anim>
                                    <p:animEffect transition="in" filter="wipe(right)">
                                      <p:cBhvr>
                                        <p:cTn id="33" dur="500"/>
                                        <p:tgtEl>
                                          <p:spTgt spid="14"/>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par>
                                <p:cTn id="38" presetID="42"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 presetClass="entr" presetSubtype="4"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1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par>
                          <p:cTn id="53" fill="hold">
                            <p:stCondLst>
                              <p:cond delay="4000"/>
                            </p:stCondLst>
                            <p:childTnLst>
                              <p:par>
                                <p:cTn id="54" presetID="2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par>
                                <p:cTn id="57" presetID="42"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1000" fill="hold"/>
                                        <p:tgtEl>
                                          <p:spTgt spid="37"/>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2" presetClass="entr" presetSubtype="4"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1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p:tgtEl>
                                          <p:spTgt spid="27"/>
                                        </p:tgtEl>
                                        <p:attrNameLst>
                                          <p:attrName>ppt_x</p:attrName>
                                        </p:attrNameLst>
                                      </p:cBhvr>
                                      <p:tavLst>
                                        <p:tav tm="0">
                                          <p:val>
                                            <p:strVal val="#ppt_x-#ppt_w*1.125000"/>
                                          </p:val>
                                        </p:tav>
                                        <p:tav tm="100000">
                                          <p:val>
                                            <p:strVal val="#ppt_x"/>
                                          </p:val>
                                        </p:tav>
                                      </p:tavLst>
                                    </p:anim>
                                    <p:animEffect transition="in" filter="wipe(right)">
                                      <p:cBhvr>
                                        <p:cTn id="71" dur="500"/>
                                        <p:tgtEl>
                                          <p:spTgt spid="27"/>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500"/>
                                        <p:tgtEl>
                                          <p:spTgt spid="44"/>
                                        </p:tgtEl>
                                      </p:cBhvr>
                                    </p:animEffect>
                                  </p:childTnLst>
                                </p:cTn>
                              </p:par>
                              <p:par>
                                <p:cTn id="76" presetID="42" presetClass="entr" presetSubtype="0" fill="hold"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8" grpId="0"/>
      <p:bldP spid="27" grpId="0"/>
      <p:bldP spid="41" grpId="0"/>
      <p:bldP spid="4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0" name="椭圆 39"/>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019591" y="1999124"/>
            <a:ext cx="3334836" cy="1509992"/>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Round Diagonal Corner Rectangle 3"/>
          <p:cNvSpPr/>
          <p:nvPr/>
        </p:nvSpPr>
        <p:spPr bwMode="auto">
          <a:xfrm rot="5400000">
            <a:off x="9046014" y="1452752"/>
            <a:ext cx="1583645" cy="2693459"/>
          </a:xfrm>
          <a:prstGeom prst="round2DiagRect">
            <a:avLst/>
          </a:prstGeom>
          <a:blipFill dpi="0" rotWithShape="0">
            <a:blip r:embed="rId3" cstate="print">
              <a:grayscl/>
            </a:blip>
            <a:srcRect/>
            <a:stretch>
              <a:fillRect/>
            </a:stretch>
          </a:blipFill>
          <a:ln w="12700" cap="flat" cmpd="sng" algn="ctr">
            <a:solidFill>
              <a:srgbClr val="000000"/>
            </a:solidFill>
            <a:prstDash val="solid"/>
            <a:round/>
            <a:headEnd type="none" w="med" len="med"/>
            <a:tailEnd type="none" w="med" len="med"/>
          </a:ln>
          <a:effectLst/>
        </p:spPr>
        <p:txBody>
          <a:bodyPr vert="horz" wrap="square" lIns="130943" tIns="65472" rIns="130943" bIns="65472" numCol="1" rtlCol="0" anchor="t" anchorCtr="0" compatLnSpc="1"/>
          <a:lstStyle/>
          <a:p>
            <a:pPr algn="ctr" defTabSz="1309370"/>
            <a:endParaRPr lang="en-US" sz="8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9" name="Round Diagonal Corner Rectangle 180"/>
          <p:cNvSpPr/>
          <p:nvPr/>
        </p:nvSpPr>
        <p:spPr bwMode="auto">
          <a:xfrm rot="5400000">
            <a:off x="9046013" y="3425111"/>
            <a:ext cx="1583643" cy="2693453"/>
          </a:xfrm>
          <a:prstGeom prst="round2DiagRect">
            <a:avLst/>
          </a:prstGeom>
          <a:blipFill dpi="0" rotWithShape="0">
            <a:blip r:embed="rId4" cstate="print">
              <a:grayscl/>
            </a:blip>
            <a:srcRect/>
            <a:stretch>
              <a:fillRect/>
            </a:stretch>
          </a:blipFill>
          <a:ln w="12700" cap="flat" cmpd="sng" algn="ctr">
            <a:solidFill>
              <a:schemeClr val="tx1"/>
            </a:solidFill>
            <a:prstDash val="solid"/>
            <a:round/>
            <a:headEnd type="none" w="med" len="med"/>
            <a:tailEnd type="none" w="med" len="med"/>
          </a:ln>
          <a:effectLst/>
        </p:spPr>
        <p:txBody>
          <a:bodyPr vert="horz" wrap="square" lIns="130943" tIns="65472" rIns="130943" bIns="65472" numCol="1" rtlCol="0" anchor="t" anchorCtr="0" compatLnSpc="1"/>
          <a:lstStyle/>
          <a:p>
            <a:pPr algn="ctr" defTabSz="1309370"/>
            <a:endParaRPr lang="en-US" sz="8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0" name="组合 49"/>
          <p:cNvGrpSpPr/>
          <p:nvPr/>
        </p:nvGrpSpPr>
        <p:grpSpPr>
          <a:xfrm>
            <a:off x="1221014" y="2291061"/>
            <a:ext cx="828061" cy="82806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2" name="椭圆 51"/>
            <p:cNvSpPr/>
            <p:nvPr/>
          </p:nvSpPr>
          <p:spPr>
            <a:xfrm>
              <a:off x="392112" y="760412"/>
              <a:ext cx="3825874" cy="3825874"/>
            </a:xfrm>
            <a:prstGeom prst="ellipse">
              <a:avLst/>
            </a:prstGeom>
            <a:gradFill>
              <a:gsLst>
                <a:gs pos="0">
                  <a:srgbClr val="00B2CA"/>
                </a:gs>
                <a:gs pos="100000">
                  <a:srgbClr val="067FC9"/>
                </a:gs>
              </a:gsLst>
              <a:lin ang="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53" name="Group 41"/>
          <p:cNvGrpSpPr/>
          <p:nvPr/>
        </p:nvGrpSpPr>
        <p:grpSpPr bwMode="auto">
          <a:xfrm>
            <a:off x="2171931" y="2291059"/>
            <a:ext cx="1944228" cy="1066336"/>
            <a:chOff x="0" y="0"/>
            <a:chExt cx="2419" cy="1343"/>
          </a:xfrm>
        </p:grpSpPr>
        <p:sp>
          <p:nvSpPr>
            <p:cNvPr id="54"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55"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6" name="Freeform 9"/>
          <p:cNvSpPr>
            <a:spLocks noEditPoints="1"/>
          </p:cNvSpPr>
          <p:nvPr/>
        </p:nvSpPr>
        <p:spPr bwMode="auto">
          <a:xfrm>
            <a:off x="1412340" y="2545384"/>
            <a:ext cx="375947" cy="299288"/>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7" name="组合 56"/>
          <p:cNvGrpSpPr/>
          <p:nvPr/>
        </p:nvGrpSpPr>
        <p:grpSpPr>
          <a:xfrm>
            <a:off x="4795725" y="1999124"/>
            <a:ext cx="3334836" cy="1509992"/>
            <a:chOff x="4304043" y="1286668"/>
            <a:chExt cx="3837944" cy="2757793"/>
          </a:xfrm>
          <a:effectLst>
            <a:outerShdw blurRad="381000" dist="254000" dir="8100000" algn="tr" rotWithShape="0">
              <a:prstClr val="black">
                <a:alpha val="40000"/>
              </a:prstClr>
            </a:outerShdw>
          </a:effectLst>
        </p:grpSpPr>
        <p:sp>
          <p:nvSpPr>
            <p:cNvPr id="58" name="圆角矩形 5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4997147" y="2291061"/>
            <a:ext cx="828061" cy="82806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62" name="椭圆 61"/>
            <p:cNvSpPr/>
            <p:nvPr/>
          </p:nvSpPr>
          <p:spPr>
            <a:xfrm>
              <a:off x="392112" y="760412"/>
              <a:ext cx="3825874" cy="3825874"/>
            </a:xfrm>
            <a:prstGeom prst="ellipse">
              <a:avLst/>
            </a:prstGeom>
            <a:gradFill>
              <a:gsLst>
                <a:gs pos="0">
                  <a:srgbClr val="00B2CA"/>
                </a:gs>
                <a:gs pos="100000">
                  <a:srgbClr val="067FC9"/>
                </a:gs>
              </a:gsLst>
              <a:lin ang="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3" name="Group 41"/>
          <p:cNvGrpSpPr/>
          <p:nvPr/>
        </p:nvGrpSpPr>
        <p:grpSpPr bwMode="auto">
          <a:xfrm>
            <a:off x="5948065" y="2291059"/>
            <a:ext cx="1944228" cy="1066336"/>
            <a:chOff x="0" y="0"/>
            <a:chExt cx="2419" cy="1343"/>
          </a:xfrm>
        </p:grpSpPr>
        <p:sp>
          <p:nvSpPr>
            <p:cNvPr id="64"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65"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66" name="Freeform 8"/>
          <p:cNvSpPr>
            <a:spLocks noEditPoints="1"/>
          </p:cNvSpPr>
          <p:nvPr/>
        </p:nvSpPr>
        <p:spPr bwMode="auto">
          <a:xfrm>
            <a:off x="5248200" y="2599067"/>
            <a:ext cx="325955" cy="3229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67" name="组合 66"/>
          <p:cNvGrpSpPr/>
          <p:nvPr/>
        </p:nvGrpSpPr>
        <p:grpSpPr>
          <a:xfrm>
            <a:off x="1019591" y="3946457"/>
            <a:ext cx="3334836" cy="1509992"/>
            <a:chOff x="4304043" y="1286668"/>
            <a:chExt cx="3837944" cy="2757793"/>
          </a:xfrm>
          <a:effectLst>
            <a:outerShdw blurRad="381000" dist="254000" dir="8100000" algn="tr" rotWithShape="0">
              <a:prstClr val="black">
                <a:alpha val="40000"/>
              </a:prstClr>
            </a:outerShdw>
          </a:effectLst>
        </p:grpSpPr>
        <p:sp>
          <p:nvSpPr>
            <p:cNvPr id="68" name="圆角矩形 6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1221014" y="4238394"/>
            <a:ext cx="828061" cy="82806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rgbClr val="00B2CA"/>
                </a:gs>
                <a:gs pos="100000">
                  <a:srgbClr val="067FC9"/>
                </a:gs>
              </a:gsLst>
              <a:lin ang="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3" name="Group 41"/>
          <p:cNvGrpSpPr/>
          <p:nvPr/>
        </p:nvGrpSpPr>
        <p:grpSpPr bwMode="auto">
          <a:xfrm>
            <a:off x="2171931" y="4238392"/>
            <a:ext cx="1944228" cy="1066336"/>
            <a:chOff x="0" y="0"/>
            <a:chExt cx="2419" cy="1343"/>
          </a:xfrm>
        </p:grpSpPr>
        <p:sp>
          <p:nvSpPr>
            <p:cNvPr id="74"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75"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6" name="Freeform 7"/>
          <p:cNvSpPr/>
          <p:nvPr/>
        </p:nvSpPr>
        <p:spPr bwMode="auto">
          <a:xfrm>
            <a:off x="1401673" y="4453885"/>
            <a:ext cx="394945" cy="397075"/>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77" name="组合 76"/>
          <p:cNvGrpSpPr/>
          <p:nvPr/>
        </p:nvGrpSpPr>
        <p:grpSpPr>
          <a:xfrm>
            <a:off x="4797394" y="3946457"/>
            <a:ext cx="3334836" cy="1509992"/>
            <a:chOff x="4304043" y="1286668"/>
            <a:chExt cx="38379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4998816" y="4238394"/>
            <a:ext cx="828061" cy="828060"/>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2" name="椭圆 81"/>
            <p:cNvSpPr/>
            <p:nvPr/>
          </p:nvSpPr>
          <p:spPr>
            <a:xfrm>
              <a:off x="392112" y="760412"/>
              <a:ext cx="3825874" cy="3825874"/>
            </a:xfrm>
            <a:prstGeom prst="ellipse">
              <a:avLst/>
            </a:prstGeom>
            <a:gradFill>
              <a:gsLst>
                <a:gs pos="0">
                  <a:srgbClr val="00B2CA"/>
                </a:gs>
                <a:gs pos="100000">
                  <a:srgbClr val="067FC9"/>
                </a:gs>
              </a:gsLst>
              <a:lin ang="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83" name="Group 41"/>
          <p:cNvGrpSpPr/>
          <p:nvPr/>
        </p:nvGrpSpPr>
        <p:grpSpPr bwMode="auto">
          <a:xfrm>
            <a:off x="5949734" y="4238392"/>
            <a:ext cx="1944228" cy="1066336"/>
            <a:chOff x="0" y="0"/>
            <a:chExt cx="2419" cy="1343"/>
          </a:xfrm>
        </p:grpSpPr>
        <p:sp>
          <p:nvSpPr>
            <p:cNvPr id="84"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85"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86" name="Freeform 6"/>
          <p:cNvSpPr>
            <a:spLocks noEditPoints="1"/>
          </p:cNvSpPr>
          <p:nvPr/>
        </p:nvSpPr>
        <p:spPr bwMode="auto">
          <a:xfrm>
            <a:off x="5252619" y="4482531"/>
            <a:ext cx="362949" cy="368429"/>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2" presetClass="entr" presetSubtype="4" accel="55000" fill="hold" grpId="0" nodeType="afterEffect" p14:presetBounceEnd="52000">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14:bounceEnd="52000">
                                          <p:cBhvr additive="base">
                                            <p:cTn id="17" dur="2000" fill="hold"/>
                                            <p:tgtEl>
                                              <p:spTgt spid="47"/>
                                            </p:tgtEl>
                                            <p:attrNameLst>
                                              <p:attrName>ppt_x</p:attrName>
                                            </p:attrNameLst>
                                          </p:cBhvr>
                                          <p:tavLst>
                                            <p:tav tm="0">
                                              <p:val>
                                                <p:strVal val="#ppt_x"/>
                                              </p:val>
                                            </p:tav>
                                            <p:tav tm="100000">
                                              <p:val>
                                                <p:strVal val="#ppt_x"/>
                                              </p:val>
                                            </p:tav>
                                          </p:tavLst>
                                        </p:anim>
                                        <p:anim calcmode="lin" valueType="num" p14:bounceEnd="52000">
                                          <p:cBhvr additive="base">
                                            <p:cTn id="18" dur="2000" fill="hold"/>
                                            <p:tgtEl>
                                              <p:spTgt spid="47"/>
                                            </p:tgtEl>
                                            <p:attrNameLst>
                                              <p:attrName>ppt_y</p:attrName>
                                            </p:attrNameLst>
                                          </p:cBhvr>
                                          <p:tavLst>
                                            <p:tav tm="0">
                                              <p:val>
                                                <p:strVal val="1+#ppt_h/2"/>
                                              </p:val>
                                            </p:tav>
                                            <p:tav tm="100000">
                                              <p:val>
                                                <p:strVal val="#ppt_y"/>
                                              </p:val>
                                            </p:tav>
                                          </p:tavLst>
                                        </p:anim>
                                      </p:childTnLst>
                                    </p:cTn>
                                  </p:par>
                                  <p:par>
                                    <p:cTn id="19" presetID="2" presetClass="entr" presetSubtype="1" accel="55000" fill="hold" grpId="0" nodeType="withEffect" p14:presetBounceEnd="52000">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14:bounceEnd="52000">
                                          <p:cBhvr additive="base">
                                            <p:cTn id="21" dur="2000" fill="hold"/>
                                            <p:tgtEl>
                                              <p:spTgt spid="49"/>
                                            </p:tgtEl>
                                            <p:attrNameLst>
                                              <p:attrName>ppt_x</p:attrName>
                                            </p:attrNameLst>
                                          </p:cBhvr>
                                          <p:tavLst>
                                            <p:tav tm="0">
                                              <p:val>
                                                <p:strVal val="#ppt_x"/>
                                              </p:val>
                                            </p:tav>
                                            <p:tav tm="100000">
                                              <p:val>
                                                <p:strVal val="#ppt_x"/>
                                              </p:val>
                                            </p:tav>
                                          </p:tavLst>
                                        </p:anim>
                                        <p:anim calcmode="lin" valueType="num" p14:bounceEnd="52000">
                                          <p:cBhvr additive="base">
                                            <p:cTn id="22" dur="2000" fill="hold"/>
                                            <p:tgtEl>
                                              <p:spTgt spid="4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right)">
                                          <p:cBhvr>
                                            <p:cTn id="38" dur="500"/>
                                            <p:tgtEl>
                                              <p:spTgt spid="44"/>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anim calcmode="lin" valueType="num">
                                          <p:cBhvr>
                                            <p:cTn id="53" dur="500" fill="hold"/>
                                            <p:tgtEl>
                                              <p:spTgt spid="66"/>
                                            </p:tgtEl>
                                            <p:attrNameLst>
                                              <p:attrName>ppt_x</p:attrName>
                                            </p:attrNameLst>
                                          </p:cBhvr>
                                          <p:tavLst>
                                            <p:tav tm="0">
                                              <p:val>
                                                <p:strVal val="#ppt_x"/>
                                              </p:val>
                                            </p:tav>
                                            <p:tav tm="100000">
                                              <p:val>
                                                <p:strVal val="#ppt_x"/>
                                              </p:val>
                                            </p:tav>
                                          </p:tavLst>
                                        </p:anim>
                                        <p:anim calcmode="lin" valueType="num">
                                          <p:cBhvr>
                                            <p:cTn id="54" dur="5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2"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right)">
                                          <p:cBhvr>
                                            <p:cTn id="58" dur="500"/>
                                            <p:tgtEl>
                                              <p:spTgt spid="57"/>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70"/>
                                            </p:tgtEl>
                                            <p:attrNameLst>
                                              <p:attrName>style.visibility</p:attrName>
                                            </p:attrNameLst>
                                          </p:cBhvr>
                                          <p:to>
                                            <p:strVal val="visible"/>
                                          </p:to>
                                        </p:set>
                                        <p:anim calcmode="lin" valueType="num">
                                          <p:cBhvr>
                                            <p:cTn id="66" dur="500" fill="hold"/>
                                            <p:tgtEl>
                                              <p:spTgt spid="70"/>
                                            </p:tgtEl>
                                            <p:attrNameLst>
                                              <p:attrName>ppt_w</p:attrName>
                                            </p:attrNameLst>
                                          </p:cBhvr>
                                          <p:tavLst>
                                            <p:tav tm="0">
                                              <p:val>
                                                <p:fltVal val="0"/>
                                              </p:val>
                                            </p:tav>
                                            <p:tav tm="100000">
                                              <p:val>
                                                <p:strVal val="#ppt_w"/>
                                              </p:val>
                                            </p:tav>
                                          </p:tavLst>
                                        </p:anim>
                                        <p:anim calcmode="lin" valueType="num">
                                          <p:cBhvr>
                                            <p:cTn id="67" dur="500" fill="hold"/>
                                            <p:tgtEl>
                                              <p:spTgt spid="70"/>
                                            </p:tgtEl>
                                            <p:attrNameLst>
                                              <p:attrName>ppt_h</p:attrName>
                                            </p:attrNameLst>
                                          </p:cBhvr>
                                          <p:tavLst>
                                            <p:tav tm="0">
                                              <p:val>
                                                <p:fltVal val="0"/>
                                              </p:val>
                                            </p:tav>
                                            <p:tav tm="100000">
                                              <p:val>
                                                <p:strVal val="#ppt_h"/>
                                              </p:val>
                                            </p:tav>
                                          </p:tavLst>
                                        </p:anim>
                                        <p:animEffect transition="in" filter="fade">
                                          <p:cBhvr>
                                            <p:cTn id="68" dur="500"/>
                                            <p:tgtEl>
                                              <p:spTgt spid="70"/>
                                            </p:tgtEl>
                                          </p:cBhvr>
                                        </p:animEffect>
                                      </p:childTnLst>
                                    </p:cTn>
                                  </p:par>
                                </p:childTnLst>
                              </p:cTn>
                            </p:par>
                            <p:par>
                              <p:cTn id="69" fill="hold">
                                <p:stCondLst>
                                  <p:cond delay="7000"/>
                                </p:stCondLst>
                                <p:childTnLst>
                                  <p:par>
                                    <p:cTn id="70" presetID="42" presetClass="entr" presetSubtype="0"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500"/>
                                            <p:tgtEl>
                                              <p:spTgt spid="76"/>
                                            </p:tgtEl>
                                          </p:cBhvr>
                                        </p:animEffect>
                                        <p:anim calcmode="lin" valueType="num">
                                          <p:cBhvr>
                                            <p:cTn id="73" dur="500" fill="hold"/>
                                            <p:tgtEl>
                                              <p:spTgt spid="76"/>
                                            </p:tgtEl>
                                            <p:attrNameLst>
                                              <p:attrName>ppt_x</p:attrName>
                                            </p:attrNameLst>
                                          </p:cBhvr>
                                          <p:tavLst>
                                            <p:tav tm="0">
                                              <p:val>
                                                <p:strVal val="#ppt_x"/>
                                              </p:val>
                                            </p:tav>
                                            <p:tav tm="100000">
                                              <p:val>
                                                <p:strVal val="#ppt_x"/>
                                              </p:val>
                                            </p:tav>
                                          </p:tavLst>
                                        </p:anim>
                                        <p:anim calcmode="lin" valueType="num">
                                          <p:cBhvr>
                                            <p:cTn id="74" dur="500" fill="hold"/>
                                            <p:tgtEl>
                                              <p:spTgt spid="76"/>
                                            </p:tgtEl>
                                            <p:attrNameLst>
                                              <p:attrName>ppt_y</p:attrName>
                                            </p:attrNameLst>
                                          </p:cBhvr>
                                          <p:tavLst>
                                            <p:tav tm="0">
                                              <p:val>
                                                <p:strVal val="#ppt_y+.1"/>
                                              </p:val>
                                            </p:tav>
                                            <p:tav tm="100000">
                                              <p:val>
                                                <p:strVal val="#ppt_y"/>
                                              </p:val>
                                            </p:tav>
                                          </p:tavLst>
                                        </p:anim>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right)">
                                          <p:cBhvr>
                                            <p:cTn id="78" dur="500"/>
                                            <p:tgtEl>
                                              <p:spTgt spid="67"/>
                                            </p:tgtEl>
                                          </p:cBhvr>
                                        </p:animEffect>
                                      </p:childTnLst>
                                    </p:cTn>
                                  </p:par>
                                </p:childTnLst>
                              </p:cTn>
                            </p:par>
                            <p:par>
                              <p:cTn id="79" fill="hold">
                                <p:stCondLst>
                                  <p:cond delay="8000"/>
                                </p:stCondLst>
                                <p:childTnLst>
                                  <p:par>
                                    <p:cTn id="80" presetID="22" presetClass="entr" presetSubtype="8" fill="hold"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wipe(left)">
                                          <p:cBhvr>
                                            <p:cTn id="82" dur="500"/>
                                            <p:tgtEl>
                                              <p:spTgt spid="73"/>
                                            </p:tgtEl>
                                          </p:cBhvr>
                                        </p:animEffect>
                                      </p:childTnLst>
                                    </p:cTn>
                                  </p:par>
                                </p:childTnLst>
                              </p:cTn>
                            </p:par>
                            <p:par>
                              <p:cTn id="83" fill="hold">
                                <p:stCondLst>
                                  <p:cond delay="8500"/>
                                </p:stCondLst>
                                <p:childTnLst>
                                  <p:par>
                                    <p:cTn id="84" presetID="53" presetClass="entr" presetSubtype="16" fill="hold" nodeType="afterEffect">
                                      <p:stCondLst>
                                        <p:cond delay="0"/>
                                      </p:stCondLst>
                                      <p:childTnLst>
                                        <p:set>
                                          <p:cBhvr>
                                            <p:cTn id="85" dur="1" fill="hold">
                                              <p:stCondLst>
                                                <p:cond delay="0"/>
                                              </p:stCondLst>
                                            </p:cTn>
                                            <p:tgtEl>
                                              <p:spTgt spid="80"/>
                                            </p:tgtEl>
                                            <p:attrNameLst>
                                              <p:attrName>style.visibility</p:attrName>
                                            </p:attrNameLst>
                                          </p:cBhvr>
                                          <p:to>
                                            <p:strVal val="visible"/>
                                          </p:to>
                                        </p:set>
                                        <p:anim calcmode="lin" valueType="num">
                                          <p:cBhvr>
                                            <p:cTn id="86" dur="500" fill="hold"/>
                                            <p:tgtEl>
                                              <p:spTgt spid="80"/>
                                            </p:tgtEl>
                                            <p:attrNameLst>
                                              <p:attrName>ppt_w</p:attrName>
                                            </p:attrNameLst>
                                          </p:cBhvr>
                                          <p:tavLst>
                                            <p:tav tm="0">
                                              <p:val>
                                                <p:fltVal val="0"/>
                                              </p:val>
                                            </p:tav>
                                            <p:tav tm="100000">
                                              <p:val>
                                                <p:strVal val="#ppt_w"/>
                                              </p:val>
                                            </p:tav>
                                          </p:tavLst>
                                        </p:anim>
                                        <p:anim calcmode="lin" valueType="num">
                                          <p:cBhvr>
                                            <p:cTn id="87" dur="500" fill="hold"/>
                                            <p:tgtEl>
                                              <p:spTgt spid="80"/>
                                            </p:tgtEl>
                                            <p:attrNameLst>
                                              <p:attrName>ppt_h</p:attrName>
                                            </p:attrNameLst>
                                          </p:cBhvr>
                                          <p:tavLst>
                                            <p:tav tm="0">
                                              <p:val>
                                                <p:fltVal val="0"/>
                                              </p:val>
                                            </p:tav>
                                            <p:tav tm="100000">
                                              <p:val>
                                                <p:strVal val="#ppt_h"/>
                                              </p:val>
                                            </p:tav>
                                          </p:tavLst>
                                        </p:anim>
                                        <p:animEffect transition="in" filter="fade">
                                          <p:cBhvr>
                                            <p:cTn id="88" dur="500"/>
                                            <p:tgtEl>
                                              <p:spTgt spid="80"/>
                                            </p:tgtEl>
                                          </p:cBhvr>
                                        </p:animEffect>
                                      </p:childTnLst>
                                    </p:cTn>
                                  </p:par>
                                </p:childTnLst>
                              </p:cTn>
                            </p:par>
                            <p:par>
                              <p:cTn id="89" fill="hold">
                                <p:stCondLst>
                                  <p:cond delay="9000"/>
                                </p:stCondLst>
                                <p:childTnLst>
                                  <p:par>
                                    <p:cTn id="90" presetID="42"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anim calcmode="lin" valueType="num">
                                          <p:cBhvr>
                                            <p:cTn id="93" dur="500" fill="hold"/>
                                            <p:tgtEl>
                                              <p:spTgt spid="86"/>
                                            </p:tgtEl>
                                            <p:attrNameLst>
                                              <p:attrName>ppt_x</p:attrName>
                                            </p:attrNameLst>
                                          </p:cBhvr>
                                          <p:tavLst>
                                            <p:tav tm="0">
                                              <p:val>
                                                <p:strVal val="#ppt_x"/>
                                              </p:val>
                                            </p:tav>
                                            <p:tav tm="100000">
                                              <p:val>
                                                <p:strVal val="#ppt_x"/>
                                              </p:val>
                                            </p:tav>
                                          </p:tavLst>
                                        </p:anim>
                                        <p:anim calcmode="lin" valueType="num">
                                          <p:cBhvr>
                                            <p:cTn id="94" dur="500" fill="hold"/>
                                            <p:tgtEl>
                                              <p:spTgt spid="86"/>
                                            </p:tgtEl>
                                            <p:attrNameLst>
                                              <p:attrName>ppt_y</p:attrName>
                                            </p:attrNameLst>
                                          </p:cBhvr>
                                          <p:tavLst>
                                            <p:tav tm="0">
                                              <p:val>
                                                <p:strVal val="#ppt_y+.1"/>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wipe(right)">
                                          <p:cBhvr>
                                            <p:cTn id="98" dur="500"/>
                                            <p:tgtEl>
                                              <p:spTgt spid="77"/>
                                            </p:tgtEl>
                                          </p:cBhvr>
                                        </p:animEffect>
                                      </p:childTnLst>
                                    </p:cTn>
                                  </p:par>
                                </p:childTnLst>
                              </p:cTn>
                            </p:par>
                            <p:par>
                              <p:cTn id="99" fill="hold">
                                <p:stCondLst>
                                  <p:cond delay="10000"/>
                                </p:stCondLst>
                                <p:childTnLst>
                                  <p:par>
                                    <p:cTn id="100" presetID="22" presetClass="entr" presetSubtype="8" fill="hold" nodeType="afterEffect">
                                      <p:stCondLst>
                                        <p:cond delay="0"/>
                                      </p:stCondLst>
                                      <p:childTnLst>
                                        <p:set>
                                          <p:cBhvr>
                                            <p:cTn id="101" dur="1" fill="hold">
                                              <p:stCondLst>
                                                <p:cond delay="0"/>
                                              </p:stCondLst>
                                            </p:cTn>
                                            <p:tgtEl>
                                              <p:spTgt spid="83"/>
                                            </p:tgtEl>
                                            <p:attrNameLst>
                                              <p:attrName>style.visibility</p:attrName>
                                            </p:attrNameLst>
                                          </p:cBhvr>
                                          <p:to>
                                            <p:strVal val="visible"/>
                                          </p:to>
                                        </p:set>
                                        <p:animEffect transition="in" filter="wipe(left)">
                                          <p:cBhvr>
                                            <p:cTn id="10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7" grpId="0" animBg="1"/>
          <p:bldP spid="49" grpId="0" animBg="1"/>
          <p:bldP spid="56" grpId="0" animBg="1"/>
          <p:bldP spid="66" grpId="0" animBg="1"/>
          <p:bldP spid="76" grpId="0" animBg="1"/>
          <p:bldP spid="8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2" presetClass="entr" presetSubtype="4" accel="55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2000" fill="hold"/>
                                            <p:tgtEl>
                                              <p:spTgt spid="47"/>
                                            </p:tgtEl>
                                            <p:attrNameLst>
                                              <p:attrName>ppt_x</p:attrName>
                                            </p:attrNameLst>
                                          </p:cBhvr>
                                          <p:tavLst>
                                            <p:tav tm="0">
                                              <p:val>
                                                <p:strVal val="#ppt_x"/>
                                              </p:val>
                                            </p:tav>
                                            <p:tav tm="100000">
                                              <p:val>
                                                <p:strVal val="#ppt_x"/>
                                              </p:val>
                                            </p:tav>
                                          </p:tavLst>
                                        </p:anim>
                                        <p:anim calcmode="lin" valueType="num">
                                          <p:cBhvr additive="base">
                                            <p:cTn id="18" dur="2000" fill="hold"/>
                                            <p:tgtEl>
                                              <p:spTgt spid="47"/>
                                            </p:tgtEl>
                                            <p:attrNameLst>
                                              <p:attrName>ppt_y</p:attrName>
                                            </p:attrNameLst>
                                          </p:cBhvr>
                                          <p:tavLst>
                                            <p:tav tm="0">
                                              <p:val>
                                                <p:strVal val="1+#ppt_h/2"/>
                                              </p:val>
                                            </p:tav>
                                            <p:tav tm="100000">
                                              <p:val>
                                                <p:strVal val="#ppt_y"/>
                                              </p:val>
                                            </p:tav>
                                          </p:tavLst>
                                        </p:anim>
                                      </p:childTnLst>
                                    </p:cTn>
                                  </p:par>
                                  <p:par>
                                    <p:cTn id="19" presetID="2" presetClass="entr" presetSubtype="1" accel="5500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2000" fill="hold"/>
                                            <p:tgtEl>
                                              <p:spTgt spid="49"/>
                                            </p:tgtEl>
                                            <p:attrNameLst>
                                              <p:attrName>ppt_x</p:attrName>
                                            </p:attrNameLst>
                                          </p:cBhvr>
                                          <p:tavLst>
                                            <p:tav tm="0">
                                              <p:val>
                                                <p:strVal val="#ppt_x"/>
                                              </p:val>
                                            </p:tav>
                                            <p:tav tm="100000">
                                              <p:val>
                                                <p:strVal val="#ppt_x"/>
                                              </p:val>
                                            </p:tav>
                                          </p:tavLst>
                                        </p:anim>
                                        <p:anim calcmode="lin" valueType="num">
                                          <p:cBhvr additive="base">
                                            <p:cTn id="22" dur="2000" fill="hold"/>
                                            <p:tgtEl>
                                              <p:spTgt spid="4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right)">
                                          <p:cBhvr>
                                            <p:cTn id="38" dur="500"/>
                                            <p:tgtEl>
                                              <p:spTgt spid="44"/>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anim calcmode="lin" valueType="num">
                                          <p:cBhvr>
                                            <p:cTn id="53" dur="500" fill="hold"/>
                                            <p:tgtEl>
                                              <p:spTgt spid="66"/>
                                            </p:tgtEl>
                                            <p:attrNameLst>
                                              <p:attrName>ppt_x</p:attrName>
                                            </p:attrNameLst>
                                          </p:cBhvr>
                                          <p:tavLst>
                                            <p:tav tm="0">
                                              <p:val>
                                                <p:strVal val="#ppt_x"/>
                                              </p:val>
                                            </p:tav>
                                            <p:tav tm="100000">
                                              <p:val>
                                                <p:strVal val="#ppt_x"/>
                                              </p:val>
                                            </p:tav>
                                          </p:tavLst>
                                        </p:anim>
                                        <p:anim calcmode="lin" valueType="num">
                                          <p:cBhvr>
                                            <p:cTn id="54" dur="5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2"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right)">
                                          <p:cBhvr>
                                            <p:cTn id="58" dur="500"/>
                                            <p:tgtEl>
                                              <p:spTgt spid="57"/>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70"/>
                                            </p:tgtEl>
                                            <p:attrNameLst>
                                              <p:attrName>style.visibility</p:attrName>
                                            </p:attrNameLst>
                                          </p:cBhvr>
                                          <p:to>
                                            <p:strVal val="visible"/>
                                          </p:to>
                                        </p:set>
                                        <p:anim calcmode="lin" valueType="num">
                                          <p:cBhvr>
                                            <p:cTn id="66" dur="500" fill="hold"/>
                                            <p:tgtEl>
                                              <p:spTgt spid="70"/>
                                            </p:tgtEl>
                                            <p:attrNameLst>
                                              <p:attrName>ppt_w</p:attrName>
                                            </p:attrNameLst>
                                          </p:cBhvr>
                                          <p:tavLst>
                                            <p:tav tm="0">
                                              <p:val>
                                                <p:fltVal val="0"/>
                                              </p:val>
                                            </p:tav>
                                            <p:tav tm="100000">
                                              <p:val>
                                                <p:strVal val="#ppt_w"/>
                                              </p:val>
                                            </p:tav>
                                          </p:tavLst>
                                        </p:anim>
                                        <p:anim calcmode="lin" valueType="num">
                                          <p:cBhvr>
                                            <p:cTn id="67" dur="500" fill="hold"/>
                                            <p:tgtEl>
                                              <p:spTgt spid="70"/>
                                            </p:tgtEl>
                                            <p:attrNameLst>
                                              <p:attrName>ppt_h</p:attrName>
                                            </p:attrNameLst>
                                          </p:cBhvr>
                                          <p:tavLst>
                                            <p:tav tm="0">
                                              <p:val>
                                                <p:fltVal val="0"/>
                                              </p:val>
                                            </p:tav>
                                            <p:tav tm="100000">
                                              <p:val>
                                                <p:strVal val="#ppt_h"/>
                                              </p:val>
                                            </p:tav>
                                          </p:tavLst>
                                        </p:anim>
                                        <p:animEffect transition="in" filter="fade">
                                          <p:cBhvr>
                                            <p:cTn id="68" dur="500"/>
                                            <p:tgtEl>
                                              <p:spTgt spid="70"/>
                                            </p:tgtEl>
                                          </p:cBhvr>
                                        </p:animEffect>
                                      </p:childTnLst>
                                    </p:cTn>
                                  </p:par>
                                </p:childTnLst>
                              </p:cTn>
                            </p:par>
                            <p:par>
                              <p:cTn id="69" fill="hold">
                                <p:stCondLst>
                                  <p:cond delay="7000"/>
                                </p:stCondLst>
                                <p:childTnLst>
                                  <p:par>
                                    <p:cTn id="70" presetID="42" presetClass="entr" presetSubtype="0"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500"/>
                                            <p:tgtEl>
                                              <p:spTgt spid="76"/>
                                            </p:tgtEl>
                                          </p:cBhvr>
                                        </p:animEffect>
                                        <p:anim calcmode="lin" valueType="num">
                                          <p:cBhvr>
                                            <p:cTn id="73" dur="500" fill="hold"/>
                                            <p:tgtEl>
                                              <p:spTgt spid="76"/>
                                            </p:tgtEl>
                                            <p:attrNameLst>
                                              <p:attrName>ppt_x</p:attrName>
                                            </p:attrNameLst>
                                          </p:cBhvr>
                                          <p:tavLst>
                                            <p:tav tm="0">
                                              <p:val>
                                                <p:strVal val="#ppt_x"/>
                                              </p:val>
                                            </p:tav>
                                            <p:tav tm="100000">
                                              <p:val>
                                                <p:strVal val="#ppt_x"/>
                                              </p:val>
                                            </p:tav>
                                          </p:tavLst>
                                        </p:anim>
                                        <p:anim calcmode="lin" valueType="num">
                                          <p:cBhvr>
                                            <p:cTn id="74" dur="500" fill="hold"/>
                                            <p:tgtEl>
                                              <p:spTgt spid="76"/>
                                            </p:tgtEl>
                                            <p:attrNameLst>
                                              <p:attrName>ppt_y</p:attrName>
                                            </p:attrNameLst>
                                          </p:cBhvr>
                                          <p:tavLst>
                                            <p:tav tm="0">
                                              <p:val>
                                                <p:strVal val="#ppt_y+.1"/>
                                              </p:val>
                                            </p:tav>
                                            <p:tav tm="100000">
                                              <p:val>
                                                <p:strVal val="#ppt_y"/>
                                              </p:val>
                                            </p:tav>
                                          </p:tavLst>
                                        </p:anim>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right)">
                                          <p:cBhvr>
                                            <p:cTn id="78" dur="500"/>
                                            <p:tgtEl>
                                              <p:spTgt spid="67"/>
                                            </p:tgtEl>
                                          </p:cBhvr>
                                        </p:animEffect>
                                      </p:childTnLst>
                                    </p:cTn>
                                  </p:par>
                                </p:childTnLst>
                              </p:cTn>
                            </p:par>
                            <p:par>
                              <p:cTn id="79" fill="hold">
                                <p:stCondLst>
                                  <p:cond delay="8000"/>
                                </p:stCondLst>
                                <p:childTnLst>
                                  <p:par>
                                    <p:cTn id="80" presetID="22" presetClass="entr" presetSubtype="8" fill="hold"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wipe(left)">
                                          <p:cBhvr>
                                            <p:cTn id="82" dur="500"/>
                                            <p:tgtEl>
                                              <p:spTgt spid="73"/>
                                            </p:tgtEl>
                                          </p:cBhvr>
                                        </p:animEffect>
                                      </p:childTnLst>
                                    </p:cTn>
                                  </p:par>
                                </p:childTnLst>
                              </p:cTn>
                            </p:par>
                            <p:par>
                              <p:cTn id="83" fill="hold">
                                <p:stCondLst>
                                  <p:cond delay="8500"/>
                                </p:stCondLst>
                                <p:childTnLst>
                                  <p:par>
                                    <p:cTn id="84" presetID="53" presetClass="entr" presetSubtype="16" fill="hold" nodeType="afterEffect">
                                      <p:stCondLst>
                                        <p:cond delay="0"/>
                                      </p:stCondLst>
                                      <p:childTnLst>
                                        <p:set>
                                          <p:cBhvr>
                                            <p:cTn id="85" dur="1" fill="hold">
                                              <p:stCondLst>
                                                <p:cond delay="0"/>
                                              </p:stCondLst>
                                            </p:cTn>
                                            <p:tgtEl>
                                              <p:spTgt spid="80"/>
                                            </p:tgtEl>
                                            <p:attrNameLst>
                                              <p:attrName>style.visibility</p:attrName>
                                            </p:attrNameLst>
                                          </p:cBhvr>
                                          <p:to>
                                            <p:strVal val="visible"/>
                                          </p:to>
                                        </p:set>
                                        <p:anim calcmode="lin" valueType="num">
                                          <p:cBhvr>
                                            <p:cTn id="86" dur="500" fill="hold"/>
                                            <p:tgtEl>
                                              <p:spTgt spid="80"/>
                                            </p:tgtEl>
                                            <p:attrNameLst>
                                              <p:attrName>ppt_w</p:attrName>
                                            </p:attrNameLst>
                                          </p:cBhvr>
                                          <p:tavLst>
                                            <p:tav tm="0">
                                              <p:val>
                                                <p:fltVal val="0"/>
                                              </p:val>
                                            </p:tav>
                                            <p:tav tm="100000">
                                              <p:val>
                                                <p:strVal val="#ppt_w"/>
                                              </p:val>
                                            </p:tav>
                                          </p:tavLst>
                                        </p:anim>
                                        <p:anim calcmode="lin" valueType="num">
                                          <p:cBhvr>
                                            <p:cTn id="87" dur="500" fill="hold"/>
                                            <p:tgtEl>
                                              <p:spTgt spid="80"/>
                                            </p:tgtEl>
                                            <p:attrNameLst>
                                              <p:attrName>ppt_h</p:attrName>
                                            </p:attrNameLst>
                                          </p:cBhvr>
                                          <p:tavLst>
                                            <p:tav tm="0">
                                              <p:val>
                                                <p:fltVal val="0"/>
                                              </p:val>
                                            </p:tav>
                                            <p:tav tm="100000">
                                              <p:val>
                                                <p:strVal val="#ppt_h"/>
                                              </p:val>
                                            </p:tav>
                                          </p:tavLst>
                                        </p:anim>
                                        <p:animEffect transition="in" filter="fade">
                                          <p:cBhvr>
                                            <p:cTn id="88" dur="500"/>
                                            <p:tgtEl>
                                              <p:spTgt spid="80"/>
                                            </p:tgtEl>
                                          </p:cBhvr>
                                        </p:animEffect>
                                      </p:childTnLst>
                                    </p:cTn>
                                  </p:par>
                                </p:childTnLst>
                              </p:cTn>
                            </p:par>
                            <p:par>
                              <p:cTn id="89" fill="hold">
                                <p:stCondLst>
                                  <p:cond delay="9000"/>
                                </p:stCondLst>
                                <p:childTnLst>
                                  <p:par>
                                    <p:cTn id="90" presetID="42"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anim calcmode="lin" valueType="num">
                                          <p:cBhvr>
                                            <p:cTn id="93" dur="500" fill="hold"/>
                                            <p:tgtEl>
                                              <p:spTgt spid="86"/>
                                            </p:tgtEl>
                                            <p:attrNameLst>
                                              <p:attrName>ppt_x</p:attrName>
                                            </p:attrNameLst>
                                          </p:cBhvr>
                                          <p:tavLst>
                                            <p:tav tm="0">
                                              <p:val>
                                                <p:strVal val="#ppt_x"/>
                                              </p:val>
                                            </p:tav>
                                            <p:tav tm="100000">
                                              <p:val>
                                                <p:strVal val="#ppt_x"/>
                                              </p:val>
                                            </p:tav>
                                          </p:tavLst>
                                        </p:anim>
                                        <p:anim calcmode="lin" valueType="num">
                                          <p:cBhvr>
                                            <p:cTn id="94" dur="500" fill="hold"/>
                                            <p:tgtEl>
                                              <p:spTgt spid="86"/>
                                            </p:tgtEl>
                                            <p:attrNameLst>
                                              <p:attrName>ppt_y</p:attrName>
                                            </p:attrNameLst>
                                          </p:cBhvr>
                                          <p:tavLst>
                                            <p:tav tm="0">
                                              <p:val>
                                                <p:strVal val="#ppt_y+.1"/>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wipe(right)">
                                          <p:cBhvr>
                                            <p:cTn id="98" dur="500"/>
                                            <p:tgtEl>
                                              <p:spTgt spid="77"/>
                                            </p:tgtEl>
                                          </p:cBhvr>
                                        </p:animEffect>
                                      </p:childTnLst>
                                    </p:cTn>
                                  </p:par>
                                </p:childTnLst>
                              </p:cTn>
                            </p:par>
                            <p:par>
                              <p:cTn id="99" fill="hold">
                                <p:stCondLst>
                                  <p:cond delay="10000"/>
                                </p:stCondLst>
                                <p:childTnLst>
                                  <p:par>
                                    <p:cTn id="100" presetID="22" presetClass="entr" presetSubtype="8" fill="hold" nodeType="afterEffect">
                                      <p:stCondLst>
                                        <p:cond delay="0"/>
                                      </p:stCondLst>
                                      <p:childTnLst>
                                        <p:set>
                                          <p:cBhvr>
                                            <p:cTn id="101" dur="1" fill="hold">
                                              <p:stCondLst>
                                                <p:cond delay="0"/>
                                              </p:stCondLst>
                                            </p:cTn>
                                            <p:tgtEl>
                                              <p:spTgt spid="83"/>
                                            </p:tgtEl>
                                            <p:attrNameLst>
                                              <p:attrName>style.visibility</p:attrName>
                                            </p:attrNameLst>
                                          </p:cBhvr>
                                          <p:to>
                                            <p:strVal val="visible"/>
                                          </p:to>
                                        </p:set>
                                        <p:animEffect transition="in" filter="wipe(left)">
                                          <p:cBhvr>
                                            <p:cTn id="10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7" grpId="0" animBg="1"/>
          <p:bldP spid="49" grpId="0" animBg="1"/>
          <p:bldP spid="56" grpId="0" animBg="1"/>
          <p:bldP spid="66" grpId="0" animBg="1"/>
          <p:bldP spid="76" grpId="0" animBg="1"/>
          <p:bldP spid="8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hape 1624"/>
          <p:cNvSpPr/>
          <p:nvPr/>
        </p:nvSpPr>
        <p:spPr>
          <a:xfrm>
            <a:off x="2613112" y="2237448"/>
            <a:ext cx="6928275"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gradFill>
            <a:gsLst>
              <a:gs pos="1667">
                <a:srgbClr val="067FC9"/>
              </a:gs>
              <a:gs pos="100000">
                <a:srgbClr val="00B2CA"/>
              </a:gs>
            </a:gsLst>
            <a:lin ang="0" scaled="0"/>
          </a:gradFill>
          <a:ln w="381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36" name="Text Placeholder 4"/>
          <p:cNvSpPr txBox="1"/>
          <p:nvPr/>
        </p:nvSpPr>
        <p:spPr>
          <a:xfrm>
            <a:off x="967944" y="4468441"/>
            <a:ext cx="2000756" cy="62109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 Placeholder 4"/>
          <p:cNvSpPr txBox="1"/>
          <p:nvPr/>
        </p:nvSpPr>
        <p:spPr>
          <a:xfrm>
            <a:off x="2355931" y="2716695"/>
            <a:ext cx="1909466"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 Placeholder 4"/>
          <p:cNvSpPr txBox="1"/>
          <p:nvPr/>
        </p:nvSpPr>
        <p:spPr>
          <a:xfrm>
            <a:off x="4407232" y="1718693"/>
            <a:ext cx="1868940"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 Placeholder 4"/>
          <p:cNvSpPr txBox="1"/>
          <p:nvPr/>
        </p:nvSpPr>
        <p:spPr>
          <a:xfrm>
            <a:off x="7339699" y="5216717"/>
            <a:ext cx="225298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904151" y="3937783"/>
            <a:ext cx="478565" cy="1704740"/>
            <a:chOff x="2904151" y="3937783"/>
            <a:chExt cx="478565" cy="1704740"/>
          </a:xfrm>
        </p:grpSpPr>
        <p:sp>
          <p:nvSpPr>
            <p:cNvPr id="37" name="Shape 1626"/>
            <p:cNvSpPr/>
            <p:nvPr/>
          </p:nvSpPr>
          <p:spPr>
            <a:xfrm flipV="1">
              <a:off x="3129162" y="4189573"/>
              <a:ext cx="1" cy="1386955"/>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41" name="Shape 1630"/>
            <p:cNvSpPr/>
            <p:nvPr/>
          </p:nvSpPr>
          <p:spPr>
            <a:xfrm>
              <a:off x="2904151" y="3937783"/>
              <a:ext cx="478565"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45" name="Shape 1653"/>
            <p:cNvSpPr/>
            <p:nvPr/>
          </p:nvSpPr>
          <p:spPr>
            <a:xfrm>
              <a:off x="3071388" y="5526976"/>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sp>
          <p:nvSpPr>
            <p:cNvPr id="56" name="Text Placeholder 4"/>
            <p:cNvSpPr txBox="1"/>
            <p:nvPr/>
          </p:nvSpPr>
          <p:spPr>
            <a:xfrm>
              <a:off x="3011193" y="4029682"/>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01</a:t>
              </a:r>
            </a:p>
          </p:txBody>
        </p:sp>
      </p:grpSp>
      <p:grpSp>
        <p:nvGrpSpPr>
          <p:cNvPr id="4" name="组合 3"/>
          <p:cNvGrpSpPr/>
          <p:nvPr/>
        </p:nvGrpSpPr>
        <p:grpSpPr>
          <a:xfrm>
            <a:off x="4229062" y="3029365"/>
            <a:ext cx="478567" cy="1707282"/>
            <a:chOff x="4229062" y="2840181"/>
            <a:chExt cx="478567" cy="1707282"/>
          </a:xfrm>
        </p:grpSpPr>
        <p:sp>
          <p:nvSpPr>
            <p:cNvPr id="38" name="Shape 1627"/>
            <p:cNvSpPr/>
            <p:nvPr/>
          </p:nvSpPr>
          <p:spPr>
            <a:xfrm flipV="1">
              <a:off x="4457419" y="3113159"/>
              <a:ext cx="0" cy="1339270"/>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42" name="Shape 1636"/>
            <p:cNvSpPr/>
            <p:nvPr/>
          </p:nvSpPr>
          <p:spPr>
            <a:xfrm>
              <a:off x="4229062" y="2840181"/>
              <a:ext cx="478567" cy="478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46" name="Shape 1654"/>
            <p:cNvSpPr/>
            <p:nvPr/>
          </p:nvSpPr>
          <p:spPr>
            <a:xfrm>
              <a:off x="4367535" y="4367699"/>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sp>
          <p:nvSpPr>
            <p:cNvPr id="57" name="Text Placeholder 4"/>
            <p:cNvSpPr txBox="1"/>
            <p:nvPr/>
          </p:nvSpPr>
          <p:spPr>
            <a:xfrm>
              <a:off x="4336107" y="2918004"/>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smtClean="0">
                  <a:solidFill>
                    <a:srgbClr val="FCFCFC"/>
                  </a:solidFill>
                  <a:latin typeface="微软雅黑" panose="020B0503020204020204" pitchFamily="34" charset="-122"/>
                  <a:ea typeface="微软雅黑" panose="020B0503020204020204" pitchFamily="34" charset="-122"/>
                </a:rPr>
                <a:t>03</a:t>
              </a:r>
              <a:endParaRPr lang="id-ID" sz="1600" b="1" dirty="0">
                <a:solidFill>
                  <a:srgbClr val="FCFCFC"/>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515833" y="2226968"/>
            <a:ext cx="478567" cy="1962605"/>
            <a:chOff x="5515833" y="2060261"/>
            <a:chExt cx="478567" cy="1962605"/>
          </a:xfrm>
        </p:grpSpPr>
        <p:sp>
          <p:nvSpPr>
            <p:cNvPr id="39" name="Shape 1628"/>
            <p:cNvSpPr/>
            <p:nvPr/>
          </p:nvSpPr>
          <p:spPr>
            <a:xfrm flipV="1">
              <a:off x="5738021" y="2499781"/>
              <a:ext cx="0" cy="1363193"/>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43" name="Shape 1642"/>
            <p:cNvSpPr/>
            <p:nvPr/>
          </p:nvSpPr>
          <p:spPr>
            <a:xfrm>
              <a:off x="5515833" y="2060261"/>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47" name="Shape 1655"/>
            <p:cNvSpPr/>
            <p:nvPr/>
          </p:nvSpPr>
          <p:spPr>
            <a:xfrm>
              <a:off x="5622484" y="3791794"/>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sp>
          <p:nvSpPr>
            <p:cNvPr id="58" name="Text Placeholder 4"/>
            <p:cNvSpPr txBox="1"/>
            <p:nvPr/>
          </p:nvSpPr>
          <p:spPr>
            <a:xfrm>
              <a:off x="5626661" y="213808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smtClean="0">
                  <a:solidFill>
                    <a:srgbClr val="FCFCFC"/>
                  </a:solidFill>
                  <a:latin typeface="微软雅黑" panose="020B0503020204020204" pitchFamily="34" charset="-122"/>
                  <a:ea typeface="微软雅黑" panose="020B0503020204020204" pitchFamily="34" charset="-122"/>
                </a:rPr>
                <a:t>05</a:t>
              </a:r>
              <a:endParaRPr lang="id-ID" sz="1600" b="1" dirty="0">
                <a:solidFill>
                  <a:srgbClr val="FCFCFC"/>
                </a:solidFill>
                <a:latin typeface="微软雅黑" panose="020B0503020204020204" pitchFamily="34" charset="-122"/>
                <a:ea typeface="微软雅黑" panose="020B0503020204020204" pitchFamily="34" charset="-122"/>
              </a:endParaRPr>
            </a:p>
          </p:txBody>
        </p:sp>
      </p:grpSp>
      <p:sp>
        <p:nvSpPr>
          <p:cNvPr id="60" name="Shape 1625"/>
          <p:cNvSpPr/>
          <p:nvPr/>
        </p:nvSpPr>
        <p:spPr>
          <a:xfrm>
            <a:off x="9648395" y="2178404"/>
            <a:ext cx="1386955" cy="13869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1667">
                <a:srgbClr val="067FC9"/>
              </a:gs>
              <a:gs pos="100000">
                <a:srgbClr val="00B2CA"/>
              </a:gs>
            </a:gsLst>
            <a:lin ang="0" scaled="0"/>
          </a:gradFill>
          <a:ln w="508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61" name="Shape 1657"/>
          <p:cNvSpPr/>
          <p:nvPr/>
        </p:nvSpPr>
        <p:spPr>
          <a:xfrm>
            <a:off x="10135233" y="2404687"/>
            <a:ext cx="413531" cy="42274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ysClr val="window" lastClr="FFFFFF"/>
          </a:solidFill>
          <a:ln w="12700">
            <a:miter lim="400000"/>
          </a:ln>
        </p:spPr>
        <p:txBody>
          <a:bodyPr lIns="0" tIns="0" rIns="0" bIns="0" anchor="ct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62" name="Text Placeholder 3"/>
          <p:cNvSpPr txBox="1"/>
          <p:nvPr/>
        </p:nvSpPr>
        <p:spPr>
          <a:xfrm>
            <a:off x="9823312" y="2884741"/>
            <a:ext cx="1020016"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smtClean="0">
                <a:solidFill>
                  <a:prstClr val="white"/>
                </a:solidFill>
                <a:latin typeface="微软雅黑" panose="020B0503020204020204" pitchFamily="34" charset="-122"/>
                <a:ea typeface="微软雅黑" panose="020B0503020204020204" pitchFamily="34" charset="-122"/>
              </a:rPr>
              <a:t>成绩展示</a:t>
            </a:r>
            <a:endParaRPr lang="id-ID" sz="1865" b="1" dirty="0">
              <a:solidFill>
                <a:prstClr val="white"/>
              </a:solidFill>
              <a:latin typeface="微软雅黑" panose="020B0503020204020204" pitchFamily="34" charset="-122"/>
              <a:ea typeface="微软雅黑" panose="020B0503020204020204" pitchFamily="34" charset="-122"/>
            </a:endParaRPr>
          </a:p>
        </p:txBody>
      </p:sp>
      <p:sp>
        <p:nvSpPr>
          <p:cNvPr id="67" name="Text Placeholder 4"/>
          <p:cNvSpPr txBox="1"/>
          <p:nvPr/>
        </p:nvSpPr>
        <p:spPr>
          <a:xfrm>
            <a:off x="4324627" y="6117299"/>
            <a:ext cx="155917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2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Text Placeholder 4"/>
          <p:cNvSpPr txBox="1"/>
          <p:nvPr/>
        </p:nvSpPr>
        <p:spPr>
          <a:xfrm>
            <a:off x="5488671" y="4641613"/>
            <a:ext cx="1168992"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Text Placeholder 4"/>
          <p:cNvSpPr txBox="1"/>
          <p:nvPr/>
        </p:nvSpPr>
        <p:spPr>
          <a:xfrm>
            <a:off x="6709430" y="1359441"/>
            <a:ext cx="1868940"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571388" y="1898527"/>
            <a:ext cx="478567" cy="1626031"/>
            <a:chOff x="7571388" y="1898527"/>
            <a:chExt cx="478567" cy="1626031"/>
          </a:xfrm>
        </p:grpSpPr>
        <p:sp>
          <p:nvSpPr>
            <p:cNvPr id="74" name="Shape 1628"/>
            <p:cNvSpPr/>
            <p:nvPr/>
          </p:nvSpPr>
          <p:spPr>
            <a:xfrm flipV="1">
              <a:off x="7793576" y="2338048"/>
              <a:ext cx="0" cy="1070973"/>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75" name="Shape 1642"/>
            <p:cNvSpPr/>
            <p:nvPr/>
          </p:nvSpPr>
          <p:spPr>
            <a:xfrm>
              <a:off x="7571388" y="1898527"/>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77" name="Text Placeholder 4"/>
            <p:cNvSpPr txBox="1"/>
            <p:nvPr/>
          </p:nvSpPr>
          <p:spPr>
            <a:xfrm>
              <a:off x="7682216" y="2034680"/>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smtClean="0">
                  <a:solidFill>
                    <a:srgbClr val="FCFCFC"/>
                  </a:solidFill>
                  <a:latin typeface="微软雅黑" panose="020B0503020204020204" pitchFamily="34" charset="-122"/>
                  <a:ea typeface="微软雅黑" panose="020B0503020204020204" pitchFamily="34" charset="-122"/>
                </a:rPr>
                <a:t>07</a:t>
              </a:r>
              <a:endParaRPr lang="id-ID" sz="1600" b="1" dirty="0">
                <a:solidFill>
                  <a:srgbClr val="FCFCFC"/>
                </a:solidFill>
                <a:latin typeface="微软雅黑" panose="020B0503020204020204" pitchFamily="34" charset="-122"/>
                <a:ea typeface="微软雅黑" panose="020B0503020204020204" pitchFamily="34" charset="-122"/>
              </a:endParaRPr>
            </a:p>
          </p:txBody>
        </p:sp>
        <p:sp>
          <p:nvSpPr>
            <p:cNvPr id="78" name="Shape 1655"/>
            <p:cNvSpPr/>
            <p:nvPr/>
          </p:nvSpPr>
          <p:spPr>
            <a:xfrm>
              <a:off x="7695134" y="3293486"/>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grpSp>
      <p:grpSp>
        <p:nvGrpSpPr>
          <p:cNvPr id="3" name="组合 2"/>
          <p:cNvGrpSpPr/>
          <p:nvPr/>
        </p:nvGrpSpPr>
        <p:grpSpPr>
          <a:xfrm>
            <a:off x="3724281" y="4825342"/>
            <a:ext cx="478567" cy="1768775"/>
            <a:chOff x="3724281" y="4825342"/>
            <a:chExt cx="478567" cy="1768775"/>
          </a:xfrm>
        </p:grpSpPr>
        <p:sp>
          <p:nvSpPr>
            <p:cNvPr id="63" name="Shape 1629"/>
            <p:cNvSpPr/>
            <p:nvPr/>
          </p:nvSpPr>
          <p:spPr>
            <a:xfrm flipV="1">
              <a:off x="3951072" y="4967823"/>
              <a:ext cx="1" cy="1360951"/>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64" name="Shape 1648"/>
            <p:cNvSpPr/>
            <p:nvPr/>
          </p:nvSpPr>
          <p:spPr>
            <a:xfrm>
              <a:off x="3724281" y="6115550"/>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68" name="Text Placeholder 4"/>
            <p:cNvSpPr txBox="1"/>
            <p:nvPr/>
          </p:nvSpPr>
          <p:spPr>
            <a:xfrm>
              <a:off x="3831326" y="621401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smtClean="0">
                  <a:solidFill>
                    <a:srgbClr val="FCFCFC"/>
                  </a:solidFill>
                  <a:latin typeface="微软雅黑" panose="020B0503020204020204" pitchFamily="34" charset="-122"/>
                  <a:ea typeface="微软雅黑" panose="020B0503020204020204" pitchFamily="34" charset="-122"/>
                </a:rPr>
                <a:t>02</a:t>
              </a:r>
              <a:endParaRPr lang="id-ID" sz="1600" b="1" dirty="0">
                <a:solidFill>
                  <a:srgbClr val="FCFCFC"/>
                </a:solidFill>
                <a:latin typeface="微软雅黑" panose="020B0503020204020204" pitchFamily="34" charset="-122"/>
                <a:ea typeface="微软雅黑" panose="020B0503020204020204" pitchFamily="34" charset="-122"/>
              </a:endParaRPr>
            </a:p>
          </p:txBody>
        </p:sp>
        <p:sp>
          <p:nvSpPr>
            <p:cNvPr id="79" name="Shape 1654"/>
            <p:cNvSpPr/>
            <p:nvPr/>
          </p:nvSpPr>
          <p:spPr>
            <a:xfrm>
              <a:off x="3870014" y="4825342"/>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grpSp>
      <p:grpSp>
        <p:nvGrpSpPr>
          <p:cNvPr id="7" name="组合 6"/>
          <p:cNvGrpSpPr/>
          <p:nvPr/>
        </p:nvGrpSpPr>
        <p:grpSpPr>
          <a:xfrm>
            <a:off x="6709430" y="3565359"/>
            <a:ext cx="478567" cy="2435110"/>
            <a:chOff x="6709430" y="3565359"/>
            <a:chExt cx="478567" cy="2435110"/>
          </a:xfrm>
        </p:grpSpPr>
        <p:sp>
          <p:nvSpPr>
            <p:cNvPr id="40" name="Shape 1629"/>
            <p:cNvSpPr/>
            <p:nvPr/>
          </p:nvSpPr>
          <p:spPr>
            <a:xfrm flipV="1">
              <a:off x="6936222" y="3791718"/>
              <a:ext cx="0" cy="1709934"/>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44" name="Shape 1648"/>
            <p:cNvSpPr/>
            <p:nvPr/>
          </p:nvSpPr>
          <p:spPr>
            <a:xfrm>
              <a:off x="6709430" y="5521902"/>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59" name="Text Placeholder 4"/>
            <p:cNvSpPr txBox="1"/>
            <p:nvPr/>
          </p:nvSpPr>
          <p:spPr>
            <a:xfrm>
              <a:off x="6816475" y="5614949"/>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smtClean="0">
                  <a:solidFill>
                    <a:srgbClr val="FCFCFC"/>
                  </a:solidFill>
                  <a:latin typeface="微软雅黑" panose="020B0503020204020204" pitchFamily="34" charset="-122"/>
                  <a:ea typeface="微软雅黑" panose="020B0503020204020204" pitchFamily="34" charset="-122"/>
                </a:rPr>
                <a:t>06</a:t>
              </a:r>
              <a:endParaRPr lang="id-ID" sz="1600" b="1" dirty="0">
                <a:solidFill>
                  <a:srgbClr val="FCFCFC"/>
                </a:solidFill>
                <a:latin typeface="微软雅黑" panose="020B0503020204020204" pitchFamily="34" charset="-122"/>
                <a:ea typeface="微软雅黑" panose="020B0503020204020204" pitchFamily="34" charset="-122"/>
              </a:endParaRPr>
            </a:p>
          </p:txBody>
        </p:sp>
        <p:sp>
          <p:nvSpPr>
            <p:cNvPr id="80" name="Shape 1655"/>
            <p:cNvSpPr/>
            <p:nvPr/>
          </p:nvSpPr>
          <p:spPr>
            <a:xfrm>
              <a:off x="6816398" y="3565359"/>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grpSp>
      <p:grpSp>
        <p:nvGrpSpPr>
          <p:cNvPr id="5" name="组合 4"/>
          <p:cNvGrpSpPr/>
          <p:nvPr/>
        </p:nvGrpSpPr>
        <p:grpSpPr>
          <a:xfrm>
            <a:off x="4951688" y="4236586"/>
            <a:ext cx="478567" cy="1361784"/>
            <a:chOff x="4951688" y="4236586"/>
            <a:chExt cx="478567" cy="1361784"/>
          </a:xfrm>
        </p:grpSpPr>
        <p:sp>
          <p:nvSpPr>
            <p:cNvPr id="69" name="Shape 1629"/>
            <p:cNvSpPr/>
            <p:nvPr/>
          </p:nvSpPr>
          <p:spPr>
            <a:xfrm flipV="1">
              <a:off x="5178480" y="4338734"/>
              <a:ext cx="0" cy="1259636"/>
            </a:xfrm>
            <a:prstGeom prst="line">
              <a:avLst/>
            </a:prstGeom>
            <a:ln w="12700">
              <a:solidFill>
                <a:srgbClr val="A6AAA9"/>
              </a:solidFill>
              <a:miter lim="400000"/>
            </a:ln>
          </p:spPr>
          <p:txBody>
            <a:bodyPr lIns="25400" tIns="25400" rIns="25400" bIns="25400" anchor="ctr"/>
            <a:lstStyle/>
            <a:p>
              <a:pPr defTabSz="1218565"/>
              <a:endParaRPr sz="1735">
                <a:solidFill>
                  <a:prstClr val="black"/>
                </a:solidFill>
                <a:latin typeface="Calibri" panose="020F0502020204030204"/>
              </a:endParaRPr>
            </a:p>
          </p:txBody>
        </p:sp>
        <p:sp>
          <p:nvSpPr>
            <p:cNvPr id="70" name="Shape 1648"/>
            <p:cNvSpPr/>
            <p:nvPr/>
          </p:nvSpPr>
          <p:spPr>
            <a:xfrm>
              <a:off x="4951688" y="5093649"/>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1667">
                  <a:srgbClr val="067FC9"/>
                </a:gs>
                <a:gs pos="100000">
                  <a:srgbClr val="00B2CA"/>
                </a:gs>
              </a:gsLst>
              <a:lin ang="0" scaled="0"/>
            </a:gra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51" tIns="19051" rIns="19051" bIns="19051" numCol="1" anchor="ctr">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sz="1735" b="0" i="0" u="none" strike="noStrike" kern="0" cap="none" spc="0" normalizeH="0" baseline="0" noProof="0" smtClean="0">
                <a:ln>
                  <a:noFill/>
                </a:ln>
                <a:solidFill>
                  <a:prstClr val="black"/>
                </a:solidFill>
                <a:effectLst/>
                <a:uLnTx/>
                <a:uFillTx/>
                <a:latin typeface="Calibri" panose="020F0502020204030204"/>
              </a:endParaRPr>
            </a:p>
          </p:txBody>
        </p:sp>
        <p:sp>
          <p:nvSpPr>
            <p:cNvPr id="73" name="Text Placeholder 4"/>
            <p:cNvSpPr txBox="1"/>
            <p:nvPr/>
          </p:nvSpPr>
          <p:spPr>
            <a:xfrm>
              <a:off x="5058733" y="523744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04</a:t>
              </a:r>
            </a:p>
          </p:txBody>
        </p:sp>
        <p:sp>
          <p:nvSpPr>
            <p:cNvPr id="81" name="Shape 1654"/>
            <p:cNvSpPr/>
            <p:nvPr/>
          </p:nvSpPr>
          <p:spPr>
            <a:xfrm>
              <a:off x="5077639" y="4236586"/>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8565"/>
              <a:endParaRPr sz="1735">
                <a:solidFill>
                  <a:prstClr val="black"/>
                </a:solidFill>
                <a:latin typeface="Calibri" panose="020F0502020204030204"/>
              </a:endParaRPr>
            </a:p>
          </p:txBody>
        </p:sp>
      </p:grpSp>
      <p:sp>
        <p:nvSpPr>
          <p:cNvPr id="50" name="文本框 49"/>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2" name="椭圆 51"/>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fltVal val="0"/>
                                          </p:val>
                                        </p:tav>
                                        <p:tav tm="100000">
                                          <p:val>
                                            <p:strVal val="#ppt_w"/>
                                          </p:val>
                                        </p:tav>
                                      </p:tavLst>
                                    </p:anim>
                                    <p:anim calcmode="lin" valueType="num">
                                      <p:cBhvr>
                                        <p:cTn id="12" dur="500" fill="hold"/>
                                        <p:tgtEl>
                                          <p:spTgt spid="52"/>
                                        </p:tgtEl>
                                        <p:attrNameLst>
                                          <p:attrName>ppt_h</p:attrName>
                                        </p:attrNameLst>
                                      </p:cBhvr>
                                      <p:tavLst>
                                        <p:tav tm="0">
                                          <p:val>
                                            <p:fltVal val="0"/>
                                          </p:val>
                                        </p:tav>
                                        <p:tav tm="100000">
                                          <p:val>
                                            <p:strVal val="#ppt_h"/>
                                          </p:val>
                                        </p:tav>
                                      </p:tavLst>
                                    </p:anim>
                                    <p:animEffect transition="in" filter="fade">
                                      <p:cBhvr>
                                        <p:cTn id="13" dur="500"/>
                                        <p:tgtEl>
                                          <p:spTgt spid="52"/>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1000"/>
                                        <p:tgtEl>
                                          <p:spTgt spid="60"/>
                                        </p:tgtEl>
                                      </p:cBhvr>
                                    </p:animEffect>
                                    <p:anim calcmode="lin" valueType="num">
                                      <p:cBhvr>
                                        <p:cTn id="22" dur="1000" fill="hold"/>
                                        <p:tgtEl>
                                          <p:spTgt spid="60"/>
                                        </p:tgtEl>
                                        <p:attrNameLst>
                                          <p:attrName>ppt_x</p:attrName>
                                        </p:attrNameLst>
                                      </p:cBhvr>
                                      <p:tavLst>
                                        <p:tav tm="0">
                                          <p:val>
                                            <p:strVal val="#ppt_x"/>
                                          </p:val>
                                        </p:tav>
                                        <p:tav tm="100000">
                                          <p:val>
                                            <p:strVal val="#ppt_x"/>
                                          </p:val>
                                        </p:tav>
                                      </p:tavLst>
                                    </p:anim>
                                    <p:anim calcmode="lin" valueType="num">
                                      <p:cBhvr>
                                        <p:cTn id="23" dur="1000" fill="hold"/>
                                        <p:tgtEl>
                                          <p:spTgt spid="6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1000"/>
                                        <p:tgtEl>
                                          <p:spTgt spid="61"/>
                                        </p:tgtEl>
                                      </p:cBhvr>
                                    </p:animEffect>
                                    <p:anim calcmode="lin" valueType="num">
                                      <p:cBhvr>
                                        <p:cTn id="27" dur="1000" fill="hold"/>
                                        <p:tgtEl>
                                          <p:spTgt spid="61"/>
                                        </p:tgtEl>
                                        <p:attrNameLst>
                                          <p:attrName>ppt_x</p:attrName>
                                        </p:attrNameLst>
                                      </p:cBhvr>
                                      <p:tavLst>
                                        <p:tav tm="0">
                                          <p:val>
                                            <p:strVal val="#ppt_x"/>
                                          </p:val>
                                        </p:tav>
                                        <p:tav tm="100000">
                                          <p:val>
                                            <p:strVal val="#ppt_x"/>
                                          </p:val>
                                        </p:tav>
                                      </p:tavLst>
                                    </p:anim>
                                    <p:anim calcmode="lin" valueType="num">
                                      <p:cBhvr>
                                        <p:cTn id="28" dur="1000" fill="hold"/>
                                        <p:tgtEl>
                                          <p:spTgt spid="6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1000"/>
                                        <p:tgtEl>
                                          <p:spTgt spid="62"/>
                                        </p:tgtEl>
                                      </p:cBhvr>
                                    </p:animEffect>
                                    <p:anim calcmode="lin" valueType="num">
                                      <p:cBhvr>
                                        <p:cTn id="32" dur="1000" fill="hold"/>
                                        <p:tgtEl>
                                          <p:spTgt spid="62"/>
                                        </p:tgtEl>
                                        <p:attrNameLst>
                                          <p:attrName>ppt_x</p:attrName>
                                        </p:attrNameLst>
                                      </p:cBhvr>
                                      <p:tavLst>
                                        <p:tav tm="0">
                                          <p:val>
                                            <p:strVal val="#ppt_x"/>
                                          </p:val>
                                        </p:tav>
                                        <p:tav tm="100000">
                                          <p:val>
                                            <p:strVal val="#ppt_x"/>
                                          </p:val>
                                        </p:tav>
                                      </p:tavLst>
                                    </p:anim>
                                    <p:anim calcmode="lin" valueType="num">
                                      <p:cBhvr>
                                        <p:cTn id="33" dur="1000" fill="hold"/>
                                        <p:tgtEl>
                                          <p:spTgt spid="62"/>
                                        </p:tgtEl>
                                        <p:attrNameLst>
                                          <p:attrName>ppt_y</p:attrName>
                                        </p:attrNameLst>
                                      </p:cBhvr>
                                      <p:tavLst>
                                        <p:tav tm="0">
                                          <p:val>
                                            <p:strVal val="#ppt_y+.1"/>
                                          </p:val>
                                        </p:tav>
                                        <p:tav tm="100000">
                                          <p:val>
                                            <p:strVal val="#ppt_y"/>
                                          </p:val>
                                        </p:tav>
                                      </p:tavLst>
                                    </p:anim>
                                  </p:childTnLst>
                                </p:cTn>
                              </p:par>
                              <p:par>
                                <p:cTn id="34" presetID="22" presetClass="entr" presetSubtype="4" fill="hold"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cTn>
                              </p:par>
                              <p:par>
                                <p:cTn id="37" presetID="22" presetClass="entr" presetSubtype="1" fill="hold" nodeType="withEffect">
                                  <p:stCondLst>
                                    <p:cond delay="10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par>
                                <p:cTn id="40" presetID="22" presetClass="entr" presetSubtype="4" fill="hold" nodeType="withEffect">
                                  <p:stCondLst>
                                    <p:cond delay="20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par>
                                <p:cTn id="43" presetID="22" presetClass="entr" presetSubtype="1" fill="hold" nodeType="withEffect">
                                  <p:stCondLst>
                                    <p:cond delay="30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500"/>
                                        <p:tgtEl>
                                          <p:spTgt spid="5"/>
                                        </p:tgtEl>
                                      </p:cBhvr>
                                    </p:animEffect>
                                  </p:childTnLst>
                                </p:cTn>
                              </p:par>
                              <p:par>
                                <p:cTn id="46" presetID="22" presetClass="entr" presetSubtype="4" fill="hold" nodeType="withEffect">
                                  <p:stCondLst>
                                    <p:cond delay="400"/>
                                  </p:stCondLst>
                                  <p:childTnLst>
                                    <p:set>
                                      <p:cBhvr>
                                        <p:cTn id="47" dur="1" fill="hold">
                                          <p:stCondLst>
                                            <p:cond delay="0"/>
                                          </p:stCondLst>
                                        </p:cTn>
                                        <p:tgtEl>
                                          <p:spTgt spid="6"/>
                                        </p:tgtEl>
                                        <p:attrNameLst>
                                          <p:attrName>style.visibility</p:attrName>
                                        </p:attrNameLst>
                                      </p:cBhvr>
                                      <p:to>
                                        <p:strVal val="visible"/>
                                      </p:to>
                                    </p:set>
                                    <p:animEffect transition="in" filter="wipe(down)">
                                      <p:cBhvr>
                                        <p:cTn id="48" dur="500"/>
                                        <p:tgtEl>
                                          <p:spTgt spid="6"/>
                                        </p:tgtEl>
                                      </p:cBhvr>
                                    </p:animEffect>
                                  </p:childTnLst>
                                </p:cTn>
                              </p:par>
                              <p:par>
                                <p:cTn id="49" presetID="22" presetClass="entr" presetSubtype="4" fill="hold" nodeType="withEffect">
                                  <p:stCondLst>
                                    <p:cond delay="50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500"/>
                                        <p:tgtEl>
                                          <p:spTgt spid="7"/>
                                        </p:tgtEl>
                                      </p:cBhvr>
                                    </p:animEffect>
                                  </p:childTnLst>
                                </p:cTn>
                              </p:par>
                              <p:par>
                                <p:cTn id="52" presetID="22" presetClass="entr" presetSubtype="4"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wipe(down)">
                                      <p:cBhvr>
                                        <p:cTn id="54" dur="500"/>
                                        <p:tgtEl>
                                          <p:spTgt spid="13"/>
                                        </p:tgtEl>
                                      </p:cBhvr>
                                    </p:animEffect>
                                  </p:childTnLst>
                                </p:cTn>
                              </p:par>
                            </p:childTnLst>
                          </p:cTn>
                        </p:par>
                        <p:par>
                          <p:cTn id="55" fill="hold">
                            <p:stCondLst>
                              <p:cond delay="200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par>
                                <p:cTn id="68" presetID="10" presetClass="entr" presetSubtype="0" fill="hold" grpId="0" nodeType="withEffect">
                                  <p:stCondLst>
                                    <p:cond delay="0"/>
                                  </p:stCondLst>
                                  <p:iterate type="wd">
                                    <p:tmPct val="10000"/>
                                  </p:iterate>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grpId="0" nodeType="withEffect">
                                  <p:stCondLst>
                                    <p:cond delay="0"/>
                                  </p:stCondLst>
                                  <p:iterate type="wd">
                                    <p:tmPct val="10000"/>
                                  </p:iterate>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par>
                                <p:cTn id="74" presetID="10" presetClass="entr" presetSubtype="0" fill="hold" grpId="0" nodeType="withEffect">
                                  <p:stCondLst>
                                    <p:cond delay="0"/>
                                  </p:stCondLst>
                                  <p:iterate type="wd">
                                    <p:tmPct val="10000"/>
                                  </p:iterate>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p:bldP spid="51" grpId="0"/>
      <p:bldP spid="53" grpId="0"/>
      <p:bldP spid="55" grpId="0"/>
      <p:bldP spid="60" grpId="0" animBg="1"/>
      <p:bldP spid="61" grpId="0" animBg="1"/>
      <p:bldP spid="62" grpId="0"/>
      <p:bldP spid="67" grpId="0"/>
      <p:bldP spid="72" grpId="0"/>
      <p:bldP spid="76" grpId="0"/>
      <p:bldP spid="50" grpId="0"/>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2386645" y="4716537"/>
            <a:ext cx="1189365" cy="338554"/>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ONE</a:t>
            </a:r>
            <a:endParaRPr lang="zh-CN" altLang="en-US" sz="1600" dirty="0">
              <a:solidFill>
                <a:schemeClr val="tx1">
                  <a:lumMod val="65000"/>
                  <a:lumOff val="35000"/>
                </a:schemeClr>
              </a:solidFill>
              <a:latin typeface="+mj-ea"/>
              <a:ea typeface="+mj-ea"/>
            </a:endParaRPr>
          </a:p>
        </p:txBody>
      </p:sp>
      <p:sp>
        <p:nvSpPr>
          <p:cNvPr id="3" name="TextBox 66"/>
          <p:cNvSpPr txBox="1"/>
          <p:nvPr/>
        </p:nvSpPr>
        <p:spPr>
          <a:xfrm>
            <a:off x="5480299" y="4716537"/>
            <a:ext cx="1240083" cy="338554"/>
          </a:xfrm>
          <a:prstGeom prst="rect">
            <a:avLst/>
          </a:prstGeom>
          <a:noFill/>
        </p:spPr>
        <p:txBody>
          <a:bodyPr wrap="none" rtlCol="0">
            <a:spAutoFit/>
          </a:body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TWO</a:t>
            </a:r>
            <a:endParaRPr lang="zh-CN" altLang="en-US" sz="1600" spc="100" dirty="0">
              <a:solidFill>
                <a:schemeClr val="tx1">
                  <a:lumMod val="65000"/>
                  <a:lumOff val="35000"/>
                </a:schemeClr>
              </a:solidFill>
              <a:latin typeface="+mj-ea"/>
              <a:ea typeface="+mj-ea"/>
            </a:endParaRPr>
          </a:p>
        </p:txBody>
      </p:sp>
      <p:sp>
        <p:nvSpPr>
          <p:cNvPr id="5" name="TextBox 66"/>
          <p:cNvSpPr txBox="1"/>
          <p:nvPr/>
        </p:nvSpPr>
        <p:spPr>
          <a:xfrm>
            <a:off x="8232585" y="4716537"/>
            <a:ext cx="1378519" cy="338554"/>
          </a:xfrm>
          <a:prstGeom prst="rect">
            <a:avLst/>
          </a:prstGeom>
          <a:noFill/>
        </p:spPr>
        <p:txBody>
          <a:bodyPr wrap="none" rtlCol="0">
            <a:spAutoFit/>
          </a:body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THREE</a:t>
            </a:r>
            <a:endParaRPr lang="zh-CN" altLang="en-US" sz="1600" spc="100" dirty="0">
              <a:solidFill>
                <a:schemeClr val="tx1">
                  <a:lumMod val="65000"/>
                  <a:lumOff val="35000"/>
                </a:schemeClr>
              </a:solidFill>
              <a:latin typeface="+mj-ea"/>
              <a:ea typeface="+mj-ea"/>
            </a:endParaRPr>
          </a:p>
        </p:txBody>
      </p:sp>
      <p:sp>
        <p:nvSpPr>
          <p:cNvPr id="6" name="TextBox 64"/>
          <p:cNvSpPr txBox="1"/>
          <p:nvPr/>
        </p:nvSpPr>
        <p:spPr>
          <a:xfrm>
            <a:off x="2273444" y="5068788"/>
            <a:ext cx="1415772" cy="46166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项目概况</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6"/>
          <p:cNvSpPr txBox="1"/>
          <p:nvPr/>
        </p:nvSpPr>
        <p:spPr>
          <a:xfrm>
            <a:off x="5016286" y="5068788"/>
            <a:ext cx="2108269" cy="461665"/>
          </a:xfrm>
          <a:prstGeom prst="rect">
            <a:avLst/>
          </a:prstGeom>
          <a:noFill/>
        </p:spPr>
        <p:txBody>
          <a:bodyPr wrap="none" rtlCol="0">
            <a:spAutoFit/>
          </a:bodyPr>
          <a:lstStyle/>
          <a:p>
            <a:pPr algn="ctr"/>
            <a:r>
              <a:rPr lang="zh-CN" altLang="en-US" sz="2400" spc="100" dirty="0" smtClean="0">
                <a:solidFill>
                  <a:schemeClr val="tx1">
                    <a:lumMod val="65000"/>
                    <a:lumOff val="35000"/>
                  </a:schemeClr>
                </a:solidFill>
                <a:latin typeface="微软雅黑" panose="020B0503020204020204" pitchFamily="34" charset="-122"/>
                <a:ea typeface="微软雅黑" panose="020B0503020204020204" pitchFamily="34" charset="-122"/>
              </a:rPr>
              <a:t>重点营销工作</a:t>
            </a:r>
            <a:endParaRPr lang="zh-CN" altLang="en-US" sz="24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66"/>
          <p:cNvSpPr txBox="1"/>
          <p:nvPr/>
        </p:nvSpPr>
        <p:spPr>
          <a:xfrm>
            <a:off x="8232585" y="5068788"/>
            <a:ext cx="1467069" cy="461665"/>
          </a:xfrm>
          <a:prstGeom prst="rect">
            <a:avLst/>
          </a:prstGeom>
          <a:noFill/>
        </p:spPr>
        <p:txBody>
          <a:bodyPr wrap="none" rtlCol="0">
            <a:spAutoFit/>
          </a:bodyPr>
          <a:lstStyle/>
          <a:p>
            <a:pPr algn="ctr"/>
            <a:r>
              <a:rPr lang="zh-CN" altLang="en-US" sz="2400" spc="100" dirty="0" smtClean="0">
                <a:solidFill>
                  <a:schemeClr val="tx1">
                    <a:lumMod val="65000"/>
                    <a:lumOff val="35000"/>
                  </a:schemeClr>
                </a:solidFill>
                <a:latin typeface="微软雅黑" panose="020B0503020204020204" pitchFamily="34" charset="-122"/>
                <a:ea typeface="微软雅黑" panose="020B0503020204020204" pitchFamily="34" charset="-122"/>
              </a:rPr>
              <a:t>几点感悟</a:t>
            </a:r>
            <a:endParaRPr lang="zh-CN" altLang="en-US" sz="24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573765" y="-1467544"/>
            <a:ext cx="3137307" cy="3137307"/>
            <a:chOff x="304800" y="673100"/>
            <a:chExt cx="4000500" cy="4000500"/>
          </a:xfrm>
          <a:effectLst>
            <a:outerShdw blurRad="444500" dist="254000" dir="684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13" name="椭圆 12"/>
          <p:cNvSpPr/>
          <p:nvPr/>
        </p:nvSpPr>
        <p:spPr>
          <a:xfrm>
            <a:off x="6445940" y="1654164"/>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0828" y="1811949"/>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125914" y="1650370"/>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椭圆 15"/>
          <p:cNvSpPr/>
          <p:nvPr/>
        </p:nvSpPr>
        <p:spPr>
          <a:xfrm>
            <a:off x="5088668" y="1477741"/>
            <a:ext cx="333939" cy="333939"/>
          </a:xfrm>
          <a:prstGeom prst="ellipse">
            <a:avLst/>
          </a:prstGeom>
          <a:gradFill>
            <a:gsLst>
              <a:gs pos="0">
                <a:srgbClr val="067FC9"/>
              </a:gs>
              <a:gs pos="100000">
                <a:srgbClr val="00B2CA"/>
              </a:gs>
            </a:gsLst>
            <a:lin ang="2700000" scaled="1"/>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椭圆 16"/>
          <p:cNvSpPr/>
          <p:nvPr/>
        </p:nvSpPr>
        <p:spPr>
          <a:xfrm>
            <a:off x="5490300" y="1443940"/>
            <a:ext cx="366369" cy="366369"/>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椭圆 17"/>
          <p:cNvSpPr/>
          <p:nvPr/>
        </p:nvSpPr>
        <p:spPr>
          <a:xfrm>
            <a:off x="5803401" y="1825958"/>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317630" y="1579230"/>
            <a:ext cx="429535" cy="429535"/>
          </a:xfrm>
          <a:prstGeom prst="ellipse">
            <a:avLst/>
          </a:prstGeom>
          <a:gradFill>
            <a:gsLst>
              <a:gs pos="0">
                <a:srgbClr val="067FC9"/>
              </a:gs>
              <a:gs pos="100000">
                <a:srgbClr val="00B2CA"/>
              </a:gs>
            </a:gsLst>
            <a:lin ang="2700000" scaled="1"/>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652078" y="1653990"/>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271798" y="1828966"/>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739388" y="1409629"/>
            <a:ext cx="366369" cy="36636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椭圆 22"/>
          <p:cNvSpPr/>
          <p:nvPr/>
        </p:nvSpPr>
        <p:spPr>
          <a:xfrm>
            <a:off x="5297114" y="1724741"/>
            <a:ext cx="183185" cy="18318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893458" y="1825958"/>
            <a:ext cx="183185" cy="183185"/>
          </a:xfrm>
          <a:prstGeom prst="ellipse">
            <a:avLst/>
          </a:prstGeom>
          <a:gradFill>
            <a:gsLst>
              <a:gs pos="0">
                <a:srgbClr val="067FC9"/>
              </a:gs>
              <a:gs pos="100000">
                <a:srgbClr val="00B2CA"/>
              </a:gs>
            </a:gsLst>
            <a:lin ang="2700000" scaled="1"/>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052303" y="153023"/>
            <a:ext cx="2298524" cy="923330"/>
          </a:xfrm>
          <a:prstGeom prst="rect">
            <a:avLst/>
          </a:prstGeom>
          <a:noFill/>
        </p:spPr>
        <p:txBody>
          <a:bodyPr wrap="square" rtlCol="0">
            <a:spAutoFit/>
          </a:bodyPr>
          <a:lstStyle/>
          <a:p>
            <a:pPr algn="ctr"/>
            <a:r>
              <a:rPr lang="zh-CN" altLang="en-US" sz="5400"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目 录</a:t>
            </a:r>
          </a:p>
        </p:txBody>
      </p:sp>
      <p:sp>
        <p:nvSpPr>
          <p:cNvPr id="26" name="Rectangle 4"/>
          <p:cNvSpPr txBox="1">
            <a:spLocks noChangeArrowheads="1"/>
          </p:cNvSpPr>
          <p:nvPr/>
        </p:nvSpPr>
        <p:spPr bwMode="auto">
          <a:xfrm>
            <a:off x="5286592" y="904776"/>
            <a:ext cx="1829944"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3" rIns="91428" bIns="4571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800"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contents</a:t>
            </a:r>
            <a:endParaRPr lang="zh-CN" altLang="en-US" sz="2800" dirty="0">
              <a:solidFill>
                <a:schemeClr val="tx1">
                  <a:lumMod val="65000"/>
                  <a:lumOff val="35000"/>
                </a:schemeClr>
              </a:solidFill>
              <a:effectLst>
                <a:innerShdw blurRad="63500" dist="50800" dir="13500000">
                  <a:prstClr val="black">
                    <a:alpha val="50000"/>
                  </a:prstClr>
                </a:innerShdw>
              </a:effectLst>
            </a:endParaRPr>
          </a:p>
        </p:txBody>
      </p:sp>
      <p:grpSp>
        <p:nvGrpSpPr>
          <p:cNvPr id="28" name="组合 27"/>
          <p:cNvGrpSpPr/>
          <p:nvPr/>
        </p:nvGrpSpPr>
        <p:grpSpPr>
          <a:xfrm>
            <a:off x="8026245" y="2550171"/>
            <a:ext cx="1869060" cy="1869042"/>
            <a:chOff x="1517330" y="1125257"/>
            <a:chExt cx="2204282" cy="2204282"/>
          </a:xfrm>
        </p:grpSpPr>
        <p:sp>
          <p:nvSpPr>
            <p:cNvPr id="30" name="椭圆 2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椭圆 30"/>
            <p:cNvSpPr/>
            <p:nvPr/>
          </p:nvSpPr>
          <p:spPr>
            <a:xfrm>
              <a:off x="1719372" y="1327297"/>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38" name="组合 37"/>
          <p:cNvGrpSpPr/>
          <p:nvPr/>
        </p:nvGrpSpPr>
        <p:grpSpPr>
          <a:xfrm>
            <a:off x="2071726" y="2550171"/>
            <a:ext cx="1869060" cy="1869042"/>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椭圆 40"/>
            <p:cNvSpPr/>
            <p:nvPr/>
          </p:nvSpPr>
          <p:spPr>
            <a:xfrm>
              <a:off x="1719372" y="1327298"/>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43" name="组合 42"/>
          <p:cNvGrpSpPr/>
          <p:nvPr/>
        </p:nvGrpSpPr>
        <p:grpSpPr>
          <a:xfrm>
            <a:off x="5162264" y="2550171"/>
            <a:ext cx="1869060" cy="1869042"/>
            <a:chOff x="1517330" y="1125257"/>
            <a:chExt cx="2204282" cy="2204282"/>
          </a:xfrm>
        </p:grpSpPr>
        <p:sp>
          <p:nvSpPr>
            <p:cNvPr id="45" name="椭圆 4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椭圆 45"/>
            <p:cNvSpPr/>
            <p:nvPr/>
          </p:nvSpPr>
          <p:spPr>
            <a:xfrm>
              <a:off x="1719372" y="1327298"/>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47" name="KSO_Shape"/>
          <p:cNvSpPr/>
          <p:nvPr/>
        </p:nvSpPr>
        <p:spPr bwMode="auto">
          <a:xfrm>
            <a:off x="2509291" y="3126049"/>
            <a:ext cx="993930" cy="717284"/>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8" name="KSO_Shape"/>
          <p:cNvSpPr/>
          <p:nvPr/>
        </p:nvSpPr>
        <p:spPr bwMode="auto">
          <a:xfrm>
            <a:off x="5439414" y="3114173"/>
            <a:ext cx="1149547" cy="804683"/>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9" name="KSO_Shape"/>
          <p:cNvSpPr/>
          <p:nvPr/>
        </p:nvSpPr>
        <p:spPr bwMode="auto">
          <a:xfrm>
            <a:off x="8590079" y="3110725"/>
            <a:ext cx="842292" cy="71594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5000">
                                          <p:cBhvr additive="base">
                                            <p:cTn id="7" dur="2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0"/>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5"/>
                                            </p:tgtEl>
                                            <p:attrNameLst>
                                              <p:attrName>style.visibility</p:attrName>
                                            </p:attrNameLst>
                                          </p:cBhvr>
                                          <p:to>
                                            <p:strVal val="visible"/>
                                          </p:to>
                                        </p:set>
                                        <p:anim by="(-#ppt_w*2)" calcmode="lin" valueType="num">
                                          <p:cBhvr rctx="PPT">
                                            <p:cTn id="11" dur="500" autoRev="1" fill="hold">
                                              <p:stCondLst>
                                                <p:cond delay="0"/>
                                              </p:stCondLst>
                                            </p:cTn>
                                            <p:tgtEl>
                                              <p:spTgt spid="25"/>
                                            </p:tgtEl>
                                            <p:attrNameLst>
                                              <p:attrName>ppt_w</p:attrName>
                                            </p:attrNameLst>
                                          </p:cBhvr>
                                        </p:anim>
                                        <p:anim by="(#ppt_w*0.50)" calcmode="lin" valueType="num">
                                          <p:cBhvr>
                                            <p:cTn id="12" dur="500" decel="50000" autoRev="1" fill="hold">
                                              <p:stCondLst>
                                                <p:cond delay="0"/>
                                              </p:stCondLst>
                                            </p:cTn>
                                            <p:tgtEl>
                                              <p:spTgt spid="25"/>
                                            </p:tgtEl>
                                            <p:attrNameLst>
                                              <p:attrName>ppt_x</p:attrName>
                                            </p:attrNameLst>
                                          </p:cBhvr>
                                        </p:anim>
                                        <p:anim from="(-#ppt_h/2)" to="(#ppt_y)" calcmode="lin" valueType="num">
                                          <p:cBhvr>
                                            <p:cTn id="13" dur="1000" fill="hold">
                                              <p:stCondLst>
                                                <p:cond delay="0"/>
                                              </p:stCondLst>
                                            </p:cTn>
                                            <p:tgtEl>
                                              <p:spTgt spid="25"/>
                                            </p:tgtEl>
                                            <p:attrNameLst>
                                              <p:attrName>ppt_y</p:attrName>
                                            </p:attrNameLst>
                                          </p:cBhvr>
                                        </p:anim>
                                        <p:animRot by="21600000">
                                          <p:cBhvr>
                                            <p:cTn id="14" dur="1000" fill="hold">
                                              <p:stCondLst>
                                                <p:cond delay="0"/>
                                              </p:stCondLst>
                                            </p:cTn>
                                            <p:tgtEl>
                                              <p:spTgt spid="25"/>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childTnLst>
                              </p:cTn>
                            </p:par>
                            <p:par>
                              <p:cTn id="79" fill="hold">
                                <p:stCondLst>
                                  <p:cond delay="500"/>
                                </p:stCondLst>
                                <p:childTnLst>
                                  <p:par>
                                    <p:cTn id="80" presetID="53" presetClass="entr" presetSubtype="16"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fltVal val="0"/>
                                              </p:val>
                                            </p:tav>
                                            <p:tav tm="100000">
                                              <p:val>
                                                <p:strVal val="#ppt_w"/>
                                              </p:val>
                                            </p:tav>
                                          </p:tavLst>
                                        </p:anim>
                                        <p:anim calcmode="lin" valueType="num">
                                          <p:cBhvr>
                                            <p:cTn id="83" dur="500" fill="hold"/>
                                            <p:tgtEl>
                                              <p:spTgt spid="28"/>
                                            </p:tgtEl>
                                            <p:attrNameLst>
                                              <p:attrName>ppt_h</p:attrName>
                                            </p:attrNameLst>
                                          </p:cBhvr>
                                          <p:tavLst>
                                            <p:tav tm="0">
                                              <p:val>
                                                <p:fltVal val="0"/>
                                              </p:val>
                                            </p:tav>
                                            <p:tav tm="100000">
                                              <p:val>
                                                <p:strVal val="#ppt_h"/>
                                              </p:val>
                                            </p:tav>
                                          </p:tavLst>
                                        </p:anim>
                                        <p:animEffect transition="in" filter="fade">
                                          <p:cBhvr>
                                            <p:cTn id="84" dur="500"/>
                                            <p:tgtEl>
                                              <p:spTgt spid="28"/>
                                            </p:tgtEl>
                                          </p:cBhvr>
                                        </p:animEffect>
                                      </p:childTnLst>
                                    </p:cTn>
                                  </p:par>
                                  <p:par>
                                    <p:cTn id="85" presetID="53" presetClass="entr" presetSubtype="16"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53" presetClass="entr" presetSubtype="16" fill="hold"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childTnLst>
                              </p:cTn>
                            </p:par>
                            <p:par>
                              <p:cTn id="110" fill="hold">
                                <p:stCondLst>
                                  <p:cond delay="1000"/>
                                </p:stCondLst>
                                <p:childTnLst>
                                  <p:par>
                                    <p:cTn id="111" presetID="2" presetClass="entr" presetSubtype="2" fill="hold" grpId="0" nodeType="afterEffect">
                                      <p:stCondLst>
                                        <p:cond delay="0"/>
                                      </p:stCondLst>
                                      <p:childTnLst>
                                        <p:set>
                                          <p:cBhvr>
                                            <p:cTn id="112" dur="1" fill="hold">
                                              <p:stCondLst>
                                                <p:cond delay="0"/>
                                              </p:stCondLst>
                                            </p:cTn>
                                            <p:tgtEl>
                                              <p:spTgt spid="2"/>
                                            </p:tgtEl>
                                            <p:attrNameLst>
                                              <p:attrName>style.visibility</p:attrName>
                                            </p:attrNameLst>
                                          </p:cBhvr>
                                          <p:to>
                                            <p:strVal val="visible"/>
                                          </p:to>
                                        </p:set>
                                        <p:anim calcmode="lin" valueType="num">
                                          <p:cBhvr additive="base">
                                            <p:cTn id="113" dur="500" fill="hold"/>
                                            <p:tgtEl>
                                              <p:spTgt spid="2"/>
                                            </p:tgtEl>
                                            <p:attrNameLst>
                                              <p:attrName>ppt_x</p:attrName>
                                            </p:attrNameLst>
                                          </p:cBhvr>
                                          <p:tavLst>
                                            <p:tav tm="0">
                                              <p:val>
                                                <p:strVal val="1+#ppt_w/2"/>
                                              </p:val>
                                            </p:tav>
                                            <p:tav tm="100000">
                                              <p:val>
                                                <p:strVal val="#ppt_x"/>
                                              </p:val>
                                            </p:tav>
                                          </p:tavLst>
                                        </p:anim>
                                        <p:anim calcmode="lin" valueType="num">
                                          <p:cBhvr additive="base">
                                            <p:cTn id="114" dur="500" fill="hold"/>
                                            <p:tgtEl>
                                              <p:spTgt spid="2"/>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3"/>
                                            </p:tgtEl>
                                            <p:attrNameLst>
                                              <p:attrName>style.visibility</p:attrName>
                                            </p:attrNameLst>
                                          </p:cBhvr>
                                          <p:to>
                                            <p:strVal val="visible"/>
                                          </p:to>
                                        </p:set>
                                        <p:anim calcmode="lin" valueType="num">
                                          <p:cBhvr additive="base">
                                            <p:cTn id="117" dur="500" fill="hold"/>
                                            <p:tgtEl>
                                              <p:spTgt spid="3"/>
                                            </p:tgtEl>
                                            <p:attrNameLst>
                                              <p:attrName>ppt_x</p:attrName>
                                            </p:attrNameLst>
                                          </p:cBhvr>
                                          <p:tavLst>
                                            <p:tav tm="0">
                                              <p:val>
                                                <p:strVal val="1+#ppt_w/2"/>
                                              </p:val>
                                            </p:tav>
                                            <p:tav tm="100000">
                                              <p:val>
                                                <p:strVal val="#ppt_x"/>
                                              </p:val>
                                            </p:tav>
                                          </p:tavLst>
                                        </p:anim>
                                        <p:anim calcmode="lin" valueType="num">
                                          <p:cBhvr additive="base">
                                            <p:cTn id="118" dur="500" fill="hold"/>
                                            <p:tgtEl>
                                              <p:spTgt spid="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5"/>
                                            </p:tgtEl>
                                            <p:attrNameLst>
                                              <p:attrName>style.visibility</p:attrName>
                                            </p:attrNameLst>
                                          </p:cBhvr>
                                          <p:to>
                                            <p:strVal val="visible"/>
                                          </p:to>
                                        </p:set>
                                        <p:anim calcmode="lin" valueType="num">
                                          <p:cBhvr additive="base">
                                            <p:cTn id="121" dur="500" fill="hold"/>
                                            <p:tgtEl>
                                              <p:spTgt spid="5"/>
                                            </p:tgtEl>
                                            <p:attrNameLst>
                                              <p:attrName>ppt_x</p:attrName>
                                            </p:attrNameLst>
                                          </p:cBhvr>
                                          <p:tavLst>
                                            <p:tav tm="0">
                                              <p:val>
                                                <p:strVal val="1+#ppt_w/2"/>
                                              </p:val>
                                            </p:tav>
                                            <p:tav tm="100000">
                                              <p:val>
                                                <p:strVal val="#ppt_x"/>
                                              </p:val>
                                            </p:tav>
                                          </p:tavLst>
                                        </p:anim>
                                        <p:anim calcmode="lin" valueType="num">
                                          <p:cBhvr additive="base">
                                            <p:cTn id="122" dur="500" fill="hold"/>
                                            <p:tgtEl>
                                              <p:spTgt spid="5"/>
                                            </p:tgtEl>
                                            <p:attrNameLst>
                                              <p:attrName>ppt_y</p:attrName>
                                            </p:attrNameLst>
                                          </p:cBhvr>
                                          <p:tavLst>
                                            <p:tav tm="0">
                                              <p:val>
                                                <p:strVal val="#ppt_y"/>
                                              </p:val>
                                            </p:tav>
                                            <p:tav tm="100000">
                                              <p:val>
                                                <p:strVal val="#ppt_y"/>
                                              </p:val>
                                            </p:tav>
                                          </p:tavLst>
                                        </p:anim>
                                      </p:childTnLst>
                                    </p:cTn>
                                  </p:par>
                                </p:childTnLst>
                              </p:cTn>
                            </p:par>
                            <p:par>
                              <p:cTn id="123" fill="hold">
                                <p:stCondLst>
                                  <p:cond delay="1500"/>
                                </p:stCondLst>
                                <p:childTnLst>
                                  <p:par>
                                    <p:cTn id="124" presetID="42" presetClass="entr" presetSubtype="0" fill="hold" grpId="0" nodeType="after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1000" fill="hold"/>
                                            <p:tgtEl>
                                              <p:spTgt spid="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7"/>
                                            </p:tgtEl>
                                            <p:attrNameLst>
                                              <p:attrName>style.visibility</p:attrName>
                                            </p:attrNameLst>
                                          </p:cBhvr>
                                          <p:to>
                                            <p:strVal val="visible"/>
                                          </p:to>
                                        </p:set>
                                        <p:animEffect transition="in" filter="fade">
                                          <p:cBhvr>
                                            <p:cTn id="131" dur="1000"/>
                                            <p:tgtEl>
                                              <p:spTgt spid="7"/>
                                            </p:tgtEl>
                                          </p:cBhvr>
                                        </p:animEffect>
                                        <p:anim calcmode="lin" valueType="num">
                                          <p:cBhvr>
                                            <p:cTn id="132" dur="1000" fill="hold"/>
                                            <p:tgtEl>
                                              <p:spTgt spid="7"/>
                                            </p:tgtEl>
                                            <p:attrNameLst>
                                              <p:attrName>ppt_x</p:attrName>
                                            </p:attrNameLst>
                                          </p:cBhvr>
                                          <p:tavLst>
                                            <p:tav tm="0">
                                              <p:val>
                                                <p:strVal val="#ppt_x"/>
                                              </p:val>
                                            </p:tav>
                                            <p:tav tm="100000">
                                              <p:val>
                                                <p:strVal val="#ppt_x"/>
                                              </p:val>
                                            </p:tav>
                                          </p:tavLst>
                                        </p:anim>
                                        <p:anim calcmode="lin" valueType="num">
                                          <p:cBhvr>
                                            <p:cTn id="133" dur="1000" fill="hold"/>
                                            <p:tgtEl>
                                              <p:spTgt spid="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0"/>
                                            <p:tgtEl>
                                              <p:spTgt spid="9"/>
                                            </p:tgtEl>
                                          </p:cBhvr>
                                        </p:animEffect>
                                        <p:anim calcmode="lin" valueType="num">
                                          <p:cBhvr>
                                            <p:cTn id="137" dur="1000" fill="hold"/>
                                            <p:tgtEl>
                                              <p:spTgt spid="9"/>
                                            </p:tgtEl>
                                            <p:attrNameLst>
                                              <p:attrName>ppt_x</p:attrName>
                                            </p:attrNameLst>
                                          </p:cBhvr>
                                          <p:tavLst>
                                            <p:tav tm="0">
                                              <p:val>
                                                <p:strVal val="#ppt_x"/>
                                              </p:val>
                                            </p:tav>
                                            <p:tav tm="100000">
                                              <p:val>
                                                <p:strVal val="#ppt_x"/>
                                              </p:val>
                                            </p:tav>
                                          </p:tavLst>
                                        </p:anim>
                                        <p:anim calcmode="lin" valueType="num">
                                          <p:cBhvr>
                                            <p:cTn id="1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9"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47" grpId="0" animBg="1"/>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5"/>
                                            </p:tgtEl>
                                            <p:attrNameLst>
                                              <p:attrName>style.visibility</p:attrName>
                                            </p:attrNameLst>
                                          </p:cBhvr>
                                          <p:to>
                                            <p:strVal val="visible"/>
                                          </p:to>
                                        </p:set>
                                        <p:anim by="(-#ppt_w*2)" calcmode="lin" valueType="num">
                                          <p:cBhvr rctx="PPT">
                                            <p:cTn id="11" dur="500" autoRev="1" fill="hold">
                                              <p:stCondLst>
                                                <p:cond delay="0"/>
                                              </p:stCondLst>
                                            </p:cTn>
                                            <p:tgtEl>
                                              <p:spTgt spid="25"/>
                                            </p:tgtEl>
                                            <p:attrNameLst>
                                              <p:attrName>ppt_w</p:attrName>
                                            </p:attrNameLst>
                                          </p:cBhvr>
                                        </p:anim>
                                        <p:anim by="(#ppt_w*0.50)" calcmode="lin" valueType="num">
                                          <p:cBhvr>
                                            <p:cTn id="12" dur="500" decel="50000" autoRev="1" fill="hold">
                                              <p:stCondLst>
                                                <p:cond delay="0"/>
                                              </p:stCondLst>
                                            </p:cTn>
                                            <p:tgtEl>
                                              <p:spTgt spid="25"/>
                                            </p:tgtEl>
                                            <p:attrNameLst>
                                              <p:attrName>ppt_x</p:attrName>
                                            </p:attrNameLst>
                                          </p:cBhvr>
                                        </p:anim>
                                        <p:anim from="(-#ppt_h/2)" to="(#ppt_y)" calcmode="lin" valueType="num">
                                          <p:cBhvr>
                                            <p:cTn id="13" dur="1000" fill="hold">
                                              <p:stCondLst>
                                                <p:cond delay="0"/>
                                              </p:stCondLst>
                                            </p:cTn>
                                            <p:tgtEl>
                                              <p:spTgt spid="25"/>
                                            </p:tgtEl>
                                            <p:attrNameLst>
                                              <p:attrName>ppt_y</p:attrName>
                                            </p:attrNameLst>
                                          </p:cBhvr>
                                        </p:anim>
                                        <p:animRot by="21600000">
                                          <p:cBhvr>
                                            <p:cTn id="14" dur="1000" fill="hold">
                                              <p:stCondLst>
                                                <p:cond delay="0"/>
                                              </p:stCondLst>
                                            </p:cTn>
                                            <p:tgtEl>
                                              <p:spTgt spid="25"/>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childTnLst>
                              </p:cTn>
                            </p:par>
                            <p:par>
                              <p:cTn id="79" fill="hold">
                                <p:stCondLst>
                                  <p:cond delay="500"/>
                                </p:stCondLst>
                                <p:childTnLst>
                                  <p:par>
                                    <p:cTn id="80" presetID="53" presetClass="entr" presetSubtype="16"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fltVal val="0"/>
                                              </p:val>
                                            </p:tav>
                                            <p:tav tm="100000">
                                              <p:val>
                                                <p:strVal val="#ppt_w"/>
                                              </p:val>
                                            </p:tav>
                                          </p:tavLst>
                                        </p:anim>
                                        <p:anim calcmode="lin" valueType="num">
                                          <p:cBhvr>
                                            <p:cTn id="83" dur="500" fill="hold"/>
                                            <p:tgtEl>
                                              <p:spTgt spid="28"/>
                                            </p:tgtEl>
                                            <p:attrNameLst>
                                              <p:attrName>ppt_h</p:attrName>
                                            </p:attrNameLst>
                                          </p:cBhvr>
                                          <p:tavLst>
                                            <p:tav tm="0">
                                              <p:val>
                                                <p:fltVal val="0"/>
                                              </p:val>
                                            </p:tav>
                                            <p:tav tm="100000">
                                              <p:val>
                                                <p:strVal val="#ppt_h"/>
                                              </p:val>
                                            </p:tav>
                                          </p:tavLst>
                                        </p:anim>
                                        <p:animEffect transition="in" filter="fade">
                                          <p:cBhvr>
                                            <p:cTn id="84" dur="500"/>
                                            <p:tgtEl>
                                              <p:spTgt spid="28"/>
                                            </p:tgtEl>
                                          </p:cBhvr>
                                        </p:animEffect>
                                      </p:childTnLst>
                                    </p:cTn>
                                  </p:par>
                                  <p:par>
                                    <p:cTn id="85" presetID="53" presetClass="entr" presetSubtype="16"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53" presetClass="entr" presetSubtype="16" fill="hold"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childTnLst>
                              </p:cTn>
                            </p:par>
                            <p:par>
                              <p:cTn id="110" fill="hold">
                                <p:stCondLst>
                                  <p:cond delay="1000"/>
                                </p:stCondLst>
                                <p:childTnLst>
                                  <p:par>
                                    <p:cTn id="111" presetID="2" presetClass="entr" presetSubtype="2" fill="hold" grpId="0" nodeType="afterEffect">
                                      <p:stCondLst>
                                        <p:cond delay="0"/>
                                      </p:stCondLst>
                                      <p:childTnLst>
                                        <p:set>
                                          <p:cBhvr>
                                            <p:cTn id="112" dur="1" fill="hold">
                                              <p:stCondLst>
                                                <p:cond delay="0"/>
                                              </p:stCondLst>
                                            </p:cTn>
                                            <p:tgtEl>
                                              <p:spTgt spid="2"/>
                                            </p:tgtEl>
                                            <p:attrNameLst>
                                              <p:attrName>style.visibility</p:attrName>
                                            </p:attrNameLst>
                                          </p:cBhvr>
                                          <p:to>
                                            <p:strVal val="visible"/>
                                          </p:to>
                                        </p:set>
                                        <p:anim calcmode="lin" valueType="num">
                                          <p:cBhvr additive="base">
                                            <p:cTn id="113" dur="500" fill="hold"/>
                                            <p:tgtEl>
                                              <p:spTgt spid="2"/>
                                            </p:tgtEl>
                                            <p:attrNameLst>
                                              <p:attrName>ppt_x</p:attrName>
                                            </p:attrNameLst>
                                          </p:cBhvr>
                                          <p:tavLst>
                                            <p:tav tm="0">
                                              <p:val>
                                                <p:strVal val="1+#ppt_w/2"/>
                                              </p:val>
                                            </p:tav>
                                            <p:tav tm="100000">
                                              <p:val>
                                                <p:strVal val="#ppt_x"/>
                                              </p:val>
                                            </p:tav>
                                          </p:tavLst>
                                        </p:anim>
                                        <p:anim calcmode="lin" valueType="num">
                                          <p:cBhvr additive="base">
                                            <p:cTn id="114" dur="500" fill="hold"/>
                                            <p:tgtEl>
                                              <p:spTgt spid="2"/>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3"/>
                                            </p:tgtEl>
                                            <p:attrNameLst>
                                              <p:attrName>style.visibility</p:attrName>
                                            </p:attrNameLst>
                                          </p:cBhvr>
                                          <p:to>
                                            <p:strVal val="visible"/>
                                          </p:to>
                                        </p:set>
                                        <p:anim calcmode="lin" valueType="num">
                                          <p:cBhvr additive="base">
                                            <p:cTn id="117" dur="500" fill="hold"/>
                                            <p:tgtEl>
                                              <p:spTgt spid="3"/>
                                            </p:tgtEl>
                                            <p:attrNameLst>
                                              <p:attrName>ppt_x</p:attrName>
                                            </p:attrNameLst>
                                          </p:cBhvr>
                                          <p:tavLst>
                                            <p:tav tm="0">
                                              <p:val>
                                                <p:strVal val="1+#ppt_w/2"/>
                                              </p:val>
                                            </p:tav>
                                            <p:tav tm="100000">
                                              <p:val>
                                                <p:strVal val="#ppt_x"/>
                                              </p:val>
                                            </p:tav>
                                          </p:tavLst>
                                        </p:anim>
                                        <p:anim calcmode="lin" valueType="num">
                                          <p:cBhvr additive="base">
                                            <p:cTn id="118" dur="500" fill="hold"/>
                                            <p:tgtEl>
                                              <p:spTgt spid="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5"/>
                                            </p:tgtEl>
                                            <p:attrNameLst>
                                              <p:attrName>style.visibility</p:attrName>
                                            </p:attrNameLst>
                                          </p:cBhvr>
                                          <p:to>
                                            <p:strVal val="visible"/>
                                          </p:to>
                                        </p:set>
                                        <p:anim calcmode="lin" valueType="num">
                                          <p:cBhvr additive="base">
                                            <p:cTn id="121" dur="500" fill="hold"/>
                                            <p:tgtEl>
                                              <p:spTgt spid="5"/>
                                            </p:tgtEl>
                                            <p:attrNameLst>
                                              <p:attrName>ppt_x</p:attrName>
                                            </p:attrNameLst>
                                          </p:cBhvr>
                                          <p:tavLst>
                                            <p:tav tm="0">
                                              <p:val>
                                                <p:strVal val="1+#ppt_w/2"/>
                                              </p:val>
                                            </p:tav>
                                            <p:tav tm="100000">
                                              <p:val>
                                                <p:strVal val="#ppt_x"/>
                                              </p:val>
                                            </p:tav>
                                          </p:tavLst>
                                        </p:anim>
                                        <p:anim calcmode="lin" valueType="num">
                                          <p:cBhvr additive="base">
                                            <p:cTn id="122" dur="500" fill="hold"/>
                                            <p:tgtEl>
                                              <p:spTgt spid="5"/>
                                            </p:tgtEl>
                                            <p:attrNameLst>
                                              <p:attrName>ppt_y</p:attrName>
                                            </p:attrNameLst>
                                          </p:cBhvr>
                                          <p:tavLst>
                                            <p:tav tm="0">
                                              <p:val>
                                                <p:strVal val="#ppt_y"/>
                                              </p:val>
                                            </p:tav>
                                            <p:tav tm="100000">
                                              <p:val>
                                                <p:strVal val="#ppt_y"/>
                                              </p:val>
                                            </p:tav>
                                          </p:tavLst>
                                        </p:anim>
                                      </p:childTnLst>
                                    </p:cTn>
                                  </p:par>
                                </p:childTnLst>
                              </p:cTn>
                            </p:par>
                            <p:par>
                              <p:cTn id="123" fill="hold">
                                <p:stCondLst>
                                  <p:cond delay="1500"/>
                                </p:stCondLst>
                                <p:childTnLst>
                                  <p:par>
                                    <p:cTn id="124" presetID="42" presetClass="entr" presetSubtype="0" fill="hold" grpId="0" nodeType="after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1000" fill="hold"/>
                                            <p:tgtEl>
                                              <p:spTgt spid="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7"/>
                                            </p:tgtEl>
                                            <p:attrNameLst>
                                              <p:attrName>style.visibility</p:attrName>
                                            </p:attrNameLst>
                                          </p:cBhvr>
                                          <p:to>
                                            <p:strVal val="visible"/>
                                          </p:to>
                                        </p:set>
                                        <p:animEffect transition="in" filter="fade">
                                          <p:cBhvr>
                                            <p:cTn id="131" dur="1000"/>
                                            <p:tgtEl>
                                              <p:spTgt spid="7"/>
                                            </p:tgtEl>
                                          </p:cBhvr>
                                        </p:animEffect>
                                        <p:anim calcmode="lin" valueType="num">
                                          <p:cBhvr>
                                            <p:cTn id="132" dur="1000" fill="hold"/>
                                            <p:tgtEl>
                                              <p:spTgt spid="7"/>
                                            </p:tgtEl>
                                            <p:attrNameLst>
                                              <p:attrName>ppt_x</p:attrName>
                                            </p:attrNameLst>
                                          </p:cBhvr>
                                          <p:tavLst>
                                            <p:tav tm="0">
                                              <p:val>
                                                <p:strVal val="#ppt_x"/>
                                              </p:val>
                                            </p:tav>
                                            <p:tav tm="100000">
                                              <p:val>
                                                <p:strVal val="#ppt_x"/>
                                              </p:val>
                                            </p:tav>
                                          </p:tavLst>
                                        </p:anim>
                                        <p:anim calcmode="lin" valueType="num">
                                          <p:cBhvr>
                                            <p:cTn id="133" dur="1000" fill="hold"/>
                                            <p:tgtEl>
                                              <p:spTgt spid="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0"/>
                                            <p:tgtEl>
                                              <p:spTgt spid="9"/>
                                            </p:tgtEl>
                                          </p:cBhvr>
                                        </p:animEffect>
                                        <p:anim calcmode="lin" valueType="num">
                                          <p:cBhvr>
                                            <p:cTn id="137" dur="1000" fill="hold"/>
                                            <p:tgtEl>
                                              <p:spTgt spid="9"/>
                                            </p:tgtEl>
                                            <p:attrNameLst>
                                              <p:attrName>ppt_x</p:attrName>
                                            </p:attrNameLst>
                                          </p:cBhvr>
                                          <p:tavLst>
                                            <p:tav tm="0">
                                              <p:val>
                                                <p:strVal val="#ppt_x"/>
                                              </p:val>
                                            </p:tav>
                                            <p:tav tm="100000">
                                              <p:val>
                                                <p:strVal val="#ppt_x"/>
                                              </p:val>
                                            </p:tav>
                                          </p:tavLst>
                                        </p:anim>
                                        <p:anim calcmode="lin" valueType="num">
                                          <p:cBhvr>
                                            <p:cTn id="1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9"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47" grpId="0" animBg="1"/>
          <p:bldP spid="48" grpId="0" animBg="1"/>
          <p:bldP spid="49"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7" name="任意多边形 46"/>
          <p:cNvSpPr/>
          <p:nvPr/>
        </p:nvSpPr>
        <p:spPr>
          <a:xfrm>
            <a:off x="3596847" y="2858933"/>
            <a:ext cx="4998307" cy="2553071"/>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gradFill>
            <a:gsLst>
              <a:gs pos="0">
                <a:srgbClr val="067FC9"/>
              </a:gs>
              <a:gs pos="100000">
                <a:srgbClr val="00B2CA"/>
              </a:gs>
            </a:gsLst>
            <a:lin ang="2700000" scaled="1"/>
          </a:gra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3" name="组合 2"/>
          <p:cNvGrpSpPr/>
          <p:nvPr/>
        </p:nvGrpSpPr>
        <p:grpSpPr>
          <a:xfrm>
            <a:off x="3378748" y="4743625"/>
            <a:ext cx="964236" cy="1418629"/>
            <a:chOff x="3492985" y="4720558"/>
            <a:chExt cx="964236" cy="1418629"/>
          </a:xfrm>
        </p:grpSpPr>
        <p:sp>
          <p:nvSpPr>
            <p:cNvPr id="56" name="圆角矩形 55"/>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57" name="椭圆 56"/>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58" name="圆角矩形 57"/>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59" name="椭圆 58"/>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03" name="文本框 102"/>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01</a:t>
              </a:r>
              <a:endParaRPr lang="zh-CN" altLang="en-US" sz="2000" dirty="0">
                <a:solidFill>
                  <a:schemeClr val="bg1"/>
                </a:solidFill>
                <a:latin typeface="+mj-ea"/>
                <a:ea typeface="+mj-ea"/>
              </a:endParaRPr>
            </a:p>
          </p:txBody>
        </p:sp>
      </p:grpSp>
      <p:sp>
        <p:nvSpPr>
          <p:cNvPr id="104" name="文本框 103"/>
          <p:cNvSpPr txBox="1"/>
          <p:nvPr/>
        </p:nvSpPr>
        <p:spPr>
          <a:xfrm>
            <a:off x="640471" y="4710009"/>
            <a:ext cx="2706574" cy="583878"/>
          </a:xfrm>
          <a:prstGeom prst="rect">
            <a:avLst/>
          </a:prstGeom>
          <a:noFill/>
        </p:spPr>
        <p:txBody>
          <a:bodyPr wrap="square" rtlCol="0">
            <a:spAutoFit/>
          </a:bodyPr>
          <a:lstStyle/>
          <a:p>
            <a:pPr>
              <a:lnSpc>
                <a:spcPts val="1980"/>
              </a:lnSpc>
            </a:pPr>
            <a:r>
              <a:rPr lang="zh-CN" altLang="en-US" sz="140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5089121" y="3732014"/>
            <a:ext cx="2013759" cy="3215014"/>
            <a:chOff x="5089121" y="2734445"/>
            <a:chExt cx="2013758" cy="3215014"/>
          </a:xfrm>
        </p:grpSpPr>
        <p:grpSp>
          <p:nvGrpSpPr>
            <p:cNvPr id="118" name="组合 117"/>
            <p:cNvGrpSpPr/>
            <p:nvPr/>
          </p:nvGrpSpPr>
          <p:grpSpPr>
            <a:xfrm>
              <a:off x="5089121" y="2734445"/>
              <a:ext cx="2013758" cy="3215014"/>
              <a:chOff x="2628900" y="0"/>
              <a:chExt cx="3924300" cy="6265240"/>
            </a:xfrm>
          </p:grpSpPr>
          <p:sp>
            <p:nvSpPr>
              <p:cNvPr id="131" name="圆角矩形 130"/>
              <p:cNvSpPr/>
              <p:nvPr/>
            </p:nvSpPr>
            <p:spPr>
              <a:xfrm>
                <a:off x="4210045" y="6028873"/>
                <a:ext cx="762006" cy="217714"/>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任意多边形 131"/>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圆角矩形 133"/>
              <p:cNvSpPr/>
              <p:nvPr/>
            </p:nvSpPr>
            <p:spPr>
              <a:xfrm rot="-300000">
                <a:off x="3745777" y="5473848"/>
                <a:ext cx="1674823" cy="82848"/>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圆角矩形 134"/>
              <p:cNvSpPr/>
              <p:nvPr/>
            </p:nvSpPr>
            <p:spPr>
              <a:xfrm rot="-300000">
                <a:off x="3745777" y="5003011"/>
                <a:ext cx="1674823" cy="78828"/>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圆角矩形 135"/>
              <p:cNvSpPr/>
              <p:nvPr/>
            </p:nvSpPr>
            <p:spPr>
              <a:xfrm rot="-300000">
                <a:off x="3745777" y="5169689"/>
                <a:ext cx="1674823" cy="78828"/>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圆角矩形 136"/>
              <p:cNvSpPr/>
              <p:nvPr/>
            </p:nvSpPr>
            <p:spPr>
              <a:xfrm rot="-300000">
                <a:off x="3745777" y="5338507"/>
                <a:ext cx="1674823" cy="78828"/>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任意多边形 137"/>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2000">
                    <a:schemeClr val="bg1"/>
                  </a:gs>
                  <a:gs pos="0">
                    <a:schemeClr val="bg1">
                      <a:lumMod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圆角矩形 138"/>
              <p:cNvSpPr/>
              <p:nvPr/>
            </p:nvSpPr>
            <p:spPr>
              <a:xfrm>
                <a:off x="3710114" y="4705817"/>
                <a:ext cx="1788889" cy="32662"/>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圆角矩形 139"/>
              <p:cNvSpPr/>
              <p:nvPr/>
            </p:nvSpPr>
            <p:spPr>
              <a:xfrm rot="-300000">
                <a:off x="3667323" y="4909975"/>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圆角矩形 140"/>
              <p:cNvSpPr/>
              <p:nvPr/>
            </p:nvSpPr>
            <p:spPr>
              <a:xfrm rot="-300000">
                <a:off x="3667323" y="5070121"/>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圆角矩形 141"/>
              <p:cNvSpPr/>
              <p:nvPr/>
            </p:nvSpPr>
            <p:spPr>
              <a:xfrm rot="-300000">
                <a:off x="3667323" y="5236799"/>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圆角矩形 142"/>
              <p:cNvSpPr/>
              <p:nvPr/>
            </p:nvSpPr>
            <p:spPr>
              <a:xfrm rot="-300000">
                <a:off x="3667323" y="5405617"/>
                <a:ext cx="1831730" cy="7882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圆角矩形 143"/>
              <p:cNvSpPr/>
              <p:nvPr/>
            </p:nvSpPr>
            <p:spPr>
              <a:xfrm rot="-300000">
                <a:off x="3667323" y="5540958"/>
                <a:ext cx="1831730" cy="82848"/>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圆角矩形 144"/>
              <p:cNvSpPr/>
              <p:nvPr/>
            </p:nvSpPr>
            <p:spPr>
              <a:xfrm>
                <a:off x="4009769" y="5933116"/>
                <a:ext cx="1178588"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圆角矩形 145"/>
              <p:cNvSpPr/>
              <p:nvPr/>
            </p:nvSpPr>
            <p:spPr>
              <a:xfrm>
                <a:off x="4201536" y="6135966"/>
                <a:ext cx="776005" cy="16227"/>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9" name="组合 118"/>
            <p:cNvGrpSpPr/>
            <p:nvPr/>
          </p:nvGrpSpPr>
          <p:grpSpPr>
            <a:xfrm>
              <a:off x="5249800" y="2895223"/>
              <a:ext cx="1692399" cy="1675643"/>
              <a:chOff x="5245265" y="2863322"/>
              <a:chExt cx="1538545" cy="1523312"/>
            </a:xfrm>
          </p:grpSpPr>
          <p:grpSp>
            <p:nvGrpSpPr>
              <p:cNvPr id="120" name="Group 35"/>
              <p:cNvGrpSpPr>
                <a:grpSpLocks noChangeAspect="1"/>
              </p:cNvGrpSpPr>
              <p:nvPr/>
            </p:nvGrpSpPr>
            <p:grpSpPr bwMode="auto">
              <a:xfrm>
                <a:off x="5329506" y="2866005"/>
                <a:ext cx="1431612" cy="1388230"/>
                <a:chOff x="3477" y="1809"/>
                <a:chExt cx="726" cy="704"/>
              </a:xfrm>
              <a:solidFill>
                <a:schemeClr val="bg1">
                  <a:lumMod val="85000"/>
                  <a:alpha val="76000"/>
                </a:schemeClr>
              </a:solidFill>
            </p:grpSpPr>
            <p:sp>
              <p:nvSpPr>
                <p:cNvPr id="122"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3"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4"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5"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6"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7"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8"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29"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sp>
              <p:nvSpPr>
                <p:cNvPr id="130"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zh-CN" altLang="en-US" sz="1200">
                    <a:solidFill>
                      <a:prstClr val="black"/>
                    </a:solidFill>
                    <a:latin typeface="+mj-ea"/>
                    <a:ea typeface="+mj-ea"/>
                    <a:sym typeface="Arial" panose="020B0604020202020204" pitchFamily="34" charset="0"/>
                  </a:endParaRPr>
                </a:p>
              </p:txBody>
            </p:sp>
          </p:grpSp>
          <p:sp>
            <p:nvSpPr>
              <p:cNvPr id="121" name="椭圆 120"/>
              <p:cNvSpPr/>
              <p:nvPr/>
            </p:nvSpPr>
            <p:spPr>
              <a:xfrm>
                <a:off x="5245265" y="2863322"/>
                <a:ext cx="1538545" cy="1523312"/>
              </a:xfrm>
              <a:prstGeom prst="ellipse">
                <a:avLst/>
              </a:prstGeom>
              <a:gradFill flip="none" rotWithShape="1">
                <a:gsLst>
                  <a:gs pos="66000">
                    <a:schemeClr val="tx1">
                      <a:alpha val="4000"/>
                    </a:schemeClr>
                  </a:gs>
                  <a:gs pos="26000">
                    <a:schemeClr val="bg1">
                      <a:alpha val="0"/>
                    </a:schemeClr>
                  </a:gs>
                  <a:gs pos="100000">
                    <a:schemeClr val="tx1">
                      <a:alpha val="7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mj-ea"/>
                  <a:ea typeface="+mj-ea"/>
                  <a:sym typeface="Arial" panose="020B0604020202020204" pitchFamily="34" charset="0"/>
                </a:endParaRPr>
              </a:p>
            </p:txBody>
          </p:sp>
        </p:grpSp>
      </p:grpSp>
      <p:grpSp>
        <p:nvGrpSpPr>
          <p:cNvPr id="162" name="组合 161"/>
          <p:cNvGrpSpPr/>
          <p:nvPr/>
        </p:nvGrpSpPr>
        <p:grpSpPr>
          <a:xfrm>
            <a:off x="8167323" y="4743625"/>
            <a:ext cx="964236" cy="1418629"/>
            <a:chOff x="3492985" y="4720558"/>
            <a:chExt cx="964236" cy="1418629"/>
          </a:xfrm>
        </p:grpSpPr>
        <p:sp>
          <p:nvSpPr>
            <p:cNvPr id="163" name="圆角矩形 162"/>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64" name="椭圆 163"/>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65" name="圆角矩形 164"/>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66" name="椭圆 165"/>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67" name="文本框 166"/>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06</a:t>
              </a:r>
              <a:endParaRPr lang="zh-CN" altLang="en-US" sz="2000" dirty="0">
                <a:solidFill>
                  <a:schemeClr val="bg1"/>
                </a:solidFill>
                <a:latin typeface="+mj-ea"/>
                <a:ea typeface="+mj-ea"/>
              </a:endParaRPr>
            </a:p>
          </p:txBody>
        </p:sp>
      </p:grpSp>
      <p:grpSp>
        <p:nvGrpSpPr>
          <p:cNvPr id="168" name="组合 167"/>
          <p:cNvGrpSpPr/>
          <p:nvPr/>
        </p:nvGrpSpPr>
        <p:grpSpPr>
          <a:xfrm>
            <a:off x="3819829" y="3425464"/>
            <a:ext cx="964236" cy="1418629"/>
            <a:chOff x="3492985" y="4720558"/>
            <a:chExt cx="964236" cy="1418629"/>
          </a:xfrm>
        </p:grpSpPr>
        <p:sp>
          <p:nvSpPr>
            <p:cNvPr id="169" name="圆角矩形 168"/>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70" name="椭圆 169"/>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71" name="圆角矩形 170"/>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72" name="椭圆 171"/>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73" name="文本框 172"/>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02</a:t>
              </a:r>
              <a:endParaRPr lang="zh-CN" altLang="en-US" sz="2000" dirty="0">
                <a:solidFill>
                  <a:schemeClr val="bg1"/>
                </a:solidFill>
                <a:latin typeface="+mj-ea"/>
                <a:ea typeface="+mj-ea"/>
              </a:endParaRPr>
            </a:p>
          </p:txBody>
        </p:sp>
      </p:grpSp>
      <p:grpSp>
        <p:nvGrpSpPr>
          <p:cNvPr id="174" name="组合 173"/>
          <p:cNvGrpSpPr/>
          <p:nvPr/>
        </p:nvGrpSpPr>
        <p:grpSpPr>
          <a:xfrm>
            <a:off x="7760113" y="3425464"/>
            <a:ext cx="964236" cy="1418629"/>
            <a:chOff x="3492985" y="4720558"/>
            <a:chExt cx="964236" cy="1418629"/>
          </a:xfrm>
        </p:grpSpPr>
        <p:sp>
          <p:nvSpPr>
            <p:cNvPr id="175" name="圆角矩形 174"/>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76" name="椭圆 175"/>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77" name="圆角矩形 176"/>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78" name="椭圆 177"/>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79" name="文本框 178"/>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05</a:t>
              </a:r>
              <a:endParaRPr lang="zh-CN" altLang="en-US" sz="2000" dirty="0">
                <a:solidFill>
                  <a:schemeClr val="bg1"/>
                </a:solidFill>
                <a:latin typeface="+mj-ea"/>
                <a:ea typeface="+mj-ea"/>
              </a:endParaRPr>
            </a:p>
          </p:txBody>
        </p:sp>
      </p:grpSp>
      <p:grpSp>
        <p:nvGrpSpPr>
          <p:cNvPr id="180" name="组合 179"/>
          <p:cNvGrpSpPr/>
          <p:nvPr/>
        </p:nvGrpSpPr>
        <p:grpSpPr>
          <a:xfrm>
            <a:off x="4885124" y="2487280"/>
            <a:ext cx="964236" cy="1418629"/>
            <a:chOff x="3492985" y="4720558"/>
            <a:chExt cx="964236" cy="1418629"/>
          </a:xfrm>
        </p:grpSpPr>
        <p:sp>
          <p:nvSpPr>
            <p:cNvPr id="181" name="圆角矩形 180"/>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82" name="椭圆 181"/>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83" name="圆角矩形 182"/>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84" name="椭圆 183"/>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85" name="文本框 184"/>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03</a:t>
              </a:r>
              <a:endParaRPr lang="zh-CN" altLang="en-US" sz="2000" dirty="0">
                <a:solidFill>
                  <a:schemeClr val="bg1"/>
                </a:solidFill>
                <a:latin typeface="+mj-ea"/>
                <a:ea typeface="+mj-ea"/>
              </a:endParaRPr>
            </a:p>
          </p:txBody>
        </p:sp>
      </p:grpSp>
      <p:grpSp>
        <p:nvGrpSpPr>
          <p:cNvPr id="186" name="组合 185"/>
          <p:cNvGrpSpPr/>
          <p:nvPr/>
        </p:nvGrpSpPr>
        <p:grpSpPr>
          <a:xfrm>
            <a:off x="6566558" y="2487280"/>
            <a:ext cx="964236" cy="1418629"/>
            <a:chOff x="3492985" y="4720558"/>
            <a:chExt cx="964236" cy="1418629"/>
          </a:xfrm>
        </p:grpSpPr>
        <p:sp>
          <p:nvSpPr>
            <p:cNvPr id="187" name="圆角矩形 186"/>
            <p:cNvSpPr/>
            <p:nvPr/>
          </p:nvSpPr>
          <p:spPr>
            <a:xfrm rot="2700000">
              <a:off x="3361370" y="5043337"/>
              <a:ext cx="1418629" cy="773072"/>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88" name="椭圆 187"/>
            <p:cNvSpPr/>
            <p:nvPr/>
          </p:nvSpPr>
          <p:spPr>
            <a:xfrm>
              <a:off x="3492985" y="4841955"/>
              <a:ext cx="647270" cy="64727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89" name="圆角矩形 188"/>
            <p:cNvSpPr/>
            <p:nvPr/>
          </p:nvSpPr>
          <p:spPr>
            <a:xfrm rot="2700000">
              <a:off x="3441715" y="5111650"/>
              <a:ext cx="1248278" cy="616378"/>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90" name="椭圆 189"/>
            <p:cNvSpPr/>
            <p:nvPr/>
          </p:nvSpPr>
          <p:spPr>
            <a:xfrm>
              <a:off x="3556392" y="4905362"/>
              <a:ext cx="520456" cy="520456"/>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微软雅黑" panose="020B0503020204020204" pitchFamily="34" charset="-122"/>
              </a:endParaRPr>
            </a:p>
          </p:txBody>
        </p:sp>
        <p:sp>
          <p:nvSpPr>
            <p:cNvPr id="191" name="文本框 190"/>
            <p:cNvSpPr txBox="1"/>
            <p:nvPr/>
          </p:nvSpPr>
          <p:spPr>
            <a:xfrm>
              <a:off x="3592520" y="4951891"/>
              <a:ext cx="516031" cy="400110"/>
            </a:xfrm>
            <a:prstGeom prst="rect">
              <a:avLst/>
            </a:prstGeom>
            <a:noFill/>
          </p:spPr>
          <p:txBody>
            <a:bodyPr wrap="square" rtlCol="0">
              <a:spAutoFit/>
            </a:bodyPr>
            <a:lstStyle/>
            <a:p>
              <a:r>
                <a:rPr lang="en-US" altLang="zh-CN" sz="2000" dirty="0" smtClean="0">
                  <a:solidFill>
                    <a:schemeClr val="bg1"/>
                  </a:solidFill>
                  <a:latin typeface="+mj-ea"/>
                  <a:ea typeface="+mj-ea"/>
                </a:rPr>
                <a:t>04</a:t>
              </a:r>
              <a:endParaRPr lang="zh-CN" altLang="en-US" sz="2000" dirty="0">
                <a:solidFill>
                  <a:schemeClr val="bg1"/>
                </a:solidFill>
                <a:latin typeface="+mj-ea"/>
                <a:ea typeface="+mj-ea"/>
              </a:endParaRPr>
            </a:p>
          </p:txBody>
        </p:sp>
      </p:grpSp>
      <p:sp>
        <p:nvSpPr>
          <p:cNvPr id="192" name="文本框 191"/>
          <p:cNvSpPr txBox="1"/>
          <p:nvPr/>
        </p:nvSpPr>
        <p:spPr>
          <a:xfrm>
            <a:off x="1124970" y="3234275"/>
            <a:ext cx="2706574" cy="583878"/>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3" name="文本框 192"/>
          <p:cNvSpPr txBox="1"/>
          <p:nvPr/>
        </p:nvSpPr>
        <p:spPr>
          <a:xfrm>
            <a:off x="2381730" y="1861480"/>
            <a:ext cx="2706574" cy="583878"/>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4" name="文本框 193"/>
          <p:cNvSpPr txBox="1"/>
          <p:nvPr/>
        </p:nvSpPr>
        <p:spPr>
          <a:xfrm>
            <a:off x="7084357" y="1861480"/>
            <a:ext cx="3342177" cy="583878"/>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5" name="文本框 194"/>
          <p:cNvSpPr txBox="1"/>
          <p:nvPr/>
        </p:nvSpPr>
        <p:spPr>
          <a:xfrm>
            <a:off x="8653926" y="3234275"/>
            <a:ext cx="2706574" cy="583878"/>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6" name="文本框 195"/>
          <p:cNvSpPr txBox="1"/>
          <p:nvPr/>
        </p:nvSpPr>
        <p:spPr>
          <a:xfrm>
            <a:off x="9083826" y="4710009"/>
            <a:ext cx="2706574" cy="583878"/>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椭圆 1"/>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17"/>
                                        </p:tgtEl>
                                        <p:attrNameLst>
                                          <p:attrName>style.visibility</p:attrName>
                                        </p:attrNameLst>
                                      </p:cBhvr>
                                      <p:to>
                                        <p:strVal val="visible"/>
                                      </p:to>
                                    </p:set>
                                    <p:animEffect transition="in" filter="fade">
                                      <p:cBhvr>
                                        <p:cTn id="17" dur="1000"/>
                                        <p:tgtEl>
                                          <p:spTgt spid="117"/>
                                        </p:tgtEl>
                                      </p:cBhvr>
                                    </p:animEffect>
                                    <p:anim calcmode="lin" valueType="num">
                                      <p:cBhvr>
                                        <p:cTn id="18" dur="1000" fill="hold"/>
                                        <p:tgtEl>
                                          <p:spTgt spid="117"/>
                                        </p:tgtEl>
                                        <p:attrNameLst>
                                          <p:attrName>ppt_x</p:attrName>
                                        </p:attrNameLst>
                                      </p:cBhvr>
                                      <p:tavLst>
                                        <p:tav tm="0">
                                          <p:val>
                                            <p:strVal val="#ppt_x"/>
                                          </p:val>
                                        </p:tav>
                                        <p:tav tm="100000">
                                          <p:val>
                                            <p:strVal val="#ppt_x"/>
                                          </p:val>
                                        </p:tav>
                                      </p:tavLst>
                                    </p:anim>
                                    <p:anim calcmode="lin" valueType="num">
                                      <p:cBhvr>
                                        <p:cTn id="19" dur="1000" fill="hold"/>
                                        <p:tgtEl>
                                          <p:spTgt spid="11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100"/>
                                  </p:stCondLst>
                                  <p:childTnLst>
                                    <p:set>
                                      <p:cBhvr>
                                        <p:cTn id="29" dur="1" fill="hold">
                                          <p:stCondLst>
                                            <p:cond delay="0"/>
                                          </p:stCondLst>
                                        </p:cTn>
                                        <p:tgtEl>
                                          <p:spTgt spid="168"/>
                                        </p:tgtEl>
                                        <p:attrNameLst>
                                          <p:attrName>style.visibility</p:attrName>
                                        </p:attrNameLst>
                                      </p:cBhvr>
                                      <p:to>
                                        <p:strVal val="visible"/>
                                      </p:to>
                                    </p:set>
                                    <p:animEffect transition="in" filter="fade">
                                      <p:cBhvr>
                                        <p:cTn id="30" dur="500"/>
                                        <p:tgtEl>
                                          <p:spTgt spid="168"/>
                                        </p:tgtEl>
                                      </p:cBhvr>
                                    </p:animEffect>
                                  </p:childTnLst>
                                </p:cTn>
                              </p:par>
                              <p:par>
                                <p:cTn id="31" presetID="10" presetClass="entr" presetSubtype="0" fill="hold" nodeType="withEffect">
                                  <p:stCondLst>
                                    <p:cond delay="200"/>
                                  </p:stCondLst>
                                  <p:childTnLst>
                                    <p:set>
                                      <p:cBhvr>
                                        <p:cTn id="32" dur="1" fill="hold">
                                          <p:stCondLst>
                                            <p:cond delay="0"/>
                                          </p:stCondLst>
                                        </p:cTn>
                                        <p:tgtEl>
                                          <p:spTgt spid="180"/>
                                        </p:tgtEl>
                                        <p:attrNameLst>
                                          <p:attrName>style.visibility</p:attrName>
                                        </p:attrNameLst>
                                      </p:cBhvr>
                                      <p:to>
                                        <p:strVal val="visible"/>
                                      </p:to>
                                    </p:set>
                                    <p:animEffect transition="in" filter="fade">
                                      <p:cBhvr>
                                        <p:cTn id="33" dur="500"/>
                                        <p:tgtEl>
                                          <p:spTgt spid="180"/>
                                        </p:tgtEl>
                                      </p:cBhvr>
                                    </p:animEffect>
                                  </p:childTnLst>
                                </p:cTn>
                              </p:par>
                              <p:par>
                                <p:cTn id="34" presetID="10" presetClass="entr" presetSubtype="0" fill="hold" nodeType="withEffect">
                                  <p:stCondLst>
                                    <p:cond delay="300"/>
                                  </p:stCondLst>
                                  <p:childTnLst>
                                    <p:set>
                                      <p:cBhvr>
                                        <p:cTn id="35" dur="1" fill="hold">
                                          <p:stCondLst>
                                            <p:cond delay="0"/>
                                          </p:stCondLst>
                                        </p:cTn>
                                        <p:tgtEl>
                                          <p:spTgt spid="186"/>
                                        </p:tgtEl>
                                        <p:attrNameLst>
                                          <p:attrName>style.visibility</p:attrName>
                                        </p:attrNameLst>
                                      </p:cBhvr>
                                      <p:to>
                                        <p:strVal val="visible"/>
                                      </p:to>
                                    </p:set>
                                    <p:animEffect transition="in" filter="fade">
                                      <p:cBhvr>
                                        <p:cTn id="36" dur="500"/>
                                        <p:tgtEl>
                                          <p:spTgt spid="186"/>
                                        </p:tgtEl>
                                      </p:cBhvr>
                                    </p:animEffect>
                                  </p:childTnLst>
                                </p:cTn>
                              </p:par>
                              <p:par>
                                <p:cTn id="37" presetID="10" presetClass="entr" presetSubtype="0" fill="hold" nodeType="withEffect">
                                  <p:stCondLst>
                                    <p:cond delay="400"/>
                                  </p:stCondLst>
                                  <p:childTnLst>
                                    <p:set>
                                      <p:cBhvr>
                                        <p:cTn id="38" dur="1" fill="hold">
                                          <p:stCondLst>
                                            <p:cond delay="0"/>
                                          </p:stCondLst>
                                        </p:cTn>
                                        <p:tgtEl>
                                          <p:spTgt spid="174"/>
                                        </p:tgtEl>
                                        <p:attrNameLst>
                                          <p:attrName>style.visibility</p:attrName>
                                        </p:attrNameLst>
                                      </p:cBhvr>
                                      <p:to>
                                        <p:strVal val="visible"/>
                                      </p:to>
                                    </p:set>
                                    <p:animEffect transition="in" filter="fade">
                                      <p:cBhvr>
                                        <p:cTn id="39" dur="500"/>
                                        <p:tgtEl>
                                          <p:spTgt spid="174"/>
                                        </p:tgtEl>
                                      </p:cBhvr>
                                    </p:animEffect>
                                  </p:childTnLst>
                                </p:cTn>
                              </p:par>
                              <p:par>
                                <p:cTn id="40" presetID="10" presetClass="entr" presetSubtype="0" fill="hold" nodeType="withEffect">
                                  <p:stCondLst>
                                    <p:cond delay="500"/>
                                  </p:stCondLst>
                                  <p:childTnLst>
                                    <p:set>
                                      <p:cBhvr>
                                        <p:cTn id="41" dur="1" fill="hold">
                                          <p:stCondLst>
                                            <p:cond delay="0"/>
                                          </p:stCondLst>
                                        </p:cTn>
                                        <p:tgtEl>
                                          <p:spTgt spid="162"/>
                                        </p:tgtEl>
                                        <p:attrNameLst>
                                          <p:attrName>style.visibility</p:attrName>
                                        </p:attrNameLst>
                                      </p:cBhvr>
                                      <p:to>
                                        <p:strVal val="visible"/>
                                      </p:to>
                                    </p:set>
                                    <p:animEffect transition="in" filter="fade">
                                      <p:cBhvr>
                                        <p:cTn id="42" dur="500"/>
                                        <p:tgtEl>
                                          <p:spTgt spid="162"/>
                                        </p:tgtEl>
                                      </p:cBhvr>
                                    </p:animEffect>
                                  </p:childTnLst>
                                </p:cTn>
                              </p:par>
                            </p:childTnLst>
                          </p:cTn>
                        </p:par>
                        <p:par>
                          <p:cTn id="43" fill="hold">
                            <p:stCondLst>
                              <p:cond delay="3000"/>
                            </p:stCondLst>
                            <p:childTnLst>
                              <p:par>
                                <p:cTn id="44" presetID="10" presetClass="entr" presetSubtype="0" fill="hold" grpId="0" nodeType="afterEffect">
                                  <p:stCondLst>
                                    <p:cond delay="0"/>
                                  </p:stCondLst>
                                  <p:iterate type="wd">
                                    <p:tmPct val="10000"/>
                                  </p:iterate>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192"/>
                                        </p:tgtEl>
                                        <p:attrNameLst>
                                          <p:attrName>style.visibility</p:attrName>
                                        </p:attrNameLst>
                                      </p:cBhvr>
                                      <p:to>
                                        <p:strVal val="visible"/>
                                      </p:to>
                                    </p:set>
                                    <p:animEffect transition="in" filter="fade">
                                      <p:cBhvr>
                                        <p:cTn id="49" dur="500"/>
                                        <p:tgtEl>
                                          <p:spTgt spid="192"/>
                                        </p:tgtEl>
                                      </p:cBhvr>
                                    </p:animEffect>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193"/>
                                        </p:tgtEl>
                                        <p:attrNameLst>
                                          <p:attrName>style.visibility</p:attrName>
                                        </p:attrNameLst>
                                      </p:cBhvr>
                                      <p:to>
                                        <p:strVal val="visible"/>
                                      </p:to>
                                    </p:set>
                                    <p:animEffect transition="in" filter="fade">
                                      <p:cBhvr>
                                        <p:cTn id="52" dur="500"/>
                                        <p:tgtEl>
                                          <p:spTgt spid="193"/>
                                        </p:tgtEl>
                                      </p:cBhvr>
                                    </p:animEffect>
                                  </p:childTnLst>
                                </p:cTn>
                              </p:par>
                              <p:par>
                                <p:cTn id="53" presetID="10" presetClass="entr" presetSubtype="0" fill="hold" grpId="0" nodeType="withEffect">
                                  <p:stCondLst>
                                    <p:cond delay="0"/>
                                  </p:stCondLst>
                                  <p:iterate type="wd">
                                    <p:tmPct val="10000"/>
                                  </p:iterate>
                                  <p:childTnLst>
                                    <p:set>
                                      <p:cBhvr>
                                        <p:cTn id="54" dur="1" fill="hold">
                                          <p:stCondLst>
                                            <p:cond delay="0"/>
                                          </p:stCondLst>
                                        </p:cTn>
                                        <p:tgtEl>
                                          <p:spTgt spid="194"/>
                                        </p:tgtEl>
                                        <p:attrNameLst>
                                          <p:attrName>style.visibility</p:attrName>
                                        </p:attrNameLst>
                                      </p:cBhvr>
                                      <p:to>
                                        <p:strVal val="visible"/>
                                      </p:to>
                                    </p:set>
                                    <p:animEffect transition="in" filter="fade">
                                      <p:cBhvr>
                                        <p:cTn id="55" dur="500"/>
                                        <p:tgtEl>
                                          <p:spTgt spid="194"/>
                                        </p:tgtEl>
                                      </p:cBhvr>
                                    </p:animEffect>
                                  </p:childTnLst>
                                </p:cTn>
                              </p:par>
                              <p:par>
                                <p:cTn id="56" presetID="10" presetClass="entr" presetSubtype="0" fill="hold" grpId="0" nodeType="withEffect">
                                  <p:stCondLst>
                                    <p:cond delay="0"/>
                                  </p:stCondLst>
                                  <p:iterate type="wd">
                                    <p:tmPct val="10000"/>
                                  </p:iterate>
                                  <p:childTnLst>
                                    <p:set>
                                      <p:cBhvr>
                                        <p:cTn id="57" dur="1" fill="hold">
                                          <p:stCondLst>
                                            <p:cond delay="0"/>
                                          </p:stCondLst>
                                        </p:cTn>
                                        <p:tgtEl>
                                          <p:spTgt spid="195"/>
                                        </p:tgtEl>
                                        <p:attrNameLst>
                                          <p:attrName>style.visibility</p:attrName>
                                        </p:attrNameLst>
                                      </p:cBhvr>
                                      <p:to>
                                        <p:strVal val="visible"/>
                                      </p:to>
                                    </p:set>
                                    <p:animEffect transition="in" filter="fade">
                                      <p:cBhvr>
                                        <p:cTn id="58" dur="500"/>
                                        <p:tgtEl>
                                          <p:spTgt spid="195"/>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196"/>
                                        </p:tgtEl>
                                        <p:attrNameLst>
                                          <p:attrName>style.visibility</p:attrName>
                                        </p:attrNameLst>
                                      </p:cBhvr>
                                      <p:to>
                                        <p:strVal val="visible"/>
                                      </p:to>
                                    </p:set>
                                    <p:animEffect transition="in" filter="fade">
                                      <p:cBhvr>
                                        <p:cTn id="61"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7" grpId="0" animBg="1"/>
      <p:bldP spid="104" grpId="0"/>
      <p:bldP spid="192" grpId="0"/>
      <p:bldP spid="193" grpId="0"/>
      <p:bldP spid="194" grpId="0"/>
      <p:bldP spid="195" grpId="0"/>
      <p:bldP spid="196" grpId="0"/>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文本框 12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125" name="椭圆 12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26" name="Picture 77"/>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3458"/>
          <a:stretch>
            <a:fillRect/>
          </a:stretch>
        </p:blipFill>
        <p:spPr bwMode="auto">
          <a:xfrm>
            <a:off x="0" y="3861049"/>
            <a:ext cx="12190413" cy="3024336"/>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127" name="组合 126"/>
          <p:cNvGrpSpPr/>
          <p:nvPr/>
        </p:nvGrpSpPr>
        <p:grpSpPr>
          <a:xfrm>
            <a:off x="2262347" y="3100685"/>
            <a:ext cx="7819796" cy="1768475"/>
            <a:chOff x="1601528" y="2724944"/>
            <a:chExt cx="5864847" cy="1075184"/>
          </a:xfrm>
        </p:grpSpPr>
        <p:cxnSp>
          <p:nvCxnSpPr>
            <p:cNvPr id="128" name="Straight Connector 30"/>
            <p:cNvCxnSpPr/>
            <p:nvPr/>
          </p:nvCxnSpPr>
          <p:spPr>
            <a:xfrm>
              <a:off x="1601528" y="2724944"/>
              <a:ext cx="0" cy="10751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35"/>
            <p:cNvCxnSpPr/>
            <p:nvPr/>
          </p:nvCxnSpPr>
          <p:spPr>
            <a:xfrm>
              <a:off x="3067740" y="2724944"/>
              <a:ext cx="0" cy="10751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52"/>
            <p:cNvCxnSpPr/>
            <p:nvPr/>
          </p:nvCxnSpPr>
          <p:spPr>
            <a:xfrm>
              <a:off x="4533952" y="2724944"/>
              <a:ext cx="0" cy="10751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63"/>
            <p:cNvCxnSpPr/>
            <p:nvPr/>
          </p:nvCxnSpPr>
          <p:spPr>
            <a:xfrm>
              <a:off x="6000164" y="2724944"/>
              <a:ext cx="0" cy="10751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67"/>
            <p:cNvCxnSpPr/>
            <p:nvPr/>
          </p:nvCxnSpPr>
          <p:spPr>
            <a:xfrm>
              <a:off x="7466375" y="2724944"/>
              <a:ext cx="0" cy="10751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3" name="组合 132"/>
          <p:cNvGrpSpPr/>
          <p:nvPr/>
        </p:nvGrpSpPr>
        <p:grpSpPr>
          <a:xfrm>
            <a:off x="1529839" y="1848349"/>
            <a:ext cx="1450868" cy="1450866"/>
            <a:chOff x="300899" y="669202"/>
            <a:chExt cx="4008302" cy="4008296"/>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00899" y="669202"/>
              <a:ext cx="4008302" cy="4008296"/>
            </a:xfrm>
            <a:prstGeom prst="ellipse">
              <a:avLst/>
            </a:prstGeom>
            <a:gradFill>
              <a:gsLst>
                <a:gs pos="0">
                  <a:srgbClr val="067FC9"/>
                </a:gs>
                <a:gs pos="100000">
                  <a:srgbClr val="00B2CA"/>
                </a:gs>
              </a:gsLst>
              <a:lin ang="2700000" scaled="1"/>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3487051" y="1849760"/>
            <a:ext cx="1448044" cy="1448044"/>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23680" y="691983"/>
              <a:ext cx="3962740" cy="3962734"/>
            </a:xfrm>
            <a:prstGeom prst="ellipse">
              <a:avLst/>
            </a:prstGeom>
            <a:gradFill>
              <a:gsLst>
                <a:gs pos="0">
                  <a:srgbClr val="067FC9"/>
                </a:gs>
                <a:gs pos="100000">
                  <a:srgbClr val="00B2CA"/>
                </a:gs>
              </a:gsLst>
              <a:lin ang="2700000" scaled="1"/>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9" name="组合 138"/>
          <p:cNvGrpSpPr/>
          <p:nvPr/>
        </p:nvGrpSpPr>
        <p:grpSpPr>
          <a:xfrm>
            <a:off x="5442851" y="1849760"/>
            <a:ext cx="1448044" cy="1448044"/>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13657" y="681960"/>
              <a:ext cx="3982786" cy="3982780"/>
            </a:xfrm>
            <a:prstGeom prst="ellipse">
              <a:avLst/>
            </a:prstGeom>
            <a:gradFill>
              <a:gsLst>
                <a:gs pos="0">
                  <a:srgbClr val="067FC9"/>
                </a:gs>
                <a:gs pos="100000">
                  <a:srgbClr val="00B2CA"/>
                </a:gs>
              </a:gsLst>
              <a:lin ang="2700000" scaled="1"/>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42" name="组合 141"/>
          <p:cNvGrpSpPr/>
          <p:nvPr/>
        </p:nvGrpSpPr>
        <p:grpSpPr>
          <a:xfrm>
            <a:off x="7398651" y="1849760"/>
            <a:ext cx="1448044" cy="1448044"/>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12511" y="680813"/>
              <a:ext cx="3985079" cy="3985073"/>
            </a:xfrm>
            <a:prstGeom prst="ellipse">
              <a:avLst/>
            </a:prstGeom>
            <a:gradFill>
              <a:gsLst>
                <a:gs pos="0">
                  <a:srgbClr val="067FC9"/>
                </a:gs>
                <a:gs pos="100000">
                  <a:srgbClr val="00B2CA"/>
                </a:gs>
              </a:gsLst>
              <a:lin ang="2700000" scaled="1"/>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45" name="组合 144"/>
          <p:cNvGrpSpPr/>
          <p:nvPr/>
        </p:nvGrpSpPr>
        <p:grpSpPr>
          <a:xfrm>
            <a:off x="9350400" y="1845710"/>
            <a:ext cx="1456146" cy="1456144"/>
            <a:chOff x="293608" y="661911"/>
            <a:chExt cx="4022883" cy="4022878"/>
          </a:xfrm>
          <a:effectLst>
            <a:outerShdw blurRad="444500" dist="254000" dir="8100000" algn="tr" rotWithShape="0">
              <a:prstClr val="black">
                <a:alpha val="50000"/>
              </a:prstClr>
            </a:outerShdw>
          </a:effectLst>
        </p:grpSpPr>
        <p:sp>
          <p:nvSpPr>
            <p:cNvPr id="146" name="同心圆 1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47" name="椭圆 146"/>
            <p:cNvSpPr/>
            <p:nvPr/>
          </p:nvSpPr>
          <p:spPr>
            <a:xfrm>
              <a:off x="293608" y="661911"/>
              <a:ext cx="4022883" cy="4022878"/>
            </a:xfrm>
            <a:prstGeom prst="ellipse">
              <a:avLst/>
            </a:prstGeom>
            <a:gradFill>
              <a:gsLst>
                <a:gs pos="0">
                  <a:srgbClr val="067FC9"/>
                </a:gs>
                <a:gs pos="100000">
                  <a:srgbClr val="00B2CA"/>
                </a:gs>
              </a:gsLst>
              <a:lin ang="2700000" scaled="1"/>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48" name="文本框 37"/>
          <p:cNvSpPr>
            <a:spLocks noChangeArrowheads="1"/>
          </p:cNvSpPr>
          <p:nvPr/>
        </p:nvSpPr>
        <p:spPr bwMode="auto">
          <a:xfrm>
            <a:off x="1556280" y="239338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135" dirty="0">
                <a:solidFill>
                  <a:schemeClr val="bg1"/>
                </a:solidFill>
              </a:rPr>
              <a:t>创新务实</a:t>
            </a:r>
            <a:endParaRPr lang="zh-CN" altLang="en-US" sz="2135" dirty="0">
              <a:solidFill>
                <a:schemeClr val="bg1"/>
              </a:solidFill>
              <a:sym typeface="微软雅黑" panose="020B0503020204020204" pitchFamily="34" charset="-122"/>
            </a:endParaRPr>
          </a:p>
        </p:txBody>
      </p:sp>
      <p:sp>
        <p:nvSpPr>
          <p:cNvPr id="149" name="文本框 37"/>
          <p:cNvSpPr>
            <a:spLocks noChangeArrowheads="1"/>
          </p:cNvSpPr>
          <p:nvPr/>
        </p:nvSpPr>
        <p:spPr bwMode="auto">
          <a:xfrm>
            <a:off x="3563500" y="239338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135" dirty="0">
                <a:solidFill>
                  <a:schemeClr val="bg1"/>
                </a:solidFill>
              </a:rPr>
              <a:t>超越自我</a:t>
            </a:r>
            <a:endParaRPr lang="zh-CN" altLang="en-US" sz="2135" dirty="0">
              <a:solidFill>
                <a:schemeClr val="bg1"/>
              </a:solidFill>
              <a:sym typeface="微软雅黑" panose="020B0503020204020204" pitchFamily="34" charset="-122"/>
            </a:endParaRPr>
          </a:p>
        </p:txBody>
      </p:sp>
      <p:sp>
        <p:nvSpPr>
          <p:cNvPr id="150" name="文本框 37"/>
          <p:cNvSpPr>
            <a:spLocks noChangeArrowheads="1"/>
          </p:cNvSpPr>
          <p:nvPr/>
        </p:nvSpPr>
        <p:spPr bwMode="auto">
          <a:xfrm>
            <a:off x="5481511" y="239338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135" dirty="0">
                <a:solidFill>
                  <a:schemeClr val="bg1"/>
                </a:solidFill>
              </a:rPr>
              <a:t>追求卓越</a:t>
            </a:r>
            <a:endParaRPr lang="zh-CN" altLang="en-US" sz="2135" dirty="0">
              <a:solidFill>
                <a:schemeClr val="bg1"/>
              </a:solidFill>
              <a:sym typeface="微软雅黑" panose="020B0503020204020204" pitchFamily="34" charset="-122"/>
            </a:endParaRPr>
          </a:p>
        </p:txBody>
      </p:sp>
      <p:sp>
        <p:nvSpPr>
          <p:cNvPr id="151" name="文本框 37"/>
          <p:cNvSpPr>
            <a:spLocks noChangeArrowheads="1"/>
          </p:cNvSpPr>
          <p:nvPr/>
        </p:nvSpPr>
        <p:spPr bwMode="auto">
          <a:xfrm>
            <a:off x="7444125" y="239338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135" dirty="0">
                <a:solidFill>
                  <a:schemeClr val="bg1"/>
                </a:solidFill>
              </a:rPr>
              <a:t>团结奋斗</a:t>
            </a:r>
            <a:endParaRPr lang="zh-CN" altLang="en-US" sz="2135" dirty="0">
              <a:solidFill>
                <a:schemeClr val="bg1"/>
              </a:solidFill>
              <a:sym typeface="微软雅黑" panose="020B0503020204020204" pitchFamily="34" charset="-122"/>
            </a:endParaRPr>
          </a:p>
        </p:txBody>
      </p:sp>
      <p:sp>
        <p:nvSpPr>
          <p:cNvPr id="152" name="文本框 37"/>
          <p:cNvSpPr>
            <a:spLocks noChangeArrowheads="1"/>
          </p:cNvSpPr>
          <p:nvPr/>
        </p:nvSpPr>
        <p:spPr bwMode="auto">
          <a:xfrm>
            <a:off x="9436476" y="239338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135" dirty="0">
                <a:solidFill>
                  <a:schemeClr val="bg1"/>
                </a:solidFill>
              </a:rPr>
              <a:t>敢于创新</a:t>
            </a:r>
            <a:endParaRPr lang="zh-CN" altLang="en-US" sz="2135" dirty="0">
              <a:solidFill>
                <a:schemeClr val="bg1"/>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500" fill="hold"/>
                                            <p:tgtEl>
                                              <p:spTgt spid="124"/>
                                            </p:tgtEl>
                                            <p:attrNameLst>
                                              <p:attrName>ppt_x</p:attrName>
                                            </p:attrNameLst>
                                          </p:cBhvr>
                                          <p:tavLst>
                                            <p:tav tm="0">
                                              <p:val>
                                                <p:strVal val="1+#ppt_w/2"/>
                                              </p:val>
                                            </p:tav>
                                            <p:tav tm="100000">
                                              <p:val>
                                                <p:strVal val="#ppt_x"/>
                                              </p:val>
                                            </p:tav>
                                          </p:tavLst>
                                        </p:anim>
                                        <p:anim calcmode="lin" valueType="num">
                                          <p:cBhvr additive="base">
                                            <p:cTn id="8" dur="500" fill="hold"/>
                                            <p:tgtEl>
                                              <p:spTgt spid="12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p:cTn id="11" dur="500" fill="hold"/>
                                            <p:tgtEl>
                                              <p:spTgt spid="125"/>
                                            </p:tgtEl>
                                            <p:attrNameLst>
                                              <p:attrName>ppt_w</p:attrName>
                                            </p:attrNameLst>
                                          </p:cBhvr>
                                          <p:tavLst>
                                            <p:tav tm="0">
                                              <p:val>
                                                <p:fltVal val="0"/>
                                              </p:val>
                                            </p:tav>
                                            <p:tav tm="100000">
                                              <p:val>
                                                <p:strVal val="#ppt_w"/>
                                              </p:val>
                                            </p:tav>
                                          </p:tavLst>
                                        </p:anim>
                                        <p:anim calcmode="lin" valueType="num">
                                          <p:cBhvr>
                                            <p:cTn id="12" dur="500" fill="hold"/>
                                            <p:tgtEl>
                                              <p:spTgt spid="125"/>
                                            </p:tgtEl>
                                            <p:attrNameLst>
                                              <p:attrName>ppt_h</p:attrName>
                                            </p:attrNameLst>
                                          </p:cBhvr>
                                          <p:tavLst>
                                            <p:tav tm="0">
                                              <p:val>
                                                <p:fltVal val="0"/>
                                              </p:val>
                                            </p:tav>
                                            <p:tav tm="100000">
                                              <p:val>
                                                <p:strVal val="#ppt_h"/>
                                              </p:val>
                                            </p:tav>
                                          </p:tavLst>
                                        </p:anim>
                                        <p:animEffect transition="in" filter="fade">
                                          <p:cBhvr>
                                            <p:cTn id="13" dur="500"/>
                                            <p:tgtEl>
                                              <p:spTgt spid="125"/>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fade">
                                          <p:cBhvr>
                                            <p:cTn id="17" dur="1000"/>
                                            <p:tgtEl>
                                              <p:spTgt spid="126"/>
                                            </p:tgtEl>
                                          </p:cBhvr>
                                        </p:animEffect>
                                        <p:anim calcmode="lin" valueType="num">
                                          <p:cBhvr>
                                            <p:cTn id="18" dur="1000" fill="hold"/>
                                            <p:tgtEl>
                                              <p:spTgt spid="126"/>
                                            </p:tgtEl>
                                            <p:attrNameLst>
                                              <p:attrName>ppt_x</p:attrName>
                                            </p:attrNameLst>
                                          </p:cBhvr>
                                          <p:tavLst>
                                            <p:tav tm="0">
                                              <p:val>
                                                <p:strVal val="#ppt_x"/>
                                              </p:val>
                                            </p:tav>
                                            <p:tav tm="100000">
                                              <p:val>
                                                <p:strVal val="#ppt_x"/>
                                              </p:val>
                                            </p:tav>
                                          </p:tavLst>
                                        </p:anim>
                                        <p:anim calcmode="lin" valueType="num">
                                          <p:cBhvr>
                                            <p:cTn id="19" dur="1000" fill="hold"/>
                                            <p:tgtEl>
                                              <p:spTgt spid="1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27"/>
                                            </p:tgtEl>
                                            <p:attrNameLst>
                                              <p:attrName>style.visibility</p:attrName>
                                            </p:attrNameLst>
                                          </p:cBhvr>
                                          <p:to>
                                            <p:strVal val="visible"/>
                                          </p:to>
                                        </p:set>
                                        <p:animEffect transition="in" filter="wipe(down)">
                                          <p:cBhvr>
                                            <p:cTn id="23" dur="500"/>
                                            <p:tgtEl>
                                              <p:spTgt spid="127"/>
                                            </p:tgtEl>
                                          </p:cBhvr>
                                        </p:animEffect>
                                      </p:childTnLst>
                                    </p:cTn>
                                  </p:par>
                                </p:childTnLst>
                              </p:cTn>
                            </p:par>
                            <p:par>
                              <p:cTn id="24" fill="hold">
                                <p:stCondLst>
                                  <p:cond delay="2000"/>
                                </p:stCondLst>
                                <p:childTnLst>
                                  <p:par>
                                    <p:cTn id="25" presetID="2" presetClass="entr" presetSubtype="1" accel="52000" fill="hold" nodeType="afterEffect" p14:presetBounceEnd="68000">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14:bounceEnd="68000">
                                          <p:cBhvr additive="base">
                                            <p:cTn id="27" dur="1000" fill="hold"/>
                                            <p:tgtEl>
                                              <p:spTgt spid="133"/>
                                            </p:tgtEl>
                                            <p:attrNameLst>
                                              <p:attrName>ppt_x</p:attrName>
                                            </p:attrNameLst>
                                          </p:cBhvr>
                                          <p:tavLst>
                                            <p:tav tm="0">
                                              <p:val>
                                                <p:strVal val="#ppt_x"/>
                                              </p:val>
                                            </p:tav>
                                            <p:tav tm="100000">
                                              <p:val>
                                                <p:strVal val="#ppt_x"/>
                                              </p:val>
                                            </p:tav>
                                          </p:tavLst>
                                        </p:anim>
                                        <p:anim calcmode="lin" valueType="num" p14:bounceEnd="68000">
                                          <p:cBhvr additive="base">
                                            <p:cTn id="28" dur="1000" fill="hold"/>
                                            <p:tgtEl>
                                              <p:spTgt spid="133"/>
                                            </p:tgtEl>
                                            <p:attrNameLst>
                                              <p:attrName>ppt_y</p:attrName>
                                            </p:attrNameLst>
                                          </p:cBhvr>
                                          <p:tavLst>
                                            <p:tav tm="0">
                                              <p:val>
                                                <p:strVal val="0-#ppt_h/2"/>
                                              </p:val>
                                            </p:tav>
                                            <p:tav tm="100000">
                                              <p:val>
                                                <p:strVal val="#ppt_y"/>
                                              </p:val>
                                            </p:tav>
                                          </p:tavLst>
                                        </p:anim>
                                      </p:childTnLst>
                                    </p:cTn>
                                  </p:par>
                                  <p:par>
                                    <p:cTn id="29" presetID="2" presetClass="entr" presetSubtype="1" accel="52000" fill="hold" nodeType="withEffect" p14:presetBounceEnd="68000">
                                      <p:stCondLst>
                                        <p:cond delay="200"/>
                                      </p:stCondLst>
                                      <p:childTnLst>
                                        <p:set>
                                          <p:cBhvr>
                                            <p:cTn id="30" dur="1" fill="hold">
                                              <p:stCondLst>
                                                <p:cond delay="0"/>
                                              </p:stCondLst>
                                            </p:cTn>
                                            <p:tgtEl>
                                              <p:spTgt spid="136"/>
                                            </p:tgtEl>
                                            <p:attrNameLst>
                                              <p:attrName>style.visibility</p:attrName>
                                            </p:attrNameLst>
                                          </p:cBhvr>
                                          <p:to>
                                            <p:strVal val="visible"/>
                                          </p:to>
                                        </p:set>
                                        <p:anim calcmode="lin" valueType="num" p14:bounceEnd="68000">
                                          <p:cBhvr additive="base">
                                            <p:cTn id="31" dur="1000" fill="hold"/>
                                            <p:tgtEl>
                                              <p:spTgt spid="136"/>
                                            </p:tgtEl>
                                            <p:attrNameLst>
                                              <p:attrName>ppt_x</p:attrName>
                                            </p:attrNameLst>
                                          </p:cBhvr>
                                          <p:tavLst>
                                            <p:tav tm="0">
                                              <p:val>
                                                <p:strVal val="#ppt_x"/>
                                              </p:val>
                                            </p:tav>
                                            <p:tav tm="100000">
                                              <p:val>
                                                <p:strVal val="#ppt_x"/>
                                              </p:val>
                                            </p:tav>
                                          </p:tavLst>
                                        </p:anim>
                                        <p:anim calcmode="lin" valueType="num" p14:bounceEnd="68000">
                                          <p:cBhvr additive="base">
                                            <p:cTn id="32" dur="1000" fill="hold"/>
                                            <p:tgtEl>
                                              <p:spTgt spid="136"/>
                                            </p:tgtEl>
                                            <p:attrNameLst>
                                              <p:attrName>ppt_y</p:attrName>
                                            </p:attrNameLst>
                                          </p:cBhvr>
                                          <p:tavLst>
                                            <p:tav tm="0">
                                              <p:val>
                                                <p:strVal val="0-#ppt_h/2"/>
                                              </p:val>
                                            </p:tav>
                                            <p:tav tm="100000">
                                              <p:val>
                                                <p:strVal val="#ppt_y"/>
                                              </p:val>
                                            </p:tav>
                                          </p:tavLst>
                                        </p:anim>
                                      </p:childTnLst>
                                    </p:cTn>
                                  </p:par>
                                  <p:par>
                                    <p:cTn id="33" presetID="2" presetClass="entr" presetSubtype="1" accel="52000" fill="hold" nodeType="withEffect" p14:presetBounceEnd="68000">
                                      <p:stCondLst>
                                        <p:cond delay="400"/>
                                      </p:stCondLst>
                                      <p:childTnLst>
                                        <p:set>
                                          <p:cBhvr>
                                            <p:cTn id="34" dur="1" fill="hold">
                                              <p:stCondLst>
                                                <p:cond delay="0"/>
                                              </p:stCondLst>
                                            </p:cTn>
                                            <p:tgtEl>
                                              <p:spTgt spid="139"/>
                                            </p:tgtEl>
                                            <p:attrNameLst>
                                              <p:attrName>style.visibility</p:attrName>
                                            </p:attrNameLst>
                                          </p:cBhvr>
                                          <p:to>
                                            <p:strVal val="visible"/>
                                          </p:to>
                                        </p:set>
                                        <p:anim calcmode="lin" valueType="num" p14:bounceEnd="68000">
                                          <p:cBhvr additive="base">
                                            <p:cTn id="35" dur="1000" fill="hold"/>
                                            <p:tgtEl>
                                              <p:spTgt spid="139"/>
                                            </p:tgtEl>
                                            <p:attrNameLst>
                                              <p:attrName>ppt_x</p:attrName>
                                            </p:attrNameLst>
                                          </p:cBhvr>
                                          <p:tavLst>
                                            <p:tav tm="0">
                                              <p:val>
                                                <p:strVal val="#ppt_x"/>
                                              </p:val>
                                            </p:tav>
                                            <p:tav tm="100000">
                                              <p:val>
                                                <p:strVal val="#ppt_x"/>
                                              </p:val>
                                            </p:tav>
                                          </p:tavLst>
                                        </p:anim>
                                        <p:anim calcmode="lin" valueType="num" p14:bounceEnd="68000">
                                          <p:cBhvr additive="base">
                                            <p:cTn id="36" dur="1000" fill="hold"/>
                                            <p:tgtEl>
                                              <p:spTgt spid="139"/>
                                            </p:tgtEl>
                                            <p:attrNameLst>
                                              <p:attrName>ppt_y</p:attrName>
                                            </p:attrNameLst>
                                          </p:cBhvr>
                                          <p:tavLst>
                                            <p:tav tm="0">
                                              <p:val>
                                                <p:strVal val="0-#ppt_h/2"/>
                                              </p:val>
                                            </p:tav>
                                            <p:tav tm="100000">
                                              <p:val>
                                                <p:strVal val="#ppt_y"/>
                                              </p:val>
                                            </p:tav>
                                          </p:tavLst>
                                        </p:anim>
                                      </p:childTnLst>
                                    </p:cTn>
                                  </p:par>
                                  <p:par>
                                    <p:cTn id="37" presetID="2" presetClass="entr" presetSubtype="1" accel="52000" fill="hold" nodeType="withEffect" p14:presetBounceEnd="68000">
                                      <p:stCondLst>
                                        <p:cond delay="700"/>
                                      </p:stCondLst>
                                      <p:childTnLst>
                                        <p:set>
                                          <p:cBhvr>
                                            <p:cTn id="38" dur="1" fill="hold">
                                              <p:stCondLst>
                                                <p:cond delay="0"/>
                                              </p:stCondLst>
                                            </p:cTn>
                                            <p:tgtEl>
                                              <p:spTgt spid="142"/>
                                            </p:tgtEl>
                                            <p:attrNameLst>
                                              <p:attrName>style.visibility</p:attrName>
                                            </p:attrNameLst>
                                          </p:cBhvr>
                                          <p:to>
                                            <p:strVal val="visible"/>
                                          </p:to>
                                        </p:set>
                                        <p:anim calcmode="lin" valueType="num" p14:bounceEnd="68000">
                                          <p:cBhvr additive="base">
                                            <p:cTn id="39" dur="1000" fill="hold"/>
                                            <p:tgtEl>
                                              <p:spTgt spid="142"/>
                                            </p:tgtEl>
                                            <p:attrNameLst>
                                              <p:attrName>ppt_x</p:attrName>
                                            </p:attrNameLst>
                                          </p:cBhvr>
                                          <p:tavLst>
                                            <p:tav tm="0">
                                              <p:val>
                                                <p:strVal val="#ppt_x"/>
                                              </p:val>
                                            </p:tav>
                                            <p:tav tm="100000">
                                              <p:val>
                                                <p:strVal val="#ppt_x"/>
                                              </p:val>
                                            </p:tav>
                                          </p:tavLst>
                                        </p:anim>
                                        <p:anim calcmode="lin" valueType="num" p14:bounceEnd="68000">
                                          <p:cBhvr additive="base">
                                            <p:cTn id="40" dur="1000" fill="hold"/>
                                            <p:tgtEl>
                                              <p:spTgt spid="142"/>
                                            </p:tgtEl>
                                            <p:attrNameLst>
                                              <p:attrName>ppt_y</p:attrName>
                                            </p:attrNameLst>
                                          </p:cBhvr>
                                          <p:tavLst>
                                            <p:tav tm="0">
                                              <p:val>
                                                <p:strVal val="0-#ppt_h/2"/>
                                              </p:val>
                                            </p:tav>
                                            <p:tav tm="100000">
                                              <p:val>
                                                <p:strVal val="#ppt_y"/>
                                              </p:val>
                                            </p:tav>
                                          </p:tavLst>
                                        </p:anim>
                                      </p:childTnLst>
                                    </p:cTn>
                                  </p:par>
                                  <p:par>
                                    <p:cTn id="41" presetID="2" presetClass="entr" presetSubtype="1" accel="52000" fill="hold" nodeType="withEffect" p14:presetBounceEnd="68000">
                                      <p:stCondLst>
                                        <p:cond delay="1000"/>
                                      </p:stCondLst>
                                      <p:childTnLst>
                                        <p:set>
                                          <p:cBhvr>
                                            <p:cTn id="42" dur="1" fill="hold">
                                              <p:stCondLst>
                                                <p:cond delay="0"/>
                                              </p:stCondLst>
                                            </p:cTn>
                                            <p:tgtEl>
                                              <p:spTgt spid="145"/>
                                            </p:tgtEl>
                                            <p:attrNameLst>
                                              <p:attrName>style.visibility</p:attrName>
                                            </p:attrNameLst>
                                          </p:cBhvr>
                                          <p:to>
                                            <p:strVal val="visible"/>
                                          </p:to>
                                        </p:set>
                                        <p:anim calcmode="lin" valueType="num" p14:bounceEnd="68000">
                                          <p:cBhvr additive="base">
                                            <p:cTn id="43" dur="1000" fill="hold"/>
                                            <p:tgtEl>
                                              <p:spTgt spid="145"/>
                                            </p:tgtEl>
                                            <p:attrNameLst>
                                              <p:attrName>ppt_x</p:attrName>
                                            </p:attrNameLst>
                                          </p:cBhvr>
                                          <p:tavLst>
                                            <p:tav tm="0">
                                              <p:val>
                                                <p:strVal val="#ppt_x"/>
                                              </p:val>
                                            </p:tav>
                                            <p:tav tm="100000">
                                              <p:val>
                                                <p:strVal val="#ppt_x"/>
                                              </p:val>
                                            </p:tav>
                                          </p:tavLst>
                                        </p:anim>
                                        <p:anim calcmode="lin" valueType="num" p14:bounceEnd="68000">
                                          <p:cBhvr additive="base">
                                            <p:cTn id="44" dur="1000" fill="hold"/>
                                            <p:tgtEl>
                                              <p:spTgt spid="145"/>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16" presetClass="entr" presetSubtype="21" fill="hold" grpId="0" nodeType="afterEffect">
                                      <p:stCondLst>
                                        <p:cond delay="0"/>
                                      </p:stCondLst>
                                      <p:childTnLst>
                                        <p:set>
                                          <p:cBhvr>
                                            <p:cTn id="47" dur="1" fill="hold">
                                              <p:stCondLst>
                                                <p:cond delay="0"/>
                                              </p:stCondLst>
                                            </p:cTn>
                                            <p:tgtEl>
                                              <p:spTgt spid="148"/>
                                            </p:tgtEl>
                                            <p:attrNameLst>
                                              <p:attrName>style.visibility</p:attrName>
                                            </p:attrNameLst>
                                          </p:cBhvr>
                                          <p:to>
                                            <p:strVal val="visible"/>
                                          </p:to>
                                        </p:set>
                                        <p:animEffect transition="in" filter="barn(inVertical)">
                                          <p:cBhvr>
                                            <p:cTn id="48" dur="500"/>
                                            <p:tgtEl>
                                              <p:spTgt spid="14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49"/>
                                            </p:tgtEl>
                                            <p:attrNameLst>
                                              <p:attrName>style.visibility</p:attrName>
                                            </p:attrNameLst>
                                          </p:cBhvr>
                                          <p:to>
                                            <p:strVal val="visible"/>
                                          </p:to>
                                        </p:set>
                                        <p:animEffect transition="in" filter="barn(inVertical)">
                                          <p:cBhvr>
                                            <p:cTn id="51" dur="500"/>
                                            <p:tgtEl>
                                              <p:spTgt spid="14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0"/>
                                            </p:tgtEl>
                                            <p:attrNameLst>
                                              <p:attrName>style.visibility</p:attrName>
                                            </p:attrNameLst>
                                          </p:cBhvr>
                                          <p:to>
                                            <p:strVal val="visible"/>
                                          </p:to>
                                        </p:set>
                                        <p:animEffect transition="in" filter="barn(inVertical)">
                                          <p:cBhvr>
                                            <p:cTn id="54" dur="500"/>
                                            <p:tgtEl>
                                              <p:spTgt spid="15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barn(inVertical)">
                                          <p:cBhvr>
                                            <p:cTn id="57" dur="500"/>
                                            <p:tgtEl>
                                              <p:spTgt spid="15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52"/>
                                            </p:tgtEl>
                                            <p:attrNameLst>
                                              <p:attrName>style.visibility</p:attrName>
                                            </p:attrNameLst>
                                          </p:cBhvr>
                                          <p:to>
                                            <p:strVal val="visible"/>
                                          </p:to>
                                        </p:set>
                                        <p:animEffect transition="in" filter="barn(inVertical)">
                                          <p:cBhvr>
                                            <p:cTn id="60"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animBg="1"/>
          <p:bldP spid="148" grpId="0"/>
          <p:bldP spid="149" grpId="0"/>
          <p:bldP spid="150" grpId="0"/>
          <p:bldP spid="151" grpId="0"/>
          <p:bldP spid="1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500" fill="hold"/>
                                            <p:tgtEl>
                                              <p:spTgt spid="124"/>
                                            </p:tgtEl>
                                            <p:attrNameLst>
                                              <p:attrName>ppt_x</p:attrName>
                                            </p:attrNameLst>
                                          </p:cBhvr>
                                          <p:tavLst>
                                            <p:tav tm="0">
                                              <p:val>
                                                <p:strVal val="1+#ppt_w/2"/>
                                              </p:val>
                                            </p:tav>
                                            <p:tav tm="100000">
                                              <p:val>
                                                <p:strVal val="#ppt_x"/>
                                              </p:val>
                                            </p:tav>
                                          </p:tavLst>
                                        </p:anim>
                                        <p:anim calcmode="lin" valueType="num">
                                          <p:cBhvr additive="base">
                                            <p:cTn id="8" dur="500" fill="hold"/>
                                            <p:tgtEl>
                                              <p:spTgt spid="12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p:cTn id="11" dur="500" fill="hold"/>
                                            <p:tgtEl>
                                              <p:spTgt spid="125"/>
                                            </p:tgtEl>
                                            <p:attrNameLst>
                                              <p:attrName>ppt_w</p:attrName>
                                            </p:attrNameLst>
                                          </p:cBhvr>
                                          <p:tavLst>
                                            <p:tav tm="0">
                                              <p:val>
                                                <p:fltVal val="0"/>
                                              </p:val>
                                            </p:tav>
                                            <p:tav tm="100000">
                                              <p:val>
                                                <p:strVal val="#ppt_w"/>
                                              </p:val>
                                            </p:tav>
                                          </p:tavLst>
                                        </p:anim>
                                        <p:anim calcmode="lin" valueType="num">
                                          <p:cBhvr>
                                            <p:cTn id="12" dur="500" fill="hold"/>
                                            <p:tgtEl>
                                              <p:spTgt spid="125"/>
                                            </p:tgtEl>
                                            <p:attrNameLst>
                                              <p:attrName>ppt_h</p:attrName>
                                            </p:attrNameLst>
                                          </p:cBhvr>
                                          <p:tavLst>
                                            <p:tav tm="0">
                                              <p:val>
                                                <p:fltVal val="0"/>
                                              </p:val>
                                            </p:tav>
                                            <p:tav tm="100000">
                                              <p:val>
                                                <p:strVal val="#ppt_h"/>
                                              </p:val>
                                            </p:tav>
                                          </p:tavLst>
                                        </p:anim>
                                        <p:animEffect transition="in" filter="fade">
                                          <p:cBhvr>
                                            <p:cTn id="13" dur="500"/>
                                            <p:tgtEl>
                                              <p:spTgt spid="125"/>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fade">
                                          <p:cBhvr>
                                            <p:cTn id="17" dur="1000"/>
                                            <p:tgtEl>
                                              <p:spTgt spid="126"/>
                                            </p:tgtEl>
                                          </p:cBhvr>
                                        </p:animEffect>
                                        <p:anim calcmode="lin" valueType="num">
                                          <p:cBhvr>
                                            <p:cTn id="18" dur="1000" fill="hold"/>
                                            <p:tgtEl>
                                              <p:spTgt spid="126"/>
                                            </p:tgtEl>
                                            <p:attrNameLst>
                                              <p:attrName>ppt_x</p:attrName>
                                            </p:attrNameLst>
                                          </p:cBhvr>
                                          <p:tavLst>
                                            <p:tav tm="0">
                                              <p:val>
                                                <p:strVal val="#ppt_x"/>
                                              </p:val>
                                            </p:tav>
                                            <p:tav tm="100000">
                                              <p:val>
                                                <p:strVal val="#ppt_x"/>
                                              </p:val>
                                            </p:tav>
                                          </p:tavLst>
                                        </p:anim>
                                        <p:anim calcmode="lin" valueType="num">
                                          <p:cBhvr>
                                            <p:cTn id="19" dur="1000" fill="hold"/>
                                            <p:tgtEl>
                                              <p:spTgt spid="1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27"/>
                                            </p:tgtEl>
                                            <p:attrNameLst>
                                              <p:attrName>style.visibility</p:attrName>
                                            </p:attrNameLst>
                                          </p:cBhvr>
                                          <p:to>
                                            <p:strVal val="visible"/>
                                          </p:to>
                                        </p:set>
                                        <p:animEffect transition="in" filter="wipe(down)">
                                          <p:cBhvr>
                                            <p:cTn id="23" dur="500"/>
                                            <p:tgtEl>
                                              <p:spTgt spid="127"/>
                                            </p:tgtEl>
                                          </p:cBhvr>
                                        </p:animEffect>
                                      </p:childTnLst>
                                    </p:cTn>
                                  </p:par>
                                </p:childTnLst>
                              </p:cTn>
                            </p:par>
                            <p:par>
                              <p:cTn id="24" fill="hold">
                                <p:stCondLst>
                                  <p:cond delay="2000"/>
                                </p:stCondLst>
                                <p:childTnLst>
                                  <p:par>
                                    <p:cTn id="25" presetID="2" presetClass="entr" presetSubtype="1" accel="52000"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additive="base">
                                            <p:cTn id="27" dur="1000" fill="hold"/>
                                            <p:tgtEl>
                                              <p:spTgt spid="133"/>
                                            </p:tgtEl>
                                            <p:attrNameLst>
                                              <p:attrName>ppt_x</p:attrName>
                                            </p:attrNameLst>
                                          </p:cBhvr>
                                          <p:tavLst>
                                            <p:tav tm="0">
                                              <p:val>
                                                <p:strVal val="#ppt_x"/>
                                              </p:val>
                                            </p:tav>
                                            <p:tav tm="100000">
                                              <p:val>
                                                <p:strVal val="#ppt_x"/>
                                              </p:val>
                                            </p:tav>
                                          </p:tavLst>
                                        </p:anim>
                                        <p:anim calcmode="lin" valueType="num">
                                          <p:cBhvr additive="base">
                                            <p:cTn id="28" dur="1000" fill="hold"/>
                                            <p:tgtEl>
                                              <p:spTgt spid="133"/>
                                            </p:tgtEl>
                                            <p:attrNameLst>
                                              <p:attrName>ppt_y</p:attrName>
                                            </p:attrNameLst>
                                          </p:cBhvr>
                                          <p:tavLst>
                                            <p:tav tm="0">
                                              <p:val>
                                                <p:strVal val="0-#ppt_h/2"/>
                                              </p:val>
                                            </p:tav>
                                            <p:tav tm="100000">
                                              <p:val>
                                                <p:strVal val="#ppt_y"/>
                                              </p:val>
                                            </p:tav>
                                          </p:tavLst>
                                        </p:anim>
                                      </p:childTnLst>
                                    </p:cTn>
                                  </p:par>
                                  <p:par>
                                    <p:cTn id="29" presetID="2" presetClass="entr" presetSubtype="1" accel="52000" fill="hold" nodeType="withEffect">
                                      <p:stCondLst>
                                        <p:cond delay="200"/>
                                      </p:stCondLst>
                                      <p:childTnLst>
                                        <p:set>
                                          <p:cBhvr>
                                            <p:cTn id="30" dur="1" fill="hold">
                                              <p:stCondLst>
                                                <p:cond delay="0"/>
                                              </p:stCondLst>
                                            </p:cTn>
                                            <p:tgtEl>
                                              <p:spTgt spid="136"/>
                                            </p:tgtEl>
                                            <p:attrNameLst>
                                              <p:attrName>style.visibility</p:attrName>
                                            </p:attrNameLst>
                                          </p:cBhvr>
                                          <p:to>
                                            <p:strVal val="visible"/>
                                          </p:to>
                                        </p:set>
                                        <p:anim calcmode="lin" valueType="num">
                                          <p:cBhvr additive="base">
                                            <p:cTn id="31" dur="1000" fill="hold"/>
                                            <p:tgtEl>
                                              <p:spTgt spid="136"/>
                                            </p:tgtEl>
                                            <p:attrNameLst>
                                              <p:attrName>ppt_x</p:attrName>
                                            </p:attrNameLst>
                                          </p:cBhvr>
                                          <p:tavLst>
                                            <p:tav tm="0">
                                              <p:val>
                                                <p:strVal val="#ppt_x"/>
                                              </p:val>
                                            </p:tav>
                                            <p:tav tm="100000">
                                              <p:val>
                                                <p:strVal val="#ppt_x"/>
                                              </p:val>
                                            </p:tav>
                                          </p:tavLst>
                                        </p:anim>
                                        <p:anim calcmode="lin" valueType="num">
                                          <p:cBhvr additive="base">
                                            <p:cTn id="32" dur="1000" fill="hold"/>
                                            <p:tgtEl>
                                              <p:spTgt spid="136"/>
                                            </p:tgtEl>
                                            <p:attrNameLst>
                                              <p:attrName>ppt_y</p:attrName>
                                            </p:attrNameLst>
                                          </p:cBhvr>
                                          <p:tavLst>
                                            <p:tav tm="0">
                                              <p:val>
                                                <p:strVal val="0-#ppt_h/2"/>
                                              </p:val>
                                            </p:tav>
                                            <p:tav tm="100000">
                                              <p:val>
                                                <p:strVal val="#ppt_y"/>
                                              </p:val>
                                            </p:tav>
                                          </p:tavLst>
                                        </p:anim>
                                      </p:childTnLst>
                                    </p:cTn>
                                  </p:par>
                                  <p:par>
                                    <p:cTn id="33" presetID="2" presetClass="entr" presetSubtype="1" accel="52000" fill="hold" nodeType="withEffect">
                                      <p:stCondLst>
                                        <p:cond delay="400"/>
                                      </p:stCondLst>
                                      <p:childTnLst>
                                        <p:set>
                                          <p:cBhvr>
                                            <p:cTn id="34" dur="1" fill="hold">
                                              <p:stCondLst>
                                                <p:cond delay="0"/>
                                              </p:stCondLst>
                                            </p:cTn>
                                            <p:tgtEl>
                                              <p:spTgt spid="139"/>
                                            </p:tgtEl>
                                            <p:attrNameLst>
                                              <p:attrName>style.visibility</p:attrName>
                                            </p:attrNameLst>
                                          </p:cBhvr>
                                          <p:to>
                                            <p:strVal val="visible"/>
                                          </p:to>
                                        </p:set>
                                        <p:anim calcmode="lin" valueType="num">
                                          <p:cBhvr additive="base">
                                            <p:cTn id="35" dur="1000" fill="hold"/>
                                            <p:tgtEl>
                                              <p:spTgt spid="139"/>
                                            </p:tgtEl>
                                            <p:attrNameLst>
                                              <p:attrName>ppt_x</p:attrName>
                                            </p:attrNameLst>
                                          </p:cBhvr>
                                          <p:tavLst>
                                            <p:tav tm="0">
                                              <p:val>
                                                <p:strVal val="#ppt_x"/>
                                              </p:val>
                                            </p:tav>
                                            <p:tav tm="100000">
                                              <p:val>
                                                <p:strVal val="#ppt_x"/>
                                              </p:val>
                                            </p:tav>
                                          </p:tavLst>
                                        </p:anim>
                                        <p:anim calcmode="lin" valueType="num">
                                          <p:cBhvr additive="base">
                                            <p:cTn id="36" dur="1000" fill="hold"/>
                                            <p:tgtEl>
                                              <p:spTgt spid="139"/>
                                            </p:tgtEl>
                                            <p:attrNameLst>
                                              <p:attrName>ppt_y</p:attrName>
                                            </p:attrNameLst>
                                          </p:cBhvr>
                                          <p:tavLst>
                                            <p:tav tm="0">
                                              <p:val>
                                                <p:strVal val="0-#ppt_h/2"/>
                                              </p:val>
                                            </p:tav>
                                            <p:tav tm="100000">
                                              <p:val>
                                                <p:strVal val="#ppt_y"/>
                                              </p:val>
                                            </p:tav>
                                          </p:tavLst>
                                        </p:anim>
                                      </p:childTnLst>
                                    </p:cTn>
                                  </p:par>
                                  <p:par>
                                    <p:cTn id="37" presetID="2" presetClass="entr" presetSubtype="1" accel="52000" fill="hold" nodeType="withEffect">
                                      <p:stCondLst>
                                        <p:cond delay="700"/>
                                      </p:stCondLst>
                                      <p:childTnLst>
                                        <p:set>
                                          <p:cBhvr>
                                            <p:cTn id="38" dur="1" fill="hold">
                                              <p:stCondLst>
                                                <p:cond delay="0"/>
                                              </p:stCondLst>
                                            </p:cTn>
                                            <p:tgtEl>
                                              <p:spTgt spid="142"/>
                                            </p:tgtEl>
                                            <p:attrNameLst>
                                              <p:attrName>style.visibility</p:attrName>
                                            </p:attrNameLst>
                                          </p:cBhvr>
                                          <p:to>
                                            <p:strVal val="visible"/>
                                          </p:to>
                                        </p:set>
                                        <p:anim calcmode="lin" valueType="num">
                                          <p:cBhvr additive="base">
                                            <p:cTn id="39" dur="1000" fill="hold"/>
                                            <p:tgtEl>
                                              <p:spTgt spid="142"/>
                                            </p:tgtEl>
                                            <p:attrNameLst>
                                              <p:attrName>ppt_x</p:attrName>
                                            </p:attrNameLst>
                                          </p:cBhvr>
                                          <p:tavLst>
                                            <p:tav tm="0">
                                              <p:val>
                                                <p:strVal val="#ppt_x"/>
                                              </p:val>
                                            </p:tav>
                                            <p:tav tm="100000">
                                              <p:val>
                                                <p:strVal val="#ppt_x"/>
                                              </p:val>
                                            </p:tav>
                                          </p:tavLst>
                                        </p:anim>
                                        <p:anim calcmode="lin" valueType="num">
                                          <p:cBhvr additive="base">
                                            <p:cTn id="40" dur="1000" fill="hold"/>
                                            <p:tgtEl>
                                              <p:spTgt spid="142"/>
                                            </p:tgtEl>
                                            <p:attrNameLst>
                                              <p:attrName>ppt_y</p:attrName>
                                            </p:attrNameLst>
                                          </p:cBhvr>
                                          <p:tavLst>
                                            <p:tav tm="0">
                                              <p:val>
                                                <p:strVal val="0-#ppt_h/2"/>
                                              </p:val>
                                            </p:tav>
                                            <p:tav tm="100000">
                                              <p:val>
                                                <p:strVal val="#ppt_y"/>
                                              </p:val>
                                            </p:tav>
                                          </p:tavLst>
                                        </p:anim>
                                      </p:childTnLst>
                                    </p:cTn>
                                  </p:par>
                                  <p:par>
                                    <p:cTn id="41" presetID="2" presetClass="entr" presetSubtype="1" accel="52000" fill="hold" nodeType="withEffect">
                                      <p:stCondLst>
                                        <p:cond delay="1000"/>
                                      </p:stCondLst>
                                      <p:childTnLst>
                                        <p:set>
                                          <p:cBhvr>
                                            <p:cTn id="42" dur="1" fill="hold">
                                              <p:stCondLst>
                                                <p:cond delay="0"/>
                                              </p:stCondLst>
                                            </p:cTn>
                                            <p:tgtEl>
                                              <p:spTgt spid="145"/>
                                            </p:tgtEl>
                                            <p:attrNameLst>
                                              <p:attrName>style.visibility</p:attrName>
                                            </p:attrNameLst>
                                          </p:cBhvr>
                                          <p:to>
                                            <p:strVal val="visible"/>
                                          </p:to>
                                        </p:set>
                                        <p:anim calcmode="lin" valueType="num">
                                          <p:cBhvr additive="base">
                                            <p:cTn id="43" dur="1000" fill="hold"/>
                                            <p:tgtEl>
                                              <p:spTgt spid="145"/>
                                            </p:tgtEl>
                                            <p:attrNameLst>
                                              <p:attrName>ppt_x</p:attrName>
                                            </p:attrNameLst>
                                          </p:cBhvr>
                                          <p:tavLst>
                                            <p:tav tm="0">
                                              <p:val>
                                                <p:strVal val="#ppt_x"/>
                                              </p:val>
                                            </p:tav>
                                            <p:tav tm="100000">
                                              <p:val>
                                                <p:strVal val="#ppt_x"/>
                                              </p:val>
                                            </p:tav>
                                          </p:tavLst>
                                        </p:anim>
                                        <p:anim calcmode="lin" valueType="num">
                                          <p:cBhvr additive="base">
                                            <p:cTn id="44" dur="1000" fill="hold"/>
                                            <p:tgtEl>
                                              <p:spTgt spid="145"/>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16" presetClass="entr" presetSubtype="21" fill="hold" grpId="0" nodeType="afterEffect">
                                      <p:stCondLst>
                                        <p:cond delay="0"/>
                                      </p:stCondLst>
                                      <p:childTnLst>
                                        <p:set>
                                          <p:cBhvr>
                                            <p:cTn id="47" dur="1" fill="hold">
                                              <p:stCondLst>
                                                <p:cond delay="0"/>
                                              </p:stCondLst>
                                            </p:cTn>
                                            <p:tgtEl>
                                              <p:spTgt spid="148"/>
                                            </p:tgtEl>
                                            <p:attrNameLst>
                                              <p:attrName>style.visibility</p:attrName>
                                            </p:attrNameLst>
                                          </p:cBhvr>
                                          <p:to>
                                            <p:strVal val="visible"/>
                                          </p:to>
                                        </p:set>
                                        <p:animEffect transition="in" filter="barn(inVertical)">
                                          <p:cBhvr>
                                            <p:cTn id="48" dur="500"/>
                                            <p:tgtEl>
                                              <p:spTgt spid="14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49"/>
                                            </p:tgtEl>
                                            <p:attrNameLst>
                                              <p:attrName>style.visibility</p:attrName>
                                            </p:attrNameLst>
                                          </p:cBhvr>
                                          <p:to>
                                            <p:strVal val="visible"/>
                                          </p:to>
                                        </p:set>
                                        <p:animEffect transition="in" filter="barn(inVertical)">
                                          <p:cBhvr>
                                            <p:cTn id="51" dur="500"/>
                                            <p:tgtEl>
                                              <p:spTgt spid="14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0"/>
                                            </p:tgtEl>
                                            <p:attrNameLst>
                                              <p:attrName>style.visibility</p:attrName>
                                            </p:attrNameLst>
                                          </p:cBhvr>
                                          <p:to>
                                            <p:strVal val="visible"/>
                                          </p:to>
                                        </p:set>
                                        <p:animEffect transition="in" filter="barn(inVertical)">
                                          <p:cBhvr>
                                            <p:cTn id="54" dur="500"/>
                                            <p:tgtEl>
                                              <p:spTgt spid="15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51"/>
                                            </p:tgtEl>
                                            <p:attrNameLst>
                                              <p:attrName>style.visibility</p:attrName>
                                            </p:attrNameLst>
                                          </p:cBhvr>
                                          <p:to>
                                            <p:strVal val="visible"/>
                                          </p:to>
                                        </p:set>
                                        <p:animEffect transition="in" filter="barn(inVertical)">
                                          <p:cBhvr>
                                            <p:cTn id="57" dur="500"/>
                                            <p:tgtEl>
                                              <p:spTgt spid="15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52"/>
                                            </p:tgtEl>
                                            <p:attrNameLst>
                                              <p:attrName>style.visibility</p:attrName>
                                            </p:attrNameLst>
                                          </p:cBhvr>
                                          <p:to>
                                            <p:strVal val="visible"/>
                                          </p:to>
                                        </p:set>
                                        <p:animEffect transition="in" filter="barn(inVertical)">
                                          <p:cBhvr>
                                            <p:cTn id="60"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5" grpId="0" animBg="1"/>
          <p:bldP spid="148" grpId="0"/>
          <p:bldP spid="149" grpId="0"/>
          <p:bldP spid="150" grpId="0"/>
          <p:bldP spid="151" grpId="0"/>
          <p:bldP spid="15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854" y="1539475"/>
            <a:ext cx="1737011" cy="1516247"/>
            <a:chOff x="1397291" y="3132277"/>
            <a:chExt cx="1948823" cy="1702026"/>
          </a:xfrm>
        </p:grpSpPr>
        <p:grpSp>
          <p:nvGrpSpPr>
            <p:cNvPr id="3" name="组合 2"/>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6"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7"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4" name="Freeform 7"/>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8" name="组合 7"/>
          <p:cNvGrpSpPr/>
          <p:nvPr/>
        </p:nvGrpSpPr>
        <p:grpSpPr>
          <a:xfrm>
            <a:off x="2427177" y="2297598"/>
            <a:ext cx="1737011" cy="1516247"/>
            <a:chOff x="2893203" y="3983290"/>
            <a:chExt cx="1948823" cy="1702026"/>
          </a:xfrm>
        </p:grpSpPr>
        <p:sp>
          <p:nvSpPr>
            <p:cNvPr id="12" name="Freeform 6"/>
            <p:cNvSpPr/>
            <p:nvPr/>
          </p:nvSpPr>
          <p:spPr bwMode="auto">
            <a:xfrm>
              <a:off x="2893203" y="3983290"/>
              <a:ext cx="1948823" cy="1702026"/>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10" name="Freeform 7"/>
            <p:cNvSpPr/>
            <p:nvPr/>
          </p:nvSpPr>
          <p:spPr bwMode="auto">
            <a:xfrm>
              <a:off x="2911599" y="3997067"/>
              <a:ext cx="1920125" cy="166765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3">
                <a:grayscl/>
              </a:blip>
              <a:stretch>
                <a:fillRect/>
              </a:stretch>
            </a:blip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14" name="组合 13"/>
          <p:cNvGrpSpPr/>
          <p:nvPr/>
        </p:nvGrpSpPr>
        <p:grpSpPr>
          <a:xfrm>
            <a:off x="3754140" y="1526933"/>
            <a:ext cx="1737011" cy="1516247"/>
            <a:chOff x="4381974" y="3118200"/>
            <a:chExt cx="1948823" cy="1702026"/>
          </a:xfrm>
        </p:grpSpPr>
        <p:sp>
          <p:nvSpPr>
            <p:cNvPr id="18" name="Freeform 6"/>
            <p:cNvSpPr/>
            <p:nvPr/>
          </p:nvSpPr>
          <p:spPr bwMode="auto">
            <a:xfrm>
              <a:off x="4381974" y="3118200"/>
              <a:ext cx="1948823" cy="1702026"/>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16" name="Freeform 7"/>
            <p:cNvSpPr/>
            <p:nvPr/>
          </p:nvSpPr>
          <p:spPr bwMode="auto">
            <a:xfrm>
              <a:off x="4409097" y="3142284"/>
              <a:ext cx="1892395" cy="164357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4"/>
              <a:stretch>
                <a:fillRect/>
              </a:stretch>
            </a:blipFill>
            <a:ln w="7938" cap="flat">
              <a:noFill/>
              <a:prstDash val="solid"/>
              <a:miter lim="800000"/>
            </a:ln>
            <a:effectLst/>
          </p:spPr>
          <p:txBody>
            <a:bodyPr vert="horz" wrap="square" lIns="121920" tIns="60960" rIns="121920" bIns="60960" numCol="1" anchor="t" anchorCtr="0" compatLnSpc="1"/>
            <a:lstStyle/>
            <a:p>
              <a:endParaRPr lang="zh-CN" altLang="en-US"/>
            </a:p>
          </p:txBody>
        </p:sp>
      </p:grpSp>
      <p:grpSp>
        <p:nvGrpSpPr>
          <p:cNvPr id="20" name="组合 19"/>
          <p:cNvGrpSpPr/>
          <p:nvPr/>
        </p:nvGrpSpPr>
        <p:grpSpPr>
          <a:xfrm>
            <a:off x="3749254" y="3070661"/>
            <a:ext cx="1737011" cy="1516247"/>
            <a:chOff x="4376494" y="4851074"/>
            <a:chExt cx="1948823" cy="1702026"/>
          </a:xfrm>
        </p:grpSpPr>
        <p:grpSp>
          <p:nvGrpSpPr>
            <p:cNvPr id="21" name="组合 2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24"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2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22" name="Freeform 7"/>
            <p:cNvSpPr/>
            <p:nvPr/>
          </p:nvSpPr>
          <p:spPr bwMode="auto">
            <a:xfrm>
              <a:off x="4427423" y="4896965"/>
              <a:ext cx="1831226" cy="159044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adFill>
              <a:gsLst>
                <a:gs pos="0">
                  <a:srgbClr val="067FC9"/>
                </a:gs>
                <a:gs pos="100000">
                  <a:srgbClr val="00B2CA"/>
                </a:gs>
              </a:gsLst>
              <a:lin ang="2700000" scaled="1"/>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26" name="矩形 25"/>
          <p:cNvSpPr/>
          <p:nvPr/>
        </p:nvSpPr>
        <p:spPr>
          <a:xfrm>
            <a:off x="5510440" y="2399131"/>
            <a:ext cx="5827236" cy="1446550"/>
          </a:xfrm>
          <a:prstGeom prst="rect">
            <a:avLst/>
          </a:prstGeom>
        </p:spPr>
        <p:txBody>
          <a:bodyPr wrap="none">
            <a:spAutoFit/>
          </a:bodyPr>
          <a:lstStyle/>
          <a:p>
            <a:r>
              <a:rPr kumimoji="1" lang="zh-CN" altLang="en-US" sz="8800" b="1" dirty="0" smtClean="0">
                <a:gradFill>
                  <a:gsLst>
                    <a:gs pos="0">
                      <a:srgbClr val="067FC9"/>
                    </a:gs>
                    <a:gs pos="100000">
                      <a:srgbClr val="00B2CA"/>
                    </a:gs>
                  </a:gsLst>
                  <a:lin ang="2700000" scaled="1"/>
                </a:gradFill>
              </a:rPr>
              <a:t>谢谢观看！</a:t>
            </a:r>
            <a:endParaRPr kumimoji="1" lang="en-US" altLang="zh-CN" sz="8800" b="1" dirty="0">
              <a:gradFill>
                <a:gsLst>
                  <a:gs pos="0">
                    <a:srgbClr val="067FC9"/>
                  </a:gs>
                  <a:gs pos="100000">
                    <a:srgbClr val="00B2CA"/>
                  </a:gs>
                </a:gsLst>
                <a:lin ang="2700000" scaled="1"/>
              </a:gradFill>
            </a:endParaRPr>
          </a:p>
        </p:txBody>
      </p:sp>
      <p:sp>
        <p:nvSpPr>
          <p:cNvPr id="49" name="文本框 48"/>
          <p:cNvSpPr txBox="1"/>
          <p:nvPr/>
        </p:nvSpPr>
        <p:spPr>
          <a:xfrm>
            <a:off x="3934668" y="3400265"/>
            <a:ext cx="1415254" cy="740844"/>
          </a:xfrm>
          <a:prstGeom prst="rect">
            <a:avLst/>
          </a:prstGeom>
          <a:noFill/>
        </p:spPr>
        <p:txBody>
          <a:bodyPr wrap="square" rtlCol="0">
            <a:spAutoFit/>
          </a:bodyPr>
          <a:lstStyle/>
          <a:p>
            <a:pPr algn="ctr">
              <a:lnSpc>
                <a:spcPct val="130000"/>
              </a:lnSpc>
            </a:pPr>
            <a:r>
              <a:rPr lang="zh-CN" altLang="en-US" sz="3600" dirty="0" smtClean="0">
                <a:solidFill>
                  <a:schemeClr val="bg1"/>
                </a:solidFill>
              </a:rPr>
              <a:t>奋斗</a:t>
            </a:r>
            <a:endParaRPr lang="zh-CN" altLang="en-US" sz="3600" dirty="0">
              <a:solidFill>
                <a:schemeClr val="bg1"/>
              </a:solidFill>
            </a:endParaRPr>
          </a:p>
        </p:txBody>
      </p:sp>
      <p:sp>
        <p:nvSpPr>
          <p:cNvPr id="50" name="文本框 49"/>
          <p:cNvSpPr txBox="1"/>
          <p:nvPr/>
        </p:nvSpPr>
        <p:spPr>
          <a:xfrm>
            <a:off x="1274271" y="1891827"/>
            <a:ext cx="1415254" cy="740844"/>
          </a:xfrm>
          <a:prstGeom prst="rect">
            <a:avLst/>
          </a:prstGeom>
          <a:noFill/>
        </p:spPr>
        <p:txBody>
          <a:bodyPr wrap="square" rtlCol="0">
            <a:spAutoFit/>
          </a:bodyPr>
          <a:lstStyle/>
          <a:p>
            <a:pPr algn="ctr">
              <a:lnSpc>
                <a:spcPct val="130000"/>
              </a:lnSpc>
            </a:pPr>
            <a:r>
              <a:rPr lang="zh-CN" altLang="en-US" sz="3600" dirty="0" smtClean="0">
                <a:solidFill>
                  <a:schemeClr val="bg1"/>
                </a:solidFill>
              </a:rPr>
              <a:t>团结</a:t>
            </a:r>
            <a:endParaRPr lang="zh-CN" altLang="en-US" sz="36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1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48000">
                                          <p:cBhvr additive="base">
                                            <p:cTn id="11" dur="15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48000">
                                          <p:cBhvr additive="base">
                                            <p:cTn id="15" dur="1500" fill="hold"/>
                                            <p:tgtEl>
                                              <p:spTgt spid="14"/>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48000">
                                          <p:cBhvr additive="base">
                                            <p:cTn id="19" dur="150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ppt_w</p:attrName>
                                            </p:attrNameLst>
                                          </p:cBhvr>
                                          <p:tavLst>
                                            <p:tav tm="0">
                                              <p:val>
                                                <p:fltVal val="0"/>
                                              </p:val>
                                            </p:tav>
                                            <p:tav tm="100000">
                                              <p:val>
                                                <p:strVal val="#ppt_w"/>
                                              </p:val>
                                            </p:tav>
                                          </p:tavLst>
                                        </p:anim>
                                        <p:anim calcmode="lin" valueType="num">
                                          <p:cBhvr>
                                            <p:cTn id="29" dur="750" fill="hold"/>
                                            <p:tgtEl>
                                              <p:spTgt spid="49"/>
                                            </p:tgtEl>
                                            <p:attrNameLst>
                                              <p:attrName>ppt_h</p:attrName>
                                            </p:attrNameLst>
                                          </p:cBhvr>
                                          <p:tavLst>
                                            <p:tav tm="0">
                                              <p:val>
                                                <p:fltVal val="0"/>
                                              </p:val>
                                            </p:tav>
                                            <p:tav tm="100000">
                                              <p:val>
                                                <p:strVal val="#ppt_h"/>
                                              </p:val>
                                            </p:tav>
                                          </p:tavLst>
                                        </p:anim>
                                        <p:animEffect transition="in" filter="fade">
                                          <p:cBhvr>
                                            <p:cTn id="30" dur="750"/>
                                            <p:tgtEl>
                                              <p:spTgt spid="4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750" fill="hold"/>
                                            <p:tgtEl>
                                              <p:spTgt spid="50"/>
                                            </p:tgtEl>
                                            <p:attrNameLst>
                                              <p:attrName>ppt_w</p:attrName>
                                            </p:attrNameLst>
                                          </p:cBhvr>
                                          <p:tavLst>
                                            <p:tav tm="0">
                                              <p:val>
                                                <p:fltVal val="0"/>
                                              </p:val>
                                            </p:tav>
                                            <p:tav tm="100000">
                                              <p:val>
                                                <p:strVal val="#ppt_w"/>
                                              </p:val>
                                            </p:tav>
                                          </p:tavLst>
                                        </p:anim>
                                        <p:anim calcmode="lin" valueType="num">
                                          <p:cBhvr>
                                            <p:cTn id="34" dur="750" fill="hold"/>
                                            <p:tgtEl>
                                              <p:spTgt spid="50"/>
                                            </p:tgtEl>
                                            <p:attrNameLst>
                                              <p:attrName>ppt_h</p:attrName>
                                            </p:attrNameLst>
                                          </p:cBhvr>
                                          <p:tavLst>
                                            <p:tav tm="0">
                                              <p:val>
                                                <p:fltVal val="0"/>
                                              </p:val>
                                            </p:tav>
                                            <p:tav tm="100000">
                                              <p:val>
                                                <p:strVal val="#ppt_h"/>
                                              </p:val>
                                            </p:tav>
                                          </p:tavLst>
                                        </p:anim>
                                        <p:animEffect transition="in" filter="fade">
                                          <p:cBhvr>
                                            <p:cTn id="35"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1+#ppt_w/2"/>
                                              </p:val>
                                            </p:tav>
                                            <p:tav tm="100000">
                                              <p:val>
                                                <p:strVal val="#ppt_x"/>
                                              </p:val>
                                            </p:tav>
                                          </p:tavLst>
                                        </p:anim>
                                        <p:anim calcmode="lin" valueType="num">
                                          <p:cBhvr additive="base">
                                            <p:cTn id="16" dur="1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1+#ppt_w/2"/>
                                              </p:val>
                                            </p:tav>
                                            <p:tav tm="100000">
                                              <p:val>
                                                <p:strVal val="#ppt_x"/>
                                              </p:val>
                                            </p:tav>
                                          </p:tavLst>
                                        </p:anim>
                                        <p:anim calcmode="lin" valueType="num">
                                          <p:cBhvr additive="base">
                                            <p:cTn id="20" dur="150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750" fill="hold"/>
                                            <p:tgtEl>
                                              <p:spTgt spid="49"/>
                                            </p:tgtEl>
                                            <p:attrNameLst>
                                              <p:attrName>ppt_w</p:attrName>
                                            </p:attrNameLst>
                                          </p:cBhvr>
                                          <p:tavLst>
                                            <p:tav tm="0">
                                              <p:val>
                                                <p:fltVal val="0"/>
                                              </p:val>
                                            </p:tav>
                                            <p:tav tm="100000">
                                              <p:val>
                                                <p:strVal val="#ppt_w"/>
                                              </p:val>
                                            </p:tav>
                                          </p:tavLst>
                                        </p:anim>
                                        <p:anim calcmode="lin" valueType="num">
                                          <p:cBhvr>
                                            <p:cTn id="29" dur="750" fill="hold"/>
                                            <p:tgtEl>
                                              <p:spTgt spid="49"/>
                                            </p:tgtEl>
                                            <p:attrNameLst>
                                              <p:attrName>ppt_h</p:attrName>
                                            </p:attrNameLst>
                                          </p:cBhvr>
                                          <p:tavLst>
                                            <p:tav tm="0">
                                              <p:val>
                                                <p:fltVal val="0"/>
                                              </p:val>
                                            </p:tav>
                                            <p:tav tm="100000">
                                              <p:val>
                                                <p:strVal val="#ppt_h"/>
                                              </p:val>
                                            </p:tav>
                                          </p:tavLst>
                                        </p:anim>
                                        <p:animEffect transition="in" filter="fade">
                                          <p:cBhvr>
                                            <p:cTn id="30" dur="750"/>
                                            <p:tgtEl>
                                              <p:spTgt spid="4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750" fill="hold"/>
                                            <p:tgtEl>
                                              <p:spTgt spid="50"/>
                                            </p:tgtEl>
                                            <p:attrNameLst>
                                              <p:attrName>ppt_w</p:attrName>
                                            </p:attrNameLst>
                                          </p:cBhvr>
                                          <p:tavLst>
                                            <p:tav tm="0">
                                              <p:val>
                                                <p:fltVal val="0"/>
                                              </p:val>
                                            </p:tav>
                                            <p:tav tm="100000">
                                              <p:val>
                                                <p:strVal val="#ppt_w"/>
                                              </p:val>
                                            </p:tav>
                                          </p:tavLst>
                                        </p:anim>
                                        <p:anim calcmode="lin" valueType="num">
                                          <p:cBhvr>
                                            <p:cTn id="34" dur="750" fill="hold"/>
                                            <p:tgtEl>
                                              <p:spTgt spid="50"/>
                                            </p:tgtEl>
                                            <p:attrNameLst>
                                              <p:attrName>ppt_h</p:attrName>
                                            </p:attrNameLst>
                                          </p:cBhvr>
                                          <p:tavLst>
                                            <p:tav tm="0">
                                              <p:val>
                                                <p:fltVal val="0"/>
                                              </p:val>
                                            </p:tav>
                                            <p:tav tm="100000">
                                              <p:val>
                                                <p:strVal val="#ppt_h"/>
                                              </p:val>
                                            </p:tav>
                                          </p:tavLst>
                                        </p:anim>
                                        <p:animEffect transition="in" filter="fade">
                                          <p:cBhvr>
                                            <p:cTn id="35"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9" grpId="0"/>
          <p:bldP spid="5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6"/>
          <p:cNvSpPr txBox="1"/>
          <p:nvPr/>
        </p:nvSpPr>
        <p:spPr>
          <a:xfrm>
            <a:off x="5502112" y="4177837"/>
            <a:ext cx="1189365" cy="338554"/>
          </a:xfrm>
          <a:prstGeom prst="rect">
            <a:avLst/>
          </a:prstGeom>
          <a:noFill/>
        </p:spPr>
        <p:txBody>
          <a:bodyPr wrap="none" rtlCol="0">
            <a:spAutoFit/>
          </a:bodyPr>
          <a:lstStyle/>
          <a:p>
            <a:pPr algn="ctr"/>
            <a:r>
              <a:rPr lang="en-US" altLang="zh-CN" sz="1600" dirty="0">
                <a:solidFill>
                  <a:schemeClr val="tx1">
                    <a:lumMod val="65000"/>
                    <a:lumOff val="35000"/>
                  </a:schemeClr>
                </a:solidFill>
                <a:latin typeface="+mj-ea"/>
                <a:ea typeface="+mj-ea"/>
              </a:rPr>
              <a:t>PART </a:t>
            </a:r>
            <a:r>
              <a:rPr lang="en-US" altLang="zh-CN" sz="1600" dirty="0" smtClean="0">
                <a:solidFill>
                  <a:schemeClr val="tx1">
                    <a:lumMod val="65000"/>
                    <a:lumOff val="35000"/>
                  </a:schemeClr>
                </a:solidFill>
                <a:latin typeface="+mj-ea"/>
                <a:ea typeface="+mj-ea"/>
              </a:rPr>
              <a:t>ONE</a:t>
            </a:r>
            <a:endParaRPr lang="zh-CN" altLang="en-US" sz="1600" spc="100" dirty="0">
              <a:solidFill>
                <a:schemeClr val="tx1">
                  <a:lumMod val="65000"/>
                  <a:lumOff val="35000"/>
                </a:schemeClr>
              </a:solidFill>
              <a:latin typeface="+mj-ea"/>
              <a:ea typeface="+mj-ea"/>
            </a:endParaRPr>
          </a:p>
        </p:txBody>
      </p:sp>
      <p:sp>
        <p:nvSpPr>
          <p:cNvPr id="10" name="TextBox 66"/>
          <p:cNvSpPr txBox="1"/>
          <p:nvPr/>
        </p:nvSpPr>
        <p:spPr>
          <a:xfrm>
            <a:off x="5363262" y="4430873"/>
            <a:ext cx="1467069" cy="461665"/>
          </a:xfrm>
          <a:prstGeom prst="rect">
            <a:avLst/>
          </a:prstGeom>
          <a:noFill/>
        </p:spPr>
        <p:txBody>
          <a:bodyPr wrap="none" rtlCol="0">
            <a:spAutoFit/>
          </a:bodyPr>
          <a:lstStyle/>
          <a:p>
            <a:pPr algn="ctr"/>
            <a:r>
              <a:rPr lang="zh-CN" altLang="en-US" sz="2400"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项目概况</a:t>
            </a:r>
            <a:endParaRPr lang="zh-CN" altLang="en-US" sz="24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971928" y="1721922"/>
            <a:ext cx="2249732" cy="2249710"/>
            <a:chOff x="1517330" y="1125257"/>
            <a:chExt cx="2204282" cy="2204282"/>
          </a:xfrm>
        </p:grpSpPr>
        <p:sp>
          <p:nvSpPr>
            <p:cNvPr id="12" name="椭圆 1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 name="椭圆 12"/>
            <p:cNvSpPr/>
            <p:nvPr/>
          </p:nvSpPr>
          <p:spPr>
            <a:xfrm>
              <a:off x="1719372" y="1327298"/>
              <a:ext cx="1800200" cy="1800200"/>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4" name="KSO_Shape"/>
          <p:cNvSpPr/>
          <p:nvPr/>
        </p:nvSpPr>
        <p:spPr bwMode="auto">
          <a:xfrm>
            <a:off x="5492516" y="2410691"/>
            <a:ext cx="1208556" cy="87217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6" name="TextBox 7"/>
          <p:cNvSpPr txBox="1"/>
          <p:nvPr/>
        </p:nvSpPr>
        <p:spPr>
          <a:xfrm>
            <a:off x="7175327" y="2812409"/>
            <a:ext cx="4104455" cy="243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nSpc>
                <a:spcPct val="130000"/>
              </a:lnSpc>
              <a:spcAft>
                <a:spcPts val="500"/>
              </a:spcAft>
              <a:defRPr sz="14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mj-ea"/>
                <a:ea typeface="+mj-ea"/>
                <a:sym typeface="微软雅黑" panose="020B0503020204020204" pitchFamily="34" charset="-122"/>
              </a:rPr>
              <a:t>      </a:t>
            </a:r>
            <a:r>
              <a:rPr lang="zh-CN" altLang="en-US" dirty="0" smtClean="0">
                <a:solidFill>
                  <a:schemeClr val="tx1">
                    <a:lumMod val="50000"/>
                    <a:lumOff val="50000"/>
                  </a:schemeClr>
                </a:solidFill>
                <a:latin typeface="+mj-ea"/>
                <a:ea typeface="+mj-ea"/>
                <a:sym typeface="微软雅黑" panose="020B0503020204020204" pitchFamily="34" charset="-122"/>
              </a:rPr>
              <a:t>某某单位、公司</a:t>
            </a:r>
            <a:r>
              <a:rPr lang="zh-CN" altLang="en-US" dirty="0">
                <a:solidFill>
                  <a:schemeClr val="tx1">
                    <a:lumMod val="50000"/>
                    <a:lumOff val="50000"/>
                  </a:schemeClr>
                </a:solidFill>
                <a:latin typeface="+mj-ea"/>
                <a:ea typeface="+mj-ea"/>
                <a:sym typeface="微软雅黑" panose="020B0503020204020204"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anose="020B0503020204020204" pitchFamily="34" charset="-122"/>
            </a:endParaRPr>
          </a:p>
          <a:p>
            <a:r>
              <a:rPr lang="zh-CN" altLang="en-US" dirty="0" smtClean="0">
                <a:solidFill>
                  <a:schemeClr val="tx1">
                    <a:lumMod val="50000"/>
                    <a:lumOff val="50000"/>
                  </a:schemeClr>
                </a:solidFill>
                <a:latin typeface="+mj-ea"/>
                <a:ea typeface="+mj-ea"/>
                <a:sym typeface="微软雅黑" panose="020B0503020204020204" pitchFamily="34" charset="-122"/>
              </a:rPr>
              <a:t>       </a:t>
            </a:r>
            <a:r>
              <a:rPr lang="zh-CN" altLang="en-US" dirty="0">
                <a:solidFill>
                  <a:schemeClr val="tx1">
                    <a:lumMod val="50000"/>
                    <a:lumOff val="50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a:t>
            </a:r>
          </a:p>
          <a:p>
            <a:endParaRPr lang="zh-CN" altLang="en-US" dirty="0">
              <a:solidFill>
                <a:schemeClr val="tx1">
                  <a:lumMod val="50000"/>
                  <a:lumOff val="50000"/>
                </a:schemeClr>
              </a:solidFill>
              <a:latin typeface="+mj-ea"/>
              <a:ea typeface="+mj-ea"/>
              <a:sym typeface="微软雅黑" panose="020B0503020204020204" pitchFamily="34" charset="-122"/>
            </a:endParaRPr>
          </a:p>
        </p:txBody>
      </p:sp>
      <p:grpSp>
        <p:nvGrpSpPr>
          <p:cNvPr id="27" name="组合 26"/>
          <p:cNvGrpSpPr/>
          <p:nvPr/>
        </p:nvGrpSpPr>
        <p:grpSpPr>
          <a:xfrm>
            <a:off x="923165" y="1999433"/>
            <a:ext cx="5960554" cy="3427553"/>
            <a:chOff x="3011397" y="1999434"/>
            <a:chExt cx="5027858" cy="2891216"/>
          </a:xfrm>
        </p:grpSpPr>
        <p:pic>
          <p:nvPicPr>
            <p:cNvPr id="28" name="Picture 5" descr="C:\Users\Administrator\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9" name="矩形 28"/>
            <p:cNvSpPr/>
            <p:nvPr/>
          </p:nvSpPr>
          <p:spPr>
            <a:xfrm>
              <a:off x="3502918" y="2204864"/>
              <a:ext cx="4104456" cy="2232248"/>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0" name="组合 29"/>
          <p:cNvGrpSpPr/>
          <p:nvPr/>
        </p:nvGrpSpPr>
        <p:grpSpPr>
          <a:xfrm>
            <a:off x="7466420" y="2209136"/>
            <a:ext cx="2294848" cy="488259"/>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tx1"/>
                </a:solidFill>
                <a:latin typeface="+mj-ea"/>
                <a:ea typeface="+mj-ea"/>
              </a:endParaRPr>
            </a:p>
          </p:txBody>
        </p:sp>
        <p:sp>
          <p:nvSpPr>
            <p:cNvPr id="32" name="圆角矩形 31"/>
            <p:cNvSpPr/>
            <p:nvPr/>
          </p:nvSpPr>
          <p:spPr>
            <a:xfrm>
              <a:off x="4351929" y="1373340"/>
              <a:ext cx="3742171" cy="2584452"/>
            </a:xfrm>
            <a:prstGeom prst="roundRect">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mj-ea"/>
                <a:ea typeface="+mj-ea"/>
              </a:endParaRPr>
            </a:p>
          </p:txBody>
        </p:sp>
      </p:grpSp>
      <p:sp>
        <p:nvSpPr>
          <p:cNvPr id="33" name="TextBox 22"/>
          <p:cNvSpPr txBox="1"/>
          <p:nvPr/>
        </p:nvSpPr>
        <p:spPr>
          <a:xfrm>
            <a:off x="7504005" y="2275414"/>
            <a:ext cx="1723549" cy="400110"/>
          </a:xfrm>
          <a:prstGeom prst="rect">
            <a:avLst/>
          </a:prstGeom>
          <a:noFill/>
        </p:spPr>
        <p:txBody>
          <a:bodyPr wrap="none"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2000" dirty="0" smtClean="0">
                <a:solidFill>
                  <a:schemeClr val="bg1"/>
                </a:solidFill>
              </a:rPr>
              <a:t>理念、口号等</a:t>
            </a:r>
            <a:endParaRPr lang="zh-CN" altLang="en-US" sz="2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randombar(horizontal)">
                                      <p:cBhvr>
                                        <p:cTn id="28" dur="500"/>
                                        <p:tgtEl>
                                          <p:spTgt spid="3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6"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6" name="椭圆 45"/>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116138" y="1628800"/>
            <a:ext cx="4581866" cy="3854378"/>
            <a:chOff x="550590" y="1340768"/>
            <a:chExt cx="5937251" cy="4994275"/>
          </a:xfrm>
          <a:solidFill>
            <a:schemeClr val="tx1">
              <a:lumMod val="50000"/>
              <a:lumOff val="50000"/>
            </a:schemeClr>
          </a:solidFill>
          <a:effectLst/>
        </p:grpSpPr>
        <p:sp>
          <p:nvSpPr>
            <p:cNvPr id="44" name="Freeform 67"/>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ln>
          </p:spPr>
          <p:txBody>
            <a:bodyPr/>
            <a:lstStyle/>
            <a:p>
              <a:endParaRPr lang="zh-CN" altLang="en-US">
                <a:latin typeface="+mn-ea"/>
              </a:endParaRPr>
            </a:p>
          </p:txBody>
        </p:sp>
        <p:sp>
          <p:nvSpPr>
            <p:cNvPr id="47" name="Freeform 68"/>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ln>
          </p:spPr>
          <p:txBody>
            <a:bodyPr/>
            <a:lstStyle/>
            <a:p>
              <a:endParaRPr lang="zh-CN" altLang="en-US">
                <a:latin typeface="+mn-ea"/>
              </a:endParaRPr>
            </a:p>
          </p:txBody>
        </p:sp>
        <p:sp>
          <p:nvSpPr>
            <p:cNvPr id="48" name="Freeform 69"/>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ln>
          </p:spPr>
          <p:txBody>
            <a:bodyPr/>
            <a:lstStyle/>
            <a:p>
              <a:endParaRPr lang="zh-CN" altLang="en-US">
                <a:latin typeface="+mn-ea"/>
              </a:endParaRPr>
            </a:p>
          </p:txBody>
        </p:sp>
        <p:sp>
          <p:nvSpPr>
            <p:cNvPr id="49" name="Freeform 70"/>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ln>
          </p:spPr>
          <p:txBody>
            <a:bodyPr/>
            <a:lstStyle/>
            <a:p>
              <a:endParaRPr lang="zh-CN" altLang="en-US">
                <a:latin typeface="+mn-ea"/>
              </a:endParaRPr>
            </a:p>
          </p:txBody>
        </p:sp>
        <p:sp>
          <p:nvSpPr>
            <p:cNvPr id="50" name="Freeform 71"/>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ln>
          </p:spPr>
          <p:txBody>
            <a:bodyPr/>
            <a:lstStyle/>
            <a:p>
              <a:endParaRPr lang="zh-CN" altLang="en-US">
                <a:latin typeface="+mn-ea"/>
              </a:endParaRPr>
            </a:p>
          </p:txBody>
        </p:sp>
        <p:sp>
          <p:nvSpPr>
            <p:cNvPr id="51" name="Freeform 72"/>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ln>
          </p:spPr>
          <p:txBody>
            <a:bodyPr/>
            <a:lstStyle/>
            <a:p>
              <a:endParaRPr lang="zh-CN" altLang="en-US">
                <a:latin typeface="+mn-ea"/>
              </a:endParaRPr>
            </a:p>
          </p:txBody>
        </p:sp>
        <p:sp>
          <p:nvSpPr>
            <p:cNvPr id="52" name="Freeform 73"/>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ln>
          </p:spPr>
          <p:txBody>
            <a:bodyPr/>
            <a:lstStyle/>
            <a:p>
              <a:endParaRPr lang="zh-CN" altLang="en-US">
                <a:latin typeface="+mn-ea"/>
              </a:endParaRPr>
            </a:p>
          </p:txBody>
        </p:sp>
        <p:sp>
          <p:nvSpPr>
            <p:cNvPr id="53" name="Freeform 74"/>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ln>
          </p:spPr>
          <p:txBody>
            <a:bodyPr/>
            <a:lstStyle/>
            <a:p>
              <a:endParaRPr lang="zh-CN" altLang="en-US">
                <a:latin typeface="+mn-ea"/>
              </a:endParaRPr>
            </a:p>
          </p:txBody>
        </p:sp>
        <p:sp>
          <p:nvSpPr>
            <p:cNvPr id="54" name="Freeform 75"/>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ln>
          </p:spPr>
          <p:txBody>
            <a:bodyPr/>
            <a:lstStyle/>
            <a:p>
              <a:endParaRPr lang="zh-CN" altLang="en-US">
                <a:latin typeface="+mn-ea"/>
              </a:endParaRPr>
            </a:p>
          </p:txBody>
        </p:sp>
        <p:sp>
          <p:nvSpPr>
            <p:cNvPr id="55" name="Freeform 76"/>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ln>
          </p:spPr>
          <p:txBody>
            <a:bodyPr/>
            <a:lstStyle/>
            <a:p>
              <a:endParaRPr lang="zh-CN" altLang="en-US">
                <a:latin typeface="+mn-ea"/>
              </a:endParaRPr>
            </a:p>
          </p:txBody>
        </p:sp>
        <p:sp>
          <p:nvSpPr>
            <p:cNvPr id="56" name="Freeform 77"/>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ln>
          </p:spPr>
          <p:txBody>
            <a:bodyPr/>
            <a:lstStyle/>
            <a:p>
              <a:endParaRPr lang="zh-CN" altLang="en-US">
                <a:latin typeface="+mn-ea"/>
              </a:endParaRPr>
            </a:p>
          </p:txBody>
        </p:sp>
        <p:sp>
          <p:nvSpPr>
            <p:cNvPr id="57" name="Freeform 78"/>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ln>
          </p:spPr>
          <p:txBody>
            <a:bodyPr/>
            <a:lstStyle/>
            <a:p>
              <a:endParaRPr lang="zh-CN" altLang="en-US">
                <a:latin typeface="+mn-ea"/>
              </a:endParaRPr>
            </a:p>
          </p:txBody>
        </p:sp>
        <p:sp>
          <p:nvSpPr>
            <p:cNvPr id="58" name="Freeform 79"/>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ln>
          </p:spPr>
          <p:txBody>
            <a:bodyPr/>
            <a:lstStyle/>
            <a:p>
              <a:endParaRPr lang="zh-CN" altLang="en-US">
                <a:latin typeface="+mn-ea"/>
              </a:endParaRPr>
            </a:p>
          </p:txBody>
        </p:sp>
        <p:sp>
          <p:nvSpPr>
            <p:cNvPr id="59" name="Freeform 80"/>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ln>
          </p:spPr>
          <p:txBody>
            <a:bodyPr/>
            <a:lstStyle/>
            <a:p>
              <a:endParaRPr lang="zh-CN" altLang="en-US">
                <a:latin typeface="+mn-ea"/>
              </a:endParaRPr>
            </a:p>
          </p:txBody>
        </p:sp>
        <p:sp>
          <p:nvSpPr>
            <p:cNvPr id="60" name="Freeform 81"/>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ln>
          </p:spPr>
          <p:txBody>
            <a:bodyPr/>
            <a:lstStyle/>
            <a:p>
              <a:endParaRPr lang="zh-CN" altLang="en-US">
                <a:latin typeface="+mn-ea"/>
              </a:endParaRPr>
            </a:p>
          </p:txBody>
        </p:sp>
        <p:sp>
          <p:nvSpPr>
            <p:cNvPr id="61" name="Freeform 82"/>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ln>
          </p:spPr>
          <p:txBody>
            <a:bodyPr/>
            <a:lstStyle/>
            <a:p>
              <a:endParaRPr lang="zh-CN" altLang="en-US">
                <a:latin typeface="+mn-ea"/>
              </a:endParaRPr>
            </a:p>
          </p:txBody>
        </p:sp>
        <p:sp>
          <p:nvSpPr>
            <p:cNvPr id="62" name="Freeform 83"/>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ln>
          </p:spPr>
          <p:txBody>
            <a:bodyPr/>
            <a:lstStyle/>
            <a:p>
              <a:endParaRPr lang="zh-CN" altLang="en-US">
                <a:latin typeface="+mn-ea"/>
              </a:endParaRPr>
            </a:p>
          </p:txBody>
        </p:sp>
        <p:sp>
          <p:nvSpPr>
            <p:cNvPr id="63" name="Freeform 84"/>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ln>
          </p:spPr>
          <p:txBody>
            <a:bodyPr/>
            <a:lstStyle/>
            <a:p>
              <a:endParaRPr lang="zh-CN" altLang="en-US">
                <a:latin typeface="+mn-ea"/>
              </a:endParaRPr>
            </a:p>
          </p:txBody>
        </p:sp>
        <p:sp>
          <p:nvSpPr>
            <p:cNvPr id="64" name="Freeform 85"/>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ln>
          </p:spPr>
          <p:txBody>
            <a:bodyPr/>
            <a:lstStyle/>
            <a:p>
              <a:endParaRPr lang="zh-CN" altLang="en-US">
                <a:latin typeface="+mn-ea"/>
              </a:endParaRPr>
            </a:p>
          </p:txBody>
        </p:sp>
        <p:sp>
          <p:nvSpPr>
            <p:cNvPr id="65" name="Freeform 86"/>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ln>
          </p:spPr>
          <p:txBody>
            <a:bodyPr/>
            <a:lstStyle/>
            <a:p>
              <a:endParaRPr lang="zh-CN" altLang="en-US">
                <a:latin typeface="+mn-ea"/>
              </a:endParaRPr>
            </a:p>
          </p:txBody>
        </p:sp>
        <p:sp>
          <p:nvSpPr>
            <p:cNvPr id="66" name="Freeform 87"/>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ln>
          </p:spPr>
          <p:txBody>
            <a:bodyPr/>
            <a:lstStyle/>
            <a:p>
              <a:endParaRPr lang="zh-CN" altLang="en-US">
                <a:latin typeface="+mn-ea"/>
              </a:endParaRPr>
            </a:p>
          </p:txBody>
        </p:sp>
        <p:sp>
          <p:nvSpPr>
            <p:cNvPr id="67" name="Freeform 88"/>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ln>
          </p:spPr>
          <p:txBody>
            <a:bodyPr/>
            <a:lstStyle/>
            <a:p>
              <a:endParaRPr lang="zh-CN" altLang="en-US">
                <a:latin typeface="+mn-ea"/>
              </a:endParaRPr>
            </a:p>
          </p:txBody>
        </p:sp>
        <p:sp>
          <p:nvSpPr>
            <p:cNvPr id="68" name="Freeform 89"/>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ln>
          </p:spPr>
          <p:txBody>
            <a:bodyPr/>
            <a:lstStyle/>
            <a:p>
              <a:endParaRPr lang="zh-CN" altLang="en-US">
                <a:latin typeface="+mn-ea"/>
              </a:endParaRPr>
            </a:p>
          </p:txBody>
        </p:sp>
        <p:sp>
          <p:nvSpPr>
            <p:cNvPr id="69" name="Freeform 90"/>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ln>
          </p:spPr>
          <p:txBody>
            <a:bodyPr/>
            <a:lstStyle/>
            <a:p>
              <a:endParaRPr lang="zh-CN" altLang="en-US">
                <a:latin typeface="+mn-ea"/>
              </a:endParaRPr>
            </a:p>
          </p:txBody>
        </p:sp>
        <p:sp>
          <p:nvSpPr>
            <p:cNvPr id="70" name="Freeform 91"/>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ln>
          </p:spPr>
          <p:txBody>
            <a:bodyPr/>
            <a:lstStyle/>
            <a:p>
              <a:endParaRPr lang="zh-CN" altLang="en-US">
                <a:latin typeface="+mn-ea"/>
              </a:endParaRPr>
            </a:p>
          </p:txBody>
        </p:sp>
        <p:sp>
          <p:nvSpPr>
            <p:cNvPr id="71" name="Freeform 92"/>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ln>
          </p:spPr>
          <p:txBody>
            <a:bodyPr/>
            <a:lstStyle/>
            <a:p>
              <a:endParaRPr lang="zh-CN" altLang="en-US">
                <a:latin typeface="+mn-ea"/>
              </a:endParaRPr>
            </a:p>
          </p:txBody>
        </p:sp>
        <p:sp>
          <p:nvSpPr>
            <p:cNvPr id="72" name="Freeform 93"/>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ln>
          </p:spPr>
          <p:txBody>
            <a:bodyPr/>
            <a:lstStyle/>
            <a:p>
              <a:endParaRPr lang="zh-CN" altLang="en-US">
                <a:latin typeface="+mn-ea"/>
              </a:endParaRPr>
            </a:p>
          </p:txBody>
        </p:sp>
        <p:sp>
          <p:nvSpPr>
            <p:cNvPr id="73" name="Freeform 94"/>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ln>
          </p:spPr>
          <p:txBody>
            <a:bodyPr/>
            <a:lstStyle/>
            <a:p>
              <a:endParaRPr lang="zh-CN" altLang="en-US">
                <a:latin typeface="+mn-ea"/>
              </a:endParaRPr>
            </a:p>
          </p:txBody>
        </p:sp>
        <p:sp>
          <p:nvSpPr>
            <p:cNvPr id="74" name="Freeform 95"/>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ln>
          </p:spPr>
          <p:txBody>
            <a:bodyPr/>
            <a:lstStyle/>
            <a:p>
              <a:endParaRPr lang="zh-CN" altLang="en-US">
                <a:latin typeface="+mn-ea"/>
              </a:endParaRPr>
            </a:p>
          </p:txBody>
        </p:sp>
        <p:sp>
          <p:nvSpPr>
            <p:cNvPr id="75" name="Freeform 96"/>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ln>
          </p:spPr>
          <p:txBody>
            <a:bodyPr/>
            <a:lstStyle/>
            <a:p>
              <a:endParaRPr lang="zh-CN" altLang="en-US">
                <a:latin typeface="+mn-ea"/>
              </a:endParaRPr>
            </a:p>
          </p:txBody>
        </p:sp>
        <p:sp>
          <p:nvSpPr>
            <p:cNvPr id="76" name="Freeform 97"/>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ln>
          </p:spPr>
          <p:txBody>
            <a:bodyPr/>
            <a:lstStyle/>
            <a:p>
              <a:endParaRPr lang="zh-CN" altLang="en-US">
                <a:latin typeface="+mn-ea"/>
              </a:endParaRPr>
            </a:p>
          </p:txBody>
        </p:sp>
        <p:sp>
          <p:nvSpPr>
            <p:cNvPr id="77" name="Freeform 98"/>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ln>
          </p:spPr>
          <p:txBody>
            <a:bodyPr/>
            <a:lstStyle/>
            <a:p>
              <a:endParaRPr lang="zh-CN" altLang="en-US">
                <a:latin typeface="+mn-ea"/>
              </a:endParaRPr>
            </a:p>
          </p:txBody>
        </p:sp>
        <p:sp>
          <p:nvSpPr>
            <p:cNvPr id="78" name="Freeform 99"/>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ln>
          </p:spPr>
          <p:txBody>
            <a:bodyPr/>
            <a:lstStyle/>
            <a:p>
              <a:endParaRPr lang="zh-CN" altLang="en-US">
                <a:latin typeface="+mn-ea"/>
              </a:endParaRPr>
            </a:p>
          </p:txBody>
        </p:sp>
        <p:sp>
          <p:nvSpPr>
            <p:cNvPr id="79" name="Freeform 100"/>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ln>
          </p:spPr>
          <p:txBody>
            <a:bodyPr/>
            <a:lstStyle/>
            <a:p>
              <a:endParaRPr lang="zh-CN" altLang="en-US">
                <a:latin typeface="+mn-ea"/>
              </a:endParaRPr>
            </a:p>
          </p:txBody>
        </p:sp>
        <p:sp>
          <p:nvSpPr>
            <p:cNvPr id="80" name="Freeform 101"/>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ln>
          </p:spPr>
          <p:txBody>
            <a:bodyPr/>
            <a:lstStyle/>
            <a:p>
              <a:endParaRPr lang="zh-CN" altLang="en-US">
                <a:latin typeface="+mn-ea"/>
              </a:endParaRPr>
            </a:p>
          </p:txBody>
        </p:sp>
        <p:sp>
          <p:nvSpPr>
            <p:cNvPr id="81" name="Freeform 102"/>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ln>
          </p:spPr>
          <p:txBody>
            <a:bodyPr/>
            <a:lstStyle/>
            <a:p>
              <a:endParaRPr lang="zh-CN" altLang="en-US">
                <a:latin typeface="+mn-ea"/>
              </a:endParaRPr>
            </a:p>
          </p:txBody>
        </p:sp>
        <p:sp>
          <p:nvSpPr>
            <p:cNvPr id="90" name="Freeform 103"/>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ln>
          </p:spPr>
          <p:txBody>
            <a:bodyPr/>
            <a:lstStyle/>
            <a:p>
              <a:endParaRPr lang="zh-CN" altLang="en-US">
                <a:latin typeface="+mn-ea"/>
              </a:endParaRPr>
            </a:p>
          </p:txBody>
        </p:sp>
        <p:sp>
          <p:nvSpPr>
            <p:cNvPr id="122" name="Freeform 104"/>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ln>
          </p:spPr>
          <p:txBody>
            <a:bodyPr/>
            <a:lstStyle/>
            <a:p>
              <a:endParaRPr lang="zh-CN" altLang="en-US">
                <a:latin typeface="+mn-ea"/>
              </a:endParaRPr>
            </a:p>
          </p:txBody>
        </p:sp>
        <p:sp>
          <p:nvSpPr>
            <p:cNvPr id="123" name="Freeform 105"/>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ln>
          </p:spPr>
          <p:txBody>
            <a:bodyPr/>
            <a:lstStyle/>
            <a:p>
              <a:endParaRPr lang="zh-CN" altLang="en-US">
                <a:latin typeface="+mn-ea"/>
              </a:endParaRPr>
            </a:p>
          </p:txBody>
        </p:sp>
        <p:sp>
          <p:nvSpPr>
            <p:cNvPr id="124" name="Freeform 106"/>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ln>
          </p:spPr>
          <p:txBody>
            <a:bodyPr/>
            <a:lstStyle/>
            <a:p>
              <a:endParaRPr lang="zh-CN" altLang="en-US">
                <a:latin typeface="+mn-ea"/>
              </a:endParaRPr>
            </a:p>
          </p:txBody>
        </p:sp>
        <p:sp>
          <p:nvSpPr>
            <p:cNvPr id="125" name="Freeform 107"/>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ln>
          </p:spPr>
          <p:txBody>
            <a:bodyPr/>
            <a:lstStyle/>
            <a:p>
              <a:endParaRPr lang="zh-CN" altLang="en-US">
                <a:latin typeface="+mn-ea"/>
              </a:endParaRPr>
            </a:p>
          </p:txBody>
        </p:sp>
        <p:sp>
          <p:nvSpPr>
            <p:cNvPr id="126" name="Freeform 108"/>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ln>
          </p:spPr>
          <p:txBody>
            <a:bodyPr/>
            <a:lstStyle/>
            <a:p>
              <a:endParaRPr lang="zh-CN" altLang="en-US">
                <a:latin typeface="+mn-ea"/>
              </a:endParaRPr>
            </a:p>
          </p:txBody>
        </p:sp>
        <p:sp>
          <p:nvSpPr>
            <p:cNvPr id="127" name="Freeform 109"/>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ln>
          </p:spPr>
          <p:txBody>
            <a:bodyPr/>
            <a:lstStyle/>
            <a:p>
              <a:endParaRPr lang="zh-CN" altLang="en-US">
                <a:latin typeface="+mn-ea"/>
              </a:endParaRPr>
            </a:p>
          </p:txBody>
        </p:sp>
        <p:sp>
          <p:nvSpPr>
            <p:cNvPr id="128" name="Freeform 110"/>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ln>
          </p:spPr>
          <p:txBody>
            <a:bodyPr/>
            <a:lstStyle/>
            <a:p>
              <a:endParaRPr lang="zh-CN" altLang="en-US">
                <a:latin typeface="+mn-ea"/>
              </a:endParaRPr>
            </a:p>
          </p:txBody>
        </p:sp>
        <p:sp>
          <p:nvSpPr>
            <p:cNvPr id="129" name="Freeform 111"/>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ln>
          </p:spPr>
          <p:txBody>
            <a:bodyPr/>
            <a:lstStyle/>
            <a:p>
              <a:endParaRPr lang="zh-CN" altLang="en-US">
                <a:latin typeface="+mn-ea"/>
              </a:endParaRPr>
            </a:p>
          </p:txBody>
        </p:sp>
        <p:sp>
          <p:nvSpPr>
            <p:cNvPr id="130" name="Freeform 112"/>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ln>
          </p:spPr>
          <p:txBody>
            <a:bodyPr/>
            <a:lstStyle/>
            <a:p>
              <a:endParaRPr lang="zh-CN" altLang="en-US">
                <a:latin typeface="+mn-ea"/>
              </a:endParaRPr>
            </a:p>
          </p:txBody>
        </p:sp>
        <p:sp>
          <p:nvSpPr>
            <p:cNvPr id="131" name="Freeform 113"/>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ln>
          </p:spPr>
          <p:txBody>
            <a:bodyPr/>
            <a:lstStyle/>
            <a:p>
              <a:endParaRPr lang="zh-CN" altLang="en-US">
                <a:latin typeface="+mn-ea"/>
              </a:endParaRPr>
            </a:p>
          </p:txBody>
        </p:sp>
        <p:sp>
          <p:nvSpPr>
            <p:cNvPr id="132" name="Freeform 114"/>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ln>
          </p:spPr>
          <p:txBody>
            <a:bodyPr/>
            <a:lstStyle/>
            <a:p>
              <a:endParaRPr lang="zh-CN" altLang="en-US">
                <a:latin typeface="+mn-ea"/>
              </a:endParaRPr>
            </a:p>
          </p:txBody>
        </p:sp>
        <p:sp>
          <p:nvSpPr>
            <p:cNvPr id="133" name="Freeform 115"/>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ln>
          </p:spPr>
          <p:txBody>
            <a:bodyPr/>
            <a:lstStyle/>
            <a:p>
              <a:endParaRPr lang="zh-CN" altLang="en-US">
                <a:latin typeface="+mn-ea"/>
              </a:endParaRPr>
            </a:p>
          </p:txBody>
        </p:sp>
        <p:sp>
          <p:nvSpPr>
            <p:cNvPr id="134" name="Freeform 116"/>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ln>
          </p:spPr>
          <p:txBody>
            <a:bodyPr/>
            <a:lstStyle/>
            <a:p>
              <a:endParaRPr lang="zh-CN" altLang="en-US">
                <a:latin typeface="+mn-ea"/>
              </a:endParaRPr>
            </a:p>
          </p:txBody>
        </p:sp>
        <p:sp>
          <p:nvSpPr>
            <p:cNvPr id="135" name="Freeform 117"/>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ln>
          </p:spPr>
          <p:txBody>
            <a:bodyPr/>
            <a:lstStyle/>
            <a:p>
              <a:endParaRPr lang="zh-CN" altLang="en-US">
                <a:latin typeface="+mn-ea"/>
              </a:endParaRPr>
            </a:p>
          </p:txBody>
        </p:sp>
        <p:sp>
          <p:nvSpPr>
            <p:cNvPr id="136" name="Freeform 118"/>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ln>
          </p:spPr>
          <p:txBody>
            <a:bodyPr/>
            <a:lstStyle/>
            <a:p>
              <a:endParaRPr lang="zh-CN" altLang="en-US">
                <a:latin typeface="+mn-ea"/>
              </a:endParaRPr>
            </a:p>
          </p:txBody>
        </p:sp>
        <p:sp>
          <p:nvSpPr>
            <p:cNvPr id="137" name="Freeform 119"/>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ln>
          </p:spPr>
          <p:txBody>
            <a:bodyPr/>
            <a:lstStyle/>
            <a:p>
              <a:endParaRPr lang="zh-CN" altLang="en-US">
                <a:latin typeface="+mn-ea"/>
              </a:endParaRPr>
            </a:p>
          </p:txBody>
        </p:sp>
        <p:sp>
          <p:nvSpPr>
            <p:cNvPr id="138" name="Freeform 120"/>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ln>
          </p:spPr>
          <p:txBody>
            <a:bodyPr/>
            <a:lstStyle/>
            <a:p>
              <a:endParaRPr lang="zh-CN" altLang="en-US">
                <a:latin typeface="+mn-ea"/>
              </a:endParaRPr>
            </a:p>
          </p:txBody>
        </p:sp>
        <p:sp>
          <p:nvSpPr>
            <p:cNvPr id="139" name="Freeform 121"/>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ln>
          </p:spPr>
          <p:txBody>
            <a:bodyPr/>
            <a:lstStyle/>
            <a:p>
              <a:endParaRPr lang="zh-CN" altLang="en-US">
                <a:latin typeface="+mn-ea"/>
              </a:endParaRPr>
            </a:p>
          </p:txBody>
        </p:sp>
        <p:sp>
          <p:nvSpPr>
            <p:cNvPr id="140" name="Freeform 122"/>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ln>
          </p:spPr>
          <p:txBody>
            <a:bodyPr/>
            <a:lstStyle/>
            <a:p>
              <a:endParaRPr lang="zh-CN" altLang="en-US">
                <a:latin typeface="+mn-ea"/>
              </a:endParaRPr>
            </a:p>
          </p:txBody>
        </p:sp>
        <p:sp>
          <p:nvSpPr>
            <p:cNvPr id="141" name="Freeform 123"/>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ln>
          </p:spPr>
          <p:txBody>
            <a:bodyPr/>
            <a:lstStyle/>
            <a:p>
              <a:endParaRPr lang="zh-CN" altLang="en-US">
                <a:latin typeface="+mn-ea"/>
              </a:endParaRPr>
            </a:p>
          </p:txBody>
        </p:sp>
        <p:sp>
          <p:nvSpPr>
            <p:cNvPr id="142" name="Freeform 124"/>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ln>
          </p:spPr>
          <p:txBody>
            <a:bodyPr/>
            <a:lstStyle/>
            <a:p>
              <a:endParaRPr lang="zh-CN" altLang="en-US">
                <a:latin typeface="+mn-ea"/>
              </a:endParaRPr>
            </a:p>
          </p:txBody>
        </p:sp>
        <p:sp>
          <p:nvSpPr>
            <p:cNvPr id="143" name="Freeform 125"/>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ln>
          </p:spPr>
          <p:txBody>
            <a:bodyPr/>
            <a:lstStyle/>
            <a:p>
              <a:endParaRPr lang="zh-CN" altLang="en-US">
                <a:latin typeface="+mn-ea"/>
              </a:endParaRPr>
            </a:p>
          </p:txBody>
        </p:sp>
        <p:sp>
          <p:nvSpPr>
            <p:cNvPr id="144" name="Freeform 126"/>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ln>
          </p:spPr>
          <p:txBody>
            <a:bodyPr/>
            <a:lstStyle/>
            <a:p>
              <a:endParaRPr lang="zh-CN" altLang="en-US">
                <a:latin typeface="+mn-ea"/>
              </a:endParaRPr>
            </a:p>
          </p:txBody>
        </p:sp>
        <p:sp>
          <p:nvSpPr>
            <p:cNvPr id="145" name="Freeform 127"/>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ln>
          </p:spPr>
          <p:txBody>
            <a:bodyPr/>
            <a:lstStyle/>
            <a:p>
              <a:endParaRPr lang="zh-CN" altLang="en-US">
                <a:latin typeface="+mn-ea"/>
              </a:endParaRPr>
            </a:p>
          </p:txBody>
        </p:sp>
        <p:sp>
          <p:nvSpPr>
            <p:cNvPr id="146" name="Freeform 128"/>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ln>
          </p:spPr>
          <p:txBody>
            <a:bodyPr/>
            <a:lstStyle/>
            <a:p>
              <a:endParaRPr lang="zh-CN" altLang="en-US">
                <a:latin typeface="+mn-ea"/>
              </a:endParaRPr>
            </a:p>
          </p:txBody>
        </p:sp>
        <p:sp>
          <p:nvSpPr>
            <p:cNvPr id="147" name="Freeform 127"/>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ln>
          </p:spPr>
          <p:txBody>
            <a:bodyPr/>
            <a:lstStyle/>
            <a:p>
              <a:endParaRPr lang="zh-CN" altLang="en-US">
                <a:latin typeface="+mn-ea"/>
              </a:endParaRPr>
            </a:p>
          </p:txBody>
        </p:sp>
      </p:grpSp>
      <p:sp>
        <p:nvSpPr>
          <p:cNvPr id="148" name="Freeform 78"/>
          <p:cNvSpPr/>
          <p:nvPr/>
        </p:nvSpPr>
        <p:spPr bwMode="gray">
          <a:xfrm>
            <a:off x="4139679" y="4667216"/>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adFill>
            <a:gsLst>
              <a:gs pos="0">
                <a:srgbClr val="067FC9"/>
              </a:gs>
              <a:gs pos="100000">
                <a:srgbClr val="00B2CA"/>
              </a:gs>
            </a:gsLst>
            <a:lin ang="2700000" scaled="1"/>
          </a:gradFill>
          <a:ln w="6350">
            <a:solidFill>
              <a:schemeClr val="bg1"/>
            </a:solidFill>
            <a:prstDash val="solid"/>
            <a:round/>
          </a:ln>
        </p:spPr>
        <p:txBody>
          <a:bodyPr lIns="70564" tIns="35282" rIns="70564" bIns="35282"/>
          <a:lstStyle/>
          <a:p>
            <a:endParaRPr lang="zh-CN" altLang="en-US">
              <a:latin typeface="+mn-ea"/>
            </a:endParaRPr>
          </a:p>
        </p:txBody>
      </p:sp>
      <p:sp>
        <p:nvSpPr>
          <p:cNvPr id="149" name="Freeform 92"/>
          <p:cNvSpPr/>
          <p:nvPr/>
        </p:nvSpPr>
        <p:spPr bwMode="gray">
          <a:xfrm>
            <a:off x="4461879" y="3304829"/>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adFill>
            <a:gsLst>
              <a:gs pos="0">
                <a:srgbClr val="067FC9"/>
              </a:gs>
              <a:gs pos="100000">
                <a:srgbClr val="00B2CA"/>
              </a:gs>
            </a:gsLst>
            <a:lin ang="2700000" scaled="1"/>
          </a:gradFill>
          <a:ln w="6350">
            <a:solidFill>
              <a:schemeClr val="bg1"/>
            </a:solidFill>
            <a:prstDash val="solid"/>
            <a:round/>
          </a:ln>
        </p:spPr>
        <p:txBody>
          <a:bodyPr lIns="70564" tIns="35282" rIns="70564" bIns="35282"/>
          <a:lstStyle/>
          <a:p>
            <a:endParaRPr lang="zh-CN" altLang="en-US">
              <a:latin typeface="+mn-ea"/>
            </a:endParaRPr>
          </a:p>
        </p:txBody>
      </p:sp>
      <p:sp>
        <p:nvSpPr>
          <p:cNvPr id="150" name="Freeform 100"/>
          <p:cNvSpPr/>
          <p:nvPr/>
        </p:nvSpPr>
        <p:spPr bwMode="gray">
          <a:xfrm>
            <a:off x="4697098" y="2682445"/>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adFill>
            <a:gsLst>
              <a:gs pos="0">
                <a:srgbClr val="067FC9"/>
              </a:gs>
              <a:gs pos="100000">
                <a:srgbClr val="00B2CA"/>
              </a:gs>
            </a:gsLst>
            <a:lin ang="2700000" scaled="1"/>
          </a:gradFill>
          <a:ln w="6350">
            <a:solidFill>
              <a:schemeClr val="bg1"/>
            </a:solidFill>
            <a:prstDash val="solid"/>
            <a:round/>
          </a:ln>
        </p:spPr>
        <p:txBody>
          <a:bodyPr lIns="70564" tIns="35282" rIns="70564" bIns="35282"/>
          <a:lstStyle/>
          <a:p>
            <a:endParaRPr lang="zh-CN" altLang="en-US">
              <a:latin typeface="+mn-ea"/>
            </a:endParaRPr>
          </a:p>
        </p:txBody>
      </p:sp>
      <p:sp>
        <p:nvSpPr>
          <p:cNvPr id="151" name="Freeform 82"/>
          <p:cNvSpPr/>
          <p:nvPr/>
        </p:nvSpPr>
        <p:spPr bwMode="gray">
          <a:xfrm>
            <a:off x="4825829" y="4003174"/>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adFill>
            <a:gsLst>
              <a:gs pos="0">
                <a:srgbClr val="067FC9"/>
              </a:gs>
              <a:gs pos="100000">
                <a:srgbClr val="00B2CA"/>
              </a:gs>
            </a:gsLst>
            <a:lin ang="2700000" scaled="1"/>
          </a:gradFill>
          <a:ln w="6350">
            <a:solidFill>
              <a:schemeClr val="bg1"/>
            </a:solidFill>
            <a:prstDash val="solid"/>
            <a:round/>
          </a:ln>
        </p:spPr>
        <p:txBody>
          <a:bodyPr lIns="70564" tIns="35282" rIns="70564" bIns="35282"/>
          <a:lstStyle/>
          <a:p>
            <a:endParaRPr lang="zh-CN" altLang="en-US">
              <a:latin typeface="+mn-ea"/>
            </a:endParaRPr>
          </a:p>
        </p:txBody>
      </p:sp>
      <p:cxnSp>
        <p:nvCxnSpPr>
          <p:cNvPr id="152" name="直接连接符 151"/>
          <p:cNvCxnSpPr/>
          <p:nvPr/>
        </p:nvCxnSpPr>
        <p:spPr>
          <a:xfrm>
            <a:off x="5160446" y="3012627"/>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5355236" y="3204366"/>
            <a:ext cx="1737632"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4995719" y="3405843"/>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5190510" y="3597582"/>
            <a:ext cx="190235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V="1">
            <a:off x="5111181" y="4109766"/>
            <a:ext cx="244055" cy="158046"/>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5355236" y="4109765"/>
            <a:ext cx="1737632"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602767" y="4998624"/>
            <a:ext cx="194791" cy="19173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4797558" y="5190363"/>
            <a:ext cx="2295311"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0" name="矩形 159"/>
          <p:cNvSpPr/>
          <p:nvPr/>
        </p:nvSpPr>
        <p:spPr>
          <a:xfrm>
            <a:off x="5944322" y="2833569"/>
            <a:ext cx="1219724" cy="286697"/>
          </a:xfrm>
          <a:prstGeom prst="rect">
            <a:avLst/>
          </a:prstGeom>
        </p:spPr>
        <p:txBody>
          <a:bodyPr wrap="none" lIns="70564" tIns="35282" rIns="70564" bIns="35282">
            <a:spAutoFit/>
          </a:bodyPr>
          <a:lstStyle/>
          <a:p>
            <a:r>
              <a:rPr lang="zh-CN" altLang="en-US" sz="1400" dirty="0" smtClean="0">
                <a:solidFill>
                  <a:schemeClr val="tx1">
                    <a:lumMod val="75000"/>
                    <a:lumOff val="25000"/>
                  </a:schemeClr>
                </a:solidFill>
                <a:latin typeface="+mn-ea"/>
                <a:cs typeface="华文黑体" pitchFamily="2" charset="-122"/>
              </a:rPr>
              <a:t>点击</a:t>
            </a:r>
            <a:r>
              <a:rPr lang="zh-CN" altLang="en-US" sz="1400" dirty="0">
                <a:solidFill>
                  <a:schemeClr val="tx1">
                    <a:lumMod val="75000"/>
                    <a:lumOff val="25000"/>
                  </a:schemeClr>
                </a:solidFill>
                <a:latin typeface="+mn-ea"/>
                <a:cs typeface="华文黑体" pitchFamily="2" charset="-122"/>
              </a:rPr>
              <a:t>添加标题</a:t>
            </a:r>
            <a:endParaRPr lang="zh-CN" altLang="en-US" sz="1400" dirty="0">
              <a:solidFill>
                <a:schemeClr val="tx1">
                  <a:lumMod val="75000"/>
                  <a:lumOff val="25000"/>
                </a:schemeClr>
              </a:solidFill>
              <a:latin typeface="+mn-ea"/>
            </a:endParaRPr>
          </a:p>
        </p:txBody>
      </p:sp>
      <p:sp>
        <p:nvSpPr>
          <p:cNvPr id="161" name="矩形 160"/>
          <p:cNvSpPr/>
          <p:nvPr/>
        </p:nvSpPr>
        <p:spPr>
          <a:xfrm>
            <a:off x="5944322" y="3277877"/>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ea"/>
                <a:cs typeface="华文黑体" pitchFamily="2" charset="-122"/>
              </a:rPr>
              <a:t>点击</a:t>
            </a:r>
            <a:r>
              <a:rPr lang="zh-CN" altLang="en-US" sz="1400" smtClean="0">
                <a:solidFill>
                  <a:schemeClr val="tx1">
                    <a:lumMod val="75000"/>
                    <a:lumOff val="25000"/>
                  </a:schemeClr>
                </a:solidFill>
                <a:latin typeface="+mn-ea"/>
                <a:cs typeface="华文黑体" pitchFamily="2" charset="-122"/>
              </a:rPr>
              <a:t>添加标题</a:t>
            </a:r>
            <a:endParaRPr lang="zh-CN" altLang="en-US" sz="1400">
              <a:solidFill>
                <a:schemeClr val="tx1">
                  <a:lumMod val="75000"/>
                  <a:lumOff val="25000"/>
                </a:schemeClr>
              </a:solidFill>
              <a:latin typeface="+mn-ea"/>
            </a:endParaRPr>
          </a:p>
        </p:txBody>
      </p:sp>
      <p:sp>
        <p:nvSpPr>
          <p:cNvPr id="162" name="矩形 161"/>
          <p:cNvSpPr/>
          <p:nvPr/>
        </p:nvSpPr>
        <p:spPr>
          <a:xfrm>
            <a:off x="5944322" y="3791436"/>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ea"/>
                <a:cs typeface="华文黑体" pitchFamily="2" charset="-122"/>
              </a:rPr>
              <a:t>点击添加标题</a:t>
            </a:r>
            <a:endParaRPr lang="zh-CN" altLang="en-US" sz="1400">
              <a:solidFill>
                <a:schemeClr val="tx1">
                  <a:lumMod val="75000"/>
                  <a:lumOff val="25000"/>
                </a:schemeClr>
              </a:solidFill>
              <a:latin typeface="+mn-ea"/>
            </a:endParaRPr>
          </a:p>
        </p:txBody>
      </p:sp>
      <p:sp>
        <p:nvSpPr>
          <p:cNvPr id="163" name="矩形 162"/>
          <p:cNvSpPr/>
          <p:nvPr/>
        </p:nvSpPr>
        <p:spPr>
          <a:xfrm>
            <a:off x="5944322" y="4817852"/>
            <a:ext cx="1219724" cy="286697"/>
          </a:xfrm>
          <a:prstGeom prst="rect">
            <a:avLst/>
          </a:prstGeom>
        </p:spPr>
        <p:txBody>
          <a:bodyPr wrap="none" lIns="70564" tIns="35282" rIns="70564" bIns="35282">
            <a:spAutoFit/>
          </a:bodyPr>
          <a:lstStyle/>
          <a:p>
            <a:r>
              <a:rPr lang="zh-CN" altLang="en-US" sz="1400">
                <a:solidFill>
                  <a:schemeClr val="tx1">
                    <a:lumMod val="75000"/>
                    <a:lumOff val="25000"/>
                  </a:schemeClr>
                </a:solidFill>
                <a:latin typeface="+mn-ea"/>
                <a:cs typeface="华文黑体" pitchFamily="2" charset="-122"/>
              </a:rPr>
              <a:t>点击添加标题</a:t>
            </a:r>
            <a:endParaRPr lang="zh-CN" altLang="en-US" sz="1400">
              <a:solidFill>
                <a:schemeClr val="tx1">
                  <a:lumMod val="75000"/>
                  <a:lumOff val="25000"/>
                </a:schemeClr>
              </a:solidFill>
              <a:latin typeface="+mn-ea"/>
            </a:endParaRPr>
          </a:p>
        </p:txBody>
      </p:sp>
      <p:sp>
        <p:nvSpPr>
          <p:cNvPr id="164" name="TextBox 81"/>
          <p:cNvSpPr txBox="1"/>
          <p:nvPr/>
        </p:nvSpPr>
        <p:spPr>
          <a:xfrm>
            <a:off x="8144047" y="3204365"/>
            <a:ext cx="2339750" cy="1496221"/>
          </a:xfrm>
          <a:prstGeom prst="rect">
            <a:avLst/>
          </a:prstGeom>
          <a:noFill/>
        </p:spPr>
        <p:txBody>
          <a:bodyPr wrap="square" lIns="121963" tIns="60981" rIns="121963" bIns="60981" rtlCol="0">
            <a:spAutoFit/>
          </a:bodyPr>
          <a:lstStyle/>
          <a:p>
            <a:pPr>
              <a:lnSpc>
                <a:spcPct val="130000"/>
              </a:lnSpc>
            </a:pPr>
            <a:r>
              <a:rPr lang="zh-CN" altLang="en-US" sz="1400" dirty="0">
                <a:solidFill>
                  <a:schemeClr val="tx1">
                    <a:lumMod val="65000"/>
                    <a:lumOff val="35000"/>
                  </a:schemeClr>
                </a:solidFill>
                <a:latin typeface="+mn-ea"/>
              </a:rPr>
              <a:t>      </a:t>
            </a:r>
            <a:r>
              <a:rPr lang="zh-CN" altLang="en-US" sz="1400" dirty="0">
                <a:latin typeface="+mn-ea"/>
              </a:rPr>
              <a:t>您的内容打在这里，或者通过复制您的文本后，在此框中选择粘贴，并选择只保留文字。您的内容打在</a:t>
            </a:r>
            <a:r>
              <a:rPr lang="zh-CN" altLang="en-US" sz="1400" dirty="0" smtClean="0">
                <a:latin typeface="+mn-ea"/>
              </a:rPr>
              <a:t>这里</a:t>
            </a:r>
            <a:endParaRPr lang="zh-CN" altLang="en-US" sz="1400" dirty="0">
              <a:latin typeface="+mn-ea"/>
            </a:endParaRPr>
          </a:p>
        </p:txBody>
      </p:sp>
      <p:sp>
        <p:nvSpPr>
          <p:cNvPr id="165" name="圆角矩形 164"/>
          <p:cNvSpPr/>
          <p:nvPr/>
        </p:nvSpPr>
        <p:spPr>
          <a:xfrm>
            <a:off x="8061758" y="2570717"/>
            <a:ext cx="2569952" cy="312146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66" name="组合 165"/>
          <p:cNvGrpSpPr/>
          <p:nvPr/>
        </p:nvGrpSpPr>
        <p:grpSpPr>
          <a:xfrm>
            <a:off x="8535871" y="2210340"/>
            <a:ext cx="1588422" cy="602752"/>
            <a:chOff x="814328" y="3219334"/>
            <a:chExt cx="1356392" cy="432536"/>
          </a:xfrm>
        </p:grpSpPr>
        <p:grpSp>
          <p:nvGrpSpPr>
            <p:cNvPr id="167" name="组合 16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69" name="圆角矩形 16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n-ea"/>
                </a:endParaRPr>
              </a:p>
            </p:txBody>
          </p:sp>
          <p:sp>
            <p:nvSpPr>
              <p:cNvPr id="170" name="圆角矩形 16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n-ea"/>
                </a:endParaRPr>
              </a:p>
            </p:txBody>
          </p:sp>
        </p:grpSp>
        <p:sp>
          <p:nvSpPr>
            <p:cNvPr id="168" name="TextBox 102"/>
            <p:cNvSpPr txBox="1"/>
            <p:nvPr/>
          </p:nvSpPr>
          <p:spPr>
            <a:xfrm>
              <a:off x="831252" y="3331792"/>
              <a:ext cx="1322544" cy="22086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000" dirty="0" smtClean="0">
                  <a:solidFill>
                    <a:schemeClr val="tx1">
                      <a:lumMod val="65000"/>
                      <a:lumOff val="35000"/>
                    </a:schemeClr>
                  </a:solidFill>
                  <a:latin typeface="+mn-ea"/>
                  <a:ea typeface="+mn-ea"/>
                </a:rPr>
                <a:t>主题文字</a:t>
              </a:r>
              <a:endParaRPr lang="zh-CN" altLang="en-US" sz="2000" dirty="0">
                <a:solidFill>
                  <a:schemeClr val="tx1">
                    <a:lumMod val="65000"/>
                    <a:lumOff val="35000"/>
                  </a:schemeClr>
                </a:solidFill>
                <a:latin typeface="+mn-ea"/>
                <a:ea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500"/>
                                </p:stCondLst>
                                <p:childTnLst>
                                  <p:par>
                                    <p:cTn id="15" presetID="2" presetClass="entr" presetSubtype="4" accel="58000" fill="hold" nodeType="afterEffect" p14:presetBounceEnd="58000">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14:bounceEnd="58000">
                                          <p:cBhvr additive="base">
                                            <p:cTn id="17" dur="1000" fill="hold"/>
                                            <p:tgtEl>
                                              <p:spTgt spid="43"/>
                                            </p:tgtEl>
                                            <p:attrNameLst>
                                              <p:attrName>ppt_x</p:attrName>
                                            </p:attrNameLst>
                                          </p:cBhvr>
                                          <p:tavLst>
                                            <p:tav tm="0">
                                              <p:val>
                                                <p:strVal val="#ppt_x"/>
                                              </p:val>
                                            </p:tav>
                                            <p:tav tm="100000">
                                              <p:val>
                                                <p:strVal val="#ppt_x"/>
                                              </p:val>
                                            </p:tav>
                                          </p:tavLst>
                                        </p:anim>
                                        <p:anim calcmode="lin" valueType="num" p14:bounceEnd="58000">
                                          <p:cBhvr additive="base">
                                            <p:cTn id="18" dur="1000" fill="hold"/>
                                            <p:tgtEl>
                                              <p:spTgt spid="4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100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150"/>
                                            </p:tgtEl>
                                            <p:attrNameLst>
                                              <p:attrName>style.visibility</p:attrName>
                                            </p:attrNameLst>
                                          </p:cBhvr>
                                          <p:to>
                                            <p:strVal val="visible"/>
                                          </p:to>
                                        </p:set>
                                        <p:animEffect transition="in" filter="fade">
                                          <p:cBhvr>
                                            <p:cTn id="24" dur="500"/>
                                            <p:tgtEl>
                                              <p:spTgt spid="150"/>
                                            </p:tgtEl>
                                          </p:cBhvr>
                                        </p:animEffect>
                                      </p:childTnLst>
                                    </p:cTn>
                                  </p:par>
                                  <p:par>
                                    <p:cTn id="25" presetID="10" presetClass="entr" presetSubtype="0" fill="hold" grpId="0" nodeType="withEffect">
                                      <p:stCondLst>
                                        <p:cond delay="180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48"/>
                                            </p:tgtEl>
                                            <p:attrNameLst>
                                              <p:attrName>style.visibility</p:attrName>
                                            </p:attrNameLst>
                                          </p:cBhvr>
                                          <p:to>
                                            <p:strVal val="visible"/>
                                          </p:to>
                                        </p:set>
                                        <p:animEffect transition="in" filter="fade">
                                          <p:cBhvr>
                                            <p:cTn id="30" dur="500"/>
                                            <p:tgtEl>
                                              <p:spTgt spid="148"/>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fade">
                                          <p:cBhvr>
                                            <p:cTn id="34" dur="500"/>
                                            <p:tgtEl>
                                              <p:spTgt spid="152"/>
                                            </p:tgtEl>
                                          </p:cBhvr>
                                        </p:animEffect>
                                      </p:childTnLst>
                                    </p:cTn>
                                  </p:par>
                                  <p:par>
                                    <p:cTn id="35" presetID="10" presetClass="entr" presetSubtype="0" fill="hold" nodeType="with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fade">
                                          <p:cBhvr>
                                            <p:cTn id="37" dur="500"/>
                                            <p:tgtEl>
                                              <p:spTgt spid="153"/>
                                            </p:tgtEl>
                                          </p:cBhvr>
                                        </p:animEffect>
                                      </p:childTnLst>
                                    </p:cTn>
                                  </p:par>
                                  <p:par>
                                    <p:cTn id="38" presetID="10" presetClass="entr" presetSubtype="0" fill="hold" nodeType="withEffect">
                                      <p:stCondLst>
                                        <p:cond delay="0"/>
                                      </p:stCondLst>
                                      <p:childTnLst>
                                        <p:set>
                                          <p:cBhvr>
                                            <p:cTn id="39" dur="1" fill="hold">
                                              <p:stCondLst>
                                                <p:cond delay="0"/>
                                              </p:stCondLst>
                                            </p:cTn>
                                            <p:tgtEl>
                                              <p:spTgt spid="154"/>
                                            </p:tgtEl>
                                            <p:attrNameLst>
                                              <p:attrName>style.visibility</p:attrName>
                                            </p:attrNameLst>
                                          </p:cBhvr>
                                          <p:to>
                                            <p:strVal val="visible"/>
                                          </p:to>
                                        </p:set>
                                        <p:animEffect transition="in" filter="fade">
                                          <p:cBhvr>
                                            <p:cTn id="40" dur="500"/>
                                            <p:tgtEl>
                                              <p:spTgt spid="154"/>
                                            </p:tgtEl>
                                          </p:cBhvr>
                                        </p:animEffect>
                                      </p:childTnLst>
                                    </p:cTn>
                                  </p:par>
                                  <p:par>
                                    <p:cTn id="41" presetID="10" presetClass="entr" presetSubtype="0" fill="hold" nodeType="withEffect">
                                      <p:stCondLst>
                                        <p:cond delay="0"/>
                                      </p:stCondLst>
                                      <p:childTnLst>
                                        <p:set>
                                          <p:cBhvr>
                                            <p:cTn id="42" dur="1" fill="hold">
                                              <p:stCondLst>
                                                <p:cond delay="0"/>
                                              </p:stCondLst>
                                            </p:cTn>
                                            <p:tgtEl>
                                              <p:spTgt spid="155"/>
                                            </p:tgtEl>
                                            <p:attrNameLst>
                                              <p:attrName>style.visibility</p:attrName>
                                            </p:attrNameLst>
                                          </p:cBhvr>
                                          <p:to>
                                            <p:strVal val="visible"/>
                                          </p:to>
                                        </p:set>
                                        <p:animEffect transition="in" filter="fade">
                                          <p:cBhvr>
                                            <p:cTn id="43" dur="500"/>
                                            <p:tgtEl>
                                              <p:spTgt spid="155"/>
                                            </p:tgtEl>
                                          </p:cBhvr>
                                        </p:animEffect>
                                      </p:childTnLst>
                                    </p:cTn>
                                  </p:par>
                                  <p:par>
                                    <p:cTn id="44" presetID="10" presetClass="entr" presetSubtype="0" fill="hold" nodeType="withEffect">
                                      <p:stCondLst>
                                        <p:cond delay="0"/>
                                      </p:stCondLst>
                                      <p:childTnLst>
                                        <p:set>
                                          <p:cBhvr>
                                            <p:cTn id="45" dur="1" fill="hold">
                                              <p:stCondLst>
                                                <p:cond delay="0"/>
                                              </p:stCondLst>
                                            </p:cTn>
                                            <p:tgtEl>
                                              <p:spTgt spid="156"/>
                                            </p:tgtEl>
                                            <p:attrNameLst>
                                              <p:attrName>style.visibility</p:attrName>
                                            </p:attrNameLst>
                                          </p:cBhvr>
                                          <p:to>
                                            <p:strVal val="visible"/>
                                          </p:to>
                                        </p:set>
                                        <p:animEffect transition="in" filter="fade">
                                          <p:cBhvr>
                                            <p:cTn id="46" dur="500"/>
                                            <p:tgtEl>
                                              <p:spTgt spid="156"/>
                                            </p:tgtEl>
                                          </p:cBhvr>
                                        </p:animEffect>
                                      </p:childTnLst>
                                    </p:cTn>
                                  </p:par>
                                  <p:par>
                                    <p:cTn id="47" presetID="10" presetClass="entr" presetSubtype="0" fill="hold" nodeType="withEffect">
                                      <p:stCondLst>
                                        <p:cond delay="0"/>
                                      </p:stCondLst>
                                      <p:childTnLst>
                                        <p:set>
                                          <p:cBhvr>
                                            <p:cTn id="48" dur="1" fill="hold">
                                              <p:stCondLst>
                                                <p:cond delay="0"/>
                                              </p:stCondLst>
                                            </p:cTn>
                                            <p:tgtEl>
                                              <p:spTgt spid="157"/>
                                            </p:tgtEl>
                                            <p:attrNameLst>
                                              <p:attrName>style.visibility</p:attrName>
                                            </p:attrNameLst>
                                          </p:cBhvr>
                                          <p:to>
                                            <p:strVal val="visible"/>
                                          </p:to>
                                        </p:set>
                                        <p:animEffect transition="in" filter="fade">
                                          <p:cBhvr>
                                            <p:cTn id="49" dur="500"/>
                                            <p:tgtEl>
                                              <p:spTgt spid="157"/>
                                            </p:tgtEl>
                                          </p:cBhvr>
                                        </p:animEffect>
                                      </p:childTnLst>
                                    </p:cTn>
                                  </p:par>
                                  <p:par>
                                    <p:cTn id="50" presetID="10" presetClass="entr" presetSubtype="0" fill="hold" nodeType="with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par>
                                    <p:cTn id="53" presetID="10" presetClass="entr" presetSubtype="0" fill="hold" nodeType="withEffect">
                                      <p:stCondLst>
                                        <p:cond delay="0"/>
                                      </p:stCondLst>
                                      <p:childTnLst>
                                        <p:set>
                                          <p:cBhvr>
                                            <p:cTn id="54" dur="1" fill="hold">
                                              <p:stCondLst>
                                                <p:cond delay="0"/>
                                              </p:stCondLst>
                                            </p:cTn>
                                            <p:tgtEl>
                                              <p:spTgt spid="159"/>
                                            </p:tgtEl>
                                            <p:attrNameLst>
                                              <p:attrName>style.visibility</p:attrName>
                                            </p:attrNameLst>
                                          </p:cBhvr>
                                          <p:to>
                                            <p:strVal val="visible"/>
                                          </p:to>
                                        </p:set>
                                        <p:animEffect transition="in" filter="fade">
                                          <p:cBhvr>
                                            <p:cTn id="55" dur="500"/>
                                            <p:tgtEl>
                                              <p:spTgt spid="15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3"/>
                                            </p:tgtEl>
                                            <p:attrNameLst>
                                              <p:attrName>style.visibility</p:attrName>
                                            </p:attrNameLst>
                                          </p:cBhvr>
                                          <p:to>
                                            <p:strVal val="visible"/>
                                          </p:to>
                                        </p:set>
                                        <p:animEffect transition="in" filter="fade">
                                          <p:cBhvr>
                                            <p:cTn id="58" dur="500"/>
                                            <p:tgtEl>
                                              <p:spTgt spid="16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2"/>
                                            </p:tgtEl>
                                            <p:attrNameLst>
                                              <p:attrName>style.visibility</p:attrName>
                                            </p:attrNameLst>
                                          </p:cBhvr>
                                          <p:to>
                                            <p:strVal val="visible"/>
                                          </p:to>
                                        </p:set>
                                        <p:animEffect transition="in" filter="fade">
                                          <p:cBhvr>
                                            <p:cTn id="61" dur="500"/>
                                            <p:tgtEl>
                                              <p:spTgt spid="16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fade">
                                          <p:cBhvr>
                                            <p:cTn id="64" dur="500"/>
                                            <p:tgtEl>
                                              <p:spTgt spid="1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0"/>
                                            </p:tgtEl>
                                            <p:attrNameLst>
                                              <p:attrName>style.visibility</p:attrName>
                                            </p:attrNameLst>
                                          </p:cBhvr>
                                          <p:to>
                                            <p:strVal val="visible"/>
                                          </p:to>
                                        </p:set>
                                        <p:animEffect transition="in" filter="fade">
                                          <p:cBhvr>
                                            <p:cTn id="67" dur="500"/>
                                            <p:tgtEl>
                                              <p:spTgt spid="160"/>
                                            </p:tgtEl>
                                          </p:cBhvr>
                                        </p:animEffect>
                                      </p:childTnLst>
                                    </p:cTn>
                                  </p:par>
                                </p:childTnLst>
                              </p:cTn>
                            </p:par>
                            <p:par>
                              <p:cTn id="68" fill="hold">
                                <p:stCondLst>
                                  <p:cond delay="2000"/>
                                </p:stCondLst>
                                <p:childTnLst>
                                  <p:par>
                                    <p:cTn id="69" presetID="53" presetClass="entr" presetSubtype="16" fill="hold" nodeType="afterEffect">
                                      <p:stCondLst>
                                        <p:cond delay="0"/>
                                      </p:stCondLst>
                                      <p:childTnLst>
                                        <p:set>
                                          <p:cBhvr>
                                            <p:cTn id="70" dur="1" fill="hold">
                                              <p:stCondLst>
                                                <p:cond delay="0"/>
                                              </p:stCondLst>
                                            </p:cTn>
                                            <p:tgtEl>
                                              <p:spTgt spid="166"/>
                                            </p:tgtEl>
                                            <p:attrNameLst>
                                              <p:attrName>style.visibility</p:attrName>
                                            </p:attrNameLst>
                                          </p:cBhvr>
                                          <p:to>
                                            <p:strVal val="visible"/>
                                          </p:to>
                                        </p:set>
                                        <p:anim calcmode="lin" valueType="num">
                                          <p:cBhvr>
                                            <p:cTn id="71" dur="500" fill="hold"/>
                                            <p:tgtEl>
                                              <p:spTgt spid="166"/>
                                            </p:tgtEl>
                                            <p:attrNameLst>
                                              <p:attrName>ppt_w</p:attrName>
                                            </p:attrNameLst>
                                          </p:cBhvr>
                                          <p:tavLst>
                                            <p:tav tm="0">
                                              <p:val>
                                                <p:fltVal val="0"/>
                                              </p:val>
                                            </p:tav>
                                            <p:tav tm="100000">
                                              <p:val>
                                                <p:strVal val="#ppt_w"/>
                                              </p:val>
                                            </p:tav>
                                          </p:tavLst>
                                        </p:anim>
                                        <p:anim calcmode="lin" valueType="num">
                                          <p:cBhvr>
                                            <p:cTn id="72" dur="500" fill="hold"/>
                                            <p:tgtEl>
                                              <p:spTgt spid="166"/>
                                            </p:tgtEl>
                                            <p:attrNameLst>
                                              <p:attrName>ppt_h</p:attrName>
                                            </p:attrNameLst>
                                          </p:cBhvr>
                                          <p:tavLst>
                                            <p:tav tm="0">
                                              <p:val>
                                                <p:fltVal val="0"/>
                                              </p:val>
                                            </p:tav>
                                            <p:tav tm="100000">
                                              <p:val>
                                                <p:strVal val="#ppt_h"/>
                                              </p:val>
                                            </p:tav>
                                          </p:tavLst>
                                        </p:anim>
                                        <p:animEffect transition="in" filter="fade">
                                          <p:cBhvr>
                                            <p:cTn id="73" dur="500"/>
                                            <p:tgtEl>
                                              <p:spTgt spid="166"/>
                                            </p:tgtEl>
                                          </p:cBhvr>
                                        </p:animEffect>
                                      </p:childTnLst>
                                    </p:cTn>
                                  </p:par>
                                </p:childTnLst>
                              </p:cTn>
                            </p:par>
                            <p:par>
                              <p:cTn id="74" fill="hold">
                                <p:stCondLst>
                                  <p:cond delay="25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4"/>
                                            </p:tgtEl>
                                            <p:attrNameLst>
                                              <p:attrName>style.visibility</p:attrName>
                                            </p:attrNameLst>
                                          </p:cBhvr>
                                          <p:to>
                                            <p:strVal val="visible"/>
                                          </p:to>
                                        </p:set>
                                        <p:animEffect transition="in" filter="wipe(left)">
                                          <p:cBhvr>
                                            <p:cTn id="77" dur="50"/>
                                            <p:tgtEl>
                                              <p:spTgt spid="164"/>
                                            </p:tgtEl>
                                          </p:cBhvr>
                                        </p:animEffect>
                                      </p:childTnLst>
                                    </p:cTn>
                                  </p:par>
                                  <p:par>
                                    <p:cTn id="78" presetID="36" presetClass="emph" presetSubtype="0" fill="hold" grpId="1" nodeType="withEffect">
                                      <p:stCondLst>
                                        <p:cond delay="0"/>
                                      </p:stCondLst>
                                      <p:iterate type="lt">
                                        <p:tmPct val="30000"/>
                                      </p:iterate>
                                      <p:childTnLst>
                                        <p:animScale>
                                          <p:cBhvr>
                                            <p:cTn id="79" dur="25" autoRev="1" fill="hold">
                                              <p:stCondLst>
                                                <p:cond delay="0"/>
                                              </p:stCondLst>
                                            </p:cTn>
                                            <p:tgtEl>
                                              <p:spTgt spid="164"/>
                                            </p:tgtEl>
                                          </p:cBhvr>
                                          <p:to x="80000" y="100000"/>
                                        </p:animScale>
                                        <p:anim by="(#ppt_w*0.10)" calcmode="lin" valueType="num">
                                          <p:cBhvr>
                                            <p:cTn id="80" dur="25" autoRev="1" fill="hold">
                                              <p:stCondLst>
                                                <p:cond delay="0"/>
                                              </p:stCondLst>
                                            </p:cTn>
                                            <p:tgtEl>
                                              <p:spTgt spid="164"/>
                                            </p:tgtEl>
                                            <p:attrNameLst>
                                              <p:attrName>ppt_x</p:attrName>
                                            </p:attrNameLst>
                                          </p:cBhvr>
                                        </p:anim>
                                        <p:anim by="(-#ppt_w*0.10)" calcmode="lin" valueType="num">
                                          <p:cBhvr>
                                            <p:cTn id="81" dur="25" autoRev="1" fill="hold">
                                              <p:stCondLst>
                                                <p:cond delay="0"/>
                                              </p:stCondLst>
                                            </p:cTn>
                                            <p:tgtEl>
                                              <p:spTgt spid="164"/>
                                            </p:tgtEl>
                                            <p:attrNameLst>
                                              <p:attrName>ppt_y</p:attrName>
                                            </p:attrNameLst>
                                          </p:cBhvr>
                                        </p:anim>
                                        <p:animRot by="-480000">
                                          <p:cBhvr>
                                            <p:cTn id="82" dur="25" autoRev="1" fill="hold">
                                              <p:stCondLst>
                                                <p:cond delay="0"/>
                                              </p:stCondLst>
                                            </p:cTn>
                                            <p:tgtEl>
                                              <p:spTgt spid="164"/>
                                            </p:tgtEl>
                                            <p:attrNameLst>
                                              <p:attrName>r</p:attrName>
                                            </p:attrNameLst>
                                          </p:cBhvr>
                                        </p:animRot>
                                      </p:childTnLst>
                                    </p:cTn>
                                  </p:par>
                                  <p:par>
                                    <p:cTn id="83" presetID="21" presetClass="entr" presetSubtype="1" fill="hold" grpId="0" nodeType="withEffect">
                                      <p:stCondLst>
                                        <p:cond delay="0"/>
                                      </p:stCondLst>
                                      <p:childTnLst>
                                        <p:set>
                                          <p:cBhvr>
                                            <p:cTn id="84" dur="1" fill="hold">
                                              <p:stCondLst>
                                                <p:cond delay="0"/>
                                              </p:stCondLst>
                                            </p:cTn>
                                            <p:tgtEl>
                                              <p:spTgt spid="165"/>
                                            </p:tgtEl>
                                            <p:attrNameLst>
                                              <p:attrName>style.visibility</p:attrName>
                                            </p:attrNameLst>
                                          </p:cBhvr>
                                          <p:to>
                                            <p:strVal val="visible"/>
                                          </p:to>
                                        </p:set>
                                        <p:animEffect transition="in" filter="wheel(1)">
                                          <p:cBhvr>
                                            <p:cTn id="85" dur="10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148" grpId="0" animBg="1"/>
          <p:bldP spid="149" grpId="0" animBg="1"/>
          <p:bldP spid="150" grpId="0" animBg="1"/>
          <p:bldP spid="151" grpId="0" animBg="1"/>
          <p:bldP spid="160" grpId="0"/>
          <p:bldP spid="161" grpId="0"/>
          <p:bldP spid="162" grpId="0"/>
          <p:bldP spid="163" grpId="0"/>
          <p:bldP spid="164" grpId="0"/>
          <p:bldP spid="164" grpId="1"/>
          <p:bldP spid="16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500"/>
                                </p:stCondLst>
                                <p:childTnLst>
                                  <p:par>
                                    <p:cTn id="15" presetID="2" presetClass="entr" presetSubtype="4" accel="5800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1000" fill="hold"/>
                                            <p:tgtEl>
                                              <p:spTgt spid="43"/>
                                            </p:tgtEl>
                                            <p:attrNameLst>
                                              <p:attrName>ppt_x</p:attrName>
                                            </p:attrNameLst>
                                          </p:cBhvr>
                                          <p:tavLst>
                                            <p:tav tm="0">
                                              <p:val>
                                                <p:strVal val="#ppt_x"/>
                                              </p:val>
                                            </p:tav>
                                            <p:tav tm="100000">
                                              <p:val>
                                                <p:strVal val="#ppt_x"/>
                                              </p:val>
                                            </p:tav>
                                          </p:tavLst>
                                        </p:anim>
                                        <p:anim calcmode="lin" valueType="num">
                                          <p:cBhvr additive="base">
                                            <p:cTn id="18" dur="1000" fill="hold"/>
                                            <p:tgtEl>
                                              <p:spTgt spid="4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100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150"/>
                                            </p:tgtEl>
                                            <p:attrNameLst>
                                              <p:attrName>style.visibility</p:attrName>
                                            </p:attrNameLst>
                                          </p:cBhvr>
                                          <p:to>
                                            <p:strVal val="visible"/>
                                          </p:to>
                                        </p:set>
                                        <p:animEffect transition="in" filter="fade">
                                          <p:cBhvr>
                                            <p:cTn id="24" dur="500"/>
                                            <p:tgtEl>
                                              <p:spTgt spid="150"/>
                                            </p:tgtEl>
                                          </p:cBhvr>
                                        </p:animEffect>
                                      </p:childTnLst>
                                    </p:cTn>
                                  </p:par>
                                  <p:par>
                                    <p:cTn id="25" presetID="10" presetClass="entr" presetSubtype="0" fill="hold" grpId="0" nodeType="withEffect">
                                      <p:stCondLst>
                                        <p:cond delay="180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48"/>
                                            </p:tgtEl>
                                            <p:attrNameLst>
                                              <p:attrName>style.visibility</p:attrName>
                                            </p:attrNameLst>
                                          </p:cBhvr>
                                          <p:to>
                                            <p:strVal val="visible"/>
                                          </p:to>
                                        </p:set>
                                        <p:animEffect transition="in" filter="fade">
                                          <p:cBhvr>
                                            <p:cTn id="30" dur="500"/>
                                            <p:tgtEl>
                                              <p:spTgt spid="148"/>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fade">
                                          <p:cBhvr>
                                            <p:cTn id="34" dur="500"/>
                                            <p:tgtEl>
                                              <p:spTgt spid="152"/>
                                            </p:tgtEl>
                                          </p:cBhvr>
                                        </p:animEffect>
                                      </p:childTnLst>
                                    </p:cTn>
                                  </p:par>
                                  <p:par>
                                    <p:cTn id="35" presetID="10" presetClass="entr" presetSubtype="0" fill="hold" nodeType="with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fade">
                                          <p:cBhvr>
                                            <p:cTn id="37" dur="500"/>
                                            <p:tgtEl>
                                              <p:spTgt spid="153"/>
                                            </p:tgtEl>
                                          </p:cBhvr>
                                        </p:animEffect>
                                      </p:childTnLst>
                                    </p:cTn>
                                  </p:par>
                                  <p:par>
                                    <p:cTn id="38" presetID="10" presetClass="entr" presetSubtype="0" fill="hold" nodeType="withEffect">
                                      <p:stCondLst>
                                        <p:cond delay="0"/>
                                      </p:stCondLst>
                                      <p:childTnLst>
                                        <p:set>
                                          <p:cBhvr>
                                            <p:cTn id="39" dur="1" fill="hold">
                                              <p:stCondLst>
                                                <p:cond delay="0"/>
                                              </p:stCondLst>
                                            </p:cTn>
                                            <p:tgtEl>
                                              <p:spTgt spid="154"/>
                                            </p:tgtEl>
                                            <p:attrNameLst>
                                              <p:attrName>style.visibility</p:attrName>
                                            </p:attrNameLst>
                                          </p:cBhvr>
                                          <p:to>
                                            <p:strVal val="visible"/>
                                          </p:to>
                                        </p:set>
                                        <p:animEffect transition="in" filter="fade">
                                          <p:cBhvr>
                                            <p:cTn id="40" dur="500"/>
                                            <p:tgtEl>
                                              <p:spTgt spid="154"/>
                                            </p:tgtEl>
                                          </p:cBhvr>
                                        </p:animEffect>
                                      </p:childTnLst>
                                    </p:cTn>
                                  </p:par>
                                  <p:par>
                                    <p:cTn id="41" presetID="10" presetClass="entr" presetSubtype="0" fill="hold" nodeType="withEffect">
                                      <p:stCondLst>
                                        <p:cond delay="0"/>
                                      </p:stCondLst>
                                      <p:childTnLst>
                                        <p:set>
                                          <p:cBhvr>
                                            <p:cTn id="42" dur="1" fill="hold">
                                              <p:stCondLst>
                                                <p:cond delay="0"/>
                                              </p:stCondLst>
                                            </p:cTn>
                                            <p:tgtEl>
                                              <p:spTgt spid="155"/>
                                            </p:tgtEl>
                                            <p:attrNameLst>
                                              <p:attrName>style.visibility</p:attrName>
                                            </p:attrNameLst>
                                          </p:cBhvr>
                                          <p:to>
                                            <p:strVal val="visible"/>
                                          </p:to>
                                        </p:set>
                                        <p:animEffect transition="in" filter="fade">
                                          <p:cBhvr>
                                            <p:cTn id="43" dur="500"/>
                                            <p:tgtEl>
                                              <p:spTgt spid="155"/>
                                            </p:tgtEl>
                                          </p:cBhvr>
                                        </p:animEffect>
                                      </p:childTnLst>
                                    </p:cTn>
                                  </p:par>
                                  <p:par>
                                    <p:cTn id="44" presetID="10" presetClass="entr" presetSubtype="0" fill="hold" nodeType="withEffect">
                                      <p:stCondLst>
                                        <p:cond delay="0"/>
                                      </p:stCondLst>
                                      <p:childTnLst>
                                        <p:set>
                                          <p:cBhvr>
                                            <p:cTn id="45" dur="1" fill="hold">
                                              <p:stCondLst>
                                                <p:cond delay="0"/>
                                              </p:stCondLst>
                                            </p:cTn>
                                            <p:tgtEl>
                                              <p:spTgt spid="156"/>
                                            </p:tgtEl>
                                            <p:attrNameLst>
                                              <p:attrName>style.visibility</p:attrName>
                                            </p:attrNameLst>
                                          </p:cBhvr>
                                          <p:to>
                                            <p:strVal val="visible"/>
                                          </p:to>
                                        </p:set>
                                        <p:animEffect transition="in" filter="fade">
                                          <p:cBhvr>
                                            <p:cTn id="46" dur="500"/>
                                            <p:tgtEl>
                                              <p:spTgt spid="156"/>
                                            </p:tgtEl>
                                          </p:cBhvr>
                                        </p:animEffect>
                                      </p:childTnLst>
                                    </p:cTn>
                                  </p:par>
                                  <p:par>
                                    <p:cTn id="47" presetID="10" presetClass="entr" presetSubtype="0" fill="hold" nodeType="withEffect">
                                      <p:stCondLst>
                                        <p:cond delay="0"/>
                                      </p:stCondLst>
                                      <p:childTnLst>
                                        <p:set>
                                          <p:cBhvr>
                                            <p:cTn id="48" dur="1" fill="hold">
                                              <p:stCondLst>
                                                <p:cond delay="0"/>
                                              </p:stCondLst>
                                            </p:cTn>
                                            <p:tgtEl>
                                              <p:spTgt spid="157"/>
                                            </p:tgtEl>
                                            <p:attrNameLst>
                                              <p:attrName>style.visibility</p:attrName>
                                            </p:attrNameLst>
                                          </p:cBhvr>
                                          <p:to>
                                            <p:strVal val="visible"/>
                                          </p:to>
                                        </p:set>
                                        <p:animEffect transition="in" filter="fade">
                                          <p:cBhvr>
                                            <p:cTn id="49" dur="500"/>
                                            <p:tgtEl>
                                              <p:spTgt spid="157"/>
                                            </p:tgtEl>
                                          </p:cBhvr>
                                        </p:animEffect>
                                      </p:childTnLst>
                                    </p:cTn>
                                  </p:par>
                                  <p:par>
                                    <p:cTn id="50" presetID="10" presetClass="entr" presetSubtype="0" fill="hold" nodeType="with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par>
                                    <p:cTn id="53" presetID="10" presetClass="entr" presetSubtype="0" fill="hold" nodeType="withEffect">
                                      <p:stCondLst>
                                        <p:cond delay="0"/>
                                      </p:stCondLst>
                                      <p:childTnLst>
                                        <p:set>
                                          <p:cBhvr>
                                            <p:cTn id="54" dur="1" fill="hold">
                                              <p:stCondLst>
                                                <p:cond delay="0"/>
                                              </p:stCondLst>
                                            </p:cTn>
                                            <p:tgtEl>
                                              <p:spTgt spid="159"/>
                                            </p:tgtEl>
                                            <p:attrNameLst>
                                              <p:attrName>style.visibility</p:attrName>
                                            </p:attrNameLst>
                                          </p:cBhvr>
                                          <p:to>
                                            <p:strVal val="visible"/>
                                          </p:to>
                                        </p:set>
                                        <p:animEffect transition="in" filter="fade">
                                          <p:cBhvr>
                                            <p:cTn id="55" dur="500"/>
                                            <p:tgtEl>
                                              <p:spTgt spid="15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3"/>
                                            </p:tgtEl>
                                            <p:attrNameLst>
                                              <p:attrName>style.visibility</p:attrName>
                                            </p:attrNameLst>
                                          </p:cBhvr>
                                          <p:to>
                                            <p:strVal val="visible"/>
                                          </p:to>
                                        </p:set>
                                        <p:animEffect transition="in" filter="fade">
                                          <p:cBhvr>
                                            <p:cTn id="58" dur="500"/>
                                            <p:tgtEl>
                                              <p:spTgt spid="16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2"/>
                                            </p:tgtEl>
                                            <p:attrNameLst>
                                              <p:attrName>style.visibility</p:attrName>
                                            </p:attrNameLst>
                                          </p:cBhvr>
                                          <p:to>
                                            <p:strVal val="visible"/>
                                          </p:to>
                                        </p:set>
                                        <p:animEffect transition="in" filter="fade">
                                          <p:cBhvr>
                                            <p:cTn id="61" dur="500"/>
                                            <p:tgtEl>
                                              <p:spTgt spid="16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fade">
                                          <p:cBhvr>
                                            <p:cTn id="64" dur="500"/>
                                            <p:tgtEl>
                                              <p:spTgt spid="1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0"/>
                                            </p:tgtEl>
                                            <p:attrNameLst>
                                              <p:attrName>style.visibility</p:attrName>
                                            </p:attrNameLst>
                                          </p:cBhvr>
                                          <p:to>
                                            <p:strVal val="visible"/>
                                          </p:to>
                                        </p:set>
                                        <p:animEffect transition="in" filter="fade">
                                          <p:cBhvr>
                                            <p:cTn id="67" dur="500"/>
                                            <p:tgtEl>
                                              <p:spTgt spid="160"/>
                                            </p:tgtEl>
                                          </p:cBhvr>
                                        </p:animEffect>
                                      </p:childTnLst>
                                    </p:cTn>
                                  </p:par>
                                </p:childTnLst>
                              </p:cTn>
                            </p:par>
                            <p:par>
                              <p:cTn id="68" fill="hold">
                                <p:stCondLst>
                                  <p:cond delay="2000"/>
                                </p:stCondLst>
                                <p:childTnLst>
                                  <p:par>
                                    <p:cTn id="69" presetID="53" presetClass="entr" presetSubtype="16" fill="hold" nodeType="afterEffect">
                                      <p:stCondLst>
                                        <p:cond delay="0"/>
                                      </p:stCondLst>
                                      <p:childTnLst>
                                        <p:set>
                                          <p:cBhvr>
                                            <p:cTn id="70" dur="1" fill="hold">
                                              <p:stCondLst>
                                                <p:cond delay="0"/>
                                              </p:stCondLst>
                                            </p:cTn>
                                            <p:tgtEl>
                                              <p:spTgt spid="166"/>
                                            </p:tgtEl>
                                            <p:attrNameLst>
                                              <p:attrName>style.visibility</p:attrName>
                                            </p:attrNameLst>
                                          </p:cBhvr>
                                          <p:to>
                                            <p:strVal val="visible"/>
                                          </p:to>
                                        </p:set>
                                        <p:anim calcmode="lin" valueType="num">
                                          <p:cBhvr>
                                            <p:cTn id="71" dur="500" fill="hold"/>
                                            <p:tgtEl>
                                              <p:spTgt spid="166"/>
                                            </p:tgtEl>
                                            <p:attrNameLst>
                                              <p:attrName>ppt_w</p:attrName>
                                            </p:attrNameLst>
                                          </p:cBhvr>
                                          <p:tavLst>
                                            <p:tav tm="0">
                                              <p:val>
                                                <p:fltVal val="0"/>
                                              </p:val>
                                            </p:tav>
                                            <p:tav tm="100000">
                                              <p:val>
                                                <p:strVal val="#ppt_w"/>
                                              </p:val>
                                            </p:tav>
                                          </p:tavLst>
                                        </p:anim>
                                        <p:anim calcmode="lin" valueType="num">
                                          <p:cBhvr>
                                            <p:cTn id="72" dur="500" fill="hold"/>
                                            <p:tgtEl>
                                              <p:spTgt spid="166"/>
                                            </p:tgtEl>
                                            <p:attrNameLst>
                                              <p:attrName>ppt_h</p:attrName>
                                            </p:attrNameLst>
                                          </p:cBhvr>
                                          <p:tavLst>
                                            <p:tav tm="0">
                                              <p:val>
                                                <p:fltVal val="0"/>
                                              </p:val>
                                            </p:tav>
                                            <p:tav tm="100000">
                                              <p:val>
                                                <p:strVal val="#ppt_h"/>
                                              </p:val>
                                            </p:tav>
                                          </p:tavLst>
                                        </p:anim>
                                        <p:animEffect transition="in" filter="fade">
                                          <p:cBhvr>
                                            <p:cTn id="73" dur="500"/>
                                            <p:tgtEl>
                                              <p:spTgt spid="166"/>
                                            </p:tgtEl>
                                          </p:cBhvr>
                                        </p:animEffect>
                                      </p:childTnLst>
                                    </p:cTn>
                                  </p:par>
                                </p:childTnLst>
                              </p:cTn>
                            </p:par>
                            <p:par>
                              <p:cTn id="74" fill="hold">
                                <p:stCondLst>
                                  <p:cond delay="25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4"/>
                                            </p:tgtEl>
                                            <p:attrNameLst>
                                              <p:attrName>style.visibility</p:attrName>
                                            </p:attrNameLst>
                                          </p:cBhvr>
                                          <p:to>
                                            <p:strVal val="visible"/>
                                          </p:to>
                                        </p:set>
                                        <p:animEffect transition="in" filter="wipe(left)">
                                          <p:cBhvr>
                                            <p:cTn id="77" dur="50"/>
                                            <p:tgtEl>
                                              <p:spTgt spid="164"/>
                                            </p:tgtEl>
                                          </p:cBhvr>
                                        </p:animEffect>
                                      </p:childTnLst>
                                    </p:cTn>
                                  </p:par>
                                  <p:par>
                                    <p:cTn id="78" presetID="36" presetClass="emph" presetSubtype="0" fill="hold" grpId="1" nodeType="withEffect">
                                      <p:stCondLst>
                                        <p:cond delay="0"/>
                                      </p:stCondLst>
                                      <p:iterate type="lt">
                                        <p:tmPct val="30000"/>
                                      </p:iterate>
                                      <p:childTnLst>
                                        <p:animScale>
                                          <p:cBhvr>
                                            <p:cTn id="79" dur="25" autoRev="1" fill="hold">
                                              <p:stCondLst>
                                                <p:cond delay="0"/>
                                              </p:stCondLst>
                                            </p:cTn>
                                            <p:tgtEl>
                                              <p:spTgt spid="164"/>
                                            </p:tgtEl>
                                          </p:cBhvr>
                                          <p:to x="80000" y="100000"/>
                                        </p:animScale>
                                        <p:anim by="(#ppt_w*0.10)" calcmode="lin" valueType="num">
                                          <p:cBhvr>
                                            <p:cTn id="80" dur="25" autoRev="1" fill="hold">
                                              <p:stCondLst>
                                                <p:cond delay="0"/>
                                              </p:stCondLst>
                                            </p:cTn>
                                            <p:tgtEl>
                                              <p:spTgt spid="164"/>
                                            </p:tgtEl>
                                            <p:attrNameLst>
                                              <p:attrName>ppt_x</p:attrName>
                                            </p:attrNameLst>
                                          </p:cBhvr>
                                        </p:anim>
                                        <p:anim by="(-#ppt_w*0.10)" calcmode="lin" valueType="num">
                                          <p:cBhvr>
                                            <p:cTn id="81" dur="25" autoRev="1" fill="hold">
                                              <p:stCondLst>
                                                <p:cond delay="0"/>
                                              </p:stCondLst>
                                            </p:cTn>
                                            <p:tgtEl>
                                              <p:spTgt spid="164"/>
                                            </p:tgtEl>
                                            <p:attrNameLst>
                                              <p:attrName>ppt_y</p:attrName>
                                            </p:attrNameLst>
                                          </p:cBhvr>
                                        </p:anim>
                                        <p:animRot by="-480000">
                                          <p:cBhvr>
                                            <p:cTn id="82" dur="25" autoRev="1" fill="hold">
                                              <p:stCondLst>
                                                <p:cond delay="0"/>
                                              </p:stCondLst>
                                            </p:cTn>
                                            <p:tgtEl>
                                              <p:spTgt spid="164"/>
                                            </p:tgtEl>
                                            <p:attrNameLst>
                                              <p:attrName>r</p:attrName>
                                            </p:attrNameLst>
                                          </p:cBhvr>
                                        </p:animRot>
                                      </p:childTnLst>
                                    </p:cTn>
                                  </p:par>
                                  <p:par>
                                    <p:cTn id="83" presetID="21" presetClass="entr" presetSubtype="1" fill="hold" grpId="0" nodeType="withEffect">
                                      <p:stCondLst>
                                        <p:cond delay="0"/>
                                      </p:stCondLst>
                                      <p:childTnLst>
                                        <p:set>
                                          <p:cBhvr>
                                            <p:cTn id="84" dur="1" fill="hold">
                                              <p:stCondLst>
                                                <p:cond delay="0"/>
                                              </p:stCondLst>
                                            </p:cTn>
                                            <p:tgtEl>
                                              <p:spTgt spid="165"/>
                                            </p:tgtEl>
                                            <p:attrNameLst>
                                              <p:attrName>style.visibility</p:attrName>
                                            </p:attrNameLst>
                                          </p:cBhvr>
                                          <p:to>
                                            <p:strVal val="visible"/>
                                          </p:to>
                                        </p:set>
                                        <p:animEffect transition="in" filter="wheel(1)">
                                          <p:cBhvr>
                                            <p:cTn id="85" dur="10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148" grpId="0" animBg="1"/>
          <p:bldP spid="149" grpId="0" animBg="1"/>
          <p:bldP spid="150" grpId="0" animBg="1"/>
          <p:bldP spid="151" grpId="0" animBg="1"/>
          <p:bldP spid="160" grpId="0"/>
          <p:bldP spid="161" grpId="0"/>
          <p:bldP spid="162" grpId="0"/>
          <p:bldP spid="163" grpId="0"/>
          <p:bldP spid="164" grpId="0"/>
          <p:bldP spid="164" grpId="1"/>
          <p:bldP spid="165"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976306" y="2158293"/>
            <a:ext cx="275381" cy="275379"/>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84" name="椭圆 83"/>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5" name="TextBox 5"/>
          <p:cNvSpPr txBox="1"/>
          <p:nvPr/>
        </p:nvSpPr>
        <p:spPr>
          <a:xfrm>
            <a:off x="4302846" y="2147474"/>
            <a:ext cx="5981185"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3976306" y="2617146"/>
            <a:ext cx="275381" cy="275379"/>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88" name="椭圆 87"/>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89" name="TextBox 5"/>
          <p:cNvSpPr txBox="1"/>
          <p:nvPr/>
        </p:nvSpPr>
        <p:spPr>
          <a:xfrm>
            <a:off x="4302846" y="2620788"/>
            <a:ext cx="5850557"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3976306" y="3075999"/>
            <a:ext cx="275381" cy="275379"/>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93" name="椭圆 92"/>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4" name="TextBox 5"/>
          <p:cNvSpPr txBox="1"/>
          <p:nvPr/>
        </p:nvSpPr>
        <p:spPr>
          <a:xfrm>
            <a:off x="4302846" y="3072110"/>
            <a:ext cx="5850557"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5" name="组合 94"/>
          <p:cNvGrpSpPr/>
          <p:nvPr/>
        </p:nvGrpSpPr>
        <p:grpSpPr>
          <a:xfrm>
            <a:off x="3976306" y="3534852"/>
            <a:ext cx="275381" cy="275379"/>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97" name="椭圆 96"/>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98" name="TextBox 5"/>
          <p:cNvSpPr txBox="1"/>
          <p:nvPr/>
        </p:nvSpPr>
        <p:spPr>
          <a:xfrm>
            <a:off x="4302845" y="3523432"/>
            <a:ext cx="5981185"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3976306" y="3993705"/>
            <a:ext cx="275381" cy="27537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01" name="椭圆 100"/>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02" name="TextBox 5"/>
          <p:cNvSpPr txBox="1"/>
          <p:nvPr/>
        </p:nvSpPr>
        <p:spPr>
          <a:xfrm>
            <a:off x="4302845" y="3996746"/>
            <a:ext cx="5244915"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3976306" y="4452558"/>
            <a:ext cx="275381" cy="275379"/>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05" name="椭圆 104"/>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06" name="TextBox 5"/>
          <p:cNvSpPr txBox="1"/>
          <p:nvPr/>
        </p:nvSpPr>
        <p:spPr>
          <a:xfrm>
            <a:off x="4302845" y="4448068"/>
            <a:ext cx="5565549"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3976306" y="4911411"/>
            <a:ext cx="275381" cy="275379"/>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09" name="椭圆 108"/>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10" name="TextBox 5"/>
          <p:cNvSpPr txBox="1"/>
          <p:nvPr/>
        </p:nvSpPr>
        <p:spPr>
          <a:xfrm>
            <a:off x="4302845" y="4899390"/>
            <a:ext cx="6174847" cy="327397"/>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3976306" y="5370264"/>
            <a:ext cx="275381" cy="275379"/>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3" name="椭圆 112"/>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14" name="TextBox 5"/>
          <p:cNvSpPr txBox="1"/>
          <p:nvPr/>
        </p:nvSpPr>
        <p:spPr>
          <a:xfrm>
            <a:off x="4302845" y="5372704"/>
            <a:ext cx="6174847" cy="327397"/>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3976306" y="5829117"/>
            <a:ext cx="275381" cy="275379"/>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7" name="椭圆 116"/>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9</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18" name="TextBox 5"/>
          <p:cNvSpPr txBox="1"/>
          <p:nvPr/>
        </p:nvSpPr>
        <p:spPr>
          <a:xfrm>
            <a:off x="4302845" y="5824599"/>
            <a:ext cx="6174847" cy="348813"/>
          </a:xfrm>
          <a:prstGeom prst="rect">
            <a:avLst/>
          </a:prstGeom>
          <a:noFill/>
        </p:spPr>
        <p:txBody>
          <a:bodyPr wrap="square" rtlCol="0">
            <a:spAutoFit/>
          </a:bodyPr>
          <a:lstStyle/>
          <a:p>
            <a:pPr>
              <a:lnSpc>
                <a:spcPts val="1980"/>
              </a:lnSpc>
            </a:pPr>
            <a:r>
              <a:rPr lang="zh-CN" altLang="en-US" sz="1400" dirty="0">
                <a:solidFill>
                  <a:schemeClr val="tx1">
                    <a:lumMod val="75000"/>
                    <a:lumOff val="25000"/>
                  </a:schemeClr>
                </a:solidFill>
                <a:latin typeface="微软雅黑" panose="020B0503020204020204" pitchFamily="34" charset="-122"/>
              </a:rPr>
              <a:t>您的内容打在这里，或者通过复制您的文本</a:t>
            </a:r>
            <a:r>
              <a:rPr lang="zh-CN" altLang="en-US" sz="1400" dirty="0" smtClean="0">
                <a:solidFill>
                  <a:schemeClr val="tx1">
                    <a:lumMod val="75000"/>
                    <a:lumOff val="25000"/>
                  </a:schemeClr>
                </a:solidFill>
                <a:latin typeface="微软雅黑" panose="020B0503020204020204" pitchFamily="34" charset="-122"/>
              </a:rPr>
              <a:t>后粘贴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1395197" y="3116129"/>
            <a:ext cx="1799266" cy="1778902"/>
            <a:chOff x="5301155" y="2830002"/>
            <a:chExt cx="1323381" cy="1308404"/>
          </a:xfrm>
        </p:grpSpPr>
        <p:sp>
          <p:nvSpPr>
            <p:cNvPr id="120" name="椭圆 119"/>
            <p:cNvSpPr/>
            <p:nvPr/>
          </p:nvSpPr>
          <p:spPr>
            <a:xfrm>
              <a:off x="5316132" y="2830002"/>
              <a:ext cx="1308404" cy="1308404"/>
            </a:xfrm>
            <a:prstGeom prst="ellipse">
              <a:avLst/>
            </a:prstGeom>
            <a:gradFill>
              <a:gsLst>
                <a:gs pos="0">
                  <a:srgbClr val="067FC9"/>
                </a:gs>
                <a:gs pos="100000">
                  <a:srgbClr val="00B2CA"/>
                </a:gs>
              </a:gsLst>
              <a:lin ang="2700000" scaled="1"/>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ea"/>
                <a:ea typeface="+mj-ea"/>
              </a:endParaRPr>
            </a:p>
          </p:txBody>
        </p:sp>
        <p:sp>
          <p:nvSpPr>
            <p:cNvPr id="121" name="TextBox 24"/>
            <p:cNvSpPr txBox="1"/>
            <p:nvPr/>
          </p:nvSpPr>
          <p:spPr>
            <a:xfrm>
              <a:off x="5301155" y="3114872"/>
              <a:ext cx="1323381" cy="724395"/>
            </a:xfrm>
            <a:prstGeom prst="rect">
              <a:avLst/>
            </a:prstGeom>
            <a:noFill/>
          </p:spPr>
          <p:txBody>
            <a:bodyPr wrap="square" lIns="0" tIns="0" rIns="0" bIns="0" rtlCol="0">
              <a:spAutoFit/>
            </a:bodyPr>
            <a:lstStyle/>
            <a:p>
              <a:pPr algn="ctr"/>
              <a:r>
                <a:rPr lang="zh-CN" altLang="en-US" sz="3200" b="1" dirty="0" smtClean="0">
                  <a:solidFill>
                    <a:schemeClr val="bg1"/>
                  </a:solidFill>
                  <a:latin typeface="+mj-ea"/>
                  <a:ea typeface="+mj-ea"/>
                </a:rPr>
                <a:t>项目</a:t>
              </a:r>
              <a:endParaRPr lang="en-US" altLang="zh-CN" sz="3200" b="1" dirty="0" smtClean="0">
                <a:solidFill>
                  <a:schemeClr val="bg1"/>
                </a:solidFill>
                <a:latin typeface="+mj-ea"/>
                <a:ea typeface="+mj-ea"/>
              </a:endParaRPr>
            </a:p>
            <a:p>
              <a:pPr algn="ctr"/>
              <a:r>
                <a:rPr lang="zh-CN" altLang="en-US" sz="3200" b="1" dirty="0" smtClean="0">
                  <a:solidFill>
                    <a:schemeClr val="bg1"/>
                  </a:solidFill>
                  <a:latin typeface="+mj-ea"/>
                  <a:ea typeface="+mj-ea"/>
                </a:rPr>
                <a:t>简介</a:t>
              </a:r>
              <a:endParaRPr lang="en-US" altLang="zh-CN" sz="3200" b="1" dirty="0">
                <a:solidFill>
                  <a:schemeClr val="bg1"/>
                </a:solidFill>
                <a:latin typeface="+mj-ea"/>
                <a:ea typeface="+mj-ea"/>
              </a:endParaRPr>
            </a:p>
          </p:txBody>
        </p:sp>
      </p:grpSp>
      <p:sp>
        <p:nvSpPr>
          <p:cNvPr id="45" name="文本框 44"/>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6" name="椭圆 45"/>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119"/>
                                        </p:tgtEl>
                                        <p:attrNameLst>
                                          <p:attrName>style.visibility</p:attrName>
                                        </p:attrNameLst>
                                      </p:cBhvr>
                                      <p:to>
                                        <p:strVal val="visible"/>
                                      </p:to>
                                    </p:set>
                                    <p:animScale>
                                      <p:cBhvr>
                                        <p:cTn id="17" dur="1000" decel="50000" fill="hold">
                                          <p:stCondLst>
                                            <p:cond delay="0"/>
                                          </p:stCondLst>
                                        </p:cTn>
                                        <p:tgtEl>
                                          <p:spTgt spid="1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9"/>
                                        </p:tgtEl>
                                        <p:attrNameLst>
                                          <p:attrName>ppt_x</p:attrName>
                                          <p:attrName>ppt_y</p:attrName>
                                        </p:attrNameLst>
                                      </p:cBhvr>
                                    </p:animMotion>
                                    <p:animEffect transition="in" filter="fade">
                                      <p:cBhvr>
                                        <p:cTn id="19" dur="1000"/>
                                        <p:tgtEl>
                                          <p:spTgt spid="11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p:cTn id="23" dur="500" fill="hold"/>
                                        <p:tgtEl>
                                          <p:spTgt spid="82"/>
                                        </p:tgtEl>
                                        <p:attrNameLst>
                                          <p:attrName>ppt_w</p:attrName>
                                        </p:attrNameLst>
                                      </p:cBhvr>
                                      <p:tavLst>
                                        <p:tav tm="0">
                                          <p:val>
                                            <p:fltVal val="0"/>
                                          </p:val>
                                        </p:tav>
                                        <p:tav tm="100000">
                                          <p:val>
                                            <p:strVal val="#ppt_w"/>
                                          </p:val>
                                        </p:tav>
                                      </p:tavLst>
                                    </p:anim>
                                    <p:anim calcmode="lin" valueType="num">
                                      <p:cBhvr>
                                        <p:cTn id="24" dur="500" fill="hold"/>
                                        <p:tgtEl>
                                          <p:spTgt spid="82"/>
                                        </p:tgtEl>
                                        <p:attrNameLst>
                                          <p:attrName>ppt_h</p:attrName>
                                        </p:attrNameLst>
                                      </p:cBhvr>
                                      <p:tavLst>
                                        <p:tav tm="0">
                                          <p:val>
                                            <p:fltVal val="0"/>
                                          </p:val>
                                        </p:tav>
                                        <p:tav tm="100000">
                                          <p:val>
                                            <p:strVal val="#ppt_h"/>
                                          </p:val>
                                        </p:tav>
                                      </p:tavLst>
                                    </p:anim>
                                    <p:animEffect transition="in" filter="fade">
                                      <p:cBhvr>
                                        <p:cTn id="25" dur="500"/>
                                        <p:tgtEl>
                                          <p:spTgt spid="82"/>
                                        </p:tgtEl>
                                      </p:cBhvr>
                                    </p:animEffect>
                                  </p:childTnLst>
                                </p:cTn>
                              </p:par>
                              <p:par>
                                <p:cTn id="26" presetID="53" presetClass="entr" presetSubtype="16" fill="hold" nodeType="withEffect">
                                  <p:stCondLst>
                                    <p:cond delay="0"/>
                                  </p:stCondLst>
                                  <p:childTnLst>
                                    <p:set>
                                      <p:cBhvr>
                                        <p:cTn id="27" dur="1" fill="hold">
                                          <p:stCondLst>
                                            <p:cond delay="0"/>
                                          </p:stCondLst>
                                        </p:cTn>
                                        <p:tgtEl>
                                          <p:spTgt spid="86"/>
                                        </p:tgtEl>
                                        <p:attrNameLst>
                                          <p:attrName>style.visibility</p:attrName>
                                        </p:attrNameLst>
                                      </p:cBhvr>
                                      <p:to>
                                        <p:strVal val="visible"/>
                                      </p:to>
                                    </p:set>
                                    <p:anim calcmode="lin" valueType="num">
                                      <p:cBhvr>
                                        <p:cTn id="28" dur="500" fill="hold"/>
                                        <p:tgtEl>
                                          <p:spTgt spid="86"/>
                                        </p:tgtEl>
                                        <p:attrNameLst>
                                          <p:attrName>ppt_w</p:attrName>
                                        </p:attrNameLst>
                                      </p:cBhvr>
                                      <p:tavLst>
                                        <p:tav tm="0">
                                          <p:val>
                                            <p:fltVal val="0"/>
                                          </p:val>
                                        </p:tav>
                                        <p:tav tm="100000">
                                          <p:val>
                                            <p:strVal val="#ppt_w"/>
                                          </p:val>
                                        </p:tav>
                                      </p:tavLst>
                                    </p:anim>
                                    <p:anim calcmode="lin" valueType="num">
                                      <p:cBhvr>
                                        <p:cTn id="29" dur="500" fill="hold"/>
                                        <p:tgtEl>
                                          <p:spTgt spid="86"/>
                                        </p:tgtEl>
                                        <p:attrNameLst>
                                          <p:attrName>ppt_h</p:attrName>
                                        </p:attrNameLst>
                                      </p:cBhvr>
                                      <p:tavLst>
                                        <p:tav tm="0">
                                          <p:val>
                                            <p:fltVal val="0"/>
                                          </p:val>
                                        </p:tav>
                                        <p:tav tm="100000">
                                          <p:val>
                                            <p:strVal val="#ppt_h"/>
                                          </p:val>
                                        </p:tav>
                                      </p:tavLst>
                                    </p:anim>
                                    <p:animEffect transition="in" filter="fade">
                                      <p:cBhvr>
                                        <p:cTn id="30" dur="500"/>
                                        <p:tgtEl>
                                          <p:spTgt spid="86"/>
                                        </p:tgtEl>
                                      </p:cBhvr>
                                    </p:animEffect>
                                  </p:childTnLst>
                                </p:cTn>
                              </p:par>
                              <p:par>
                                <p:cTn id="31" presetID="53" presetClass="entr" presetSubtype="16"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Effect transition="in" filter="fade">
                                      <p:cBhvr>
                                        <p:cTn id="35" dur="500"/>
                                        <p:tgtEl>
                                          <p:spTgt spid="91"/>
                                        </p:tgtEl>
                                      </p:cBhvr>
                                    </p:animEffect>
                                  </p:childTnLst>
                                </p:cTn>
                              </p:par>
                              <p:par>
                                <p:cTn id="36" presetID="53" presetClass="entr" presetSubtype="16" fill="hold"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nodeType="withEffect">
                                  <p:stCondLst>
                                    <p:cond delay="0"/>
                                  </p:stCondLst>
                                  <p:childTnLst>
                                    <p:set>
                                      <p:cBhvr>
                                        <p:cTn id="42" dur="1" fill="hold">
                                          <p:stCondLst>
                                            <p:cond delay="0"/>
                                          </p:stCondLst>
                                        </p:cTn>
                                        <p:tgtEl>
                                          <p:spTgt spid="99"/>
                                        </p:tgtEl>
                                        <p:attrNameLst>
                                          <p:attrName>style.visibility</p:attrName>
                                        </p:attrNameLst>
                                      </p:cBhvr>
                                      <p:to>
                                        <p:strVal val="visible"/>
                                      </p:to>
                                    </p:set>
                                    <p:anim calcmode="lin" valueType="num">
                                      <p:cBhvr>
                                        <p:cTn id="43" dur="500" fill="hold"/>
                                        <p:tgtEl>
                                          <p:spTgt spid="99"/>
                                        </p:tgtEl>
                                        <p:attrNameLst>
                                          <p:attrName>ppt_w</p:attrName>
                                        </p:attrNameLst>
                                      </p:cBhvr>
                                      <p:tavLst>
                                        <p:tav tm="0">
                                          <p:val>
                                            <p:fltVal val="0"/>
                                          </p:val>
                                        </p:tav>
                                        <p:tav tm="100000">
                                          <p:val>
                                            <p:strVal val="#ppt_w"/>
                                          </p:val>
                                        </p:tav>
                                      </p:tavLst>
                                    </p:anim>
                                    <p:anim calcmode="lin" valueType="num">
                                      <p:cBhvr>
                                        <p:cTn id="44" dur="500" fill="hold"/>
                                        <p:tgtEl>
                                          <p:spTgt spid="99"/>
                                        </p:tgtEl>
                                        <p:attrNameLst>
                                          <p:attrName>ppt_h</p:attrName>
                                        </p:attrNameLst>
                                      </p:cBhvr>
                                      <p:tavLst>
                                        <p:tav tm="0">
                                          <p:val>
                                            <p:fltVal val="0"/>
                                          </p:val>
                                        </p:tav>
                                        <p:tav tm="100000">
                                          <p:val>
                                            <p:strVal val="#ppt_h"/>
                                          </p:val>
                                        </p:tav>
                                      </p:tavLst>
                                    </p:anim>
                                    <p:animEffect transition="in" filter="fade">
                                      <p:cBhvr>
                                        <p:cTn id="45" dur="500"/>
                                        <p:tgtEl>
                                          <p:spTgt spid="99"/>
                                        </p:tgtEl>
                                      </p:cBhvr>
                                    </p:animEffect>
                                  </p:childTnLst>
                                </p:cTn>
                              </p:par>
                              <p:par>
                                <p:cTn id="46" presetID="53" presetClass="entr" presetSubtype="16" fill="hold" nodeType="withEffect">
                                  <p:stCondLst>
                                    <p:cond delay="0"/>
                                  </p:stCondLst>
                                  <p:childTnLst>
                                    <p:set>
                                      <p:cBhvr>
                                        <p:cTn id="47" dur="1" fill="hold">
                                          <p:stCondLst>
                                            <p:cond delay="0"/>
                                          </p:stCondLst>
                                        </p:cTn>
                                        <p:tgtEl>
                                          <p:spTgt spid="103"/>
                                        </p:tgtEl>
                                        <p:attrNameLst>
                                          <p:attrName>style.visibility</p:attrName>
                                        </p:attrNameLst>
                                      </p:cBhvr>
                                      <p:to>
                                        <p:strVal val="visible"/>
                                      </p:to>
                                    </p:set>
                                    <p:anim calcmode="lin" valueType="num">
                                      <p:cBhvr>
                                        <p:cTn id="48" dur="500" fill="hold"/>
                                        <p:tgtEl>
                                          <p:spTgt spid="103"/>
                                        </p:tgtEl>
                                        <p:attrNameLst>
                                          <p:attrName>ppt_w</p:attrName>
                                        </p:attrNameLst>
                                      </p:cBhvr>
                                      <p:tavLst>
                                        <p:tav tm="0">
                                          <p:val>
                                            <p:fltVal val="0"/>
                                          </p:val>
                                        </p:tav>
                                        <p:tav tm="100000">
                                          <p:val>
                                            <p:strVal val="#ppt_w"/>
                                          </p:val>
                                        </p:tav>
                                      </p:tavLst>
                                    </p:anim>
                                    <p:anim calcmode="lin" valueType="num">
                                      <p:cBhvr>
                                        <p:cTn id="49" dur="500" fill="hold"/>
                                        <p:tgtEl>
                                          <p:spTgt spid="103"/>
                                        </p:tgtEl>
                                        <p:attrNameLst>
                                          <p:attrName>ppt_h</p:attrName>
                                        </p:attrNameLst>
                                      </p:cBhvr>
                                      <p:tavLst>
                                        <p:tav tm="0">
                                          <p:val>
                                            <p:fltVal val="0"/>
                                          </p:val>
                                        </p:tav>
                                        <p:tav tm="100000">
                                          <p:val>
                                            <p:strVal val="#ppt_h"/>
                                          </p:val>
                                        </p:tav>
                                      </p:tavLst>
                                    </p:anim>
                                    <p:animEffect transition="in" filter="fade">
                                      <p:cBhvr>
                                        <p:cTn id="50" dur="500"/>
                                        <p:tgtEl>
                                          <p:spTgt spid="103"/>
                                        </p:tgtEl>
                                      </p:cBhvr>
                                    </p:animEffect>
                                  </p:childTnLst>
                                </p:cTn>
                              </p:par>
                              <p:par>
                                <p:cTn id="51" presetID="53" presetClass="entr" presetSubtype="16" fill="hold" nodeType="with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p:cTn id="53" dur="500" fill="hold"/>
                                        <p:tgtEl>
                                          <p:spTgt spid="107"/>
                                        </p:tgtEl>
                                        <p:attrNameLst>
                                          <p:attrName>ppt_w</p:attrName>
                                        </p:attrNameLst>
                                      </p:cBhvr>
                                      <p:tavLst>
                                        <p:tav tm="0">
                                          <p:val>
                                            <p:fltVal val="0"/>
                                          </p:val>
                                        </p:tav>
                                        <p:tav tm="100000">
                                          <p:val>
                                            <p:strVal val="#ppt_w"/>
                                          </p:val>
                                        </p:tav>
                                      </p:tavLst>
                                    </p:anim>
                                    <p:anim calcmode="lin" valueType="num">
                                      <p:cBhvr>
                                        <p:cTn id="54" dur="500" fill="hold"/>
                                        <p:tgtEl>
                                          <p:spTgt spid="107"/>
                                        </p:tgtEl>
                                        <p:attrNameLst>
                                          <p:attrName>ppt_h</p:attrName>
                                        </p:attrNameLst>
                                      </p:cBhvr>
                                      <p:tavLst>
                                        <p:tav tm="0">
                                          <p:val>
                                            <p:fltVal val="0"/>
                                          </p:val>
                                        </p:tav>
                                        <p:tav tm="100000">
                                          <p:val>
                                            <p:strVal val="#ppt_h"/>
                                          </p:val>
                                        </p:tav>
                                      </p:tavLst>
                                    </p:anim>
                                    <p:animEffect transition="in" filter="fade">
                                      <p:cBhvr>
                                        <p:cTn id="55" dur="500"/>
                                        <p:tgtEl>
                                          <p:spTgt spid="107"/>
                                        </p:tgtEl>
                                      </p:cBhvr>
                                    </p:animEffect>
                                  </p:childTnLst>
                                </p:cTn>
                              </p:par>
                              <p:par>
                                <p:cTn id="56" presetID="53" presetClass="entr" presetSubtype="16" fill="hold" nodeType="with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p:cTn id="58" dur="500" fill="hold"/>
                                        <p:tgtEl>
                                          <p:spTgt spid="111"/>
                                        </p:tgtEl>
                                        <p:attrNameLst>
                                          <p:attrName>ppt_w</p:attrName>
                                        </p:attrNameLst>
                                      </p:cBhvr>
                                      <p:tavLst>
                                        <p:tav tm="0">
                                          <p:val>
                                            <p:fltVal val="0"/>
                                          </p:val>
                                        </p:tav>
                                        <p:tav tm="100000">
                                          <p:val>
                                            <p:strVal val="#ppt_w"/>
                                          </p:val>
                                        </p:tav>
                                      </p:tavLst>
                                    </p:anim>
                                    <p:anim calcmode="lin" valueType="num">
                                      <p:cBhvr>
                                        <p:cTn id="59" dur="500" fill="hold"/>
                                        <p:tgtEl>
                                          <p:spTgt spid="111"/>
                                        </p:tgtEl>
                                        <p:attrNameLst>
                                          <p:attrName>ppt_h</p:attrName>
                                        </p:attrNameLst>
                                      </p:cBhvr>
                                      <p:tavLst>
                                        <p:tav tm="0">
                                          <p:val>
                                            <p:fltVal val="0"/>
                                          </p:val>
                                        </p:tav>
                                        <p:tav tm="100000">
                                          <p:val>
                                            <p:strVal val="#ppt_h"/>
                                          </p:val>
                                        </p:tav>
                                      </p:tavLst>
                                    </p:anim>
                                    <p:animEffect transition="in" filter="fade">
                                      <p:cBhvr>
                                        <p:cTn id="60" dur="500"/>
                                        <p:tgtEl>
                                          <p:spTgt spid="111"/>
                                        </p:tgtEl>
                                      </p:cBhvr>
                                    </p:animEffect>
                                  </p:childTnLst>
                                </p:cTn>
                              </p:par>
                              <p:par>
                                <p:cTn id="61" presetID="53" presetClass="entr" presetSubtype="16" fill="hold" nodeType="withEffect">
                                  <p:stCondLst>
                                    <p:cond delay="0"/>
                                  </p:stCondLst>
                                  <p:childTnLst>
                                    <p:set>
                                      <p:cBhvr>
                                        <p:cTn id="62" dur="1" fill="hold">
                                          <p:stCondLst>
                                            <p:cond delay="0"/>
                                          </p:stCondLst>
                                        </p:cTn>
                                        <p:tgtEl>
                                          <p:spTgt spid="115"/>
                                        </p:tgtEl>
                                        <p:attrNameLst>
                                          <p:attrName>style.visibility</p:attrName>
                                        </p:attrNameLst>
                                      </p:cBhvr>
                                      <p:to>
                                        <p:strVal val="visible"/>
                                      </p:to>
                                    </p:set>
                                    <p:anim calcmode="lin" valueType="num">
                                      <p:cBhvr>
                                        <p:cTn id="63" dur="500" fill="hold"/>
                                        <p:tgtEl>
                                          <p:spTgt spid="115"/>
                                        </p:tgtEl>
                                        <p:attrNameLst>
                                          <p:attrName>ppt_w</p:attrName>
                                        </p:attrNameLst>
                                      </p:cBhvr>
                                      <p:tavLst>
                                        <p:tav tm="0">
                                          <p:val>
                                            <p:fltVal val="0"/>
                                          </p:val>
                                        </p:tav>
                                        <p:tav tm="100000">
                                          <p:val>
                                            <p:strVal val="#ppt_w"/>
                                          </p:val>
                                        </p:tav>
                                      </p:tavLst>
                                    </p:anim>
                                    <p:anim calcmode="lin" valueType="num">
                                      <p:cBhvr>
                                        <p:cTn id="64" dur="500" fill="hold"/>
                                        <p:tgtEl>
                                          <p:spTgt spid="115"/>
                                        </p:tgtEl>
                                        <p:attrNameLst>
                                          <p:attrName>ppt_h</p:attrName>
                                        </p:attrNameLst>
                                      </p:cBhvr>
                                      <p:tavLst>
                                        <p:tav tm="0">
                                          <p:val>
                                            <p:fltVal val="0"/>
                                          </p:val>
                                        </p:tav>
                                        <p:tav tm="100000">
                                          <p:val>
                                            <p:strVal val="#ppt_h"/>
                                          </p:val>
                                        </p:tav>
                                      </p:tavLst>
                                    </p:anim>
                                    <p:animEffect transition="in" filter="fade">
                                      <p:cBhvr>
                                        <p:cTn id="65" dur="500"/>
                                        <p:tgtEl>
                                          <p:spTgt spid="115"/>
                                        </p:tgtEl>
                                      </p:cBhvr>
                                    </p:animEffect>
                                  </p:childTnLst>
                                </p:cTn>
                              </p:par>
                            </p:childTnLst>
                          </p:cTn>
                        </p:par>
                        <p:par>
                          <p:cTn id="66" fill="hold">
                            <p:stCondLst>
                              <p:cond delay="2000"/>
                            </p:stCondLst>
                            <p:childTnLst>
                              <p:par>
                                <p:cTn id="67" presetID="2" presetClass="entr" presetSubtype="2"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1+#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100"/>
                                  </p:stCondLst>
                                  <p:childTnLst>
                                    <p:set>
                                      <p:cBhvr>
                                        <p:cTn id="72" dur="1" fill="hold">
                                          <p:stCondLst>
                                            <p:cond delay="0"/>
                                          </p:stCondLst>
                                        </p:cTn>
                                        <p:tgtEl>
                                          <p:spTgt spid="89"/>
                                        </p:tgtEl>
                                        <p:attrNameLst>
                                          <p:attrName>style.visibility</p:attrName>
                                        </p:attrNameLst>
                                      </p:cBhvr>
                                      <p:to>
                                        <p:strVal val="visible"/>
                                      </p:to>
                                    </p:set>
                                    <p:anim calcmode="lin" valueType="num">
                                      <p:cBhvr additive="base">
                                        <p:cTn id="73" dur="500" fill="hold"/>
                                        <p:tgtEl>
                                          <p:spTgt spid="89"/>
                                        </p:tgtEl>
                                        <p:attrNameLst>
                                          <p:attrName>ppt_x</p:attrName>
                                        </p:attrNameLst>
                                      </p:cBhvr>
                                      <p:tavLst>
                                        <p:tav tm="0">
                                          <p:val>
                                            <p:strVal val="1+#ppt_w/2"/>
                                          </p:val>
                                        </p:tav>
                                        <p:tav tm="100000">
                                          <p:val>
                                            <p:strVal val="#ppt_x"/>
                                          </p:val>
                                        </p:tav>
                                      </p:tavLst>
                                    </p:anim>
                                    <p:anim calcmode="lin" valueType="num">
                                      <p:cBhvr additive="base">
                                        <p:cTn id="74" dur="500" fill="hold"/>
                                        <p:tgtEl>
                                          <p:spTgt spid="8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00"/>
                                  </p:stCondLst>
                                  <p:childTnLst>
                                    <p:set>
                                      <p:cBhvr>
                                        <p:cTn id="76" dur="1" fill="hold">
                                          <p:stCondLst>
                                            <p:cond delay="0"/>
                                          </p:stCondLst>
                                        </p:cTn>
                                        <p:tgtEl>
                                          <p:spTgt spid="94"/>
                                        </p:tgtEl>
                                        <p:attrNameLst>
                                          <p:attrName>style.visibility</p:attrName>
                                        </p:attrNameLst>
                                      </p:cBhvr>
                                      <p:to>
                                        <p:strVal val="visible"/>
                                      </p:to>
                                    </p:set>
                                    <p:anim calcmode="lin" valueType="num">
                                      <p:cBhvr additive="base">
                                        <p:cTn id="77" dur="500" fill="hold"/>
                                        <p:tgtEl>
                                          <p:spTgt spid="94"/>
                                        </p:tgtEl>
                                        <p:attrNameLst>
                                          <p:attrName>ppt_x</p:attrName>
                                        </p:attrNameLst>
                                      </p:cBhvr>
                                      <p:tavLst>
                                        <p:tav tm="0">
                                          <p:val>
                                            <p:strVal val="1+#ppt_w/2"/>
                                          </p:val>
                                        </p:tav>
                                        <p:tav tm="100000">
                                          <p:val>
                                            <p:strVal val="#ppt_x"/>
                                          </p:val>
                                        </p:tav>
                                      </p:tavLst>
                                    </p:anim>
                                    <p:anim calcmode="lin" valueType="num">
                                      <p:cBhvr additive="base">
                                        <p:cTn id="78" dur="500" fill="hold"/>
                                        <p:tgtEl>
                                          <p:spTgt spid="94"/>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300"/>
                                  </p:stCondLst>
                                  <p:childTnLst>
                                    <p:set>
                                      <p:cBhvr>
                                        <p:cTn id="80" dur="1" fill="hold">
                                          <p:stCondLst>
                                            <p:cond delay="0"/>
                                          </p:stCondLst>
                                        </p:cTn>
                                        <p:tgtEl>
                                          <p:spTgt spid="98"/>
                                        </p:tgtEl>
                                        <p:attrNameLst>
                                          <p:attrName>style.visibility</p:attrName>
                                        </p:attrNameLst>
                                      </p:cBhvr>
                                      <p:to>
                                        <p:strVal val="visible"/>
                                      </p:to>
                                    </p:set>
                                    <p:anim calcmode="lin" valueType="num">
                                      <p:cBhvr additive="base">
                                        <p:cTn id="81" dur="500" fill="hold"/>
                                        <p:tgtEl>
                                          <p:spTgt spid="98"/>
                                        </p:tgtEl>
                                        <p:attrNameLst>
                                          <p:attrName>ppt_x</p:attrName>
                                        </p:attrNameLst>
                                      </p:cBhvr>
                                      <p:tavLst>
                                        <p:tav tm="0">
                                          <p:val>
                                            <p:strVal val="1+#ppt_w/2"/>
                                          </p:val>
                                        </p:tav>
                                        <p:tav tm="100000">
                                          <p:val>
                                            <p:strVal val="#ppt_x"/>
                                          </p:val>
                                        </p:tav>
                                      </p:tavLst>
                                    </p:anim>
                                    <p:anim calcmode="lin" valueType="num">
                                      <p:cBhvr additive="base">
                                        <p:cTn id="82" dur="500" fill="hold"/>
                                        <p:tgtEl>
                                          <p:spTgt spid="9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400"/>
                                  </p:stCondLst>
                                  <p:childTnLst>
                                    <p:set>
                                      <p:cBhvr>
                                        <p:cTn id="84" dur="1" fill="hold">
                                          <p:stCondLst>
                                            <p:cond delay="0"/>
                                          </p:stCondLst>
                                        </p:cTn>
                                        <p:tgtEl>
                                          <p:spTgt spid="102"/>
                                        </p:tgtEl>
                                        <p:attrNameLst>
                                          <p:attrName>style.visibility</p:attrName>
                                        </p:attrNameLst>
                                      </p:cBhvr>
                                      <p:to>
                                        <p:strVal val="visible"/>
                                      </p:to>
                                    </p:set>
                                    <p:anim calcmode="lin" valueType="num">
                                      <p:cBhvr additive="base">
                                        <p:cTn id="85" dur="500" fill="hold"/>
                                        <p:tgtEl>
                                          <p:spTgt spid="102"/>
                                        </p:tgtEl>
                                        <p:attrNameLst>
                                          <p:attrName>ppt_x</p:attrName>
                                        </p:attrNameLst>
                                      </p:cBhvr>
                                      <p:tavLst>
                                        <p:tav tm="0">
                                          <p:val>
                                            <p:strVal val="1+#ppt_w/2"/>
                                          </p:val>
                                        </p:tav>
                                        <p:tav tm="100000">
                                          <p:val>
                                            <p:strVal val="#ppt_x"/>
                                          </p:val>
                                        </p:tav>
                                      </p:tavLst>
                                    </p:anim>
                                    <p:anim calcmode="lin" valueType="num">
                                      <p:cBhvr additive="base">
                                        <p:cTn id="86" dur="500" fill="hold"/>
                                        <p:tgtEl>
                                          <p:spTgt spid="102"/>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500"/>
                                  </p:stCondLst>
                                  <p:childTnLst>
                                    <p:set>
                                      <p:cBhvr>
                                        <p:cTn id="88" dur="1" fill="hold">
                                          <p:stCondLst>
                                            <p:cond delay="0"/>
                                          </p:stCondLst>
                                        </p:cTn>
                                        <p:tgtEl>
                                          <p:spTgt spid="106"/>
                                        </p:tgtEl>
                                        <p:attrNameLst>
                                          <p:attrName>style.visibility</p:attrName>
                                        </p:attrNameLst>
                                      </p:cBhvr>
                                      <p:to>
                                        <p:strVal val="visible"/>
                                      </p:to>
                                    </p:set>
                                    <p:anim calcmode="lin" valueType="num">
                                      <p:cBhvr additive="base">
                                        <p:cTn id="89" dur="500" fill="hold"/>
                                        <p:tgtEl>
                                          <p:spTgt spid="106"/>
                                        </p:tgtEl>
                                        <p:attrNameLst>
                                          <p:attrName>ppt_x</p:attrName>
                                        </p:attrNameLst>
                                      </p:cBhvr>
                                      <p:tavLst>
                                        <p:tav tm="0">
                                          <p:val>
                                            <p:strVal val="1+#ppt_w/2"/>
                                          </p:val>
                                        </p:tav>
                                        <p:tav tm="100000">
                                          <p:val>
                                            <p:strVal val="#ppt_x"/>
                                          </p:val>
                                        </p:tav>
                                      </p:tavLst>
                                    </p:anim>
                                    <p:anim calcmode="lin" valueType="num">
                                      <p:cBhvr additive="base">
                                        <p:cTn id="90" dur="500" fill="hold"/>
                                        <p:tgtEl>
                                          <p:spTgt spid="106"/>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600"/>
                                  </p:stCondLst>
                                  <p:childTnLst>
                                    <p:set>
                                      <p:cBhvr>
                                        <p:cTn id="92" dur="1" fill="hold">
                                          <p:stCondLst>
                                            <p:cond delay="0"/>
                                          </p:stCondLst>
                                        </p:cTn>
                                        <p:tgtEl>
                                          <p:spTgt spid="110"/>
                                        </p:tgtEl>
                                        <p:attrNameLst>
                                          <p:attrName>style.visibility</p:attrName>
                                        </p:attrNameLst>
                                      </p:cBhvr>
                                      <p:to>
                                        <p:strVal val="visible"/>
                                      </p:to>
                                    </p:set>
                                    <p:anim calcmode="lin" valueType="num">
                                      <p:cBhvr additive="base">
                                        <p:cTn id="93" dur="500" fill="hold"/>
                                        <p:tgtEl>
                                          <p:spTgt spid="110"/>
                                        </p:tgtEl>
                                        <p:attrNameLst>
                                          <p:attrName>ppt_x</p:attrName>
                                        </p:attrNameLst>
                                      </p:cBhvr>
                                      <p:tavLst>
                                        <p:tav tm="0">
                                          <p:val>
                                            <p:strVal val="1+#ppt_w/2"/>
                                          </p:val>
                                        </p:tav>
                                        <p:tav tm="100000">
                                          <p:val>
                                            <p:strVal val="#ppt_x"/>
                                          </p:val>
                                        </p:tav>
                                      </p:tavLst>
                                    </p:anim>
                                    <p:anim calcmode="lin" valueType="num">
                                      <p:cBhvr additive="base">
                                        <p:cTn id="94" dur="500" fill="hold"/>
                                        <p:tgtEl>
                                          <p:spTgt spid="110"/>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700"/>
                                  </p:stCondLst>
                                  <p:childTnLst>
                                    <p:set>
                                      <p:cBhvr>
                                        <p:cTn id="96" dur="1" fill="hold">
                                          <p:stCondLst>
                                            <p:cond delay="0"/>
                                          </p:stCondLst>
                                        </p:cTn>
                                        <p:tgtEl>
                                          <p:spTgt spid="114"/>
                                        </p:tgtEl>
                                        <p:attrNameLst>
                                          <p:attrName>style.visibility</p:attrName>
                                        </p:attrNameLst>
                                      </p:cBhvr>
                                      <p:to>
                                        <p:strVal val="visible"/>
                                      </p:to>
                                    </p:set>
                                    <p:anim calcmode="lin" valueType="num">
                                      <p:cBhvr additive="base">
                                        <p:cTn id="97" dur="500" fill="hold"/>
                                        <p:tgtEl>
                                          <p:spTgt spid="114"/>
                                        </p:tgtEl>
                                        <p:attrNameLst>
                                          <p:attrName>ppt_x</p:attrName>
                                        </p:attrNameLst>
                                      </p:cBhvr>
                                      <p:tavLst>
                                        <p:tav tm="0">
                                          <p:val>
                                            <p:strVal val="1+#ppt_w/2"/>
                                          </p:val>
                                        </p:tav>
                                        <p:tav tm="100000">
                                          <p:val>
                                            <p:strVal val="#ppt_x"/>
                                          </p:val>
                                        </p:tav>
                                      </p:tavLst>
                                    </p:anim>
                                    <p:anim calcmode="lin" valueType="num">
                                      <p:cBhvr additive="base">
                                        <p:cTn id="98" dur="500" fill="hold"/>
                                        <p:tgtEl>
                                          <p:spTgt spid="114"/>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800"/>
                                  </p:stCondLst>
                                  <p:childTnLst>
                                    <p:set>
                                      <p:cBhvr>
                                        <p:cTn id="100" dur="1" fill="hold">
                                          <p:stCondLst>
                                            <p:cond delay="0"/>
                                          </p:stCondLst>
                                        </p:cTn>
                                        <p:tgtEl>
                                          <p:spTgt spid="118"/>
                                        </p:tgtEl>
                                        <p:attrNameLst>
                                          <p:attrName>style.visibility</p:attrName>
                                        </p:attrNameLst>
                                      </p:cBhvr>
                                      <p:to>
                                        <p:strVal val="visible"/>
                                      </p:to>
                                    </p:set>
                                    <p:anim calcmode="lin" valueType="num">
                                      <p:cBhvr additive="base">
                                        <p:cTn id="101" dur="500" fill="hold"/>
                                        <p:tgtEl>
                                          <p:spTgt spid="118"/>
                                        </p:tgtEl>
                                        <p:attrNameLst>
                                          <p:attrName>ppt_x</p:attrName>
                                        </p:attrNameLst>
                                      </p:cBhvr>
                                      <p:tavLst>
                                        <p:tav tm="0">
                                          <p:val>
                                            <p:strVal val="1+#ppt_w/2"/>
                                          </p:val>
                                        </p:tav>
                                        <p:tav tm="100000">
                                          <p:val>
                                            <p:strVal val="#ppt_x"/>
                                          </p:val>
                                        </p:tav>
                                      </p:tavLst>
                                    </p:anim>
                                    <p:anim calcmode="lin" valueType="num">
                                      <p:cBhvr additive="base">
                                        <p:cTn id="102"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9" grpId="0"/>
      <p:bldP spid="94" grpId="0"/>
      <p:bldP spid="98" grpId="0"/>
      <p:bldP spid="102" grpId="0"/>
      <p:bldP spid="106" grpId="0"/>
      <p:bldP spid="110" grpId="0"/>
      <p:bldP spid="114" grpId="0"/>
      <p:bldP spid="118" grpId="0"/>
      <p:bldP spid="45" grpId="0"/>
      <p:bldP spid="4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5" name="椭圆 4"/>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 name="Freeform 19"/>
          <p:cNvSpPr/>
          <p:nvPr/>
        </p:nvSpPr>
        <p:spPr bwMode="auto">
          <a:xfrm>
            <a:off x="3694124" y="5214500"/>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7" name="Freeform 20"/>
          <p:cNvSpPr/>
          <p:nvPr/>
        </p:nvSpPr>
        <p:spPr bwMode="auto">
          <a:xfrm>
            <a:off x="6103904"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8" name="Freeform 21"/>
          <p:cNvSpPr/>
          <p:nvPr/>
        </p:nvSpPr>
        <p:spPr bwMode="auto">
          <a:xfrm>
            <a:off x="6346486" y="2818754"/>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9" name="Freeform 22"/>
          <p:cNvSpPr/>
          <p:nvPr/>
        </p:nvSpPr>
        <p:spPr bwMode="auto">
          <a:xfrm>
            <a:off x="5123554" y="3670798"/>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0" name="Freeform 23"/>
          <p:cNvSpPr/>
          <p:nvPr/>
        </p:nvSpPr>
        <p:spPr bwMode="auto">
          <a:xfrm>
            <a:off x="6683293" y="4258206"/>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1" name="Freeform 24"/>
          <p:cNvSpPr/>
          <p:nvPr/>
        </p:nvSpPr>
        <p:spPr bwMode="auto">
          <a:xfrm>
            <a:off x="4465978" y="2255404"/>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2" name="Freeform 25"/>
          <p:cNvSpPr/>
          <p:nvPr/>
        </p:nvSpPr>
        <p:spPr bwMode="auto">
          <a:xfrm>
            <a:off x="4305592" y="4049706"/>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3" name="Freeform 26"/>
          <p:cNvSpPr/>
          <p:nvPr/>
        </p:nvSpPr>
        <p:spPr bwMode="auto">
          <a:xfrm>
            <a:off x="5710962" y="2985153"/>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4" name="Freeform 27"/>
          <p:cNvSpPr/>
          <p:nvPr/>
        </p:nvSpPr>
        <p:spPr bwMode="auto">
          <a:xfrm>
            <a:off x="6176078" y="1639927"/>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103154"/>
              </a:solidFill>
              <a:effectLst/>
              <a:uLnTx/>
              <a:uFillTx/>
              <a:latin typeface="Century Gothic" panose="020B0502020202020204"/>
            </a:endParaRPr>
          </a:p>
        </p:txBody>
      </p:sp>
      <p:sp>
        <p:nvSpPr>
          <p:cNvPr id="15" name="椭圆 14"/>
          <p:cNvSpPr/>
          <p:nvPr/>
        </p:nvSpPr>
        <p:spPr>
          <a:xfrm>
            <a:off x="3491911" y="5166386"/>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panose="020B0502020202020204"/>
              <a:ea typeface="微软雅黑" panose="020B0503020204020204" pitchFamily="34" charset="-122"/>
            </a:endParaRPr>
          </a:p>
        </p:txBody>
      </p:sp>
      <p:sp>
        <p:nvSpPr>
          <p:cNvPr id="16" name="椭圆 15"/>
          <p:cNvSpPr/>
          <p:nvPr/>
        </p:nvSpPr>
        <p:spPr>
          <a:xfrm>
            <a:off x="4214035" y="3731178"/>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panose="020B0502020202020204"/>
              <a:ea typeface="微软雅黑" panose="020B0503020204020204" pitchFamily="34" charset="-122"/>
            </a:endParaRPr>
          </a:p>
        </p:txBody>
      </p:sp>
      <p:sp>
        <p:nvSpPr>
          <p:cNvPr id="17" name="椭圆 16"/>
          <p:cNvSpPr/>
          <p:nvPr/>
        </p:nvSpPr>
        <p:spPr>
          <a:xfrm>
            <a:off x="8529451" y="4176011"/>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panose="020B0502020202020204"/>
              <a:ea typeface="微软雅黑" panose="020B0503020204020204" pitchFamily="34" charset="-122"/>
            </a:endParaRPr>
          </a:p>
        </p:txBody>
      </p:sp>
      <p:sp>
        <p:nvSpPr>
          <p:cNvPr id="18" name="椭圆 17"/>
          <p:cNvSpPr/>
          <p:nvPr/>
        </p:nvSpPr>
        <p:spPr>
          <a:xfrm>
            <a:off x="7730467" y="2532442"/>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panose="020B0502020202020204"/>
              <a:ea typeface="微软雅黑" panose="020B0503020204020204" pitchFamily="34" charset="-122"/>
            </a:endParaRPr>
          </a:p>
        </p:txBody>
      </p:sp>
      <p:sp>
        <p:nvSpPr>
          <p:cNvPr id="20" name="椭圆 19"/>
          <p:cNvSpPr/>
          <p:nvPr/>
        </p:nvSpPr>
        <p:spPr>
          <a:xfrm>
            <a:off x="4353986" y="1923043"/>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marL="0" marR="0" lvl="0" indent="0" algn="ctr"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7C6CF"/>
              </a:solidFill>
              <a:effectLst/>
              <a:uLnTx/>
              <a:uFillTx/>
              <a:latin typeface="Century Gothic" panose="020B0502020202020204"/>
              <a:ea typeface="微软雅黑" panose="020B0503020204020204" pitchFamily="34" charset="-122"/>
              <a:cs typeface="+mn-cs"/>
            </a:endParaRPr>
          </a:p>
        </p:txBody>
      </p:sp>
      <p:sp>
        <p:nvSpPr>
          <p:cNvPr id="21" name="TextBox 22"/>
          <p:cNvSpPr txBox="1"/>
          <p:nvPr/>
        </p:nvSpPr>
        <p:spPr>
          <a:xfrm>
            <a:off x="935666" y="4933603"/>
            <a:ext cx="2475823" cy="1104533"/>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defTabSz="608965">
              <a:defRPr/>
            </a:pPr>
            <a:r>
              <a:rPr lang="zh-CN" altLang="en-US" kern="0" noProof="1">
                <a:solidFill>
                  <a:schemeClr val="tx1">
                    <a:lumMod val="95000"/>
                    <a:lumOff val="5000"/>
                  </a:schemeClr>
                </a:solidFill>
              </a:rPr>
              <a:t>您的内容打在这里，或者通过复制您的文本后，在此框中选择粘贴，并选择只保留文字。</a:t>
            </a:r>
            <a:endParaRPr lang="en-US" altLang="zh-CN" kern="0" noProof="1">
              <a:solidFill>
                <a:schemeClr val="tx1">
                  <a:lumMod val="95000"/>
                  <a:lumOff val="5000"/>
                </a:schemeClr>
              </a:solidFill>
            </a:endParaRPr>
          </a:p>
        </p:txBody>
      </p:sp>
      <p:sp>
        <p:nvSpPr>
          <p:cNvPr id="22" name="TextBox 22"/>
          <p:cNvSpPr txBox="1"/>
          <p:nvPr/>
        </p:nvSpPr>
        <p:spPr>
          <a:xfrm>
            <a:off x="575615" y="3433117"/>
            <a:ext cx="3573984"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3" name="TextBox 22"/>
          <p:cNvSpPr txBox="1"/>
          <p:nvPr/>
        </p:nvSpPr>
        <p:spPr>
          <a:xfrm>
            <a:off x="9098822" y="3948698"/>
            <a:ext cx="2150700"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4" name="TextBox 22"/>
          <p:cNvSpPr txBox="1"/>
          <p:nvPr/>
        </p:nvSpPr>
        <p:spPr>
          <a:xfrm>
            <a:off x="8335065" y="218372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5" name="椭圆 24"/>
          <p:cNvSpPr/>
          <p:nvPr/>
        </p:nvSpPr>
        <p:spPr>
          <a:xfrm>
            <a:off x="6661537" y="1524562"/>
            <a:ext cx="429028" cy="429028"/>
          </a:xfrm>
          <a:prstGeom prst="ellipse">
            <a:avLst/>
          </a:prstGeom>
          <a:gradFill>
            <a:gsLst>
              <a:gs pos="0">
                <a:srgbClr val="067FC9"/>
              </a:gs>
              <a:gs pos="100000">
                <a:srgbClr val="00B2CA"/>
              </a:gs>
            </a:gsLst>
            <a:lin ang="2700000" scaled="1"/>
          </a:gradFill>
          <a:ln w="76200" cap="flat" cmpd="sng" algn="ctr">
            <a:noFill/>
            <a:prstDash val="solid"/>
          </a:ln>
          <a:effectLst>
            <a:outerShdw blurRad="368300" dist="101600" dir="10800000" algn="r" rotWithShape="0">
              <a:prstClr val="black">
                <a:alpha val="40000"/>
              </a:prstClr>
            </a:outerShdw>
          </a:effectLst>
        </p:spPr>
        <p:txBody>
          <a:bodyPr rtlCol="0" anchor="ctr"/>
          <a:lstStyle/>
          <a:p>
            <a:pPr algn="ctr" defTabSz="608965"/>
            <a:endParaRPr lang="zh-CN" altLang="en-US" kern="0">
              <a:solidFill>
                <a:srgbClr val="57C6CF"/>
              </a:solidFill>
              <a:latin typeface="Century Gothic" panose="020B0502020202020204"/>
              <a:ea typeface="微软雅黑" panose="020B0503020204020204" pitchFamily="34" charset="-122"/>
            </a:endParaRPr>
          </a:p>
        </p:txBody>
      </p:sp>
      <p:sp>
        <p:nvSpPr>
          <p:cNvPr id="26" name="TextBox 22"/>
          <p:cNvSpPr txBox="1"/>
          <p:nvPr/>
        </p:nvSpPr>
        <p:spPr>
          <a:xfrm>
            <a:off x="518007" y="1771445"/>
            <a:ext cx="3749683" cy="609398"/>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TextBox 22"/>
          <p:cNvSpPr txBox="1"/>
          <p:nvPr/>
        </p:nvSpPr>
        <p:spPr>
          <a:xfrm>
            <a:off x="7162827" y="1146486"/>
            <a:ext cx="3162275" cy="867930"/>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608965" eaLnBrk="1" fontAlgn="auto" latinLnBrk="0" hangingPunct="1">
              <a:lnSpc>
                <a:spcPct val="120000"/>
              </a:lnSpc>
              <a:spcBef>
                <a:spcPts val="0"/>
              </a:spcBef>
              <a:spcAft>
                <a:spcPct val="40000"/>
              </a:spcAft>
              <a:buClr>
                <a:srgbClr val="292929"/>
              </a:buClr>
              <a:buSzTx/>
              <a:buFontTx/>
              <a:buNone/>
              <a:defRPr/>
            </a:pPr>
            <a:r>
              <a:rPr kumimoji="0" lang="zh-CN" altLang="en-US"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2" presetClass="entr" presetSubtype="2" fill="hold" grpId="0" nodeType="with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500"/>
                                        <p:tgtEl>
                                          <p:spTgt spid="6"/>
                                        </p:tgtEl>
                                      </p:cBhvr>
                                    </p:animEffect>
                                  </p:childTnLst>
                                </p:cTn>
                              </p:par>
                              <p:par>
                                <p:cTn id="17" presetID="22" presetClass="entr" presetSubtype="8" fill="hold" grpId="0" nodeType="withEffect">
                                  <p:stCondLst>
                                    <p:cond delay="9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8" fill="hold" grpId="0" nodeType="withEffect">
                                  <p:stCondLst>
                                    <p:cond delay="13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4"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2" fill="hold" grpId="0" nodeType="withEffect">
                                  <p:stCondLst>
                                    <p:cond delay="120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500"/>
                                        <p:tgtEl>
                                          <p:spTgt spid="12"/>
                                        </p:tgtEl>
                                      </p:cBhvr>
                                    </p:animEffect>
                                  </p:childTnLst>
                                </p:cTn>
                              </p:par>
                              <p:par>
                                <p:cTn id="29" presetID="22" presetClass="entr" presetSubtype="4" fill="hold" grpId="0" nodeType="withEffect">
                                  <p:stCondLst>
                                    <p:cond delay="140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8" fill="hold" grpId="0" nodeType="withEffect">
                                  <p:stCondLst>
                                    <p:cond delay="17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4" fill="hold" grpId="0" nodeType="withEffect">
                                  <p:stCondLst>
                                    <p:cond delay="180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2" fill="hold" grpId="0" nodeType="withEffect">
                                  <p:stCondLst>
                                    <p:cond delay="200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19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140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par>
                                <p:cTn id="61" presetID="53" presetClass="entr" presetSubtype="16" fill="hold" grpId="0" nodeType="withEffect">
                                  <p:stCondLst>
                                    <p:cond delay="220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par>
                                <p:cTn id="66" presetID="53" presetClass="entr" presetSubtype="16" fill="hold" grpId="0" nodeType="withEffect">
                                  <p:stCondLst>
                                    <p:cond delay="220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Effect transition="in" filter="fade">
                                      <p:cBhvr>
                                        <p:cTn id="70" dur="500"/>
                                        <p:tgtEl>
                                          <p:spTgt spid="25"/>
                                        </p:tgtEl>
                                      </p:cBhvr>
                                    </p:animEffect>
                                  </p:childTnLst>
                                </p:cTn>
                              </p:par>
                            </p:childTnLst>
                          </p:cTn>
                        </p:par>
                        <p:par>
                          <p:cTn id="71" fill="hold">
                            <p:stCondLst>
                              <p:cond delay="500"/>
                            </p:stCondLst>
                            <p:childTnLst>
                              <p:par>
                                <p:cTn id="72" presetID="2" presetClass="entr" presetSubtype="8" decel="10000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0-#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10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0-#ppt_w/2"/>
                                          </p:val>
                                        </p:tav>
                                        <p:tav tm="100000">
                                          <p:val>
                                            <p:strVal val="#ppt_x"/>
                                          </p:val>
                                        </p:tav>
                                      </p:tavLst>
                                    </p:anim>
                                    <p:anim calcmode="lin" valueType="num">
                                      <p:cBhvr additive="base">
                                        <p:cTn id="79" dur="500" fill="hold"/>
                                        <p:tgtEl>
                                          <p:spTgt spid="22"/>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0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1+#ppt_w/2"/>
                                          </p:val>
                                        </p:tav>
                                        <p:tav tm="100000">
                                          <p:val>
                                            <p:strVal val="#ppt_x"/>
                                          </p:val>
                                        </p:tav>
                                      </p:tavLst>
                                    </p:anim>
                                    <p:anim calcmode="lin" valueType="num">
                                      <p:cBhvr additive="base">
                                        <p:cTn id="83" dur="500" fill="hold"/>
                                        <p:tgtEl>
                                          <p:spTgt spid="23"/>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30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1+#ppt_w/2"/>
                                          </p:val>
                                        </p:tav>
                                        <p:tav tm="100000">
                                          <p:val>
                                            <p:strVal val="#ppt_x"/>
                                          </p:val>
                                        </p:tav>
                                      </p:tavLst>
                                    </p:anim>
                                    <p:anim calcmode="lin" valueType="num">
                                      <p:cBhvr additive="base">
                                        <p:cTn id="87" dur="500" fill="hold"/>
                                        <p:tgtEl>
                                          <p:spTgt spid="24"/>
                                        </p:tgtEl>
                                        <p:attrNameLst>
                                          <p:attrName>ppt_y</p:attrName>
                                        </p:attrNameLst>
                                      </p:cBhvr>
                                      <p:tavLst>
                                        <p:tav tm="0">
                                          <p:val>
                                            <p:strVal val="#ppt_y"/>
                                          </p:val>
                                        </p:tav>
                                        <p:tav tm="100000">
                                          <p:val>
                                            <p:strVal val="#ppt_y"/>
                                          </p:val>
                                        </p:tav>
                                      </p:tavLst>
                                    </p:anim>
                                  </p:childTnLst>
                                </p:cTn>
                              </p:par>
                              <p:par>
                                <p:cTn id="88" presetID="2" presetClass="entr" presetSubtype="8" decel="100000" fill="hold" grpId="0" nodeType="withEffect">
                                  <p:stCondLst>
                                    <p:cond delay="40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fill="hold"/>
                                        <p:tgtEl>
                                          <p:spTgt spid="26"/>
                                        </p:tgtEl>
                                        <p:attrNameLst>
                                          <p:attrName>ppt_x</p:attrName>
                                        </p:attrNameLst>
                                      </p:cBhvr>
                                      <p:tavLst>
                                        <p:tav tm="0">
                                          <p:val>
                                            <p:strVal val="0-#ppt_w/2"/>
                                          </p:val>
                                        </p:tav>
                                        <p:tav tm="100000">
                                          <p:val>
                                            <p:strVal val="#ppt_x"/>
                                          </p:val>
                                        </p:tav>
                                      </p:tavLst>
                                    </p:anim>
                                    <p:anim calcmode="lin" valueType="num">
                                      <p:cBhvr additive="base">
                                        <p:cTn id="91" dur="500" fill="hold"/>
                                        <p:tgtEl>
                                          <p:spTgt spid="26"/>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fill="hold"/>
                                        <p:tgtEl>
                                          <p:spTgt spid="27"/>
                                        </p:tgtEl>
                                        <p:attrNameLst>
                                          <p:attrName>ppt_x</p:attrName>
                                        </p:attrNameLst>
                                      </p:cBhvr>
                                      <p:tavLst>
                                        <p:tav tm="0">
                                          <p:val>
                                            <p:strVal val="1+#ppt_w/2"/>
                                          </p:val>
                                        </p:tav>
                                        <p:tav tm="100000">
                                          <p:val>
                                            <p:strVal val="#ppt_x"/>
                                          </p:val>
                                        </p:tav>
                                      </p:tavLst>
                                    </p:anim>
                                    <p:anim calcmode="lin" valueType="num">
                                      <p:cBhvr additive="base">
                                        <p:cTn id="9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animBg="1"/>
      <p:bldP spid="21" grpId="0"/>
      <p:bldP spid="22" grpId="0"/>
      <p:bldP spid="23" grpId="0"/>
      <p:bldP spid="24" grpId="0"/>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908630" y="519521"/>
            <a:ext cx="8142987" cy="461665"/>
          </a:xfrm>
          <a:prstGeom prst="rect">
            <a:avLst/>
          </a:prstGeom>
          <a:noFill/>
        </p:spPr>
        <p:txBody>
          <a:bodyPr wrap="square" rtlCol="0">
            <a:spAutoFit/>
          </a:bodyPr>
          <a:lstStyle/>
          <a:p>
            <a:pPr latinLnBrk="1"/>
            <a:r>
              <a:rPr lang="zh-CN" altLang="en-US" b="1" dirty="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rPr>
              <a:t>您的内容打在这里，或者通过复制您的文本后粘贴</a:t>
            </a:r>
            <a:endParaRPr lang="zh-CN" altLang="zh-CN" b="1" dirty="0">
              <a:solidFill>
                <a:schemeClr val="tx1">
                  <a:lumMod val="65000"/>
                  <a:lumOff val="35000"/>
                </a:schemeClr>
              </a:solidFill>
              <a:effectLst>
                <a:innerShdw blurRad="63500" dist="50800" dir="13500000">
                  <a:prstClr val="black">
                    <a:alpha val="50000"/>
                  </a:prstClr>
                </a:innerShdw>
              </a:effectLst>
            </a:endParaRPr>
          </a:p>
        </p:txBody>
      </p:sp>
      <p:sp>
        <p:nvSpPr>
          <p:cNvPr id="44" name="椭圆 43"/>
          <p:cNvSpPr/>
          <p:nvPr/>
        </p:nvSpPr>
        <p:spPr>
          <a:xfrm>
            <a:off x="687971" y="675648"/>
            <a:ext cx="173159" cy="173159"/>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5" name="TextBox 7"/>
          <p:cNvSpPr txBox="1"/>
          <p:nvPr/>
        </p:nvSpPr>
        <p:spPr>
          <a:xfrm>
            <a:off x="5447132" y="1907981"/>
            <a:ext cx="3078411" cy="605294"/>
          </a:xfrm>
          <a:prstGeom prst="rect">
            <a:avLst/>
          </a:prstGeom>
          <a:noFill/>
          <a:ln>
            <a:noFill/>
          </a:ln>
        </p:spPr>
        <p:txBody>
          <a:bodyPr wrap="square" rtlCol="0">
            <a:spAutoFit/>
          </a:bodyPr>
          <a:lstStyle/>
          <a:p>
            <a:pPr>
              <a:lnSpc>
                <a:spcPts val="2000"/>
              </a:lnSpc>
            </a:pPr>
            <a:r>
              <a:rPr lang="zh-CN" altLang="en-US" sz="1400" dirty="0">
                <a:solidFill>
                  <a:schemeClr val="tx1">
                    <a:lumMod val="75000"/>
                    <a:lumOff val="25000"/>
                  </a:schemeClr>
                </a:solidFill>
                <a:latin typeface="+mj-ea"/>
                <a:ea typeface="+mj-ea"/>
              </a:rPr>
              <a:t>您的内容打在这里，或者</a:t>
            </a:r>
            <a:r>
              <a:rPr lang="zh-CN" altLang="en-US" sz="1400" dirty="0" smtClean="0">
                <a:solidFill>
                  <a:schemeClr val="tx1">
                    <a:lumMod val="75000"/>
                    <a:lumOff val="25000"/>
                  </a:schemeClr>
                </a:solidFill>
                <a:latin typeface="+mj-ea"/>
                <a:ea typeface="+mj-ea"/>
              </a:rPr>
              <a:t>通过</a:t>
            </a:r>
            <a:endParaRPr lang="en-US" altLang="zh-CN" sz="1400" dirty="0" smtClean="0">
              <a:solidFill>
                <a:schemeClr val="tx1">
                  <a:lumMod val="75000"/>
                  <a:lumOff val="25000"/>
                </a:schemeClr>
              </a:solidFill>
              <a:latin typeface="+mj-ea"/>
              <a:ea typeface="+mj-ea"/>
            </a:endParaRPr>
          </a:p>
          <a:p>
            <a:pPr>
              <a:lnSpc>
                <a:spcPts val="2000"/>
              </a:lnSpc>
            </a:pPr>
            <a:r>
              <a:rPr lang="zh-CN" altLang="en-US" sz="1400" dirty="0" smtClean="0">
                <a:solidFill>
                  <a:schemeClr val="tx1">
                    <a:lumMod val="75000"/>
                    <a:lumOff val="25000"/>
                  </a:schemeClr>
                </a:solidFill>
                <a:latin typeface="+mj-ea"/>
                <a:ea typeface="+mj-ea"/>
              </a:rPr>
              <a:t>复制</a:t>
            </a:r>
            <a:r>
              <a:rPr lang="zh-CN" altLang="en-US" sz="1400" dirty="0">
                <a:solidFill>
                  <a:schemeClr val="tx1">
                    <a:lumMod val="75000"/>
                    <a:lumOff val="25000"/>
                  </a:schemeClr>
                </a:solidFill>
                <a:latin typeface="+mj-ea"/>
                <a:ea typeface="+mj-ea"/>
              </a:rPr>
              <a:t>您的文本</a:t>
            </a:r>
          </a:p>
        </p:txBody>
      </p:sp>
      <p:grpSp>
        <p:nvGrpSpPr>
          <p:cNvPr id="46" name="组合 45"/>
          <p:cNvGrpSpPr/>
          <p:nvPr/>
        </p:nvGrpSpPr>
        <p:grpSpPr>
          <a:xfrm>
            <a:off x="4289203" y="1489787"/>
            <a:ext cx="1046129" cy="1046129"/>
            <a:chOff x="5105593" y="1379191"/>
            <a:chExt cx="914014" cy="914014"/>
          </a:xfrm>
        </p:grpSpPr>
        <p:grpSp>
          <p:nvGrpSpPr>
            <p:cNvPr id="47" name="组合 46"/>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75000"/>
                      <a:lumOff val="25000"/>
                    </a:schemeClr>
                  </a:solidFill>
                  <a:latin typeface="+mj-ea"/>
                  <a:ea typeface="+mj-ea"/>
                </a:endParaRPr>
              </a:p>
            </p:txBody>
          </p:sp>
          <p:sp>
            <p:nvSpPr>
              <p:cNvPr id="50" name="椭圆 4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75000"/>
                      <a:lumOff val="25000"/>
                    </a:schemeClr>
                  </a:solidFill>
                  <a:latin typeface="+mj-ea"/>
                  <a:ea typeface="+mj-ea"/>
                </a:endParaRPr>
              </a:p>
            </p:txBody>
          </p:sp>
        </p:grpSp>
        <p:sp>
          <p:nvSpPr>
            <p:cNvPr id="48" name="TextBox 10"/>
            <p:cNvSpPr txBox="1"/>
            <p:nvPr/>
          </p:nvSpPr>
          <p:spPr>
            <a:xfrm>
              <a:off x="5192448" y="1556551"/>
              <a:ext cx="740302" cy="569493"/>
            </a:xfrm>
            <a:prstGeom prst="rect">
              <a:avLst/>
            </a:prstGeom>
            <a:noFill/>
          </p:spPr>
          <p:txBody>
            <a:bodyPr wrap="square" rtlCol="0">
              <a:spAutoFit/>
            </a:bodyPr>
            <a:lstStyle/>
            <a:p>
              <a:r>
                <a:rPr lang="en-US" altLang="zh-CN" sz="3600" dirty="0" smtClean="0">
                  <a:solidFill>
                    <a:schemeClr val="tx1">
                      <a:lumMod val="75000"/>
                      <a:lumOff val="25000"/>
                    </a:schemeClr>
                  </a:solidFill>
                  <a:latin typeface="+mj-ea"/>
                  <a:ea typeface="+mj-ea"/>
                </a:rPr>
                <a:t>04</a:t>
              </a:r>
              <a:endParaRPr lang="zh-CN" altLang="en-US" sz="3600" dirty="0">
                <a:solidFill>
                  <a:schemeClr val="tx1">
                    <a:lumMod val="75000"/>
                    <a:lumOff val="25000"/>
                  </a:schemeClr>
                </a:solidFill>
                <a:latin typeface="+mj-ea"/>
                <a:ea typeface="+mj-ea"/>
              </a:endParaRPr>
            </a:p>
          </p:txBody>
        </p:sp>
      </p:grpSp>
      <p:sp>
        <p:nvSpPr>
          <p:cNvPr id="51" name="TextBox 7"/>
          <p:cNvSpPr txBox="1"/>
          <p:nvPr/>
        </p:nvSpPr>
        <p:spPr>
          <a:xfrm>
            <a:off x="4583038" y="2947333"/>
            <a:ext cx="3078411" cy="605294"/>
          </a:xfrm>
          <a:prstGeom prst="rect">
            <a:avLst/>
          </a:prstGeom>
          <a:noFill/>
          <a:ln>
            <a:noFill/>
          </a:ln>
        </p:spPr>
        <p:txBody>
          <a:bodyPr wrap="square" rtlCol="0">
            <a:spAutoFit/>
          </a:bodyPr>
          <a:lstStyle/>
          <a:p>
            <a:pPr>
              <a:lnSpc>
                <a:spcPts val="2000"/>
              </a:lnSpc>
            </a:pPr>
            <a:r>
              <a:rPr lang="zh-CN" altLang="en-US" sz="1400" dirty="0">
                <a:solidFill>
                  <a:schemeClr val="tx1">
                    <a:lumMod val="75000"/>
                    <a:lumOff val="25000"/>
                  </a:schemeClr>
                </a:solidFill>
                <a:latin typeface="+mj-ea"/>
                <a:ea typeface="+mj-ea"/>
              </a:rPr>
              <a:t>您的内容打在这里，或者通过</a:t>
            </a:r>
            <a:endParaRPr lang="en-US" altLang="zh-CN" sz="1400" dirty="0">
              <a:solidFill>
                <a:schemeClr val="tx1">
                  <a:lumMod val="75000"/>
                  <a:lumOff val="25000"/>
                </a:schemeClr>
              </a:solidFill>
              <a:latin typeface="+mj-ea"/>
              <a:ea typeface="+mj-ea"/>
            </a:endParaRPr>
          </a:p>
          <a:p>
            <a:pPr>
              <a:lnSpc>
                <a:spcPts val="2000"/>
              </a:lnSpc>
            </a:pPr>
            <a:r>
              <a:rPr lang="zh-CN" altLang="en-US" sz="1400" dirty="0">
                <a:solidFill>
                  <a:schemeClr val="tx1">
                    <a:lumMod val="75000"/>
                    <a:lumOff val="25000"/>
                  </a:schemeClr>
                </a:solidFill>
                <a:latin typeface="+mj-ea"/>
                <a:ea typeface="+mj-ea"/>
              </a:rPr>
              <a:t>复制您的文本</a:t>
            </a:r>
          </a:p>
        </p:txBody>
      </p:sp>
      <p:grpSp>
        <p:nvGrpSpPr>
          <p:cNvPr id="52" name="组合 51"/>
          <p:cNvGrpSpPr/>
          <p:nvPr/>
        </p:nvGrpSpPr>
        <p:grpSpPr>
          <a:xfrm>
            <a:off x="3425107" y="2568909"/>
            <a:ext cx="1046129" cy="1046129"/>
            <a:chOff x="5105593" y="1379191"/>
            <a:chExt cx="914014" cy="914014"/>
          </a:xfrm>
        </p:grpSpPr>
        <p:grpSp>
          <p:nvGrpSpPr>
            <p:cNvPr id="53" name="组合 52"/>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mj-ea"/>
                  <a:ea typeface="+mj-ea"/>
                </a:endParaRPr>
              </a:p>
            </p:txBody>
          </p:sp>
          <p:sp>
            <p:nvSpPr>
              <p:cNvPr id="56" name="椭圆 55"/>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mj-ea"/>
                  <a:ea typeface="+mj-ea"/>
                </a:endParaRPr>
              </a:p>
            </p:txBody>
          </p:sp>
        </p:grpSp>
        <p:sp>
          <p:nvSpPr>
            <p:cNvPr id="54" name="TextBox 10"/>
            <p:cNvSpPr txBox="1"/>
            <p:nvPr/>
          </p:nvSpPr>
          <p:spPr>
            <a:xfrm>
              <a:off x="5192448" y="1556551"/>
              <a:ext cx="740302" cy="569493"/>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sp>
        <p:nvSpPr>
          <p:cNvPr id="57" name="TextBox 7"/>
          <p:cNvSpPr txBox="1"/>
          <p:nvPr/>
        </p:nvSpPr>
        <p:spPr>
          <a:xfrm>
            <a:off x="3718940" y="4066227"/>
            <a:ext cx="3078411" cy="605294"/>
          </a:xfrm>
          <a:prstGeom prst="rect">
            <a:avLst/>
          </a:prstGeom>
          <a:noFill/>
          <a:ln>
            <a:noFill/>
          </a:ln>
        </p:spPr>
        <p:txBody>
          <a:bodyPr wrap="square" rtlCol="0">
            <a:spAutoFit/>
          </a:bodyPr>
          <a:lstStyle/>
          <a:p>
            <a:pPr>
              <a:lnSpc>
                <a:spcPts val="2000"/>
              </a:lnSpc>
            </a:pPr>
            <a:r>
              <a:rPr lang="zh-CN" altLang="en-US" sz="1400" dirty="0">
                <a:solidFill>
                  <a:schemeClr val="tx1">
                    <a:lumMod val="75000"/>
                    <a:lumOff val="25000"/>
                  </a:schemeClr>
                </a:solidFill>
                <a:latin typeface="+mj-ea"/>
                <a:ea typeface="+mj-ea"/>
              </a:rPr>
              <a:t>您的内容打在这里，或者通过</a:t>
            </a:r>
            <a:endParaRPr lang="en-US" altLang="zh-CN" sz="1400" dirty="0">
              <a:solidFill>
                <a:schemeClr val="tx1">
                  <a:lumMod val="75000"/>
                  <a:lumOff val="25000"/>
                </a:schemeClr>
              </a:solidFill>
              <a:latin typeface="+mj-ea"/>
              <a:ea typeface="+mj-ea"/>
            </a:endParaRPr>
          </a:p>
          <a:p>
            <a:pPr>
              <a:lnSpc>
                <a:spcPts val="2000"/>
              </a:lnSpc>
            </a:pPr>
            <a:r>
              <a:rPr lang="zh-CN" altLang="en-US" sz="1400" dirty="0">
                <a:solidFill>
                  <a:schemeClr val="tx1">
                    <a:lumMod val="75000"/>
                    <a:lumOff val="25000"/>
                  </a:schemeClr>
                </a:solidFill>
                <a:latin typeface="+mj-ea"/>
                <a:ea typeface="+mj-ea"/>
              </a:rPr>
              <a:t>复制您的文本</a:t>
            </a:r>
          </a:p>
        </p:txBody>
      </p:sp>
      <p:grpSp>
        <p:nvGrpSpPr>
          <p:cNvPr id="58" name="组合 57"/>
          <p:cNvGrpSpPr/>
          <p:nvPr/>
        </p:nvGrpSpPr>
        <p:grpSpPr>
          <a:xfrm>
            <a:off x="2561011" y="3648032"/>
            <a:ext cx="1046129" cy="1046129"/>
            <a:chOff x="5105593" y="1379191"/>
            <a:chExt cx="914014" cy="914014"/>
          </a:xfrm>
        </p:grpSpPr>
        <p:grpSp>
          <p:nvGrpSpPr>
            <p:cNvPr id="59" name="组合 58"/>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75000"/>
                      <a:lumOff val="25000"/>
                    </a:schemeClr>
                  </a:solidFill>
                  <a:latin typeface="+mj-ea"/>
                  <a:ea typeface="+mj-ea"/>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tx1">
                      <a:lumMod val="75000"/>
                      <a:lumOff val="25000"/>
                    </a:schemeClr>
                  </a:solidFill>
                  <a:latin typeface="+mj-ea"/>
                  <a:ea typeface="+mj-ea"/>
                </a:endParaRPr>
              </a:p>
            </p:txBody>
          </p:sp>
        </p:grpSp>
        <p:sp>
          <p:nvSpPr>
            <p:cNvPr id="60" name="TextBox 10"/>
            <p:cNvSpPr txBox="1"/>
            <p:nvPr/>
          </p:nvSpPr>
          <p:spPr>
            <a:xfrm>
              <a:off x="5192448" y="1556551"/>
              <a:ext cx="740302" cy="569493"/>
            </a:xfrm>
            <a:prstGeom prst="rect">
              <a:avLst/>
            </a:prstGeom>
            <a:noFill/>
          </p:spPr>
          <p:txBody>
            <a:bodyPr wrap="square" rtlCol="0">
              <a:spAutoFit/>
            </a:bodyPr>
            <a:lstStyle/>
            <a:p>
              <a:r>
                <a:rPr lang="en-US" altLang="zh-CN" sz="3600" dirty="0" smtClean="0">
                  <a:solidFill>
                    <a:schemeClr val="tx1">
                      <a:lumMod val="75000"/>
                      <a:lumOff val="25000"/>
                    </a:schemeClr>
                  </a:solidFill>
                  <a:latin typeface="+mj-ea"/>
                  <a:ea typeface="+mj-ea"/>
                </a:rPr>
                <a:t>02</a:t>
              </a:r>
              <a:endParaRPr lang="zh-CN" altLang="en-US" sz="3600" dirty="0">
                <a:solidFill>
                  <a:schemeClr val="tx1">
                    <a:lumMod val="75000"/>
                    <a:lumOff val="25000"/>
                  </a:schemeClr>
                </a:solidFill>
                <a:latin typeface="+mj-ea"/>
                <a:ea typeface="+mj-ea"/>
              </a:endParaRPr>
            </a:p>
          </p:txBody>
        </p:sp>
      </p:grpSp>
      <p:sp>
        <p:nvSpPr>
          <p:cNvPr id="63" name="TextBox 7"/>
          <p:cNvSpPr txBox="1"/>
          <p:nvPr/>
        </p:nvSpPr>
        <p:spPr>
          <a:xfrm>
            <a:off x="2857363" y="5128411"/>
            <a:ext cx="3078411" cy="605294"/>
          </a:xfrm>
          <a:prstGeom prst="rect">
            <a:avLst/>
          </a:prstGeom>
          <a:noFill/>
          <a:ln>
            <a:noFill/>
          </a:ln>
        </p:spPr>
        <p:txBody>
          <a:bodyPr wrap="square" rtlCol="0">
            <a:spAutoFit/>
          </a:bodyPr>
          <a:lstStyle/>
          <a:p>
            <a:pPr>
              <a:lnSpc>
                <a:spcPts val="2000"/>
              </a:lnSpc>
            </a:pPr>
            <a:r>
              <a:rPr lang="zh-CN" altLang="en-US" sz="1400" dirty="0">
                <a:solidFill>
                  <a:schemeClr val="tx1">
                    <a:lumMod val="75000"/>
                    <a:lumOff val="25000"/>
                  </a:schemeClr>
                </a:solidFill>
                <a:latin typeface="+mj-ea"/>
                <a:ea typeface="+mj-ea"/>
              </a:rPr>
              <a:t>您的内容打在这里，或者通过</a:t>
            </a:r>
            <a:endParaRPr lang="en-US" altLang="zh-CN" sz="1400" dirty="0">
              <a:solidFill>
                <a:schemeClr val="tx1">
                  <a:lumMod val="75000"/>
                  <a:lumOff val="25000"/>
                </a:schemeClr>
              </a:solidFill>
              <a:latin typeface="+mj-ea"/>
              <a:ea typeface="+mj-ea"/>
            </a:endParaRPr>
          </a:p>
          <a:p>
            <a:pPr>
              <a:lnSpc>
                <a:spcPts val="2000"/>
              </a:lnSpc>
            </a:pPr>
            <a:r>
              <a:rPr lang="zh-CN" altLang="en-US" sz="1400" dirty="0">
                <a:solidFill>
                  <a:schemeClr val="tx1">
                    <a:lumMod val="75000"/>
                    <a:lumOff val="25000"/>
                  </a:schemeClr>
                </a:solidFill>
                <a:latin typeface="+mj-ea"/>
                <a:ea typeface="+mj-ea"/>
              </a:rPr>
              <a:t>复制您的文本</a:t>
            </a:r>
          </a:p>
        </p:txBody>
      </p:sp>
      <p:grpSp>
        <p:nvGrpSpPr>
          <p:cNvPr id="64" name="组合 63"/>
          <p:cNvGrpSpPr/>
          <p:nvPr/>
        </p:nvGrpSpPr>
        <p:grpSpPr>
          <a:xfrm>
            <a:off x="1696915" y="4727155"/>
            <a:ext cx="1046129" cy="1046129"/>
            <a:chOff x="5105593" y="1379191"/>
            <a:chExt cx="914014" cy="914014"/>
          </a:xfrm>
        </p:grpSpPr>
        <p:grpSp>
          <p:nvGrpSpPr>
            <p:cNvPr id="65" name="组合 64"/>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mj-ea"/>
                  <a:ea typeface="+mj-ea"/>
                </a:endParaRPr>
              </a:p>
            </p:txBody>
          </p:sp>
          <p:sp>
            <p:nvSpPr>
              <p:cNvPr id="68" name="椭圆 67"/>
              <p:cNvSpPr/>
              <p:nvPr/>
            </p:nvSpPr>
            <p:spPr>
              <a:xfrm>
                <a:off x="392112" y="760412"/>
                <a:ext cx="3825874" cy="3825874"/>
              </a:xfrm>
              <a:prstGeom prst="ellipse">
                <a:avLst/>
              </a:prstGeom>
              <a:gradFill>
                <a:gsLst>
                  <a:gs pos="0">
                    <a:srgbClr val="067FC9"/>
                  </a:gs>
                  <a:gs pos="100000">
                    <a:srgbClr val="00B2C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latin typeface="+mj-ea"/>
                  <a:ea typeface="+mj-ea"/>
                </a:endParaRPr>
              </a:p>
            </p:txBody>
          </p:sp>
        </p:grpSp>
        <p:sp>
          <p:nvSpPr>
            <p:cNvPr id="66" name="TextBox 10"/>
            <p:cNvSpPr txBox="1"/>
            <p:nvPr/>
          </p:nvSpPr>
          <p:spPr>
            <a:xfrm>
              <a:off x="5192448" y="1556551"/>
              <a:ext cx="740302" cy="569493"/>
            </a:xfrm>
            <a:prstGeom prst="rect">
              <a:avLst/>
            </a:prstGeom>
            <a:noFill/>
          </p:spPr>
          <p:txBody>
            <a:bodyPr wrap="square" rtlCol="0">
              <a:spAutoFit/>
            </a:bodyPr>
            <a:lstStyle/>
            <a:p>
              <a:r>
                <a:rPr lang="en-US" altLang="zh-CN" sz="3600" dirty="0" smtClean="0">
                  <a:solidFill>
                    <a:schemeClr val="bg1"/>
                  </a:solidFill>
                  <a:latin typeface="+mj-ea"/>
                  <a:ea typeface="+mj-ea"/>
                </a:rPr>
                <a:t>01</a:t>
              </a:r>
              <a:endParaRPr lang="zh-CN" altLang="en-US" sz="3600" dirty="0">
                <a:solidFill>
                  <a:schemeClr val="bg1"/>
                </a:solidFill>
                <a:latin typeface="+mj-ea"/>
                <a:ea typeface="+mj-ea"/>
              </a:endParaRPr>
            </a:p>
          </p:txBody>
        </p:sp>
      </p:grpSp>
      <p:sp>
        <p:nvSpPr>
          <p:cNvPr id="69" name="TextBox 1"/>
          <p:cNvSpPr txBox="1"/>
          <p:nvPr/>
        </p:nvSpPr>
        <p:spPr>
          <a:xfrm>
            <a:off x="7175326" y="4608020"/>
            <a:ext cx="3707507" cy="972767"/>
          </a:xfrm>
          <a:prstGeom prst="rect">
            <a:avLst/>
          </a:prstGeom>
          <a:noFill/>
          <a:ln>
            <a:noFill/>
          </a:ln>
        </p:spPr>
        <p:txBody>
          <a:bodyPr wrap="square" rtlCol="0">
            <a:spAutoFit/>
          </a:bodyPr>
          <a:lstStyle/>
          <a:p>
            <a:pPr>
              <a:lnSpc>
                <a:spcPct val="130000"/>
              </a:lnSpc>
              <a:defRPr/>
            </a:pPr>
            <a:r>
              <a:rPr lang="zh-CN" altLang="en-US" sz="1465" dirty="0">
                <a:solidFill>
                  <a:schemeClr val="tx1">
                    <a:lumMod val="75000"/>
                    <a:lumOff val="25000"/>
                  </a:schemeClr>
                </a:solidFill>
                <a:latin typeface="+mj-ea"/>
                <a:ea typeface="+mj-ea"/>
              </a:rPr>
              <a:t>点击输入简要文字内容，文字内容需概括精炼，不用多余的文字修饰，言简意赅的说明分项内容</a:t>
            </a:r>
            <a:r>
              <a:rPr lang="en-US" altLang="zh-CN" sz="1465" dirty="0">
                <a:solidFill>
                  <a:schemeClr val="tx1">
                    <a:lumMod val="75000"/>
                    <a:lumOff val="25000"/>
                  </a:schemeClr>
                </a:solidFill>
                <a:latin typeface="+mj-ea"/>
                <a:ea typeface="+mj-ea"/>
              </a:rPr>
              <a:t>……</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par>
                          <p:cTn id="14" fill="hold">
                            <p:stCondLst>
                              <p:cond delay="500"/>
                            </p:stCondLst>
                            <p:childTnLst>
                              <p:par>
                                <p:cTn id="15" presetID="26"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80">
                                          <p:stCondLst>
                                            <p:cond delay="0"/>
                                          </p:stCondLst>
                                        </p:cTn>
                                        <p:tgtEl>
                                          <p:spTgt spid="64"/>
                                        </p:tgtEl>
                                      </p:cBhvr>
                                    </p:animEffect>
                                    <p:anim calcmode="lin" valueType="num">
                                      <p:cBhvr>
                                        <p:cTn id="1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23" dur="26">
                                          <p:stCondLst>
                                            <p:cond delay="650"/>
                                          </p:stCondLst>
                                        </p:cTn>
                                        <p:tgtEl>
                                          <p:spTgt spid="64"/>
                                        </p:tgtEl>
                                      </p:cBhvr>
                                      <p:to x="100000" y="60000"/>
                                    </p:animScale>
                                    <p:animScale>
                                      <p:cBhvr>
                                        <p:cTn id="24" dur="166" decel="50000">
                                          <p:stCondLst>
                                            <p:cond delay="676"/>
                                          </p:stCondLst>
                                        </p:cTn>
                                        <p:tgtEl>
                                          <p:spTgt spid="64"/>
                                        </p:tgtEl>
                                      </p:cBhvr>
                                      <p:to x="100000" y="100000"/>
                                    </p:animScale>
                                    <p:animScale>
                                      <p:cBhvr>
                                        <p:cTn id="25" dur="26">
                                          <p:stCondLst>
                                            <p:cond delay="1312"/>
                                          </p:stCondLst>
                                        </p:cTn>
                                        <p:tgtEl>
                                          <p:spTgt spid="64"/>
                                        </p:tgtEl>
                                      </p:cBhvr>
                                      <p:to x="100000" y="80000"/>
                                    </p:animScale>
                                    <p:animScale>
                                      <p:cBhvr>
                                        <p:cTn id="26" dur="166" decel="50000">
                                          <p:stCondLst>
                                            <p:cond delay="1338"/>
                                          </p:stCondLst>
                                        </p:cTn>
                                        <p:tgtEl>
                                          <p:spTgt spid="64"/>
                                        </p:tgtEl>
                                      </p:cBhvr>
                                      <p:to x="100000" y="100000"/>
                                    </p:animScale>
                                    <p:animScale>
                                      <p:cBhvr>
                                        <p:cTn id="27" dur="26">
                                          <p:stCondLst>
                                            <p:cond delay="1642"/>
                                          </p:stCondLst>
                                        </p:cTn>
                                        <p:tgtEl>
                                          <p:spTgt spid="64"/>
                                        </p:tgtEl>
                                      </p:cBhvr>
                                      <p:to x="100000" y="90000"/>
                                    </p:animScale>
                                    <p:animScale>
                                      <p:cBhvr>
                                        <p:cTn id="28" dur="166" decel="50000">
                                          <p:stCondLst>
                                            <p:cond delay="1668"/>
                                          </p:stCondLst>
                                        </p:cTn>
                                        <p:tgtEl>
                                          <p:spTgt spid="64"/>
                                        </p:tgtEl>
                                      </p:cBhvr>
                                      <p:to x="100000" y="100000"/>
                                    </p:animScale>
                                    <p:animScale>
                                      <p:cBhvr>
                                        <p:cTn id="29" dur="26">
                                          <p:stCondLst>
                                            <p:cond delay="1808"/>
                                          </p:stCondLst>
                                        </p:cTn>
                                        <p:tgtEl>
                                          <p:spTgt spid="64"/>
                                        </p:tgtEl>
                                      </p:cBhvr>
                                      <p:to x="100000" y="95000"/>
                                    </p:animScale>
                                    <p:animScale>
                                      <p:cBhvr>
                                        <p:cTn id="30" dur="166" decel="50000">
                                          <p:stCondLst>
                                            <p:cond delay="1834"/>
                                          </p:stCondLst>
                                        </p:cTn>
                                        <p:tgtEl>
                                          <p:spTgt spid="6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down)">
                                      <p:cBhvr>
                                        <p:cTn id="33" dur="580">
                                          <p:stCondLst>
                                            <p:cond delay="0"/>
                                          </p:stCondLst>
                                        </p:cTn>
                                        <p:tgtEl>
                                          <p:spTgt spid="58"/>
                                        </p:tgtEl>
                                      </p:cBhvr>
                                    </p:animEffect>
                                    <p:anim calcmode="lin" valueType="num">
                                      <p:cBhvr>
                                        <p:cTn id="3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39" dur="26">
                                          <p:stCondLst>
                                            <p:cond delay="650"/>
                                          </p:stCondLst>
                                        </p:cTn>
                                        <p:tgtEl>
                                          <p:spTgt spid="58"/>
                                        </p:tgtEl>
                                      </p:cBhvr>
                                      <p:to x="100000" y="60000"/>
                                    </p:animScale>
                                    <p:animScale>
                                      <p:cBhvr>
                                        <p:cTn id="40" dur="166" decel="50000">
                                          <p:stCondLst>
                                            <p:cond delay="676"/>
                                          </p:stCondLst>
                                        </p:cTn>
                                        <p:tgtEl>
                                          <p:spTgt spid="58"/>
                                        </p:tgtEl>
                                      </p:cBhvr>
                                      <p:to x="100000" y="100000"/>
                                    </p:animScale>
                                    <p:animScale>
                                      <p:cBhvr>
                                        <p:cTn id="41" dur="26">
                                          <p:stCondLst>
                                            <p:cond delay="1312"/>
                                          </p:stCondLst>
                                        </p:cTn>
                                        <p:tgtEl>
                                          <p:spTgt spid="58"/>
                                        </p:tgtEl>
                                      </p:cBhvr>
                                      <p:to x="100000" y="80000"/>
                                    </p:animScale>
                                    <p:animScale>
                                      <p:cBhvr>
                                        <p:cTn id="42" dur="166" decel="50000">
                                          <p:stCondLst>
                                            <p:cond delay="1338"/>
                                          </p:stCondLst>
                                        </p:cTn>
                                        <p:tgtEl>
                                          <p:spTgt spid="58"/>
                                        </p:tgtEl>
                                      </p:cBhvr>
                                      <p:to x="100000" y="100000"/>
                                    </p:animScale>
                                    <p:animScale>
                                      <p:cBhvr>
                                        <p:cTn id="43" dur="26">
                                          <p:stCondLst>
                                            <p:cond delay="1642"/>
                                          </p:stCondLst>
                                        </p:cTn>
                                        <p:tgtEl>
                                          <p:spTgt spid="58"/>
                                        </p:tgtEl>
                                      </p:cBhvr>
                                      <p:to x="100000" y="90000"/>
                                    </p:animScale>
                                    <p:animScale>
                                      <p:cBhvr>
                                        <p:cTn id="44" dur="166" decel="50000">
                                          <p:stCondLst>
                                            <p:cond delay="1668"/>
                                          </p:stCondLst>
                                        </p:cTn>
                                        <p:tgtEl>
                                          <p:spTgt spid="58"/>
                                        </p:tgtEl>
                                      </p:cBhvr>
                                      <p:to x="100000" y="100000"/>
                                    </p:animScale>
                                    <p:animScale>
                                      <p:cBhvr>
                                        <p:cTn id="45" dur="26">
                                          <p:stCondLst>
                                            <p:cond delay="1808"/>
                                          </p:stCondLst>
                                        </p:cTn>
                                        <p:tgtEl>
                                          <p:spTgt spid="58"/>
                                        </p:tgtEl>
                                      </p:cBhvr>
                                      <p:to x="100000" y="95000"/>
                                    </p:animScale>
                                    <p:animScale>
                                      <p:cBhvr>
                                        <p:cTn id="46" dur="166" decel="50000">
                                          <p:stCondLst>
                                            <p:cond delay="1834"/>
                                          </p:stCondLst>
                                        </p:cTn>
                                        <p:tgtEl>
                                          <p:spTgt spid="58"/>
                                        </p:tgtEl>
                                      </p:cBhvr>
                                      <p:to x="100000" y="100000"/>
                                    </p:animScale>
                                  </p:childTnLst>
                                </p:cTn>
                              </p:par>
                              <p:par>
                                <p:cTn id="47" presetID="26"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580">
                                          <p:stCondLst>
                                            <p:cond delay="0"/>
                                          </p:stCondLst>
                                        </p:cTn>
                                        <p:tgtEl>
                                          <p:spTgt spid="52"/>
                                        </p:tgtEl>
                                      </p:cBhvr>
                                    </p:animEffect>
                                    <p:anim calcmode="lin" valueType="num">
                                      <p:cBhvr>
                                        <p:cTn id="50"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55" dur="26">
                                          <p:stCondLst>
                                            <p:cond delay="650"/>
                                          </p:stCondLst>
                                        </p:cTn>
                                        <p:tgtEl>
                                          <p:spTgt spid="52"/>
                                        </p:tgtEl>
                                      </p:cBhvr>
                                      <p:to x="100000" y="60000"/>
                                    </p:animScale>
                                    <p:animScale>
                                      <p:cBhvr>
                                        <p:cTn id="56" dur="166" decel="50000">
                                          <p:stCondLst>
                                            <p:cond delay="676"/>
                                          </p:stCondLst>
                                        </p:cTn>
                                        <p:tgtEl>
                                          <p:spTgt spid="52"/>
                                        </p:tgtEl>
                                      </p:cBhvr>
                                      <p:to x="100000" y="100000"/>
                                    </p:animScale>
                                    <p:animScale>
                                      <p:cBhvr>
                                        <p:cTn id="57" dur="26">
                                          <p:stCondLst>
                                            <p:cond delay="1312"/>
                                          </p:stCondLst>
                                        </p:cTn>
                                        <p:tgtEl>
                                          <p:spTgt spid="52"/>
                                        </p:tgtEl>
                                      </p:cBhvr>
                                      <p:to x="100000" y="80000"/>
                                    </p:animScale>
                                    <p:animScale>
                                      <p:cBhvr>
                                        <p:cTn id="58" dur="166" decel="50000">
                                          <p:stCondLst>
                                            <p:cond delay="1338"/>
                                          </p:stCondLst>
                                        </p:cTn>
                                        <p:tgtEl>
                                          <p:spTgt spid="52"/>
                                        </p:tgtEl>
                                      </p:cBhvr>
                                      <p:to x="100000" y="100000"/>
                                    </p:animScale>
                                    <p:animScale>
                                      <p:cBhvr>
                                        <p:cTn id="59" dur="26">
                                          <p:stCondLst>
                                            <p:cond delay="1642"/>
                                          </p:stCondLst>
                                        </p:cTn>
                                        <p:tgtEl>
                                          <p:spTgt spid="52"/>
                                        </p:tgtEl>
                                      </p:cBhvr>
                                      <p:to x="100000" y="90000"/>
                                    </p:animScale>
                                    <p:animScale>
                                      <p:cBhvr>
                                        <p:cTn id="60" dur="166" decel="50000">
                                          <p:stCondLst>
                                            <p:cond delay="1668"/>
                                          </p:stCondLst>
                                        </p:cTn>
                                        <p:tgtEl>
                                          <p:spTgt spid="52"/>
                                        </p:tgtEl>
                                      </p:cBhvr>
                                      <p:to x="100000" y="100000"/>
                                    </p:animScale>
                                    <p:animScale>
                                      <p:cBhvr>
                                        <p:cTn id="61" dur="26">
                                          <p:stCondLst>
                                            <p:cond delay="1808"/>
                                          </p:stCondLst>
                                        </p:cTn>
                                        <p:tgtEl>
                                          <p:spTgt spid="52"/>
                                        </p:tgtEl>
                                      </p:cBhvr>
                                      <p:to x="100000" y="95000"/>
                                    </p:animScale>
                                    <p:animScale>
                                      <p:cBhvr>
                                        <p:cTn id="62" dur="166" decel="50000">
                                          <p:stCondLst>
                                            <p:cond delay="1834"/>
                                          </p:stCondLst>
                                        </p:cTn>
                                        <p:tgtEl>
                                          <p:spTgt spid="52"/>
                                        </p:tgtEl>
                                      </p:cBhvr>
                                      <p:to x="100000" y="100000"/>
                                    </p:animScale>
                                  </p:childTnLst>
                                </p:cTn>
                              </p:par>
                              <p:par>
                                <p:cTn id="63" presetID="26"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down)">
                                      <p:cBhvr>
                                        <p:cTn id="65" dur="580">
                                          <p:stCondLst>
                                            <p:cond delay="0"/>
                                          </p:stCondLst>
                                        </p:cTn>
                                        <p:tgtEl>
                                          <p:spTgt spid="46"/>
                                        </p:tgtEl>
                                      </p:cBhvr>
                                    </p:animEffect>
                                    <p:anim calcmode="lin" valueType="num">
                                      <p:cBhvr>
                                        <p:cTn id="66"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71" dur="26">
                                          <p:stCondLst>
                                            <p:cond delay="650"/>
                                          </p:stCondLst>
                                        </p:cTn>
                                        <p:tgtEl>
                                          <p:spTgt spid="46"/>
                                        </p:tgtEl>
                                      </p:cBhvr>
                                      <p:to x="100000" y="60000"/>
                                    </p:animScale>
                                    <p:animScale>
                                      <p:cBhvr>
                                        <p:cTn id="72" dur="166" decel="50000">
                                          <p:stCondLst>
                                            <p:cond delay="676"/>
                                          </p:stCondLst>
                                        </p:cTn>
                                        <p:tgtEl>
                                          <p:spTgt spid="46"/>
                                        </p:tgtEl>
                                      </p:cBhvr>
                                      <p:to x="100000" y="100000"/>
                                    </p:animScale>
                                    <p:animScale>
                                      <p:cBhvr>
                                        <p:cTn id="73" dur="26">
                                          <p:stCondLst>
                                            <p:cond delay="1312"/>
                                          </p:stCondLst>
                                        </p:cTn>
                                        <p:tgtEl>
                                          <p:spTgt spid="46"/>
                                        </p:tgtEl>
                                      </p:cBhvr>
                                      <p:to x="100000" y="80000"/>
                                    </p:animScale>
                                    <p:animScale>
                                      <p:cBhvr>
                                        <p:cTn id="74" dur="166" decel="50000">
                                          <p:stCondLst>
                                            <p:cond delay="1338"/>
                                          </p:stCondLst>
                                        </p:cTn>
                                        <p:tgtEl>
                                          <p:spTgt spid="46"/>
                                        </p:tgtEl>
                                      </p:cBhvr>
                                      <p:to x="100000" y="100000"/>
                                    </p:animScale>
                                    <p:animScale>
                                      <p:cBhvr>
                                        <p:cTn id="75" dur="26">
                                          <p:stCondLst>
                                            <p:cond delay="1642"/>
                                          </p:stCondLst>
                                        </p:cTn>
                                        <p:tgtEl>
                                          <p:spTgt spid="46"/>
                                        </p:tgtEl>
                                      </p:cBhvr>
                                      <p:to x="100000" y="90000"/>
                                    </p:animScale>
                                    <p:animScale>
                                      <p:cBhvr>
                                        <p:cTn id="76" dur="166" decel="50000">
                                          <p:stCondLst>
                                            <p:cond delay="1668"/>
                                          </p:stCondLst>
                                        </p:cTn>
                                        <p:tgtEl>
                                          <p:spTgt spid="46"/>
                                        </p:tgtEl>
                                      </p:cBhvr>
                                      <p:to x="100000" y="100000"/>
                                    </p:animScale>
                                    <p:animScale>
                                      <p:cBhvr>
                                        <p:cTn id="77" dur="26">
                                          <p:stCondLst>
                                            <p:cond delay="1808"/>
                                          </p:stCondLst>
                                        </p:cTn>
                                        <p:tgtEl>
                                          <p:spTgt spid="46"/>
                                        </p:tgtEl>
                                      </p:cBhvr>
                                      <p:to x="100000" y="95000"/>
                                    </p:animScale>
                                    <p:animScale>
                                      <p:cBhvr>
                                        <p:cTn id="78" dur="166" decel="50000">
                                          <p:stCondLst>
                                            <p:cond delay="1834"/>
                                          </p:stCondLst>
                                        </p:cTn>
                                        <p:tgtEl>
                                          <p:spTgt spid="46"/>
                                        </p:tgtEl>
                                      </p:cBhvr>
                                      <p:to x="100000" y="100000"/>
                                    </p:animScale>
                                  </p:childTnLst>
                                </p:cTn>
                              </p:par>
                            </p:childTnLst>
                          </p:cTn>
                        </p:par>
                        <p:par>
                          <p:cTn id="79" fill="hold">
                            <p:stCondLst>
                              <p:cond delay="2500"/>
                            </p:stCondLst>
                            <p:childTnLst>
                              <p:par>
                                <p:cTn id="80" presetID="12" presetClass="entr" presetSubtype="8"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p:tgtEl>
                                          <p:spTgt spid="45"/>
                                        </p:tgtEl>
                                        <p:attrNameLst>
                                          <p:attrName>ppt_x</p:attrName>
                                        </p:attrNameLst>
                                      </p:cBhvr>
                                      <p:tavLst>
                                        <p:tav tm="0">
                                          <p:val>
                                            <p:strVal val="#ppt_x-#ppt_w*1.125000"/>
                                          </p:val>
                                        </p:tav>
                                        <p:tav tm="100000">
                                          <p:val>
                                            <p:strVal val="#ppt_x"/>
                                          </p:val>
                                        </p:tav>
                                      </p:tavLst>
                                    </p:anim>
                                    <p:animEffect transition="in" filter="wipe(right)">
                                      <p:cBhvr>
                                        <p:cTn id="83" dur="500"/>
                                        <p:tgtEl>
                                          <p:spTgt spid="45"/>
                                        </p:tgtEl>
                                      </p:cBhvr>
                                    </p:animEffect>
                                  </p:childTnLst>
                                </p:cTn>
                              </p:par>
                              <p:par>
                                <p:cTn id="84" presetID="12" presetClass="entr" presetSubtype="8" fill="hold" grpId="0" nodeType="withEffect">
                                  <p:stCondLst>
                                    <p:cond delay="15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ppt_x</p:attrName>
                                        </p:attrNameLst>
                                      </p:cBhvr>
                                      <p:tavLst>
                                        <p:tav tm="0">
                                          <p:val>
                                            <p:strVal val="#ppt_x-#ppt_w*1.125000"/>
                                          </p:val>
                                        </p:tav>
                                        <p:tav tm="100000">
                                          <p:val>
                                            <p:strVal val="#ppt_x"/>
                                          </p:val>
                                        </p:tav>
                                      </p:tavLst>
                                    </p:anim>
                                    <p:animEffect transition="in" filter="wipe(right)">
                                      <p:cBhvr>
                                        <p:cTn id="87" dur="500"/>
                                        <p:tgtEl>
                                          <p:spTgt spid="51"/>
                                        </p:tgtEl>
                                      </p:cBhvr>
                                    </p:animEffect>
                                  </p:childTnLst>
                                </p:cTn>
                              </p:par>
                              <p:par>
                                <p:cTn id="88" presetID="12" presetClass="entr" presetSubtype="8" fill="hold" grpId="0" nodeType="withEffect">
                                  <p:stCondLst>
                                    <p:cond delay="300"/>
                                  </p:stCondLst>
                                  <p:childTnLst>
                                    <p:set>
                                      <p:cBhvr>
                                        <p:cTn id="89" dur="1" fill="hold">
                                          <p:stCondLst>
                                            <p:cond delay="0"/>
                                          </p:stCondLst>
                                        </p:cTn>
                                        <p:tgtEl>
                                          <p:spTgt spid="57"/>
                                        </p:tgtEl>
                                        <p:attrNameLst>
                                          <p:attrName>style.visibility</p:attrName>
                                        </p:attrNameLst>
                                      </p:cBhvr>
                                      <p:to>
                                        <p:strVal val="visible"/>
                                      </p:to>
                                    </p:set>
                                    <p:anim calcmode="lin" valueType="num">
                                      <p:cBhvr additive="base">
                                        <p:cTn id="90" dur="500"/>
                                        <p:tgtEl>
                                          <p:spTgt spid="57"/>
                                        </p:tgtEl>
                                        <p:attrNameLst>
                                          <p:attrName>ppt_x</p:attrName>
                                        </p:attrNameLst>
                                      </p:cBhvr>
                                      <p:tavLst>
                                        <p:tav tm="0">
                                          <p:val>
                                            <p:strVal val="#ppt_x-#ppt_w*1.125000"/>
                                          </p:val>
                                        </p:tav>
                                        <p:tav tm="100000">
                                          <p:val>
                                            <p:strVal val="#ppt_x"/>
                                          </p:val>
                                        </p:tav>
                                      </p:tavLst>
                                    </p:anim>
                                    <p:animEffect transition="in" filter="wipe(right)">
                                      <p:cBhvr>
                                        <p:cTn id="91" dur="500"/>
                                        <p:tgtEl>
                                          <p:spTgt spid="57"/>
                                        </p:tgtEl>
                                      </p:cBhvr>
                                    </p:animEffect>
                                  </p:childTnLst>
                                </p:cTn>
                              </p:par>
                              <p:par>
                                <p:cTn id="92" presetID="12" presetClass="entr" presetSubtype="8" fill="hold" grpId="0" nodeType="withEffect">
                                  <p:stCondLst>
                                    <p:cond delay="45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p:tgtEl>
                                          <p:spTgt spid="63"/>
                                        </p:tgtEl>
                                        <p:attrNameLst>
                                          <p:attrName>ppt_x</p:attrName>
                                        </p:attrNameLst>
                                      </p:cBhvr>
                                      <p:tavLst>
                                        <p:tav tm="0">
                                          <p:val>
                                            <p:strVal val="#ppt_x-#ppt_w*1.125000"/>
                                          </p:val>
                                        </p:tav>
                                        <p:tav tm="100000">
                                          <p:val>
                                            <p:strVal val="#ppt_x"/>
                                          </p:val>
                                        </p:tav>
                                      </p:tavLst>
                                    </p:anim>
                                    <p:animEffect transition="in" filter="wipe(right)">
                                      <p:cBhvr>
                                        <p:cTn id="95" dur="500"/>
                                        <p:tgtEl>
                                          <p:spTgt spid="63"/>
                                        </p:tgtEl>
                                      </p:cBhvr>
                                    </p:animEffect>
                                  </p:childTnLst>
                                </p:cTn>
                              </p:par>
                            </p:childTnLst>
                          </p:cTn>
                        </p:par>
                        <p:par>
                          <p:cTn id="96" fill="hold">
                            <p:stCondLst>
                              <p:cond delay="3000"/>
                            </p:stCondLst>
                            <p:childTnLst>
                              <p:par>
                                <p:cTn id="97" presetID="18" presetClass="entr" presetSubtype="3" fill="hold" grpId="0" nodeType="after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strips(upRight)">
                                      <p:cBhvr>
                                        <p:cTn id="9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p:bldP spid="51" grpId="0"/>
      <p:bldP spid="57" grpId="0"/>
      <p:bldP spid="63" grpId="0"/>
      <p:bldP spid="69" grpId="0"/>
    </p:bldLst>
  </p:timing>
</p:sld>
</file>

<file path=ppt/theme/theme1.xml><?xml version="1.0" encoding="utf-8"?>
<a:theme xmlns:a="http://schemas.openxmlformats.org/drawingml/2006/main" name="Office Theme">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entury Gothic">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4134</Words>
  <Application>Microsoft Office PowerPoint</Application>
  <PresentationFormat>自定义</PresentationFormat>
  <Paragraphs>331</Paragraphs>
  <Slides>32</Slides>
  <Notes>32</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Gill Sans</vt:lpstr>
      <vt:lpstr>Lato Light</vt:lpstr>
      <vt:lpstr>Open Sans</vt:lpstr>
      <vt:lpstr>Roboto condensed</vt:lpstr>
      <vt:lpstr>华文黑体</vt:lpstr>
      <vt:lpstr>宋体</vt:lpstr>
      <vt:lpstr>微软雅黑</vt:lpstr>
      <vt:lpstr>Arial</vt:lpstr>
      <vt:lpstr>Bebas Neue</vt:lpstr>
      <vt:lpstr>Calibri</vt:lpstr>
      <vt:lpstr>Century Gothic</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YANGS</cp:lastModifiedBy>
  <cp:revision>161</cp:revision>
  <dcterms:created xsi:type="dcterms:W3CDTF">2010-04-12T23:12:00Z</dcterms:created>
  <dcterms:modified xsi:type="dcterms:W3CDTF">2018-03-07T16:01:10Z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y fmtid="{D5CDD505-2E9C-101B-9397-08002B2CF9AE}" pid="3" name="KSOProductBuildVer">
    <vt:lpwstr>2052-10.1.0.6490</vt:lpwstr>
  </property>
</Properties>
</file>