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heme/themeOverride1.xml" ContentType="application/vnd.openxmlformats-officedocument.themeOverr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7" r:id="rId1"/>
  </p:sldMasterIdLst>
  <p:notesMasterIdLst>
    <p:notesMasterId r:id="rId25"/>
  </p:notesMasterIdLst>
  <p:handoutMasterIdLst>
    <p:handoutMasterId r:id="rId26"/>
  </p:handoutMasterIdLst>
  <p:sldIdLst>
    <p:sldId id="4582" r:id="rId2"/>
    <p:sldId id="4583" r:id="rId3"/>
    <p:sldId id="4584" r:id="rId4"/>
    <p:sldId id="4473" r:id="rId5"/>
    <p:sldId id="4409" r:id="rId6"/>
    <p:sldId id="4415" r:id="rId7"/>
    <p:sldId id="4477" r:id="rId8"/>
    <p:sldId id="4585" r:id="rId9"/>
    <p:sldId id="4471" r:id="rId10"/>
    <p:sldId id="4553" r:id="rId11"/>
    <p:sldId id="4476" r:id="rId12"/>
    <p:sldId id="4417" r:id="rId13"/>
    <p:sldId id="4586" r:id="rId14"/>
    <p:sldId id="4474" r:id="rId15"/>
    <p:sldId id="4418" r:id="rId16"/>
    <p:sldId id="4419" r:id="rId17"/>
    <p:sldId id="4475" r:id="rId18"/>
    <p:sldId id="4587" r:id="rId19"/>
    <p:sldId id="4472" r:id="rId20"/>
    <p:sldId id="4486" r:id="rId21"/>
    <p:sldId id="4414" r:id="rId22"/>
    <p:sldId id="4588" r:id="rId23"/>
    <p:sldId id="4589" r:id="rId24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D14E5B"/>
    <a:srgbClr val="CA8F45"/>
    <a:srgbClr val="4BC1DD"/>
    <a:srgbClr val="58A9CC"/>
    <a:srgbClr val="0C2744"/>
    <a:srgbClr val="29ABE2"/>
    <a:srgbClr val="FFC000"/>
    <a:srgbClr val="5CBA46"/>
    <a:srgbClr val="0093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42" autoAdjust="0"/>
    <p:restoredTop sz="95274" autoAdjust="0"/>
  </p:normalViewPr>
  <p:slideViewPr>
    <p:cSldViewPr>
      <p:cViewPr varScale="1">
        <p:scale>
          <a:sx n="70" d="100"/>
          <a:sy n="70" d="100"/>
        </p:scale>
        <p:origin x="552" y="78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2018/3/11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7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7372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1396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3250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74502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0865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1375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3525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2155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D8A88CB0-5585-4DC3-AF7B-F8B607B001A8}" type="slidenum"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</a:rPr>
              <a:pPr algn="r" eaLnBrk="1" latinLnBrk="1" hangingPunct="1">
                <a:spcBef>
                  <a:spcPct val="0"/>
                </a:spcBef>
              </a:pPr>
              <a:t>17</a:t>
            </a:fld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32733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5577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4818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EC530858-BF76-453D-8D3B-E94317EF6EAB}" type="slidenum">
              <a:rPr lang="zh-CN" altLang="en-US" smtClean="0">
                <a:latin typeface="Calibri" panose="020F0502020204030204" pitchFamily="34" charset="0"/>
              </a:rPr>
              <a:pPr/>
              <a:t>2</a:t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84715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30852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803207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0436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4298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2489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7962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1432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94549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6452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258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2018/3/11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2886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1458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34892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2018/3/11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36.xml"/><Relationship Id="rId7" Type="http://schemas.openxmlformats.org/officeDocument/2006/relationships/tags" Target="../tags/tag40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9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Layout" Target="../slideLayouts/slideLayout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9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9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259"/>
          <p:cNvSpPr>
            <a:spLocks noChangeArrowheads="1"/>
          </p:cNvSpPr>
          <p:nvPr/>
        </p:nvSpPr>
        <p:spPr bwMode="auto">
          <a:xfrm>
            <a:off x="164679" y="1298547"/>
            <a:ext cx="3333780" cy="1769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en-US" altLang="zh-CN" sz="11500" cap="all" dirty="0" smtClean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2018</a:t>
            </a:r>
            <a:endParaRPr lang="zh-CN" altLang="en-US" sz="11500" cap="all" dirty="0">
              <a:solidFill>
                <a:schemeClr val="accent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912415" y="3098557"/>
            <a:ext cx="2945628" cy="16676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7" name="矩形 6"/>
          <p:cNvSpPr/>
          <p:nvPr/>
        </p:nvSpPr>
        <p:spPr>
          <a:xfrm flipH="1">
            <a:off x="3434173" y="3098557"/>
            <a:ext cx="64286" cy="16676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4151033" y="3985478"/>
            <a:ext cx="543742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zh-CN" altLang="en-US" sz="2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会议报告 </a:t>
            </a:r>
            <a:r>
              <a:rPr lang="en-US" altLang="zh-CN" sz="2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2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座谈交流 </a:t>
            </a:r>
            <a:r>
              <a:rPr lang="en-US" altLang="zh-CN" sz="2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2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工作总结 </a:t>
            </a:r>
            <a:r>
              <a:rPr lang="en-US" altLang="zh-CN" sz="2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2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工作汇报</a:t>
            </a:r>
            <a:endParaRPr lang="en-US" altLang="zh-CN" sz="22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3913212" y="2974266"/>
            <a:ext cx="5675244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zh-CN" altLang="en-US" sz="72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述职报告</a:t>
            </a:r>
            <a:r>
              <a:rPr lang="en-US" altLang="zh-CN" sz="72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endParaRPr lang="en-US" altLang="zh-CN" sz="72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5606779" y="4550738"/>
            <a:ext cx="398167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zh-CN" altLang="en-US" sz="1400" dirty="0">
                <a:solidFill>
                  <a:schemeClr val="accent1"/>
                </a:solidFill>
                <a:cs typeface="Arial" panose="020B0604020202020204" pitchFamily="34" charset="0"/>
              </a:rPr>
              <a:t>汇报人</a:t>
            </a:r>
            <a:r>
              <a:rPr lang="zh-CN" altLang="en-US" sz="1400" dirty="0" smtClean="0">
                <a:solidFill>
                  <a:schemeClr val="accent1"/>
                </a:solidFill>
                <a:cs typeface="Arial" panose="020B0604020202020204" pitchFamily="34" charset="0"/>
              </a:rPr>
              <a:t>：</a:t>
            </a:r>
            <a:r>
              <a:rPr lang="en-US" altLang="zh-CN" sz="1400" dirty="0" smtClean="0">
                <a:solidFill>
                  <a:schemeClr val="accent1"/>
                </a:solidFill>
                <a:cs typeface="Arial" panose="020B0604020202020204" pitchFamily="34" charset="0"/>
              </a:rPr>
              <a:t>X </a:t>
            </a:r>
            <a:r>
              <a:rPr lang="en-US" altLang="zh-CN" sz="1400" dirty="0" err="1" smtClean="0">
                <a:solidFill>
                  <a:schemeClr val="accent1"/>
                </a:solidFill>
                <a:cs typeface="Arial" panose="020B0604020202020204" pitchFamily="34" charset="0"/>
              </a:rPr>
              <a:t>X</a:t>
            </a:r>
            <a:r>
              <a:rPr lang="en-US" altLang="zh-CN" sz="1400" dirty="0" smtClean="0">
                <a:solidFill>
                  <a:schemeClr val="accent1"/>
                </a:solidFill>
                <a:cs typeface="Arial" panose="020B0604020202020204" pitchFamily="34" charset="0"/>
              </a:rPr>
              <a:t> </a:t>
            </a:r>
            <a:r>
              <a:rPr lang="en-US" altLang="zh-CN" sz="1400" dirty="0" err="1" smtClean="0">
                <a:solidFill>
                  <a:schemeClr val="accent1"/>
                </a:solidFill>
                <a:cs typeface="Arial" panose="020B0604020202020204" pitchFamily="34" charset="0"/>
              </a:rPr>
              <a:t>X</a:t>
            </a:r>
            <a:r>
              <a:rPr lang="en-US" altLang="zh-CN" sz="1400" dirty="0" smtClean="0">
                <a:solidFill>
                  <a:schemeClr val="accent1"/>
                </a:solidFill>
                <a:cs typeface="Arial" panose="020B0604020202020204" pitchFamily="34" charset="0"/>
              </a:rPr>
              <a:t>   Report </a:t>
            </a:r>
            <a:r>
              <a:rPr lang="en-US" altLang="zh-CN" sz="1400" dirty="0">
                <a:solidFill>
                  <a:schemeClr val="accent1"/>
                </a:solidFill>
                <a:cs typeface="Arial" panose="020B0604020202020204" pitchFamily="34" charset="0"/>
              </a:rPr>
              <a:t>Person: </a:t>
            </a:r>
            <a:r>
              <a:rPr lang="en-US" altLang="zh-CN" sz="1400" dirty="0" smtClean="0">
                <a:solidFill>
                  <a:schemeClr val="accent1"/>
                </a:solidFill>
                <a:cs typeface="Arial" panose="020B0604020202020204" pitchFamily="34" charset="0"/>
              </a:rPr>
              <a:t>X </a:t>
            </a:r>
            <a:r>
              <a:rPr lang="en-US" altLang="zh-CN" sz="1400" dirty="0" err="1" smtClean="0">
                <a:solidFill>
                  <a:schemeClr val="accent1"/>
                </a:solidFill>
                <a:cs typeface="Arial" panose="020B0604020202020204" pitchFamily="34" charset="0"/>
              </a:rPr>
              <a:t>X</a:t>
            </a:r>
            <a:r>
              <a:rPr lang="en-US" altLang="zh-CN" sz="1400" dirty="0" smtClean="0">
                <a:solidFill>
                  <a:schemeClr val="accent1"/>
                </a:solidFill>
                <a:cs typeface="Arial" panose="020B0604020202020204" pitchFamily="34" charset="0"/>
              </a:rPr>
              <a:t> </a:t>
            </a:r>
            <a:r>
              <a:rPr lang="en-US" altLang="zh-CN" sz="1400" dirty="0" err="1" smtClean="0">
                <a:solidFill>
                  <a:schemeClr val="accent1"/>
                </a:solidFill>
                <a:cs typeface="Arial" panose="020B0604020202020204" pitchFamily="34" charset="0"/>
              </a:rPr>
              <a:t>X</a:t>
            </a:r>
            <a:endParaRPr lang="zh-CN" altLang="en-US" sz="1400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14641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Oval 2"/>
          <p:cNvSpPr>
            <a:spLocks noChangeArrowheads="1"/>
          </p:cNvSpPr>
          <p:nvPr/>
        </p:nvSpPr>
        <p:spPr bwMode="auto">
          <a:xfrm>
            <a:off x="5880199" y="2097163"/>
            <a:ext cx="1080492" cy="107825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5" name="Oval 3"/>
          <p:cNvSpPr>
            <a:spLocks noChangeArrowheads="1"/>
          </p:cNvSpPr>
          <p:nvPr/>
        </p:nvSpPr>
        <p:spPr bwMode="auto">
          <a:xfrm>
            <a:off x="6025308" y="3615210"/>
            <a:ext cx="808137" cy="808137"/>
          </a:xfrm>
          <a:prstGeom prst="ellipse">
            <a:avLst/>
          </a:prstGeom>
          <a:solidFill>
            <a:schemeClr val="accent5"/>
          </a:solidFill>
          <a:ln w="9525" cmpd="sng">
            <a:noFill/>
            <a:round/>
            <a:headEnd/>
            <a:tailEnd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6" name="Oval 4"/>
          <p:cNvSpPr>
            <a:spLocks noChangeArrowheads="1"/>
          </p:cNvSpPr>
          <p:nvPr/>
        </p:nvSpPr>
        <p:spPr bwMode="auto">
          <a:xfrm>
            <a:off x="7259837" y="3476800"/>
            <a:ext cx="1078260" cy="107825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7" name="Oval 5"/>
          <p:cNvSpPr>
            <a:spLocks noChangeArrowheads="1"/>
          </p:cNvSpPr>
          <p:nvPr/>
        </p:nvSpPr>
        <p:spPr bwMode="auto">
          <a:xfrm>
            <a:off x="4502796" y="3476800"/>
            <a:ext cx="1078259" cy="107825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8" name="Oval 6"/>
          <p:cNvSpPr>
            <a:spLocks noChangeArrowheads="1"/>
          </p:cNvSpPr>
          <p:nvPr/>
        </p:nvSpPr>
        <p:spPr bwMode="auto">
          <a:xfrm>
            <a:off x="5880199" y="4854203"/>
            <a:ext cx="1080492" cy="108049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9" name="Freeform 7"/>
          <p:cNvSpPr>
            <a:spLocks/>
          </p:cNvSpPr>
          <p:nvPr/>
        </p:nvSpPr>
        <p:spPr bwMode="auto">
          <a:xfrm>
            <a:off x="3971480" y="2217714"/>
            <a:ext cx="1727895" cy="468809"/>
          </a:xfrm>
          <a:custGeom>
            <a:avLst/>
            <a:gdLst>
              <a:gd name="T0" fmla="*/ 774 w 774"/>
              <a:gd name="T1" fmla="*/ 210 h 210"/>
              <a:gd name="T2" fmla="*/ 389 w 774"/>
              <a:gd name="T3" fmla="*/ 210 h 210"/>
              <a:gd name="T4" fmla="*/ 389 w 774"/>
              <a:gd name="T5" fmla="*/ 0 h 210"/>
              <a:gd name="T6" fmla="*/ 0 w 774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4" h="210">
                <a:moveTo>
                  <a:pt x="774" y="210"/>
                </a:moveTo>
                <a:lnTo>
                  <a:pt x="389" y="210"/>
                </a:lnTo>
                <a:lnTo>
                  <a:pt x="389" y="0"/>
                </a:lnTo>
                <a:lnTo>
                  <a:pt x="0" y="0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0" name="Freeform 8"/>
          <p:cNvSpPr>
            <a:spLocks/>
          </p:cNvSpPr>
          <p:nvPr/>
        </p:nvSpPr>
        <p:spPr bwMode="auto">
          <a:xfrm>
            <a:off x="7833570" y="2217715"/>
            <a:ext cx="799207" cy="1076027"/>
          </a:xfrm>
          <a:custGeom>
            <a:avLst/>
            <a:gdLst>
              <a:gd name="T0" fmla="*/ 0 w 358"/>
              <a:gd name="T1" fmla="*/ 482 h 482"/>
              <a:gd name="T2" fmla="*/ 0 w 358"/>
              <a:gd name="T3" fmla="*/ 0 h 482"/>
              <a:gd name="T4" fmla="*/ 358 w 358"/>
              <a:gd name="T5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58" h="482">
                <a:moveTo>
                  <a:pt x="0" y="482"/>
                </a:moveTo>
                <a:lnTo>
                  <a:pt x="0" y="0"/>
                </a:lnTo>
                <a:lnTo>
                  <a:pt x="358" y="0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1" name="Freeform 9"/>
          <p:cNvSpPr>
            <a:spLocks/>
          </p:cNvSpPr>
          <p:nvPr/>
        </p:nvSpPr>
        <p:spPr bwMode="auto">
          <a:xfrm>
            <a:off x="7141518" y="4954663"/>
            <a:ext cx="1426517" cy="468809"/>
          </a:xfrm>
          <a:custGeom>
            <a:avLst/>
            <a:gdLst>
              <a:gd name="T0" fmla="*/ 0 w 639"/>
              <a:gd name="T1" fmla="*/ 210 h 210"/>
              <a:gd name="T2" fmla="*/ 318 w 639"/>
              <a:gd name="T3" fmla="*/ 210 h 210"/>
              <a:gd name="T4" fmla="*/ 318 w 639"/>
              <a:gd name="T5" fmla="*/ 0 h 210"/>
              <a:gd name="T6" fmla="*/ 639 w 639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9" h="210">
                <a:moveTo>
                  <a:pt x="0" y="210"/>
                </a:moveTo>
                <a:lnTo>
                  <a:pt x="318" y="210"/>
                </a:lnTo>
                <a:lnTo>
                  <a:pt x="318" y="0"/>
                </a:lnTo>
                <a:lnTo>
                  <a:pt x="639" y="0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2" name="Freeform 10"/>
          <p:cNvSpPr>
            <a:spLocks/>
          </p:cNvSpPr>
          <p:nvPr/>
        </p:nvSpPr>
        <p:spPr bwMode="auto">
          <a:xfrm>
            <a:off x="3971479" y="4659983"/>
            <a:ext cx="1069329" cy="310306"/>
          </a:xfrm>
          <a:custGeom>
            <a:avLst/>
            <a:gdLst>
              <a:gd name="T0" fmla="*/ 479 w 479"/>
              <a:gd name="T1" fmla="*/ 0 h 139"/>
              <a:gd name="T2" fmla="*/ 479 w 479"/>
              <a:gd name="T3" fmla="*/ 139 h 139"/>
              <a:gd name="T4" fmla="*/ 0 w 479"/>
              <a:gd name="T5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79" h="139">
                <a:moveTo>
                  <a:pt x="479" y="0"/>
                </a:moveTo>
                <a:lnTo>
                  <a:pt x="479" y="139"/>
                </a:lnTo>
                <a:lnTo>
                  <a:pt x="0" y="139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3" name="Freeform 11"/>
          <p:cNvSpPr>
            <a:spLocks/>
          </p:cNvSpPr>
          <p:nvPr/>
        </p:nvSpPr>
        <p:spPr bwMode="auto">
          <a:xfrm>
            <a:off x="7038827" y="3925517"/>
            <a:ext cx="95993" cy="191988"/>
          </a:xfrm>
          <a:custGeom>
            <a:avLst/>
            <a:gdLst>
              <a:gd name="T0" fmla="*/ 0 w 43"/>
              <a:gd name="T1" fmla="*/ 0 h 86"/>
              <a:gd name="T2" fmla="*/ 43 w 43"/>
              <a:gd name="T3" fmla="*/ 43 h 86"/>
              <a:gd name="T4" fmla="*/ 0 w 43"/>
              <a:gd name="T5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0" y="0"/>
                </a:moveTo>
                <a:lnTo>
                  <a:pt x="43" y="43"/>
                </a:lnTo>
                <a:lnTo>
                  <a:pt x="0" y="86"/>
                </a:lnTo>
              </a:path>
            </a:pathLst>
          </a:custGeom>
          <a:noFill/>
          <a:ln w="12700" cap="flat" cmpd="sng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4" name="Freeform 12"/>
          <p:cNvSpPr>
            <a:spLocks/>
          </p:cNvSpPr>
          <p:nvPr/>
        </p:nvSpPr>
        <p:spPr bwMode="auto">
          <a:xfrm>
            <a:off x="5706071" y="3925517"/>
            <a:ext cx="95995" cy="191988"/>
          </a:xfrm>
          <a:custGeom>
            <a:avLst/>
            <a:gdLst>
              <a:gd name="T0" fmla="*/ 43 w 43"/>
              <a:gd name="T1" fmla="*/ 86 h 86"/>
              <a:gd name="T2" fmla="*/ 0 w 43"/>
              <a:gd name="T3" fmla="*/ 43 h 86"/>
              <a:gd name="T4" fmla="*/ 43 w 43"/>
              <a:gd name="T5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43" y="86"/>
                </a:moveTo>
                <a:lnTo>
                  <a:pt x="0" y="43"/>
                </a:lnTo>
                <a:lnTo>
                  <a:pt x="43" y="0"/>
                </a:lnTo>
              </a:path>
            </a:pathLst>
          </a:custGeom>
          <a:noFill/>
          <a:ln w="12700" cap="flat" cmpd="sng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5" name="Freeform 13"/>
          <p:cNvSpPr>
            <a:spLocks/>
          </p:cNvSpPr>
          <p:nvPr/>
        </p:nvSpPr>
        <p:spPr bwMode="auto">
          <a:xfrm>
            <a:off x="6324453" y="4639891"/>
            <a:ext cx="191988" cy="95995"/>
          </a:xfrm>
          <a:custGeom>
            <a:avLst/>
            <a:gdLst>
              <a:gd name="T0" fmla="*/ 86 w 86"/>
              <a:gd name="T1" fmla="*/ 0 h 43"/>
              <a:gd name="T2" fmla="*/ 43 w 86"/>
              <a:gd name="T3" fmla="*/ 43 h 43"/>
              <a:gd name="T4" fmla="*/ 0 w 86"/>
              <a:gd name="T5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86" y="0"/>
                </a:moveTo>
                <a:lnTo>
                  <a:pt x="43" y="43"/>
                </a:ln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6" name="Freeform 14"/>
          <p:cNvSpPr>
            <a:spLocks/>
          </p:cNvSpPr>
          <p:nvPr/>
        </p:nvSpPr>
        <p:spPr bwMode="auto">
          <a:xfrm>
            <a:off x="6324453" y="3307136"/>
            <a:ext cx="191988" cy="95993"/>
          </a:xfrm>
          <a:custGeom>
            <a:avLst/>
            <a:gdLst>
              <a:gd name="T0" fmla="*/ 0 w 86"/>
              <a:gd name="T1" fmla="*/ 43 h 43"/>
              <a:gd name="T2" fmla="*/ 43 w 86"/>
              <a:gd name="T3" fmla="*/ 0 h 43"/>
              <a:gd name="T4" fmla="*/ 86 w 86"/>
              <a:gd name="T5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0" y="43"/>
                </a:moveTo>
                <a:lnTo>
                  <a:pt x="43" y="0"/>
                </a:lnTo>
                <a:lnTo>
                  <a:pt x="86" y="43"/>
                </a:lnTo>
              </a:path>
            </a:pathLst>
          </a:custGeom>
          <a:noFill/>
          <a:ln w="12700" cap="flat" cmpd="sng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7" name="Rectangle 15"/>
          <p:cNvSpPr>
            <a:spLocks noChangeArrowheads="1"/>
          </p:cNvSpPr>
          <p:nvPr/>
        </p:nvSpPr>
        <p:spPr bwMode="auto">
          <a:xfrm>
            <a:off x="8833695" y="2110558"/>
            <a:ext cx="212749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48" name="Rectangle 16"/>
          <p:cNvSpPr>
            <a:spLocks noChangeArrowheads="1"/>
          </p:cNvSpPr>
          <p:nvPr/>
        </p:nvSpPr>
        <p:spPr bwMode="auto">
          <a:xfrm>
            <a:off x="8833695" y="4840809"/>
            <a:ext cx="212749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49" name="Rectangle 17"/>
          <p:cNvSpPr>
            <a:spLocks noChangeArrowheads="1"/>
          </p:cNvSpPr>
          <p:nvPr/>
        </p:nvSpPr>
        <p:spPr bwMode="auto">
          <a:xfrm>
            <a:off x="1631902" y="4840809"/>
            <a:ext cx="212749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50" name="Rectangle 18"/>
          <p:cNvSpPr>
            <a:spLocks noChangeArrowheads="1"/>
          </p:cNvSpPr>
          <p:nvPr/>
        </p:nvSpPr>
        <p:spPr bwMode="auto">
          <a:xfrm>
            <a:off x="1631902" y="2106093"/>
            <a:ext cx="212749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51" name="Freeform 19"/>
          <p:cNvSpPr>
            <a:spLocks noEditPoints="1"/>
          </p:cNvSpPr>
          <p:nvPr/>
        </p:nvSpPr>
        <p:spPr bwMode="auto">
          <a:xfrm>
            <a:off x="6239620" y="2447652"/>
            <a:ext cx="392906" cy="401836"/>
          </a:xfrm>
          <a:custGeom>
            <a:avLst/>
            <a:gdLst>
              <a:gd name="T0" fmla="*/ 130 w 136"/>
              <a:gd name="T1" fmla="*/ 33 h 140"/>
              <a:gd name="T2" fmla="*/ 100 w 136"/>
              <a:gd name="T3" fmla="*/ 33 h 140"/>
              <a:gd name="T4" fmla="*/ 100 w 136"/>
              <a:gd name="T5" fmla="*/ 6 h 140"/>
              <a:gd name="T6" fmla="*/ 94 w 136"/>
              <a:gd name="T7" fmla="*/ 0 h 140"/>
              <a:gd name="T8" fmla="*/ 6 w 136"/>
              <a:gd name="T9" fmla="*/ 0 h 140"/>
              <a:gd name="T10" fmla="*/ 0 w 136"/>
              <a:gd name="T11" fmla="*/ 6 h 140"/>
              <a:gd name="T12" fmla="*/ 0 w 136"/>
              <a:gd name="T13" fmla="*/ 35 h 140"/>
              <a:gd name="T14" fmla="*/ 0 w 136"/>
              <a:gd name="T15" fmla="*/ 104 h 140"/>
              <a:gd name="T16" fmla="*/ 0 w 136"/>
              <a:gd name="T17" fmla="*/ 134 h 140"/>
              <a:gd name="T18" fmla="*/ 6 w 136"/>
              <a:gd name="T19" fmla="*/ 140 h 140"/>
              <a:gd name="T20" fmla="*/ 94 w 136"/>
              <a:gd name="T21" fmla="*/ 140 h 140"/>
              <a:gd name="T22" fmla="*/ 130 w 136"/>
              <a:gd name="T23" fmla="*/ 140 h 140"/>
              <a:gd name="T24" fmla="*/ 136 w 136"/>
              <a:gd name="T25" fmla="*/ 134 h 140"/>
              <a:gd name="T26" fmla="*/ 136 w 136"/>
              <a:gd name="T27" fmla="*/ 39 h 140"/>
              <a:gd name="T28" fmla="*/ 130 w 136"/>
              <a:gd name="T29" fmla="*/ 33 h 140"/>
              <a:gd name="T30" fmla="*/ 88 w 136"/>
              <a:gd name="T31" fmla="*/ 128 h 140"/>
              <a:gd name="T32" fmla="*/ 72 w 136"/>
              <a:gd name="T33" fmla="*/ 128 h 140"/>
              <a:gd name="T34" fmla="*/ 72 w 136"/>
              <a:gd name="T35" fmla="*/ 110 h 140"/>
              <a:gd name="T36" fmla="*/ 88 w 136"/>
              <a:gd name="T37" fmla="*/ 110 h 140"/>
              <a:gd name="T38" fmla="*/ 88 w 136"/>
              <a:gd name="T39" fmla="*/ 128 h 140"/>
              <a:gd name="T40" fmla="*/ 60 w 136"/>
              <a:gd name="T41" fmla="*/ 110 h 140"/>
              <a:gd name="T42" fmla="*/ 60 w 136"/>
              <a:gd name="T43" fmla="*/ 128 h 140"/>
              <a:gd name="T44" fmla="*/ 39 w 136"/>
              <a:gd name="T45" fmla="*/ 128 h 140"/>
              <a:gd name="T46" fmla="*/ 39 w 136"/>
              <a:gd name="T47" fmla="*/ 110 h 140"/>
              <a:gd name="T48" fmla="*/ 60 w 136"/>
              <a:gd name="T49" fmla="*/ 110 h 140"/>
              <a:gd name="T50" fmla="*/ 12 w 136"/>
              <a:gd name="T51" fmla="*/ 98 h 140"/>
              <a:gd name="T52" fmla="*/ 12 w 136"/>
              <a:gd name="T53" fmla="*/ 41 h 140"/>
              <a:gd name="T54" fmla="*/ 88 w 136"/>
              <a:gd name="T55" fmla="*/ 41 h 140"/>
              <a:gd name="T56" fmla="*/ 88 w 136"/>
              <a:gd name="T57" fmla="*/ 98 h 140"/>
              <a:gd name="T58" fmla="*/ 12 w 136"/>
              <a:gd name="T59" fmla="*/ 98 h 140"/>
              <a:gd name="T60" fmla="*/ 39 w 136"/>
              <a:gd name="T61" fmla="*/ 29 h 140"/>
              <a:gd name="T62" fmla="*/ 39 w 136"/>
              <a:gd name="T63" fmla="*/ 12 h 140"/>
              <a:gd name="T64" fmla="*/ 60 w 136"/>
              <a:gd name="T65" fmla="*/ 12 h 140"/>
              <a:gd name="T66" fmla="*/ 60 w 136"/>
              <a:gd name="T67" fmla="*/ 29 h 140"/>
              <a:gd name="T68" fmla="*/ 39 w 136"/>
              <a:gd name="T69" fmla="*/ 29 h 140"/>
              <a:gd name="T70" fmla="*/ 88 w 136"/>
              <a:gd name="T71" fmla="*/ 29 h 140"/>
              <a:gd name="T72" fmla="*/ 72 w 136"/>
              <a:gd name="T73" fmla="*/ 29 h 140"/>
              <a:gd name="T74" fmla="*/ 72 w 136"/>
              <a:gd name="T75" fmla="*/ 12 h 140"/>
              <a:gd name="T76" fmla="*/ 88 w 136"/>
              <a:gd name="T77" fmla="*/ 12 h 140"/>
              <a:gd name="T78" fmla="*/ 88 w 136"/>
              <a:gd name="T79" fmla="*/ 29 h 140"/>
              <a:gd name="T80" fmla="*/ 12 w 136"/>
              <a:gd name="T81" fmla="*/ 12 h 140"/>
              <a:gd name="T82" fmla="*/ 27 w 136"/>
              <a:gd name="T83" fmla="*/ 12 h 140"/>
              <a:gd name="T84" fmla="*/ 27 w 136"/>
              <a:gd name="T85" fmla="*/ 29 h 140"/>
              <a:gd name="T86" fmla="*/ 12 w 136"/>
              <a:gd name="T87" fmla="*/ 29 h 140"/>
              <a:gd name="T88" fmla="*/ 12 w 136"/>
              <a:gd name="T89" fmla="*/ 12 h 140"/>
              <a:gd name="T90" fmla="*/ 12 w 136"/>
              <a:gd name="T91" fmla="*/ 110 h 140"/>
              <a:gd name="T92" fmla="*/ 27 w 136"/>
              <a:gd name="T93" fmla="*/ 110 h 140"/>
              <a:gd name="T94" fmla="*/ 27 w 136"/>
              <a:gd name="T95" fmla="*/ 128 h 140"/>
              <a:gd name="T96" fmla="*/ 12 w 136"/>
              <a:gd name="T97" fmla="*/ 128 h 140"/>
              <a:gd name="T98" fmla="*/ 12 w 136"/>
              <a:gd name="T99" fmla="*/ 110 h 140"/>
              <a:gd name="T100" fmla="*/ 124 w 136"/>
              <a:gd name="T101" fmla="*/ 128 h 140"/>
              <a:gd name="T102" fmla="*/ 100 w 136"/>
              <a:gd name="T103" fmla="*/ 128 h 140"/>
              <a:gd name="T104" fmla="*/ 100 w 136"/>
              <a:gd name="T105" fmla="*/ 104 h 140"/>
              <a:gd name="T106" fmla="*/ 100 w 136"/>
              <a:gd name="T107" fmla="*/ 45 h 140"/>
              <a:gd name="T108" fmla="*/ 124 w 136"/>
              <a:gd name="T109" fmla="*/ 45 h 140"/>
              <a:gd name="T110" fmla="*/ 124 w 136"/>
              <a:gd name="T111" fmla="*/ 128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6" h="140">
                <a:moveTo>
                  <a:pt x="130" y="33"/>
                </a:moveTo>
                <a:cubicBezTo>
                  <a:pt x="100" y="33"/>
                  <a:pt x="100" y="33"/>
                  <a:pt x="100" y="33"/>
                </a:cubicBezTo>
                <a:cubicBezTo>
                  <a:pt x="100" y="6"/>
                  <a:pt x="100" y="6"/>
                  <a:pt x="100" y="6"/>
                </a:cubicBezTo>
                <a:cubicBezTo>
                  <a:pt x="100" y="2"/>
                  <a:pt x="97" y="0"/>
                  <a:pt x="94" y="0"/>
                </a:cubicBez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2"/>
                  <a:pt x="0" y="6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7"/>
                  <a:pt x="2" y="140"/>
                  <a:pt x="6" y="140"/>
                </a:cubicBezTo>
                <a:cubicBezTo>
                  <a:pt x="94" y="140"/>
                  <a:pt x="94" y="140"/>
                  <a:pt x="94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4" y="140"/>
                  <a:pt x="136" y="137"/>
                  <a:pt x="136" y="134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36" y="36"/>
                  <a:pt x="134" y="33"/>
                  <a:pt x="130" y="33"/>
                </a:cubicBezTo>
                <a:close/>
                <a:moveTo>
                  <a:pt x="88" y="128"/>
                </a:moveTo>
                <a:cubicBezTo>
                  <a:pt x="72" y="128"/>
                  <a:pt x="72" y="128"/>
                  <a:pt x="72" y="128"/>
                </a:cubicBezTo>
                <a:cubicBezTo>
                  <a:pt x="72" y="110"/>
                  <a:pt x="72" y="110"/>
                  <a:pt x="72" y="110"/>
                </a:cubicBezTo>
                <a:cubicBezTo>
                  <a:pt x="88" y="110"/>
                  <a:pt x="88" y="110"/>
                  <a:pt x="88" y="110"/>
                </a:cubicBezTo>
                <a:lnTo>
                  <a:pt x="88" y="128"/>
                </a:lnTo>
                <a:close/>
                <a:moveTo>
                  <a:pt x="60" y="110"/>
                </a:moveTo>
                <a:cubicBezTo>
                  <a:pt x="60" y="128"/>
                  <a:pt x="60" y="128"/>
                  <a:pt x="60" y="128"/>
                </a:cubicBezTo>
                <a:cubicBezTo>
                  <a:pt x="39" y="128"/>
                  <a:pt x="39" y="128"/>
                  <a:pt x="39" y="128"/>
                </a:cubicBezTo>
                <a:cubicBezTo>
                  <a:pt x="39" y="110"/>
                  <a:pt x="39" y="110"/>
                  <a:pt x="39" y="110"/>
                </a:cubicBezTo>
                <a:lnTo>
                  <a:pt x="60" y="110"/>
                </a:lnTo>
                <a:close/>
                <a:moveTo>
                  <a:pt x="12" y="98"/>
                </a:moveTo>
                <a:cubicBezTo>
                  <a:pt x="12" y="41"/>
                  <a:pt x="12" y="41"/>
                  <a:pt x="12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88" y="98"/>
                  <a:pt x="88" y="98"/>
                  <a:pt x="88" y="98"/>
                </a:cubicBezTo>
                <a:lnTo>
                  <a:pt x="12" y="98"/>
                </a:lnTo>
                <a:close/>
                <a:moveTo>
                  <a:pt x="39" y="29"/>
                </a:moveTo>
                <a:cubicBezTo>
                  <a:pt x="39" y="12"/>
                  <a:pt x="39" y="12"/>
                  <a:pt x="39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29"/>
                  <a:pt x="60" y="29"/>
                  <a:pt x="60" y="29"/>
                </a:cubicBezTo>
                <a:lnTo>
                  <a:pt x="39" y="29"/>
                </a:lnTo>
                <a:close/>
                <a:moveTo>
                  <a:pt x="88" y="29"/>
                </a:moveTo>
                <a:cubicBezTo>
                  <a:pt x="72" y="29"/>
                  <a:pt x="72" y="29"/>
                  <a:pt x="72" y="29"/>
                </a:cubicBezTo>
                <a:cubicBezTo>
                  <a:pt x="72" y="12"/>
                  <a:pt x="72" y="12"/>
                  <a:pt x="72" y="12"/>
                </a:cubicBezTo>
                <a:cubicBezTo>
                  <a:pt x="88" y="12"/>
                  <a:pt x="88" y="12"/>
                  <a:pt x="88" y="12"/>
                </a:cubicBezTo>
                <a:lnTo>
                  <a:pt x="88" y="29"/>
                </a:lnTo>
                <a:close/>
                <a:moveTo>
                  <a:pt x="12" y="12"/>
                </a:moveTo>
                <a:cubicBezTo>
                  <a:pt x="27" y="12"/>
                  <a:pt x="27" y="12"/>
                  <a:pt x="27" y="12"/>
                </a:cubicBezTo>
                <a:cubicBezTo>
                  <a:pt x="27" y="29"/>
                  <a:pt x="27" y="29"/>
                  <a:pt x="27" y="29"/>
                </a:cubicBezTo>
                <a:cubicBezTo>
                  <a:pt x="12" y="29"/>
                  <a:pt x="12" y="29"/>
                  <a:pt x="12" y="29"/>
                </a:cubicBezTo>
                <a:lnTo>
                  <a:pt x="12" y="12"/>
                </a:lnTo>
                <a:close/>
                <a:moveTo>
                  <a:pt x="12" y="110"/>
                </a:moveTo>
                <a:cubicBezTo>
                  <a:pt x="27" y="110"/>
                  <a:pt x="27" y="110"/>
                  <a:pt x="27" y="110"/>
                </a:cubicBezTo>
                <a:cubicBezTo>
                  <a:pt x="27" y="128"/>
                  <a:pt x="27" y="128"/>
                  <a:pt x="27" y="128"/>
                </a:cubicBezTo>
                <a:cubicBezTo>
                  <a:pt x="12" y="128"/>
                  <a:pt x="12" y="128"/>
                  <a:pt x="12" y="128"/>
                </a:cubicBezTo>
                <a:lnTo>
                  <a:pt x="12" y="110"/>
                </a:lnTo>
                <a:close/>
                <a:moveTo>
                  <a:pt x="124" y="128"/>
                </a:moveTo>
                <a:cubicBezTo>
                  <a:pt x="100" y="128"/>
                  <a:pt x="100" y="128"/>
                  <a:pt x="100" y="128"/>
                </a:cubicBezTo>
                <a:cubicBezTo>
                  <a:pt x="100" y="104"/>
                  <a:pt x="100" y="104"/>
                  <a:pt x="100" y="104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124" y="45"/>
                  <a:pt x="124" y="45"/>
                  <a:pt x="124" y="45"/>
                </a:cubicBezTo>
                <a:lnTo>
                  <a:pt x="124" y="1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452" name="Group 20"/>
          <p:cNvGrpSpPr>
            <a:grpSpLocks/>
          </p:cNvGrpSpPr>
          <p:nvPr/>
        </p:nvGrpSpPr>
        <p:grpSpPr bwMode="auto">
          <a:xfrm>
            <a:off x="4815335" y="3778177"/>
            <a:ext cx="495598" cy="504527"/>
            <a:chOff x="0" y="0"/>
            <a:chExt cx="276" cy="281"/>
          </a:xfrm>
        </p:grpSpPr>
        <p:sp>
          <p:nvSpPr>
            <p:cNvPr id="18453" name="Freeform 21"/>
            <p:cNvSpPr>
              <a:spLocks/>
            </p:cNvSpPr>
            <p:nvPr/>
          </p:nvSpPr>
          <p:spPr bwMode="auto">
            <a:xfrm>
              <a:off x="0" y="0"/>
              <a:ext cx="276" cy="203"/>
            </a:xfrm>
            <a:custGeom>
              <a:avLst/>
              <a:gdLst>
                <a:gd name="T0" fmla="*/ 106 w 138"/>
                <a:gd name="T1" fmla="*/ 37 h 101"/>
                <a:gd name="T2" fmla="*/ 100 w 138"/>
                <a:gd name="T3" fmla="*/ 38 h 101"/>
                <a:gd name="T4" fmla="*/ 100 w 138"/>
                <a:gd name="T5" fmla="*/ 35 h 101"/>
                <a:gd name="T6" fmla="*/ 66 w 138"/>
                <a:gd name="T7" fmla="*/ 0 h 101"/>
                <a:gd name="T8" fmla="*/ 32 w 138"/>
                <a:gd name="T9" fmla="*/ 29 h 101"/>
                <a:gd name="T10" fmla="*/ 22 w 138"/>
                <a:gd name="T11" fmla="*/ 30 h 101"/>
                <a:gd name="T12" fmla="*/ 22 w 138"/>
                <a:gd name="T13" fmla="*/ 30 h 101"/>
                <a:gd name="T14" fmla="*/ 8 w 138"/>
                <a:gd name="T15" fmla="*/ 51 h 101"/>
                <a:gd name="T16" fmla="*/ 10 w 138"/>
                <a:gd name="T17" fmla="*/ 60 h 101"/>
                <a:gd name="T18" fmla="*/ 0 w 138"/>
                <a:gd name="T19" fmla="*/ 79 h 101"/>
                <a:gd name="T20" fmla="*/ 22 w 138"/>
                <a:gd name="T21" fmla="*/ 101 h 101"/>
                <a:gd name="T22" fmla="*/ 45 w 138"/>
                <a:gd name="T23" fmla="*/ 101 h 101"/>
                <a:gd name="T24" fmla="*/ 51 w 138"/>
                <a:gd name="T25" fmla="*/ 95 h 101"/>
                <a:gd name="T26" fmla="*/ 45 w 138"/>
                <a:gd name="T27" fmla="*/ 89 h 101"/>
                <a:gd name="T28" fmla="*/ 22 w 138"/>
                <a:gd name="T29" fmla="*/ 89 h 101"/>
                <a:gd name="T30" fmla="*/ 12 w 138"/>
                <a:gd name="T31" fmla="*/ 79 h 101"/>
                <a:gd name="T32" fmla="*/ 20 w 138"/>
                <a:gd name="T33" fmla="*/ 69 h 101"/>
                <a:gd name="T34" fmla="*/ 25 w 138"/>
                <a:gd name="T35" fmla="*/ 65 h 101"/>
                <a:gd name="T36" fmla="*/ 23 w 138"/>
                <a:gd name="T37" fmla="*/ 58 h 101"/>
                <a:gd name="T38" fmla="*/ 20 w 138"/>
                <a:gd name="T39" fmla="*/ 51 h 101"/>
                <a:gd name="T40" fmla="*/ 26 w 138"/>
                <a:gd name="T41" fmla="*/ 41 h 101"/>
                <a:gd name="T42" fmla="*/ 26 w 138"/>
                <a:gd name="T43" fmla="*/ 41 h 101"/>
                <a:gd name="T44" fmla="*/ 35 w 138"/>
                <a:gd name="T45" fmla="*/ 42 h 101"/>
                <a:gd name="T46" fmla="*/ 41 w 138"/>
                <a:gd name="T47" fmla="*/ 42 h 101"/>
                <a:gd name="T48" fmla="*/ 43 w 138"/>
                <a:gd name="T49" fmla="*/ 36 h 101"/>
                <a:gd name="T50" fmla="*/ 43 w 138"/>
                <a:gd name="T51" fmla="*/ 35 h 101"/>
                <a:gd name="T52" fmla="*/ 43 w 138"/>
                <a:gd name="T53" fmla="*/ 35 h 101"/>
                <a:gd name="T54" fmla="*/ 66 w 138"/>
                <a:gd name="T55" fmla="*/ 12 h 101"/>
                <a:gd name="T56" fmla="*/ 88 w 138"/>
                <a:gd name="T57" fmla="*/ 35 h 101"/>
                <a:gd name="T58" fmla="*/ 84 w 138"/>
                <a:gd name="T59" fmla="*/ 46 h 101"/>
                <a:gd name="T60" fmla="*/ 86 w 138"/>
                <a:gd name="T61" fmla="*/ 54 h 101"/>
                <a:gd name="T62" fmla="*/ 93 w 138"/>
                <a:gd name="T63" fmla="*/ 54 h 101"/>
                <a:gd name="T64" fmla="*/ 106 w 138"/>
                <a:gd name="T65" fmla="*/ 49 h 101"/>
                <a:gd name="T66" fmla="*/ 126 w 138"/>
                <a:gd name="T67" fmla="*/ 69 h 101"/>
                <a:gd name="T68" fmla="*/ 106 w 138"/>
                <a:gd name="T69" fmla="*/ 89 h 101"/>
                <a:gd name="T70" fmla="*/ 93 w 138"/>
                <a:gd name="T71" fmla="*/ 89 h 101"/>
                <a:gd name="T72" fmla="*/ 87 w 138"/>
                <a:gd name="T73" fmla="*/ 95 h 101"/>
                <a:gd name="T74" fmla="*/ 93 w 138"/>
                <a:gd name="T75" fmla="*/ 101 h 101"/>
                <a:gd name="T76" fmla="*/ 106 w 138"/>
                <a:gd name="T77" fmla="*/ 101 h 101"/>
                <a:gd name="T78" fmla="*/ 138 w 138"/>
                <a:gd name="T79" fmla="*/ 69 h 101"/>
                <a:gd name="T80" fmla="*/ 106 w 138"/>
                <a:gd name="T81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01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454" name="Freeform 22"/>
            <p:cNvSpPr>
              <a:spLocks/>
            </p:cNvSpPr>
            <p:nvPr/>
          </p:nvSpPr>
          <p:spPr bwMode="auto">
            <a:xfrm>
              <a:off x="84" y="115"/>
              <a:ext cx="108" cy="166"/>
            </a:xfrm>
            <a:custGeom>
              <a:avLst/>
              <a:gdLst>
                <a:gd name="T0" fmla="*/ 43 w 54"/>
                <a:gd name="T1" fmla="*/ 53 h 83"/>
                <a:gd name="T2" fmla="*/ 33 w 54"/>
                <a:gd name="T3" fmla="*/ 63 h 83"/>
                <a:gd name="T4" fmla="*/ 33 w 54"/>
                <a:gd name="T5" fmla="*/ 6 h 83"/>
                <a:gd name="T6" fmla="*/ 27 w 54"/>
                <a:gd name="T7" fmla="*/ 0 h 83"/>
                <a:gd name="T8" fmla="*/ 21 w 54"/>
                <a:gd name="T9" fmla="*/ 6 h 83"/>
                <a:gd name="T10" fmla="*/ 21 w 54"/>
                <a:gd name="T11" fmla="*/ 63 h 83"/>
                <a:gd name="T12" fmla="*/ 11 w 54"/>
                <a:gd name="T13" fmla="*/ 53 h 83"/>
                <a:gd name="T14" fmla="*/ 2 w 54"/>
                <a:gd name="T15" fmla="*/ 53 h 83"/>
                <a:gd name="T16" fmla="*/ 2 w 54"/>
                <a:gd name="T17" fmla="*/ 61 h 83"/>
                <a:gd name="T18" fmla="*/ 23 w 54"/>
                <a:gd name="T19" fmla="*/ 82 h 83"/>
                <a:gd name="T20" fmla="*/ 27 w 54"/>
                <a:gd name="T21" fmla="*/ 83 h 83"/>
                <a:gd name="T22" fmla="*/ 31 w 54"/>
                <a:gd name="T23" fmla="*/ 82 h 83"/>
                <a:gd name="T24" fmla="*/ 52 w 54"/>
                <a:gd name="T25" fmla="*/ 61 h 83"/>
                <a:gd name="T26" fmla="*/ 52 w 54"/>
                <a:gd name="T27" fmla="*/ 53 h 83"/>
                <a:gd name="T28" fmla="*/ 43 w 54"/>
                <a:gd name="T29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3">
                  <a:moveTo>
                    <a:pt x="43" y="5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"/>
                    <a:pt x="30" y="0"/>
                    <a:pt x="27" y="0"/>
                  </a:cubicBezTo>
                  <a:cubicBezTo>
                    <a:pt x="24" y="0"/>
                    <a:pt x="21" y="2"/>
                    <a:pt x="21" y="6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0"/>
                    <a:pt x="5" y="50"/>
                    <a:pt x="2" y="53"/>
                  </a:cubicBezTo>
                  <a:cubicBezTo>
                    <a:pt x="0" y="55"/>
                    <a:pt x="0" y="59"/>
                    <a:pt x="2" y="61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3"/>
                    <a:pt x="25" y="83"/>
                    <a:pt x="27" y="83"/>
                  </a:cubicBezTo>
                  <a:cubicBezTo>
                    <a:pt x="28" y="83"/>
                    <a:pt x="30" y="83"/>
                    <a:pt x="31" y="8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4" y="59"/>
                    <a:pt x="54" y="55"/>
                    <a:pt x="52" y="53"/>
                  </a:cubicBezTo>
                  <a:cubicBezTo>
                    <a:pt x="49" y="50"/>
                    <a:pt x="45" y="50"/>
                    <a:pt x="4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8455" name="Freeform 23"/>
          <p:cNvSpPr>
            <a:spLocks noEditPoints="1"/>
          </p:cNvSpPr>
          <p:nvPr/>
        </p:nvSpPr>
        <p:spPr bwMode="auto">
          <a:xfrm>
            <a:off x="6210598" y="5182370"/>
            <a:ext cx="437555" cy="464344"/>
          </a:xfrm>
          <a:custGeom>
            <a:avLst/>
            <a:gdLst>
              <a:gd name="T0" fmla="*/ 111 w 132"/>
              <a:gd name="T1" fmla="*/ 56 h 140"/>
              <a:gd name="T2" fmla="*/ 103 w 132"/>
              <a:gd name="T3" fmla="*/ 56 h 140"/>
              <a:gd name="T4" fmla="*/ 103 w 132"/>
              <a:gd name="T5" fmla="*/ 37 h 140"/>
              <a:gd name="T6" fmla="*/ 66 w 132"/>
              <a:gd name="T7" fmla="*/ 0 h 140"/>
              <a:gd name="T8" fmla="*/ 29 w 132"/>
              <a:gd name="T9" fmla="*/ 37 h 140"/>
              <a:gd name="T10" fmla="*/ 29 w 132"/>
              <a:gd name="T11" fmla="*/ 55 h 140"/>
              <a:gd name="T12" fmla="*/ 21 w 132"/>
              <a:gd name="T13" fmla="*/ 55 h 140"/>
              <a:gd name="T14" fmla="*/ 0 w 132"/>
              <a:gd name="T15" fmla="*/ 76 h 140"/>
              <a:gd name="T16" fmla="*/ 21 w 132"/>
              <a:gd name="T17" fmla="*/ 97 h 140"/>
              <a:gd name="T18" fmla="*/ 41 w 132"/>
              <a:gd name="T19" fmla="*/ 97 h 140"/>
              <a:gd name="T20" fmla="*/ 41 w 132"/>
              <a:gd name="T21" fmla="*/ 57 h 140"/>
              <a:gd name="T22" fmla="*/ 41 w 132"/>
              <a:gd name="T23" fmla="*/ 55 h 140"/>
              <a:gd name="T24" fmla="*/ 41 w 132"/>
              <a:gd name="T25" fmla="*/ 37 h 140"/>
              <a:gd name="T26" fmla="*/ 66 w 132"/>
              <a:gd name="T27" fmla="*/ 12 h 140"/>
              <a:gd name="T28" fmla="*/ 91 w 132"/>
              <a:gd name="T29" fmla="*/ 37 h 140"/>
              <a:gd name="T30" fmla="*/ 91 w 132"/>
              <a:gd name="T31" fmla="*/ 56 h 140"/>
              <a:gd name="T32" fmla="*/ 91 w 132"/>
              <a:gd name="T33" fmla="*/ 59 h 140"/>
              <a:gd name="T34" fmla="*/ 91 w 132"/>
              <a:gd name="T35" fmla="*/ 92 h 140"/>
              <a:gd name="T36" fmla="*/ 91 w 132"/>
              <a:gd name="T37" fmla="*/ 98 h 140"/>
              <a:gd name="T38" fmla="*/ 91 w 132"/>
              <a:gd name="T39" fmla="*/ 109 h 140"/>
              <a:gd name="T40" fmla="*/ 81 w 132"/>
              <a:gd name="T41" fmla="*/ 119 h 140"/>
              <a:gd name="T42" fmla="*/ 79 w 132"/>
              <a:gd name="T43" fmla="*/ 119 h 140"/>
              <a:gd name="T44" fmla="*/ 66 w 132"/>
              <a:gd name="T45" fmla="*/ 110 h 140"/>
              <a:gd name="T46" fmla="*/ 51 w 132"/>
              <a:gd name="T47" fmla="*/ 125 h 140"/>
              <a:gd name="T48" fmla="*/ 66 w 132"/>
              <a:gd name="T49" fmla="*/ 140 h 140"/>
              <a:gd name="T50" fmla="*/ 79 w 132"/>
              <a:gd name="T51" fmla="*/ 131 h 140"/>
              <a:gd name="T52" fmla="*/ 81 w 132"/>
              <a:gd name="T53" fmla="*/ 131 h 140"/>
              <a:gd name="T54" fmla="*/ 103 w 132"/>
              <a:gd name="T55" fmla="*/ 109 h 140"/>
              <a:gd name="T56" fmla="*/ 103 w 132"/>
              <a:gd name="T57" fmla="*/ 98 h 140"/>
              <a:gd name="T58" fmla="*/ 111 w 132"/>
              <a:gd name="T59" fmla="*/ 98 h 140"/>
              <a:gd name="T60" fmla="*/ 132 w 132"/>
              <a:gd name="T61" fmla="*/ 77 h 140"/>
              <a:gd name="T62" fmla="*/ 111 w 132"/>
              <a:gd name="T63" fmla="*/ 56 h 140"/>
              <a:gd name="T64" fmla="*/ 29 w 132"/>
              <a:gd name="T65" fmla="*/ 85 h 140"/>
              <a:gd name="T66" fmla="*/ 21 w 132"/>
              <a:gd name="T67" fmla="*/ 85 h 140"/>
              <a:gd name="T68" fmla="*/ 12 w 132"/>
              <a:gd name="T69" fmla="*/ 76 h 140"/>
              <a:gd name="T70" fmla="*/ 21 w 132"/>
              <a:gd name="T71" fmla="*/ 67 h 140"/>
              <a:gd name="T72" fmla="*/ 29 w 132"/>
              <a:gd name="T73" fmla="*/ 67 h 140"/>
              <a:gd name="T74" fmla="*/ 29 w 132"/>
              <a:gd name="T75" fmla="*/ 85 h 140"/>
              <a:gd name="T76" fmla="*/ 111 w 132"/>
              <a:gd name="T77" fmla="*/ 86 h 140"/>
              <a:gd name="T78" fmla="*/ 103 w 132"/>
              <a:gd name="T79" fmla="*/ 86 h 140"/>
              <a:gd name="T80" fmla="*/ 103 w 132"/>
              <a:gd name="T81" fmla="*/ 68 h 140"/>
              <a:gd name="T82" fmla="*/ 111 w 132"/>
              <a:gd name="T83" fmla="*/ 68 h 140"/>
              <a:gd name="T84" fmla="*/ 120 w 132"/>
              <a:gd name="T85" fmla="*/ 77 h 140"/>
              <a:gd name="T86" fmla="*/ 111 w 132"/>
              <a:gd name="T87" fmla="*/ 86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2" h="140">
                <a:moveTo>
                  <a:pt x="111" y="56"/>
                </a:moveTo>
                <a:cubicBezTo>
                  <a:pt x="103" y="56"/>
                  <a:pt x="103" y="56"/>
                  <a:pt x="103" y="56"/>
                </a:cubicBezTo>
                <a:cubicBezTo>
                  <a:pt x="103" y="37"/>
                  <a:pt x="103" y="37"/>
                  <a:pt x="103" y="37"/>
                </a:cubicBezTo>
                <a:cubicBezTo>
                  <a:pt x="103" y="16"/>
                  <a:pt x="86" y="0"/>
                  <a:pt x="66" y="0"/>
                </a:cubicBezTo>
                <a:cubicBezTo>
                  <a:pt x="46" y="0"/>
                  <a:pt x="29" y="16"/>
                  <a:pt x="29" y="37"/>
                </a:cubicBezTo>
                <a:cubicBezTo>
                  <a:pt x="29" y="55"/>
                  <a:pt x="29" y="55"/>
                  <a:pt x="29" y="55"/>
                </a:cubicBezTo>
                <a:cubicBezTo>
                  <a:pt x="21" y="55"/>
                  <a:pt x="21" y="55"/>
                  <a:pt x="21" y="55"/>
                </a:cubicBezTo>
                <a:cubicBezTo>
                  <a:pt x="9" y="55"/>
                  <a:pt x="0" y="65"/>
                  <a:pt x="0" y="76"/>
                </a:cubicBezTo>
                <a:cubicBezTo>
                  <a:pt x="0" y="88"/>
                  <a:pt x="9" y="97"/>
                  <a:pt x="21" y="97"/>
                </a:cubicBezTo>
                <a:cubicBezTo>
                  <a:pt x="41" y="97"/>
                  <a:pt x="41" y="97"/>
                  <a:pt x="41" y="9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23"/>
                  <a:pt x="52" y="12"/>
                  <a:pt x="66" y="12"/>
                </a:cubicBezTo>
                <a:cubicBezTo>
                  <a:pt x="80" y="12"/>
                  <a:pt x="91" y="23"/>
                  <a:pt x="91" y="37"/>
                </a:cubicBezTo>
                <a:cubicBezTo>
                  <a:pt x="91" y="56"/>
                  <a:pt x="91" y="56"/>
                  <a:pt x="91" y="56"/>
                </a:cubicBezTo>
                <a:cubicBezTo>
                  <a:pt x="91" y="59"/>
                  <a:pt x="91" y="59"/>
                  <a:pt x="91" y="59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8"/>
                  <a:pt x="91" y="98"/>
                  <a:pt x="91" y="98"/>
                </a:cubicBezTo>
                <a:cubicBezTo>
                  <a:pt x="91" y="109"/>
                  <a:pt x="91" y="109"/>
                  <a:pt x="91" y="109"/>
                </a:cubicBezTo>
                <a:cubicBezTo>
                  <a:pt x="91" y="114"/>
                  <a:pt x="86" y="119"/>
                  <a:pt x="81" y="119"/>
                </a:cubicBezTo>
                <a:cubicBezTo>
                  <a:pt x="79" y="119"/>
                  <a:pt x="79" y="119"/>
                  <a:pt x="79" y="119"/>
                </a:cubicBezTo>
                <a:cubicBezTo>
                  <a:pt x="77" y="114"/>
                  <a:pt x="72" y="110"/>
                  <a:pt x="66" y="110"/>
                </a:cubicBezTo>
                <a:cubicBezTo>
                  <a:pt x="58" y="110"/>
                  <a:pt x="51" y="117"/>
                  <a:pt x="51" y="125"/>
                </a:cubicBezTo>
                <a:cubicBezTo>
                  <a:pt x="51" y="133"/>
                  <a:pt x="58" y="140"/>
                  <a:pt x="66" y="140"/>
                </a:cubicBezTo>
                <a:cubicBezTo>
                  <a:pt x="72" y="140"/>
                  <a:pt x="77" y="136"/>
                  <a:pt x="79" y="131"/>
                </a:cubicBezTo>
                <a:cubicBezTo>
                  <a:pt x="81" y="131"/>
                  <a:pt x="81" y="131"/>
                  <a:pt x="81" y="131"/>
                </a:cubicBezTo>
                <a:cubicBezTo>
                  <a:pt x="93" y="131"/>
                  <a:pt x="103" y="121"/>
                  <a:pt x="103" y="109"/>
                </a:cubicBezTo>
                <a:cubicBezTo>
                  <a:pt x="103" y="98"/>
                  <a:pt x="103" y="98"/>
                  <a:pt x="103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23" y="98"/>
                  <a:pt x="132" y="89"/>
                  <a:pt x="132" y="77"/>
                </a:cubicBezTo>
                <a:cubicBezTo>
                  <a:pt x="132" y="66"/>
                  <a:pt x="123" y="56"/>
                  <a:pt x="111" y="56"/>
                </a:cubicBezTo>
                <a:close/>
                <a:moveTo>
                  <a:pt x="29" y="85"/>
                </a:moveTo>
                <a:cubicBezTo>
                  <a:pt x="21" y="85"/>
                  <a:pt x="21" y="85"/>
                  <a:pt x="21" y="85"/>
                </a:cubicBezTo>
                <a:cubicBezTo>
                  <a:pt x="16" y="85"/>
                  <a:pt x="12" y="81"/>
                  <a:pt x="12" y="76"/>
                </a:cubicBezTo>
                <a:cubicBezTo>
                  <a:pt x="12" y="71"/>
                  <a:pt x="16" y="67"/>
                  <a:pt x="21" y="67"/>
                </a:cubicBezTo>
                <a:cubicBezTo>
                  <a:pt x="29" y="67"/>
                  <a:pt x="29" y="67"/>
                  <a:pt x="29" y="67"/>
                </a:cubicBezTo>
                <a:lnTo>
                  <a:pt x="29" y="85"/>
                </a:lnTo>
                <a:close/>
                <a:moveTo>
                  <a:pt x="111" y="86"/>
                </a:moveTo>
                <a:cubicBezTo>
                  <a:pt x="103" y="86"/>
                  <a:pt x="103" y="86"/>
                  <a:pt x="103" y="86"/>
                </a:cubicBezTo>
                <a:cubicBezTo>
                  <a:pt x="103" y="68"/>
                  <a:pt x="103" y="68"/>
                  <a:pt x="103" y="68"/>
                </a:cubicBezTo>
                <a:cubicBezTo>
                  <a:pt x="111" y="68"/>
                  <a:pt x="111" y="68"/>
                  <a:pt x="111" y="68"/>
                </a:cubicBezTo>
                <a:cubicBezTo>
                  <a:pt x="116" y="68"/>
                  <a:pt x="120" y="72"/>
                  <a:pt x="120" y="77"/>
                </a:cubicBezTo>
                <a:cubicBezTo>
                  <a:pt x="120" y="82"/>
                  <a:pt x="116" y="86"/>
                  <a:pt x="111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456" name="Group 24"/>
          <p:cNvGrpSpPr>
            <a:grpSpLocks/>
          </p:cNvGrpSpPr>
          <p:nvPr/>
        </p:nvGrpSpPr>
        <p:grpSpPr bwMode="auto">
          <a:xfrm>
            <a:off x="7592468" y="3813895"/>
            <a:ext cx="433090" cy="370582"/>
            <a:chOff x="0" y="0"/>
            <a:chExt cx="280" cy="240"/>
          </a:xfrm>
        </p:grpSpPr>
        <p:sp>
          <p:nvSpPr>
            <p:cNvPr id="18457" name="Freeform 25"/>
            <p:cNvSpPr>
              <a:spLocks noEditPoints="1"/>
            </p:cNvSpPr>
            <p:nvPr/>
          </p:nvSpPr>
          <p:spPr bwMode="auto">
            <a:xfrm>
              <a:off x="0" y="0"/>
              <a:ext cx="280" cy="240"/>
            </a:xfrm>
            <a:custGeom>
              <a:avLst/>
              <a:gdLst>
                <a:gd name="T0" fmla="*/ 122 w 140"/>
                <a:gd name="T1" fmla="*/ 20 h 120"/>
                <a:gd name="T2" fmla="*/ 100 w 140"/>
                <a:gd name="T3" fmla="*/ 20 h 120"/>
                <a:gd name="T4" fmla="*/ 100 w 140"/>
                <a:gd name="T5" fmla="*/ 18 h 120"/>
                <a:gd name="T6" fmla="*/ 100 w 140"/>
                <a:gd name="T7" fmla="*/ 15 h 120"/>
                <a:gd name="T8" fmla="*/ 85 w 140"/>
                <a:gd name="T9" fmla="*/ 0 h 120"/>
                <a:gd name="T10" fmla="*/ 70 w 140"/>
                <a:gd name="T11" fmla="*/ 0 h 120"/>
                <a:gd name="T12" fmla="*/ 56 w 140"/>
                <a:gd name="T13" fmla="*/ 15 h 120"/>
                <a:gd name="T14" fmla="*/ 56 w 140"/>
                <a:gd name="T15" fmla="*/ 20 h 120"/>
                <a:gd name="T16" fmla="*/ 18 w 140"/>
                <a:gd name="T17" fmla="*/ 20 h 120"/>
                <a:gd name="T18" fmla="*/ 0 w 140"/>
                <a:gd name="T19" fmla="*/ 38 h 120"/>
                <a:gd name="T20" fmla="*/ 0 w 140"/>
                <a:gd name="T21" fmla="*/ 101 h 120"/>
                <a:gd name="T22" fmla="*/ 18 w 140"/>
                <a:gd name="T23" fmla="*/ 120 h 120"/>
                <a:gd name="T24" fmla="*/ 122 w 140"/>
                <a:gd name="T25" fmla="*/ 120 h 120"/>
                <a:gd name="T26" fmla="*/ 140 w 140"/>
                <a:gd name="T27" fmla="*/ 101 h 120"/>
                <a:gd name="T28" fmla="*/ 140 w 140"/>
                <a:gd name="T29" fmla="*/ 38 h 120"/>
                <a:gd name="T30" fmla="*/ 122 w 140"/>
                <a:gd name="T31" fmla="*/ 20 h 120"/>
                <a:gd name="T32" fmla="*/ 12 w 140"/>
                <a:gd name="T33" fmla="*/ 101 h 120"/>
                <a:gd name="T34" fmla="*/ 12 w 140"/>
                <a:gd name="T35" fmla="*/ 38 h 120"/>
                <a:gd name="T36" fmla="*/ 18 w 140"/>
                <a:gd name="T37" fmla="*/ 32 h 120"/>
                <a:gd name="T38" fmla="*/ 33 w 140"/>
                <a:gd name="T39" fmla="*/ 32 h 120"/>
                <a:gd name="T40" fmla="*/ 33 w 140"/>
                <a:gd name="T41" fmla="*/ 108 h 120"/>
                <a:gd name="T42" fmla="*/ 18 w 140"/>
                <a:gd name="T43" fmla="*/ 108 h 120"/>
                <a:gd name="T44" fmla="*/ 12 w 140"/>
                <a:gd name="T45" fmla="*/ 101 h 120"/>
                <a:gd name="T46" fmla="*/ 128 w 140"/>
                <a:gd name="T47" fmla="*/ 101 h 120"/>
                <a:gd name="T48" fmla="*/ 122 w 140"/>
                <a:gd name="T49" fmla="*/ 108 h 120"/>
                <a:gd name="T50" fmla="*/ 45 w 140"/>
                <a:gd name="T51" fmla="*/ 108 h 120"/>
                <a:gd name="T52" fmla="*/ 45 w 140"/>
                <a:gd name="T53" fmla="*/ 32 h 120"/>
                <a:gd name="T54" fmla="*/ 56 w 140"/>
                <a:gd name="T55" fmla="*/ 32 h 120"/>
                <a:gd name="T56" fmla="*/ 99 w 140"/>
                <a:gd name="T57" fmla="*/ 32 h 120"/>
                <a:gd name="T58" fmla="*/ 122 w 140"/>
                <a:gd name="T59" fmla="*/ 32 h 120"/>
                <a:gd name="T60" fmla="*/ 128 w 140"/>
                <a:gd name="T61" fmla="*/ 38 h 120"/>
                <a:gd name="T62" fmla="*/ 128 w 140"/>
                <a:gd name="T63" fmla="*/ 10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20">
                  <a:moveTo>
                    <a:pt x="122" y="20"/>
                  </a:moveTo>
                  <a:cubicBezTo>
                    <a:pt x="100" y="20"/>
                    <a:pt x="100" y="20"/>
                    <a:pt x="100" y="20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6"/>
                    <a:pt x="93" y="0"/>
                    <a:pt x="85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2" y="0"/>
                    <a:pt x="56" y="6"/>
                    <a:pt x="56" y="15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8" y="20"/>
                    <a:pt x="0" y="28"/>
                    <a:pt x="0" y="38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2"/>
                    <a:pt x="8" y="120"/>
                    <a:pt x="18" y="120"/>
                  </a:cubicBezTo>
                  <a:cubicBezTo>
                    <a:pt x="122" y="120"/>
                    <a:pt x="122" y="120"/>
                    <a:pt x="122" y="120"/>
                  </a:cubicBezTo>
                  <a:cubicBezTo>
                    <a:pt x="132" y="120"/>
                    <a:pt x="140" y="111"/>
                    <a:pt x="140" y="101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28"/>
                    <a:pt x="132" y="20"/>
                    <a:pt x="122" y="20"/>
                  </a:cubicBezTo>
                  <a:close/>
                  <a:moveTo>
                    <a:pt x="12" y="101"/>
                  </a:moveTo>
                  <a:cubicBezTo>
                    <a:pt x="12" y="38"/>
                    <a:pt x="12" y="38"/>
                    <a:pt x="12" y="38"/>
                  </a:cubicBezTo>
                  <a:cubicBezTo>
                    <a:pt x="12" y="34"/>
                    <a:pt x="15" y="32"/>
                    <a:pt x="18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4" y="108"/>
                    <a:pt x="12" y="105"/>
                    <a:pt x="12" y="101"/>
                  </a:cubicBezTo>
                  <a:close/>
                  <a:moveTo>
                    <a:pt x="128" y="101"/>
                  </a:moveTo>
                  <a:cubicBezTo>
                    <a:pt x="128" y="105"/>
                    <a:pt x="125" y="108"/>
                    <a:pt x="122" y="108"/>
                  </a:cubicBezTo>
                  <a:cubicBezTo>
                    <a:pt x="45" y="108"/>
                    <a:pt x="45" y="108"/>
                    <a:pt x="45" y="108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5" y="32"/>
                    <a:pt x="128" y="34"/>
                    <a:pt x="128" y="38"/>
                  </a:cubicBezTo>
                  <a:lnTo>
                    <a:pt x="128" y="1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458" name="Freeform 26"/>
            <p:cNvSpPr>
              <a:spLocks noEditPoints="1"/>
            </p:cNvSpPr>
            <p:nvPr/>
          </p:nvSpPr>
          <p:spPr bwMode="auto">
            <a:xfrm>
              <a:off x="112" y="100"/>
              <a:ext cx="88" cy="88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2 h 44"/>
                <a:gd name="T12" fmla="*/ 12 w 44"/>
                <a:gd name="T13" fmla="*/ 22 h 44"/>
                <a:gd name="T14" fmla="*/ 22 w 44"/>
                <a:gd name="T15" fmla="*/ 12 h 44"/>
                <a:gd name="T16" fmla="*/ 32 w 44"/>
                <a:gd name="T17" fmla="*/ 22 h 44"/>
                <a:gd name="T18" fmla="*/ 22 w 44"/>
                <a:gd name="T19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2"/>
                  </a:moveTo>
                  <a:cubicBezTo>
                    <a:pt x="16" y="32"/>
                    <a:pt x="12" y="27"/>
                    <a:pt x="12" y="22"/>
                  </a:cubicBezTo>
                  <a:cubicBezTo>
                    <a:pt x="12" y="16"/>
                    <a:pt x="16" y="12"/>
                    <a:pt x="22" y="12"/>
                  </a:cubicBezTo>
                  <a:cubicBezTo>
                    <a:pt x="27" y="12"/>
                    <a:pt x="32" y="16"/>
                    <a:pt x="32" y="22"/>
                  </a:cubicBezTo>
                  <a:cubicBezTo>
                    <a:pt x="32" y="27"/>
                    <a:pt x="27" y="32"/>
                    <a:pt x="22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8459" name="Freeform 27"/>
          <p:cNvSpPr>
            <a:spLocks noEditPoints="1"/>
          </p:cNvSpPr>
          <p:nvPr/>
        </p:nvSpPr>
        <p:spPr bwMode="auto">
          <a:xfrm>
            <a:off x="6266409" y="3869706"/>
            <a:ext cx="325934" cy="303609"/>
          </a:xfrm>
          <a:custGeom>
            <a:avLst/>
            <a:gdLst>
              <a:gd name="T0" fmla="*/ 138 w 142"/>
              <a:gd name="T1" fmla="*/ 47 h 133"/>
              <a:gd name="T2" fmla="*/ 114 w 142"/>
              <a:gd name="T3" fmla="*/ 30 h 133"/>
              <a:gd name="T4" fmla="*/ 114 w 142"/>
              <a:gd name="T5" fmla="*/ 12 h 133"/>
              <a:gd name="T6" fmla="*/ 108 w 142"/>
              <a:gd name="T7" fmla="*/ 6 h 133"/>
              <a:gd name="T8" fmla="*/ 104 w 142"/>
              <a:gd name="T9" fmla="*/ 6 h 133"/>
              <a:gd name="T10" fmla="*/ 98 w 142"/>
              <a:gd name="T11" fmla="*/ 12 h 133"/>
              <a:gd name="T12" fmla="*/ 98 w 142"/>
              <a:gd name="T13" fmla="*/ 18 h 133"/>
              <a:gd name="T14" fmla="*/ 74 w 142"/>
              <a:gd name="T15" fmla="*/ 2 h 133"/>
              <a:gd name="T16" fmla="*/ 68 w 142"/>
              <a:gd name="T17" fmla="*/ 2 h 133"/>
              <a:gd name="T18" fmla="*/ 4 w 142"/>
              <a:gd name="T19" fmla="*/ 47 h 133"/>
              <a:gd name="T20" fmla="*/ 2 w 142"/>
              <a:gd name="T21" fmla="*/ 56 h 133"/>
              <a:gd name="T22" fmla="*/ 10 w 142"/>
              <a:gd name="T23" fmla="*/ 57 h 133"/>
              <a:gd name="T24" fmla="*/ 17 w 142"/>
              <a:gd name="T25" fmla="*/ 52 h 133"/>
              <a:gd name="T26" fmla="*/ 17 w 142"/>
              <a:gd name="T27" fmla="*/ 123 h 133"/>
              <a:gd name="T28" fmla="*/ 27 w 142"/>
              <a:gd name="T29" fmla="*/ 133 h 133"/>
              <a:gd name="T30" fmla="*/ 115 w 142"/>
              <a:gd name="T31" fmla="*/ 133 h 133"/>
              <a:gd name="T32" fmla="*/ 125 w 142"/>
              <a:gd name="T33" fmla="*/ 123 h 133"/>
              <a:gd name="T34" fmla="*/ 125 w 142"/>
              <a:gd name="T35" fmla="*/ 52 h 133"/>
              <a:gd name="T36" fmla="*/ 132 w 142"/>
              <a:gd name="T37" fmla="*/ 57 h 133"/>
              <a:gd name="T38" fmla="*/ 135 w 142"/>
              <a:gd name="T39" fmla="*/ 58 h 133"/>
              <a:gd name="T40" fmla="*/ 140 w 142"/>
              <a:gd name="T41" fmla="*/ 56 h 133"/>
              <a:gd name="T42" fmla="*/ 138 w 142"/>
              <a:gd name="T43" fmla="*/ 47 h 133"/>
              <a:gd name="T44" fmla="*/ 83 w 142"/>
              <a:gd name="T45" fmla="*/ 121 h 133"/>
              <a:gd name="T46" fmla="*/ 59 w 142"/>
              <a:gd name="T47" fmla="*/ 121 h 133"/>
              <a:gd name="T48" fmla="*/ 59 w 142"/>
              <a:gd name="T49" fmla="*/ 84 h 133"/>
              <a:gd name="T50" fmla="*/ 83 w 142"/>
              <a:gd name="T51" fmla="*/ 84 h 133"/>
              <a:gd name="T52" fmla="*/ 83 w 142"/>
              <a:gd name="T53" fmla="*/ 121 h 133"/>
              <a:gd name="T54" fmla="*/ 113 w 142"/>
              <a:gd name="T55" fmla="*/ 121 h 133"/>
              <a:gd name="T56" fmla="*/ 95 w 142"/>
              <a:gd name="T57" fmla="*/ 121 h 133"/>
              <a:gd name="T58" fmla="*/ 95 w 142"/>
              <a:gd name="T59" fmla="*/ 82 h 133"/>
              <a:gd name="T60" fmla="*/ 85 w 142"/>
              <a:gd name="T61" fmla="*/ 72 h 133"/>
              <a:gd name="T62" fmla="*/ 57 w 142"/>
              <a:gd name="T63" fmla="*/ 72 h 133"/>
              <a:gd name="T64" fmla="*/ 47 w 142"/>
              <a:gd name="T65" fmla="*/ 82 h 133"/>
              <a:gd name="T66" fmla="*/ 47 w 142"/>
              <a:gd name="T67" fmla="*/ 121 h 133"/>
              <a:gd name="T68" fmla="*/ 29 w 142"/>
              <a:gd name="T69" fmla="*/ 121 h 133"/>
              <a:gd name="T70" fmla="*/ 29 w 142"/>
              <a:gd name="T71" fmla="*/ 44 h 133"/>
              <a:gd name="T72" fmla="*/ 71 w 142"/>
              <a:gd name="T73" fmla="*/ 14 h 133"/>
              <a:gd name="T74" fmla="*/ 113 w 142"/>
              <a:gd name="T75" fmla="*/ 44 h 133"/>
              <a:gd name="T76" fmla="*/ 113 w 142"/>
              <a:gd name="T77" fmla="*/ 121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2" h="133">
                <a:moveTo>
                  <a:pt x="138" y="47"/>
                </a:moveTo>
                <a:cubicBezTo>
                  <a:pt x="114" y="30"/>
                  <a:pt x="114" y="30"/>
                  <a:pt x="114" y="30"/>
                </a:cubicBezTo>
                <a:cubicBezTo>
                  <a:pt x="114" y="12"/>
                  <a:pt x="114" y="12"/>
                  <a:pt x="114" y="12"/>
                </a:cubicBezTo>
                <a:cubicBezTo>
                  <a:pt x="114" y="9"/>
                  <a:pt x="111" y="6"/>
                  <a:pt x="108" y="6"/>
                </a:cubicBezTo>
                <a:cubicBezTo>
                  <a:pt x="104" y="6"/>
                  <a:pt x="104" y="6"/>
                  <a:pt x="104" y="6"/>
                </a:cubicBezTo>
                <a:cubicBezTo>
                  <a:pt x="100" y="6"/>
                  <a:pt x="98" y="9"/>
                  <a:pt x="98" y="12"/>
                </a:cubicBezTo>
                <a:cubicBezTo>
                  <a:pt x="98" y="18"/>
                  <a:pt x="98" y="18"/>
                  <a:pt x="98" y="18"/>
                </a:cubicBezTo>
                <a:cubicBezTo>
                  <a:pt x="74" y="2"/>
                  <a:pt x="74" y="2"/>
                  <a:pt x="74" y="2"/>
                </a:cubicBezTo>
                <a:cubicBezTo>
                  <a:pt x="72" y="0"/>
                  <a:pt x="70" y="0"/>
                  <a:pt x="68" y="2"/>
                </a:cubicBezTo>
                <a:cubicBezTo>
                  <a:pt x="4" y="47"/>
                  <a:pt x="4" y="47"/>
                  <a:pt x="4" y="47"/>
                </a:cubicBezTo>
                <a:cubicBezTo>
                  <a:pt x="1" y="49"/>
                  <a:pt x="0" y="53"/>
                  <a:pt x="2" y="56"/>
                </a:cubicBezTo>
                <a:cubicBezTo>
                  <a:pt x="4" y="58"/>
                  <a:pt x="8" y="59"/>
                  <a:pt x="10" y="57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123"/>
                  <a:pt x="17" y="123"/>
                  <a:pt x="17" y="123"/>
                </a:cubicBezTo>
                <a:cubicBezTo>
                  <a:pt x="17" y="129"/>
                  <a:pt x="21" y="133"/>
                  <a:pt x="27" y="133"/>
                </a:cubicBezTo>
                <a:cubicBezTo>
                  <a:pt x="115" y="133"/>
                  <a:pt x="115" y="133"/>
                  <a:pt x="115" y="133"/>
                </a:cubicBezTo>
                <a:cubicBezTo>
                  <a:pt x="121" y="133"/>
                  <a:pt x="125" y="129"/>
                  <a:pt x="125" y="123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3" y="58"/>
                  <a:pt x="134" y="58"/>
                  <a:pt x="135" y="58"/>
                </a:cubicBezTo>
                <a:cubicBezTo>
                  <a:pt x="137" y="58"/>
                  <a:pt x="139" y="57"/>
                  <a:pt x="140" y="56"/>
                </a:cubicBezTo>
                <a:cubicBezTo>
                  <a:pt x="142" y="53"/>
                  <a:pt x="141" y="49"/>
                  <a:pt x="138" y="47"/>
                </a:cubicBezTo>
                <a:close/>
                <a:moveTo>
                  <a:pt x="83" y="121"/>
                </a:moveTo>
                <a:cubicBezTo>
                  <a:pt x="59" y="121"/>
                  <a:pt x="59" y="121"/>
                  <a:pt x="59" y="121"/>
                </a:cubicBezTo>
                <a:cubicBezTo>
                  <a:pt x="59" y="84"/>
                  <a:pt x="59" y="84"/>
                  <a:pt x="59" y="84"/>
                </a:cubicBezTo>
                <a:cubicBezTo>
                  <a:pt x="83" y="84"/>
                  <a:pt x="83" y="84"/>
                  <a:pt x="83" y="84"/>
                </a:cubicBezTo>
                <a:lnTo>
                  <a:pt x="83" y="121"/>
                </a:lnTo>
                <a:close/>
                <a:moveTo>
                  <a:pt x="113" y="121"/>
                </a:moveTo>
                <a:cubicBezTo>
                  <a:pt x="95" y="121"/>
                  <a:pt x="95" y="121"/>
                  <a:pt x="95" y="121"/>
                </a:cubicBezTo>
                <a:cubicBezTo>
                  <a:pt x="95" y="82"/>
                  <a:pt x="95" y="82"/>
                  <a:pt x="95" y="82"/>
                </a:cubicBezTo>
                <a:cubicBezTo>
                  <a:pt x="95" y="76"/>
                  <a:pt x="90" y="72"/>
                  <a:pt x="85" y="72"/>
                </a:cubicBezTo>
                <a:cubicBezTo>
                  <a:pt x="57" y="72"/>
                  <a:pt x="57" y="72"/>
                  <a:pt x="57" y="72"/>
                </a:cubicBezTo>
                <a:cubicBezTo>
                  <a:pt x="52" y="72"/>
                  <a:pt x="47" y="76"/>
                  <a:pt x="47" y="82"/>
                </a:cubicBezTo>
                <a:cubicBezTo>
                  <a:pt x="47" y="121"/>
                  <a:pt x="47" y="121"/>
                  <a:pt x="47" y="121"/>
                </a:cubicBezTo>
                <a:cubicBezTo>
                  <a:pt x="29" y="121"/>
                  <a:pt x="29" y="121"/>
                  <a:pt x="29" y="121"/>
                </a:cubicBezTo>
                <a:cubicBezTo>
                  <a:pt x="29" y="44"/>
                  <a:pt x="29" y="44"/>
                  <a:pt x="29" y="44"/>
                </a:cubicBezTo>
                <a:cubicBezTo>
                  <a:pt x="71" y="14"/>
                  <a:pt x="71" y="14"/>
                  <a:pt x="71" y="14"/>
                </a:cubicBezTo>
                <a:cubicBezTo>
                  <a:pt x="113" y="44"/>
                  <a:pt x="113" y="44"/>
                  <a:pt x="113" y="44"/>
                </a:cubicBezTo>
                <a:lnTo>
                  <a:pt x="113" y="1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1081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>
            <a:spLocks/>
          </p:cNvSpPr>
          <p:nvPr/>
        </p:nvSpPr>
        <p:spPr bwMode="auto">
          <a:xfrm>
            <a:off x="2815005" y="1735551"/>
            <a:ext cx="1361345" cy="2999495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828312" y="1735551"/>
            <a:ext cx="1361344" cy="2999495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任意多边形 168"/>
          <p:cNvSpPr>
            <a:spLocks/>
          </p:cNvSpPr>
          <p:nvPr/>
        </p:nvSpPr>
        <p:spPr bwMode="auto">
          <a:xfrm>
            <a:off x="8910649" y="1735551"/>
            <a:ext cx="1170755" cy="2999495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895829" y="1735551"/>
            <a:ext cx="1362857" cy="2999495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10649" y="1935217"/>
            <a:ext cx="568739" cy="1692604"/>
            <a:chOff x="9286715" y="1680422"/>
            <a:chExt cx="654939" cy="1949140"/>
          </a:xfrm>
          <a:solidFill>
            <a:schemeClr val="accent4"/>
          </a:solidFill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815007" y="1935217"/>
            <a:ext cx="571765" cy="1692604"/>
            <a:chOff x="2267202" y="1680422"/>
            <a:chExt cx="658423" cy="1949140"/>
          </a:xfrm>
          <a:solidFill>
            <a:schemeClr val="accent1"/>
          </a:solidFill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828313" y="1935217"/>
            <a:ext cx="570252" cy="1692604"/>
            <a:chOff x="4585650" y="1680422"/>
            <a:chExt cx="656681" cy="1949140"/>
          </a:xfrm>
          <a:solidFill>
            <a:schemeClr val="accent2"/>
          </a:solidFill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184715" y="4033200"/>
            <a:ext cx="6547582" cy="570252"/>
            <a:chOff x="2692946" y="4096380"/>
            <a:chExt cx="7539950" cy="656681"/>
          </a:xfrm>
          <a:solidFill>
            <a:schemeClr val="bg1"/>
          </a:solidFill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  <a:grpFill/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  <a:grpFill/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  <a:grpFill/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  <a:grpFill/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895830" y="1935217"/>
            <a:ext cx="571765" cy="1692604"/>
            <a:chOff x="6966525" y="1680422"/>
            <a:chExt cx="658423" cy="1949140"/>
          </a:xfrm>
          <a:solidFill>
            <a:schemeClr val="accent3"/>
          </a:solidFill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991506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99150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4233049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423304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6482860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8286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8724402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872440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25952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55"/>
          <p:cNvGrpSpPr/>
          <p:nvPr/>
        </p:nvGrpSpPr>
        <p:grpSpPr>
          <a:xfrm>
            <a:off x="1575380" y="2616525"/>
            <a:ext cx="5176130" cy="2982307"/>
            <a:chOff x="803822" y="1016361"/>
            <a:chExt cx="7536357" cy="2044618"/>
          </a:xfrm>
        </p:grpSpPr>
        <p:cxnSp>
          <p:nvCxnSpPr>
            <p:cNvPr id="149" name="Straight Connector 148"/>
            <p:cNvCxnSpPr/>
            <p:nvPr/>
          </p:nvCxnSpPr>
          <p:spPr>
            <a:xfrm>
              <a:off x="803822" y="101636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>
            <a:xfrm>
              <a:off x="803822" y="135713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>
              <a:off x="803822" y="169790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/>
            <p:nvPr/>
          </p:nvCxnSpPr>
          <p:spPr>
            <a:xfrm>
              <a:off x="803822" y="203867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/>
            <p:nvPr/>
          </p:nvCxnSpPr>
          <p:spPr>
            <a:xfrm>
              <a:off x="803822" y="237944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/>
            <p:cNvCxnSpPr/>
            <p:nvPr/>
          </p:nvCxnSpPr>
          <p:spPr>
            <a:xfrm>
              <a:off x="803822" y="272021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>
            <a:xfrm>
              <a:off x="803822" y="3060979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279"/>
          <p:cNvGrpSpPr/>
          <p:nvPr/>
        </p:nvGrpSpPr>
        <p:grpSpPr>
          <a:xfrm>
            <a:off x="2028556" y="3174810"/>
            <a:ext cx="678703" cy="678698"/>
            <a:chOff x="846989" y="1401020"/>
            <a:chExt cx="877416" cy="877416"/>
          </a:xfrm>
          <a:effectLst/>
        </p:grpSpPr>
        <p:sp>
          <p:nvSpPr>
            <p:cNvPr id="102" name="Teardrop 101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Oval 104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6" name="Group 279"/>
          <p:cNvGrpSpPr/>
          <p:nvPr/>
        </p:nvGrpSpPr>
        <p:grpSpPr>
          <a:xfrm>
            <a:off x="2819507" y="2236715"/>
            <a:ext cx="678703" cy="678698"/>
            <a:chOff x="846989" y="1401020"/>
            <a:chExt cx="877416" cy="877416"/>
          </a:xfrm>
          <a:effectLst/>
        </p:grpSpPr>
        <p:sp>
          <p:nvSpPr>
            <p:cNvPr id="109" name="Teardrop 108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Oval 11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</a:p>
          </p:txBody>
        </p:sp>
      </p:grpSp>
      <p:grpSp>
        <p:nvGrpSpPr>
          <p:cNvPr id="7" name="Group 279"/>
          <p:cNvGrpSpPr/>
          <p:nvPr/>
        </p:nvGrpSpPr>
        <p:grpSpPr>
          <a:xfrm>
            <a:off x="3750035" y="1899397"/>
            <a:ext cx="678703" cy="678698"/>
            <a:chOff x="846989" y="1401020"/>
            <a:chExt cx="877416" cy="877416"/>
          </a:xfrm>
          <a:effectLst/>
        </p:grpSpPr>
        <p:sp>
          <p:nvSpPr>
            <p:cNvPr id="118" name="Teardrop 117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Oval 12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2064895" y="5741859"/>
            <a:ext cx="615553" cy="2215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931779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798662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Freeform 6"/>
          <p:cNvSpPr>
            <a:spLocks/>
          </p:cNvSpPr>
          <p:nvPr/>
        </p:nvSpPr>
        <p:spPr bwMode="auto">
          <a:xfrm>
            <a:off x="2242485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Freeform 6"/>
          <p:cNvSpPr>
            <a:spLocks/>
          </p:cNvSpPr>
          <p:nvPr/>
        </p:nvSpPr>
        <p:spPr bwMode="auto">
          <a:xfrm>
            <a:off x="3998369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Freeform 6"/>
          <p:cNvSpPr>
            <a:spLocks/>
          </p:cNvSpPr>
          <p:nvPr/>
        </p:nvSpPr>
        <p:spPr bwMode="auto">
          <a:xfrm>
            <a:off x="1678340" y="3987021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Freeform 6"/>
          <p:cNvSpPr>
            <a:spLocks/>
          </p:cNvSpPr>
          <p:nvPr/>
        </p:nvSpPr>
        <p:spPr bwMode="auto">
          <a:xfrm>
            <a:off x="3066998" y="2707344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Freeform 6"/>
          <p:cNvSpPr>
            <a:spLocks/>
          </p:cNvSpPr>
          <p:nvPr/>
        </p:nvSpPr>
        <p:spPr bwMode="auto">
          <a:xfrm>
            <a:off x="4928898" y="3471760"/>
            <a:ext cx="1822613" cy="21148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6" name="Group 279"/>
          <p:cNvGrpSpPr/>
          <p:nvPr/>
        </p:nvGrpSpPr>
        <p:grpSpPr>
          <a:xfrm>
            <a:off x="4577914" y="2232646"/>
            <a:ext cx="678703" cy="678697"/>
            <a:chOff x="846989" y="1401020"/>
            <a:chExt cx="877416" cy="877416"/>
          </a:xfrm>
          <a:effectLst/>
        </p:grpSpPr>
        <p:sp>
          <p:nvSpPr>
            <p:cNvPr id="167" name="Teardrop 166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Oval 167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grpSp>
        <p:nvGrpSpPr>
          <p:cNvPr id="170" name="Group 279"/>
          <p:cNvGrpSpPr/>
          <p:nvPr/>
        </p:nvGrpSpPr>
        <p:grpSpPr>
          <a:xfrm>
            <a:off x="5506410" y="2639753"/>
            <a:ext cx="678703" cy="678697"/>
            <a:chOff x="846989" y="1401020"/>
            <a:chExt cx="877416" cy="877416"/>
          </a:xfrm>
          <a:effectLst/>
        </p:grpSpPr>
        <p:sp>
          <p:nvSpPr>
            <p:cNvPr id="171" name="Teardrop 170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Oval 17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173" name="TextBox 172"/>
          <p:cNvSpPr txBox="1"/>
          <p:nvPr/>
        </p:nvSpPr>
        <p:spPr>
          <a:xfrm>
            <a:off x="4665545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5532430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7" name="Rectangle 164"/>
          <p:cNvSpPr/>
          <p:nvPr/>
        </p:nvSpPr>
        <p:spPr>
          <a:xfrm>
            <a:off x="10350845" y="519822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169" name="Rectangle 165"/>
          <p:cNvSpPr/>
          <p:nvPr/>
        </p:nvSpPr>
        <p:spPr>
          <a:xfrm>
            <a:off x="10350845" y="4267697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grpSp>
        <p:nvGrpSpPr>
          <p:cNvPr id="175" name="Group 87"/>
          <p:cNvGrpSpPr/>
          <p:nvPr/>
        </p:nvGrpSpPr>
        <p:grpSpPr>
          <a:xfrm>
            <a:off x="7009043" y="5097283"/>
            <a:ext cx="3133741" cy="659261"/>
            <a:chOff x="609600" y="2841943"/>
            <a:chExt cx="2660838" cy="559774"/>
          </a:xfrm>
        </p:grpSpPr>
        <p:grpSp>
          <p:nvGrpSpPr>
            <p:cNvPr id="176" name="Group 184"/>
            <p:cNvGrpSpPr/>
            <p:nvPr/>
          </p:nvGrpSpPr>
          <p:grpSpPr>
            <a:xfrm>
              <a:off x="609600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7" name="Group 184"/>
            <p:cNvGrpSpPr/>
            <p:nvPr/>
          </p:nvGrpSpPr>
          <p:grpSpPr>
            <a:xfrm>
              <a:off x="876277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8" name="Group 184"/>
            <p:cNvGrpSpPr/>
            <p:nvPr/>
          </p:nvGrpSpPr>
          <p:grpSpPr>
            <a:xfrm>
              <a:off x="1142954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9" name="Group 184"/>
            <p:cNvGrpSpPr/>
            <p:nvPr/>
          </p:nvGrpSpPr>
          <p:grpSpPr>
            <a:xfrm>
              <a:off x="1409631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0" name="Group 184"/>
            <p:cNvGrpSpPr/>
            <p:nvPr/>
          </p:nvGrpSpPr>
          <p:grpSpPr>
            <a:xfrm>
              <a:off x="1676308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1" name="Group 184"/>
            <p:cNvGrpSpPr/>
            <p:nvPr/>
          </p:nvGrpSpPr>
          <p:grpSpPr>
            <a:xfrm>
              <a:off x="1942985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2" name="Group 184"/>
            <p:cNvGrpSpPr/>
            <p:nvPr/>
          </p:nvGrpSpPr>
          <p:grpSpPr>
            <a:xfrm>
              <a:off x="2209662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3" name="Group 184"/>
            <p:cNvGrpSpPr/>
            <p:nvPr/>
          </p:nvGrpSpPr>
          <p:grpSpPr>
            <a:xfrm>
              <a:off x="2476339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4" name="Group 184"/>
            <p:cNvGrpSpPr/>
            <p:nvPr/>
          </p:nvGrpSpPr>
          <p:grpSpPr>
            <a:xfrm>
              <a:off x="274301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5" name="Group 184"/>
            <p:cNvGrpSpPr/>
            <p:nvPr/>
          </p:nvGrpSpPr>
          <p:grpSpPr>
            <a:xfrm>
              <a:off x="300969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06" name="Group 212"/>
          <p:cNvGrpSpPr/>
          <p:nvPr/>
        </p:nvGrpSpPr>
        <p:grpSpPr>
          <a:xfrm>
            <a:off x="7054050" y="4174643"/>
            <a:ext cx="3030666" cy="697708"/>
            <a:chOff x="5932686" y="2855964"/>
            <a:chExt cx="2449314" cy="563870"/>
          </a:xfrm>
        </p:grpSpPr>
        <p:grpSp>
          <p:nvGrpSpPr>
            <p:cNvPr id="207" name="Group 179"/>
            <p:cNvGrpSpPr/>
            <p:nvPr/>
          </p:nvGrpSpPr>
          <p:grpSpPr>
            <a:xfrm>
              <a:off x="5932686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Group 179"/>
            <p:cNvGrpSpPr/>
            <p:nvPr/>
          </p:nvGrpSpPr>
          <p:grpSpPr>
            <a:xfrm>
              <a:off x="6180352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Group 179"/>
            <p:cNvGrpSpPr/>
            <p:nvPr/>
          </p:nvGrpSpPr>
          <p:grpSpPr>
            <a:xfrm>
              <a:off x="6428018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Group 179"/>
            <p:cNvGrpSpPr/>
            <p:nvPr/>
          </p:nvGrpSpPr>
          <p:grpSpPr>
            <a:xfrm>
              <a:off x="6675684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1" name="Group 179"/>
            <p:cNvGrpSpPr/>
            <p:nvPr/>
          </p:nvGrpSpPr>
          <p:grpSpPr>
            <a:xfrm>
              <a:off x="6923350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2" name="Group 179"/>
            <p:cNvGrpSpPr/>
            <p:nvPr/>
          </p:nvGrpSpPr>
          <p:grpSpPr>
            <a:xfrm>
              <a:off x="7171017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3" name="Group 179"/>
            <p:cNvGrpSpPr/>
            <p:nvPr/>
          </p:nvGrpSpPr>
          <p:grpSpPr>
            <a:xfrm>
              <a:off x="7418683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4" name="Group 179"/>
            <p:cNvGrpSpPr/>
            <p:nvPr/>
          </p:nvGrpSpPr>
          <p:grpSpPr>
            <a:xfrm>
              <a:off x="766634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5" name="Group 179"/>
            <p:cNvGrpSpPr/>
            <p:nvPr/>
          </p:nvGrpSpPr>
          <p:grpSpPr>
            <a:xfrm>
              <a:off x="7914015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6" name="Group 179"/>
            <p:cNvGrpSpPr/>
            <p:nvPr/>
          </p:nvGrpSpPr>
          <p:grpSpPr>
            <a:xfrm>
              <a:off x="816167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37" name="TextBox 228"/>
          <p:cNvSpPr txBox="1"/>
          <p:nvPr/>
        </p:nvSpPr>
        <p:spPr>
          <a:xfrm>
            <a:off x="7749855" y="2547483"/>
            <a:ext cx="3527513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8" name="TextBox 229"/>
          <p:cNvSpPr txBox="1"/>
          <p:nvPr/>
        </p:nvSpPr>
        <p:spPr>
          <a:xfrm>
            <a:off x="7033656" y="2196931"/>
            <a:ext cx="1883658" cy="2585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9" name="Rectangle 230"/>
          <p:cNvSpPr/>
          <p:nvPr/>
        </p:nvSpPr>
        <p:spPr>
          <a:xfrm>
            <a:off x="7011955" y="253784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240" name="TextBox 231"/>
          <p:cNvSpPr txBox="1"/>
          <p:nvPr/>
        </p:nvSpPr>
        <p:spPr>
          <a:xfrm>
            <a:off x="7011955" y="3295994"/>
            <a:ext cx="4265413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88189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3482334" y="3456687"/>
            <a:ext cx="920124" cy="64908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altLang="zh-CN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</a:t>
            </a:r>
            <a:r>
              <a:rPr lang="en-US" altLang="zh-CN" sz="4218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art</a:t>
            </a:r>
            <a:endParaRPr lang="zh-CN" altLang="en-US" sz="12128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>
            <a:off x="6225120" y="3003559"/>
            <a:ext cx="6633630" cy="1205442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41700" rIns="949167" anchor="ctr"/>
          <a:lstStyle/>
          <a:p>
            <a:pPr>
              <a:lnSpc>
                <a:spcPct val="130000"/>
              </a:lnSpc>
              <a:defRPr/>
            </a:pPr>
            <a:endParaRPr lang="zh-CN" altLang="en-US" sz="1476" kern="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2" name="文本框 1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619392" y="3285915"/>
            <a:ext cx="646011" cy="34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215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章 节</a:t>
            </a:r>
            <a:endParaRPr lang="zh-CN" altLang="en-US" sz="221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3" name="文本框 1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573974" y="2808761"/>
            <a:ext cx="1442703" cy="1557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124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10124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标题 5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6631409" y="3236724"/>
            <a:ext cx="4258194" cy="553998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7" name="文本占位符 6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6631409" y="3813929"/>
            <a:ext cx="4258194" cy="22159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aseline="0">
                <a:solidFill>
                  <a:schemeClr val="bg1">
                    <a:lumMod val="50000"/>
                  </a:schemeClr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en-US" altLang="zh-CN" kern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en-US" altLang="zh-CN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735507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3"/>
          <p:cNvGrpSpPr>
            <a:grpSpLocks/>
          </p:cNvGrpSpPr>
          <p:nvPr/>
        </p:nvGrpSpPr>
        <p:grpSpPr bwMode="auto">
          <a:xfrm>
            <a:off x="1179007" y="2858420"/>
            <a:ext cx="3107361" cy="3643113"/>
            <a:chOff x="1054100" y="2125444"/>
            <a:chExt cx="2209800" cy="2590800"/>
          </a:xfrm>
        </p:grpSpPr>
        <p:sp>
          <p:nvSpPr>
            <p:cNvPr id="3" name="矩形 2"/>
            <p:cNvSpPr/>
            <p:nvPr/>
          </p:nvSpPr>
          <p:spPr>
            <a:xfrm>
              <a:off x="1054100" y="2125444"/>
              <a:ext cx="2209800" cy="6667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054100" y="2798544"/>
              <a:ext cx="2209800" cy="1917700"/>
            </a:xfrm>
            <a:prstGeom prst="rect">
              <a:avLst/>
            </a:prstGeom>
            <a:blipFill dpi="0" rotWithShape="1">
              <a:blip r:embed="rId3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577" name="文本框 13"/>
            <p:cNvSpPr txBox="1">
              <a:spLocks noChangeArrowheads="1"/>
            </p:cNvSpPr>
            <p:nvPr/>
          </p:nvSpPr>
          <p:spPr bwMode="auto">
            <a:xfrm>
              <a:off x="1757160" y="2152997"/>
              <a:ext cx="1054705" cy="619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5062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65%</a:t>
              </a:r>
              <a:endParaRPr lang="zh-CN" altLang="en-US" sz="506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63" name="十字形 62"/>
            <p:cNvSpPr/>
            <p:nvPr/>
          </p:nvSpPr>
          <p:spPr>
            <a:xfrm>
              <a:off x="1528763" y="23953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4"/>
          <p:cNvGrpSpPr>
            <a:grpSpLocks/>
          </p:cNvGrpSpPr>
          <p:nvPr/>
        </p:nvGrpSpPr>
        <p:grpSpPr bwMode="auto">
          <a:xfrm>
            <a:off x="4982844" y="2624028"/>
            <a:ext cx="3107360" cy="3877505"/>
            <a:chOff x="3498850" y="1958756"/>
            <a:chExt cx="2209800" cy="2757488"/>
          </a:xfrm>
        </p:grpSpPr>
        <p:sp>
          <p:nvSpPr>
            <p:cNvPr id="42" name="矩形 41"/>
            <p:cNvSpPr/>
            <p:nvPr/>
          </p:nvSpPr>
          <p:spPr>
            <a:xfrm>
              <a:off x="3498850" y="1958756"/>
              <a:ext cx="2209800" cy="8334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3498850" y="2798544"/>
              <a:ext cx="2209800" cy="1917700"/>
            </a:xfrm>
            <a:prstGeom prst="rect">
              <a:avLst/>
            </a:prstGeom>
            <a:blipFill dpi="0" rotWithShape="1">
              <a:blip r:embed="rId4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570" name="文本框 13"/>
            <p:cNvSpPr txBox="1">
              <a:spLocks noChangeArrowheads="1"/>
            </p:cNvSpPr>
            <p:nvPr/>
          </p:nvSpPr>
          <p:spPr bwMode="auto">
            <a:xfrm>
              <a:off x="4247929" y="2064097"/>
              <a:ext cx="1054706" cy="619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5062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85%</a:t>
              </a:r>
              <a:endParaRPr lang="zh-CN" altLang="en-US" sz="506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64" name="十字形 63"/>
            <p:cNvSpPr/>
            <p:nvPr/>
          </p:nvSpPr>
          <p:spPr>
            <a:xfrm>
              <a:off x="4032232" y="23064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5"/>
          <p:cNvGrpSpPr>
            <a:grpSpLocks/>
          </p:cNvGrpSpPr>
          <p:nvPr/>
        </p:nvGrpSpPr>
        <p:grpSpPr bwMode="auto">
          <a:xfrm>
            <a:off x="8786682" y="2858420"/>
            <a:ext cx="3107360" cy="3643113"/>
            <a:chOff x="5943600" y="2125444"/>
            <a:chExt cx="2209800" cy="2590800"/>
          </a:xfrm>
        </p:grpSpPr>
        <p:sp>
          <p:nvSpPr>
            <p:cNvPr id="43" name="矩形 42"/>
            <p:cNvSpPr/>
            <p:nvPr/>
          </p:nvSpPr>
          <p:spPr>
            <a:xfrm>
              <a:off x="5943600" y="2125444"/>
              <a:ext cx="2209800" cy="6667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5943600" y="2798544"/>
              <a:ext cx="2209800" cy="1917700"/>
            </a:xfrm>
            <a:prstGeom prst="rect">
              <a:avLst/>
            </a:prstGeom>
            <a:blipFill dpi="0" rotWithShape="1">
              <a:blip r:embed="rId5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563" name="文本框 13"/>
            <p:cNvSpPr txBox="1">
              <a:spLocks noChangeArrowheads="1"/>
            </p:cNvSpPr>
            <p:nvPr/>
          </p:nvSpPr>
          <p:spPr bwMode="auto">
            <a:xfrm>
              <a:off x="6660929" y="2152997"/>
              <a:ext cx="1054706" cy="619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5062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40%</a:t>
              </a:r>
              <a:endParaRPr lang="zh-CN" altLang="en-US" sz="506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65" name="十字形 64"/>
            <p:cNvSpPr/>
            <p:nvPr/>
          </p:nvSpPr>
          <p:spPr>
            <a:xfrm>
              <a:off x="6445232" y="23953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Title 13"/>
          <p:cNvSpPr txBox="1">
            <a:spLocks/>
          </p:cNvSpPr>
          <p:nvPr/>
        </p:nvSpPr>
        <p:spPr bwMode="auto">
          <a:xfrm>
            <a:off x="1218344" y="1410999"/>
            <a:ext cx="3068023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itle 13"/>
          <p:cNvSpPr txBox="1">
            <a:spLocks/>
          </p:cNvSpPr>
          <p:nvPr/>
        </p:nvSpPr>
        <p:spPr bwMode="auto">
          <a:xfrm>
            <a:off x="4986781" y="1410999"/>
            <a:ext cx="3068023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itle 13"/>
          <p:cNvSpPr txBox="1">
            <a:spLocks/>
          </p:cNvSpPr>
          <p:nvPr/>
        </p:nvSpPr>
        <p:spPr bwMode="auto">
          <a:xfrm>
            <a:off x="8806351" y="1410999"/>
            <a:ext cx="3068023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53376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>
          <a:xfrm rot="4351113">
            <a:off x="5467143" y="2247983"/>
            <a:ext cx="4707118" cy="3246798"/>
            <a:chOff x="940378" y="1114346"/>
            <a:chExt cx="7056438" cy="4867275"/>
          </a:xfrm>
        </p:grpSpPr>
        <p:sp>
          <p:nvSpPr>
            <p:cNvPr id="6" name="Arc 682"/>
            <p:cNvSpPr>
              <a:spLocks/>
            </p:cNvSpPr>
            <p:nvPr/>
          </p:nvSpPr>
          <p:spPr bwMode="auto">
            <a:xfrm rot="18746405">
              <a:off x="3554196" y="1119903"/>
              <a:ext cx="1014413" cy="1003300"/>
            </a:xfrm>
            <a:custGeom>
              <a:avLst/>
              <a:gdLst>
                <a:gd name="T0" fmla="*/ 2147483647 w 21600"/>
                <a:gd name="T1" fmla="*/ 0 h 21356"/>
                <a:gd name="T2" fmla="*/ 2147483647 w 21600"/>
                <a:gd name="T3" fmla="*/ 2147483647 h 21356"/>
                <a:gd name="T4" fmla="*/ 0 w 21600"/>
                <a:gd name="T5" fmla="*/ 2147483647 h 21356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356"/>
                <a:gd name="T11" fmla="*/ 21600 w 21600"/>
                <a:gd name="T12" fmla="*/ 21356 h 213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356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</a:path>
                <a:path w="21600" h="21356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73"/>
            <p:cNvSpPr>
              <a:spLocks noEditPoints="1"/>
            </p:cNvSpPr>
            <p:nvPr/>
          </p:nvSpPr>
          <p:spPr bwMode="auto">
            <a:xfrm rot="21275257">
              <a:off x="4204278" y="1579484"/>
              <a:ext cx="2628900" cy="2630487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675"/>
            <p:cNvSpPr>
              <a:spLocks noEditPoints="1"/>
            </p:cNvSpPr>
            <p:nvPr/>
          </p:nvSpPr>
          <p:spPr bwMode="auto">
            <a:xfrm rot="21275257">
              <a:off x="940378" y="1649334"/>
              <a:ext cx="3429000" cy="3429000"/>
            </a:xfrm>
            <a:custGeom>
              <a:avLst/>
              <a:gdLst>
                <a:gd name="T0" fmla="*/ 2147483647 w 2622"/>
                <a:gd name="T1" fmla="*/ 2147483647 h 2622"/>
                <a:gd name="T2" fmla="*/ 2147483647 w 2622"/>
                <a:gd name="T3" fmla="*/ 2147483647 h 2622"/>
                <a:gd name="T4" fmla="*/ 2147483647 w 2622"/>
                <a:gd name="T5" fmla="*/ 2147483647 h 2622"/>
                <a:gd name="T6" fmla="*/ 2147483647 w 2622"/>
                <a:gd name="T7" fmla="*/ 2147483647 h 2622"/>
                <a:gd name="T8" fmla="*/ 2147483647 w 2622"/>
                <a:gd name="T9" fmla="*/ 2147483647 h 2622"/>
                <a:gd name="T10" fmla="*/ 2147483647 w 2622"/>
                <a:gd name="T11" fmla="*/ 2147483647 h 2622"/>
                <a:gd name="T12" fmla="*/ 2147483647 w 2622"/>
                <a:gd name="T13" fmla="*/ 2147483647 h 2622"/>
                <a:gd name="T14" fmla="*/ 2147483647 w 2622"/>
                <a:gd name="T15" fmla="*/ 2147483647 h 2622"/>
                <a:gd name="T16" fmla="*/ 2147483647 w 2622"/>
                <a:gd name="T17" fmla="*/ 2147483647 h 2622"/>
                <a:gd name="T18" fmla="*/ 2147483647 w 2622"/>
                <a:gd name="T19" fmla="*/ 2147483647 h 2622"/>
                <a:gd name="T20" fmla="*/ 2147483647 w 2622"/>
                <a:gd name="T21" fmla="*/ 2147483647 h 2622"/>
                <a:gd name="T22" fmla="*/ 2147483647 w 2622"/>
                <a:gd name="T23" fmla="*/ 2147483647 h 2622"/>
                <a:gd name="T24" fmla="*/ 2147483647 w 2622"/>
                <a:gd name="T25" fmla="*/ 2147483647 h 2622"/>
                <a:gd name="T26" fmla="*/ 2147483647 w 2622"/>
                <a:gd name="T27" fmla="*/ 2147483647 h 2622"/>
                <a:gd name="T28" fmla="*/ 2147483647 w 2622"/>
                <a:gd name="T29" fmla="*/ 2147483647 h 2622"/>
                <a:gd name="T30" fmla="*/ 2147483647 w 2622"/>
                <a:gd name="T31" fmla="*/ 2147483647 h 2622"/>
                <a:gd name="T32" fmla="*/ 2147483647 w 2622"/>
                <a:gd name="T33" fmla="*/ 2147483647 h 2622"/>
                <a:gd name="T34" fmla="*/ 2147483647 w 2622"/>
                <a:gd name="T35" fmla="*/ 2147483647 h 2622"/>
                <a:gd name="T36" fmla="*/ 2147483647 w 2622"/>
                <a:gd name="T37" fmla="*/ 2147483647 h 2622"/>
                <a:gd name="T38" fmla="*/ 2147483647 w 2622"/>
                <a:gd name="T39" fmla="*/ 2147483647 h 2622"/>
                <a:gd name="T40" fmla="*/ 2147483647 w 2622"/>
                <a:gd name="T41" fmla="*/ 2147483647 h 2622"/>
                <a:gd name="T42" fmla="*/ 2147483647 w 2622"/>
                <a:gd name="T43" fmla="*/ 2147483647 h 2622"/>
                <a:gd name="T44" fmla="*/ 2147483647 w 2622"/>
                <a:gd name="T45" fmla="*/ 2147483647 h 2622"/>
                <a:gd name="T46" fmla="*/ 2147483647 w 2622"/>
                <a:gd name="T47" fmla="*/ 2147483647 h 2622"/>
                <a:gd name="T48" fmla="*/ 2147483647 w 2622"/>
                <a:gd name="T49" fmla="*/ 2147483647 h 2622"/>
                <a:gd name="T50" fmla="*/ 2147483647 w 2622"/>
                <a:gd name="T51" fmla="*/ 2147483647 h 2622"/>
                <a:gd name="T52" fmla="*/ 2147483647 w 2622"/>
                <a:gd name="T53" fmla="*/ 2147483647 h 2622"/>
                <a:gd name="T54" fmla="*/ 2147483647 w 2622"/>
                <a:gd name="T55" fmla="*/ 2147483647 h 2622"/>
                <a:gd name="T56" fmla="*/ 2147483647 w 2622"/>
                <a:gd name="T57" fmla="*/ 2147483647 h 2622"/>
                <a:gd name="T58" fmla="*/ 2147483647 w 2622"/>
                <a:gd name="T59" fmla="*/ 2147483647 h 2622"/>
                <a:gd name="T60" fmla="*/ 2147483647 w 2622"/>
                <a:gd name="T61" fmla="*/ 2147483647 h 2622"/>
                <a:gd name="T62" fmla="*/ 2147483647 w 2622"/>
                <a:gd name="T63" fmla="*/ 2147483647 h 2622"/>
                <a:gd name="T64" fmla="*/ 2147483647 w 2622"/>
                <a:gd name="T65" fmla="*/ 2147483647 h 2622"/>
                <a:gd name="T66" fmla="*/ 2147483647 w 2622"/>
                <a:gd name="T67" fmla="*/ 2147483647 h 2622"/>
                <a:gd name="T68" fmla="*/ 2147483647 w 2622"/>
                <a:gd name="T69" fmla="*/ 2147483647 h 2622"/>
                <a:gd name="T70" fmla="*/ 2147483647 w 2622"/>
                <a:gd name="T71" fmla="*/ 2147483647 h 2622"/>
                <a:gd name="T72" fmla="*/ 2147483647 w 2622"/>
                <a:gd name="T73" fmla="*/ 2147483647 h 2622"/>
                <a:gd name="T74" fmla="*/ 2147483647 w 2622"/>
                <a:gd name="T75" fmla="*/ 2147483647 h 2622"/>
                <a:gd name="T76" fmla="*/ 2147483647 w 2622"/>
                <a:gd name="T77" fmla="*/ 2147483647 h 2622"/>
                <a:gd name="T78" fmla="*/ 2147483647 w 2622"/>
                <a:gd name="T79" fmla="*/ 2147483647 h 2622"/>
                <a:gd name="T80" fmla="*/ 2147483647 w 2622"/>
                <a:gd name="T81" fmla="*/ 2147483647 h 2622"/>
                <a:gd name="T82" fmla="*/ 2147483647 w 2622"/>
                <a:gd name="T83" fmla="*/ 2147483647 h 2622"/>
                <a:gd name="T84" fmla="*/ 2147483647 w 2622"/>
                <a:gd name="T85" fmla="*/ 2147483647 h 2622"/>
                <a:gd name="T86" fmla="*/ 2147483647 w 2622"/>
                <a:gd name="T87" fmla="*/ 2147483647 h 2622"/>
                <a:gd name="T88" fmla="*/ 2147483647 w 2622"/>
                <a:gd name="T89" fmla="*/ 2147483647 h 2622"/>
                <a:gd name="T90" fmla="*/ 2147483647 w 2622"/>
                <a:gd name="T91" fmla="*/ 2147483647 h 2622"/>
                <a:gd name="T92" fmla="*/ 2147483647 w 2622"/>
                <a:gd name="T93" fmla="*/ 2147483647 h 2622"/>
                <a:gd name="T94" fmla="*/ 2147483647 w 2622"/>
                <a:gd name="T95" fmla="*/ 2147483647 h 2622"/>
                <a:gd name="T96" fmla="*/ 2147483647 w 2622"/>
                <a:gd name="T97" fmla="*/ 2147483647 h 2622"/>
                <a:gd name="T98" fmla="*/ 2147483647 w 2622"/>
                <a:gd name="T99" fmla="*/ 2147483647 h 2622"/>
                <a:gd name="T100" fmla="*/ 2147483647 w 2622"/>
                <a:gd name="T101" fmla="*/ 2147483647 h 2622"/>
                <a:gd name="T102" fmla="*/ 2147483647 w 2622"/>
                <a:gd name="T103" fmla="*/ 2147483647 h 2622"/>
                <a:gd name="T104" fmla="*/ 2147483647 w 2622"/>
                <a:gd name="T105" fmla="*/ 2147483647 h 2622"/>
                <a:gd name="T106" fmla="*/ 2147483647 w 2622"/>
                <a:gd name="T107" fmla="*/ 2147483647 h 262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622"/>
                <a:gd name="T163" fmla="*/ 0 h 2622"/>
                <a:gd name="T164" fmla="*/ 2622 w 2622"/>
                <a:gd name="T165" fmla="*/ 2622 h 262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Oval 676"/>
            <p:cNvSpPr>
              <a:spLocks noChangeArrowheads="1"/>
            </p:cNvSpPr>
            <p:nvPr/>
          </p:nvSpPr>
          <p:spPr bwMode="auto">
            <a:xfrm rot="21275257">
              <a:off x="1307091" y="2016046"/>
              <a:ext cx="2695575" cy="26939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Oval 677"/>
            <p:cNvSpPr>
              <a:spLocks noChangeArrowheads="1"/>
            </p:cNvSpPr>
            <p:nvPr/>
          </p:nvSpPr>
          <p:spPr bwMode="auto">
            <a:xfrm rot="21275257">
              <a:off x="4617028" y="1993821"/>
              <a:ext cx="1801813" cy="1801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679"/>
            <p:cNvSpPr>
              <a:spLocks noEditPoints="1"/>
            </p:cNvSpPr>
            <p:nvPr/>
          </p:nvSpPr>
          <p:spPr bwMode="auto">
            <a:xfrm rot="21275257">
              <a:off x="5693353" y="3676571"/>
              <a:ext cx="2303463" cy="2305050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Oval 680"/>
            <p:cNvSpPr>
              <a:spLocks noChangeArrowheads="1"/>
            </p:cNvSpPr>
            <p:nvPr/>
          </p:nvSpPr>
          <p:spPr bwMode="auto">
            <a:xfrm rot="21275257">
              <a:off x="6055303" y="4040109"/>
              <a:ext cx="1577975" cy="15779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Arc 681"/>
            <p:cNvSpPr>
              <a:spLocks/>
            </p:cNvSpPr>
            <p:nvPr/>
          </p:nvSpPr>
          <p:spPr bwMode="auto">
            <a:xfrm rot="7501686">
              <a:off x="4141572" y="3609103"/>
              <a:ext cx="1906587" cy="1549400"/>
            </a:xfrm>
            <a:custGeom>
              <a:avLst/>
              <a:gdLst>
                <a:gd name="T0" fmla="*/ 2147483647 w 21600"/>
                <a:gd name="T1" fmla="*/ 0 h 15695"/>
                <a:gd name="T2" fmla="*/ 2147483647 w 21600"/>
                <a:gd name="T3" fmla="*/ 2147483647 h 15695"/>
                <a:gd name="T4" fmla="*/ 0 w 21600"/>
                <a:gd name="T5" fmla="*/ 2147483647 h 1569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5695"/>
                <a:gd name="T11" fmla="*/ 21600 w 21600"/>
                <a:gd name="T12" fmla="*/ 15695 h 1569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5695" fill="none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</a:path>
                <a:path w="21600" h="15695" stroke="0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  <a:lnTo>
                    <a:pt x="0" y="15695"/>
                  </a:lnTo>
                  <a:lnTo>
                    <a:pt x="14840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Arc 683"/>
            <p:cNvSpPr>
              <a:spLocks/>
            </p:cNvSpPr>
            <p:nvPr/>
          </p:nvSpPr>
          <p:spPr bwMode="auto">
            <a:xfrm rot="256945">
              <a:off x="7018916" y="2744709"/>
              <a:ext cx="620712" cy="898525"/>
            </a:xfrm>
            <a:custGeom>
              <a:avLst/>
              <a:gdLst>
                <a:gd name="T0" fmla="*/ 2147483647 w 21600"/>
                <a:gd name="T1" fmla="*/ 0 h 31203"/>
                <a:gd name="T2" fmla="*/ 2147483647 w 21600"/>
                <a:gd name="T3" fmla="*/ 2147483647 h 31203"/>
                <a:gd name="T4" fmla="*/ 0 w 21600"/>
                <a:gd name="T5" fmla="*/ 2147483647 h 31203"/>
                <a:gd name="T6" fmla="*/ 0 60000 65536"/>
                <a:gd name="T7" fmla="*/ 0 60000 65536"/>
                <a:gd name="T8" fmla="*/ 0 60000 65536"/>
                <a:gd name="T9" fmla="*/ 0 w 21600"/>
                <a:gd name="T10" fmla="*/ 0 h 31203"/>
                <a:gd name="T11" fmla="*/ 21600 w 21600"/>
                <a:gd name="T12" fmla="*/ 31203 h 312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1203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</a:path>
                <a:path w="21600" h="31203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Content Placeholder 2"/>
          <p:cNvSpPr txBox="1">
            <a:spLocks/>
          </p:cNvSpPr>
          <p:nvPr/>
        </p:nvSpPr>
        <p:spPr>
          <a:xfrm>
            <a:off x="9044131" y="2350980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8691733" y="5777998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5884612" y="4120478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7281977" y="5411695"/>
            <a:ext cx="436704" cy="436704"/>
            <a:chOff x="5607370" y="3562829"/>
            <a:chExt cx="587140" cy="587140"/>
          </a:xfrm>
          <a:solidFill>
            <a:schemeClr val="bg1"/>
          </a:solidFill>
        </p:grpSpPr>
        <p:sp>
          <p:nvSpPr>
            <p:cNvPr id="19" name="Freeform 15"/>
            <p:cNvSpPr>
              <a:spLocks noEditPoints="1"/>
            </p:cNvSpPr>
            <p:nvPr/>
          </p:nvSpPr>
          <p:spPr bwMode="auto">
            <a:xfrm>
              <a:off x="5746497" y="3702123"/>
              <a:ext cx="308897" cy="308544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3"/>
            <p:cNvSpPr>
              <a:spLocks noEditPoints="1"/>
            </p:cNvSpPr>
            <p:nvPr/>
          </p:nvSpPr>
          <p:spPr bwMode="auto">
            <a:xfrm>
              <a:off x="5607370" y="3562829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7279899" y="2314089"/>
            <a:ext cx="627243" cy="627243"/>
            <a:chOff x="6665323" y="3562825"/>
            <a:chExt cx="587140" cy="587140"/>
          </a:xfrm>
          <a:solidFill>
            <a:schemeClr val="bg1"/>
          </a:solidFill>
        </p:grpSpPr>
        <p:sp>
          <p:nvSpPr>
            <p:cNvPr id="22" name="Freeform 19"/>
            <p:cNvSpPr>
              <a:spLocks noEditPoints="1"/>
            </p:cNvSpPr>
            <p:nvPr/>
          </p:nvSpPr>
          <p:spPr bwMode="auto">
            <a:xfrm>
              <a:off x="6808144" y="3735126"/>
              <a:ext cx="301499" cy="242538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3"/>
            <p:cNvSpPr>
              <a:spLocks noEditPoints="1"/>
            </p:cNvSpPr>
            <p:nvPr/>
          </p:nvSpPr>
          <p:spPr bwMode="auto">
            <a:xfrm>
              <a:off x="6665323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228261" y="4171444"/>
            <a:ext cx="436704" cy="436704"/>
            <a:chOff x="7740352" y="3562825"/>
            <a:chExt cx="587140" cy="587140"/>
          </a:xfrm>
          <a:solidFill>
            <a:schemeClr val="bg1"/>
          </a:solidFill>
        </p:grpSpPr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7740352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7"/>
            <p:cNvSpPr>
              <a:spLocks noEditPoints="1"/>
            </p:cNvSpPr>
            <p:nvPr/>
          </p:nvSpPr>
          <p:spPr bwMode="auto">
            <a:xfrm>
              <a:off x="7931746" y="3722078"/>
              <a:ext cx="204352" cy="268635"/>
            </a:xfrm>
            <a:custGeom>
              <a:avLst/>
              <a:gdLst>
                <a:gd name="T0" fmla="*/ 96 w 256"/>
                <a:gd name="T1" fmla="*/ 48 h 336"/>
                <a:gd name="T2" fmla="*/ 48 w 256"/>
                <a:gd name="T3" fmla="*/ 0 h 336"/>
                <a:gd name="T4" fmla="*/ 0 w 256"/>
                <a:gd name="T5" fmla="*/ 48 h 336"/>
                <a:gd name="T6" fmla="*/ 29 w 256"/>
                <a:gd name="T7" fmla="*/ 92 h 336"/>
                <a:gd name="T8" fmla="*/ 29 w 256"/>
                <a:gd name="T9" fmla="*/ 244 h 336"/>
                <a:gd name="T10" fmla="*/ 0 w 256"/>
                <a:gd name="T11" fmla="*/ 288 h 336"/>
                <a:gd name="T12" fmla="*/ 48 w 256"/>
                <a:gd name="T13" fmla="*/ 336 h 336"/>
                <a:gd name="T14" fmla="*/ 96 w 256"/>
                <a:gd name="T15" fmla="*/ 288 h 336"/>
                <a:gd name="T16" fmla="*/ 67 w 256"/>
                <a:gd name="T17" fmla="*/ 244 h 336"/>
                <a:gd name="T18" fmla="*/ 67 w 256"/>
                <a:gd name="T19" fmla="*/ 92 h 336"/>
                <a:gd name="T20" fmla="*/ 96 w 256"/>
                <a:gd name="T21" fmla="*/ 48 h 336"/>
                <a:gd name="T22" fmla="*/ 75 w 256"/>
                <a:gd name="T23" fmla="*/ 288 h 336"/>
                <a:gd name="T24" fmla="*/ 48 w 256"/>
                <a:gd name="T25" fmla="*/ 316 h 336"/>
                <a:gd name="T26" fmla="*/ 20 w 256"/>
                <a:gd name="T27" fmla="*/ 288 h 336"/>
                <a:gd name="T28" fmla="*/ 48 w 256"/>
                <a:gd name="T29" fmla="*/ 260 h 336"/>
                <a:gd name="T30" fmla="*/ 75 w 256"/>
                <a:gd name="T31" fmla="*/ 288 h 336"/>
                <a:gd name="T32" fmla="*/ 48 w 256"/>
                <a:gd name="T33" fmla="*/ 76 h 336"/>
                <a:gd name="T34" fmla="*/ 20 w 256"/>
                <a:gd name="T35" fmla="*/ 48 h 336"/>
                <a:gd name="T36" fmla="*/ 48 w 256"/>
                <a:gd name="T37" fmla="*/ 20 h 336"/>
                <a:gd name="T38" fmla="*/ 75 w 256"/>
                <a:gd name="T39" fmla="*/ 48 h 336"/>
                <a:gd name="T40" fmla="*/ 48 w 256"/>
                <a:gd name="T41" fmla="*/ 76 h 336"/>
                <a:gd name="T42" fmla="*/ 227 w 256"/>
                <a:gd name="T43" fmla="*/ 244 h 336"/>
                <a:gd name="T44" fmla="*/ 227 w 256"/>
                <a:gd name="T45" fmla="*/ 92 h 336"/>
                <a:gd name="T46" fmla="*/ 256 w 256"/>
                <a:gd name="T47" fmla="*/ 48 h 336"/>
                <a:gd name="T48" fmla="*/ 208 w 256"/>
                <a:gd name="T49" fmla="*/ 0 h 336"/>
                <a:gd name="T50" fmla="*/ 160 w 256"/>
                <a:gd name="T51" fmla="*/ 48 h 336"/>
                <a:gd name="T52" fmla="*/ 189 w 256"/>
                <a:gd name="T53" fmla="*/ 92 h 336"/>
                <a:gd name="T54" fmla="*/ 189 w 256"/>
                <a:gd name="T55" fmla="*/ 244 h 336"/>
                <a:gd name="T56" fmla="*/ 160 w 256"/>
                <a:gd name="T57" fmla="*/ 288 h 336"/>
                <a:gd name="T58" fmla="*/ 208 w 256"/>
                <a:gd name="T59" fmla="*/ 336 h 336"/>
                <a:gd name="T60" fmla="*/ 256 w 256"/>
                <a:gd name="T61" fmla="*/ 288 h 336"/>
                <a:gd name="T62" fmla="*/ 227 w 256"/>
                <a:gd name="T63" fmla="*/ 244 h 336"/>
                <a:gd name="T64" fmla="*/ 180 w 256"/>
                <a:gd name="T65" fmla="*/ 48 h 336"/>
                <a:gd name="T66" fmla="*/ 208 w 256"/>
                <a:gd name="T67" fmla="*/ 20 h 336"/>
                <a:gd name="T68" fmla="*/ 235 w 256"/>
                <a:gd name="T69" fmla="*/ 48 h 336"/>
                <a:gd name="T70" fmla="*/ 208 w 256"/>
                <a:gd name="T71" fmla="*/ 76 h 336"/>
                <a:gd name="T72" fmla="*/ 180 w 256"/>
                <a:gd name="T73" fmla="*/ 48 h 336"/>
                <a:gd name="T74" fmla="*/ 208 w 256"/>
                <a:gd name="T75" fmla="*/ 316 h 336"/>
                <a:gd name="T76" fmla="*/ 180 w 256"/>
                <a:gd name="T77" fmla="*/ 288 h 336"/>
                <a:gd name="T78" fmla="*/ 208 w 256"/>
                <a:gd name="T79" fmla="*/ 260 h 336"/>
                <a:gd name="T80" fmla="*/ 235 w 256"/>
                <a:gd name="T81" fmla="*/ 288 h 336"/>
                <a:gd name="T82" fmla="*/ 208 w 256"/>
                <a:gd name="T83" fmla="*/ 31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6" h="336">
                  <a:moveTo>
                    <a:pt x="96" y="48"/>
                  </a:moveTo>
                  <a:cubicBezTo>
                    <a:pt x="96" y="21"/>
                    <a:pt x="74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12" y="85"/>
                    <a:pt x="29" y="92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12" y="251"/>
                    <a:pt x="0" y="268"/>
                    <a:pt x="0" y="288"/>
                  </a:cubicBezTo>
                  <a:cubicBezTo>
                    <a:pt x="0" y="314"/>
                    <a:pt x="21" y="336"/>
                    <a:pt x="48" y="336"/>
                  </a:cubicBezTo>
                  <a:cubicBezTo>
                    <a:pt x="74" y="336"/>
                    <a:pt x="96" y="314"/>
                    <a:pt x="96" y="288"/>
                  </a:cubicBezTo>
                  <a:cubicBezTo>
                    <a:pt x="96" y="268"/>
                    <a:pt x="84" y="251"/>
                    <a:pt x="67" y="24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4" y="85"/>
                    <a:pt x="96" y="68"/>
                    <a:pt x="96" y="48"/>
                  </a:cubicBezTo>
                  <a:close/>
                  <a:moveTo>
                    <a:pt x="75" y="288"/>
                  </a:moveTo>
                  <a:cubicBezTo>
                    <a:pt x="75" y="303"/>
                    <a:pt x="63" y="316"/>
                    <a:pt x="48" y="316"/>
                  </a:cubicBezTo>
                  <a:cubicBezTo>
                    <a:pt x="32" y="316"/>
                    <a:pt x="20" y="303"/>
                    <a:pt x="20" y="288"/>
                  </a:cubicBezTo>
                  <a:cubicBezTo>
                    <a:pt x="20" y="273"/>
                    <a:pt x="32" y="260"/>
                    <a:pt x="48" y="260"/>
                  </a:cubicBezTo>
                  <a:cubicBezTo>
                    <a:pt x="63" y="260"/>
                    <a:pt x="75" y="273"/>
                    <a:pt x="75" y="288"/>
                  </a:cubicBezTo>
                  <a:close/>
                  <a:moveTo>
                    <a:pt x="48" y="76"/>
                  </a:moveTo>
                  <a:cubicBezTo>
                    <a:pt x="32" y="76"/>
                    <a:pt x="20" y="63"/>
                    <a:pt x="20" y="48"/>
                  </a:cubicBezTo>
                  <a:cubicBezTo>
                    <a:pt x="20" y="33"/>
                    <a:pt x="32" y="20"/>
                    <a:pt x="48" y="20"/>
                  </a:cubicBezTo>
                  <a:cubicBezTo>
                    <a:pt x="63" y="20"/>
                    <a:pt x="75" y="33"/>
                    <a:pt x="75" y="48"/>
                  </a:cubicBezTo>
                  <a:cubicBezTo>
                    <a:pt x="75" y="63"/>
                    <a:pt x="63" y="76"/>
                    <a:pt x="48" y="76"/>
                  </a:cubicBezTo>
                  <a:close/>
                  <a:moveTo>
                    <a:pt x="227" y="244"/>
                  </a:moveTo>
                  <a:cubicBezTo>
                    <a:pt x="227" y="92"/>
                    <a:pt x="227" y="92"/>
                    <a:pt x="227" y="92"/>
                  </a:cubicBezTo>
                  <a:cubicBezTo>
                    <a:pt x="244" y="85"/>
                    <a:pt x="256" y="68"/>
                    <a:pt x="256" y="48"/>
                  </a:cubicBezTo>
                  <a:cubicBezTo>
                    <a:pt x="256" y="21"/>
                    <a:pt x="234" y="0"/>
                    <a:pt x="208" y="0"/>
                  </a:cubicBezTo>
                  <a:cubicBezTo>
                    <a:pt x="181" y="0"/>
                    <a:pt x="160" y="21"/>
                    <a:pt x="160" y="48"/>
                  </a:cubicBezTo>
                  <a:cubicBezTo>
                    <a:pt x="160" y="68"/>
                    <a:pt x="172" y="85"/>
                    <a:pt x="189" y="92"/>
                  </a:cubicBezTo>
                  <a:cubicBezTo>
                    <a:pt x="189" y="244"/>
                    <a:pt x="189" y="244"/>
                    <a:pt x="189" y="244"/>
                  </a:cubicBezTo>
                  <a:cubicBezTo>
                    <a:pt x="172" y="251"/>
                    <a:pt x="160" y="268"/>
                    <a:pt x="160" y="288"/>
                  </a:cubicBezTo>
                  <a:cubicBezTo>
                    <a:pt x="160" y="314"/>
                    <a:pt x="181" y="336"/>
                    <a:pt x="208" y="336"/>
                  </a:cubicBezTo>
                  <a:cubicBezTo>
                    <a:pt x="234" y="336"/>
                    <a:pt x="256" y="314"/>
                    <a:pt x="256" y="288"/>
                  </a:cubicBezTo>
                  <a:cubicBezTo>
                    <a:pt x="256" y="268"/>
                    <a:pt x="244" y="251"/>
                    <a:pt x="227" y="244"/>
                  </a:cubicBezTo>
                  <a:close/>
                  <a:moveTo>
                    <a:pt x="180" y="48"/>
                  </a:moveTo>
                  <a:cubicBezTo>
                    <a:pt x="180" y="33"/>
                    <a:pt x="192" y="20"/>
                    <a:pt x="208" y="20"/>
                  </a:cubicBezTo>
                  <a:cubicBezTo>
                    <a:pt x="223" y="20"/>
                    <a:pt x="235" y="33"/>
                    <a:pt x="235" y="48"/>
                  </a:cubicBezTo>
                  <a:cubicBezTo>
                    <a:pt x="235" y="63"/>
                    <a:pt x="223" y="76"/>
                    <a:pt x="208" y="76"/>
                  </a:cubicBezTo>
                  <a:cubicBezTo>
                    <a:pt x="192" y="76"/>
                    <a:pt x="180" y="63"/>
                    <a:pt x="180" y="48"/>
                  </a:cubicBezTo>
                  <a:close/>
                  <a:moveTo>
                    <a:pt x="208" y="316"/>
                  </a:moveTo>
                  <a:cubicBezTo>
                    <a:pt x="192" y="316"/>
                    <a:pt x="180" y="303"/>
                    <a:pt x="180" y="288"/>
                  </a:cubicBezTo>
                  <a:cubicBezTo>
                    <a:pt x="180" y="273"/>
                    <a:pt x="192" y="260"/>
                    <a:pt x="208" y="260"/>
                  </a:cubicBezTo>
                  <a:cubicBezTo>
                    <a:pt x="223" y="260"/>
                    <a:pt x="235" y="273"/>
                    <a:pt x="235" y="288"/>
                  </a:cubicBezTo>
                  <a:cubicBezTo>
                    <a:pt x="235" y="303"/>
                    <a:pt x="223" y="316"/>
                    <a:pt x="208" y="3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Content Placeholder 2"/>
          <p:cNvSpPr txBox="1">
            <a:spLocks/>
          </p:cNvSpPr>
          <p:nvPr/>
        </p:nvSpPr>
        <p:spPr>
          <a:xfrm>
            <a:off x="2679991" y="2177834"/>
            <a:ext cx="2980510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2679988" y="3337794"/>
            <a:ext cx="2980511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2679991" y="4497754"/>
            <a:ext cx="2980510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709422" y="5657712"/>
            <a:ext cx="3014825" cy="370870"/>
          </a:xfrm>
          <a:prstGeom prst="rect">
            <a:avLst/>
          </a:prstGeom>
          <a:noFill/>
        </p:spPr>
        <p:txBody>
          <a:bodyPr wrap="square" rIns="166115" bIns="41528" numCol="1" spcCol="36000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23683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val 25"/>
          <p:cNvSpPr/>
          <p:nvPr/>
        </p:nvSpPr>
        <p:spPr>
          <a:xfrm>
            <a:off x="4429024" y="1960141"/>
            <a:ext cx="4101964" cy="4101964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AU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5540262" y="2301904"/>
            <a:ext cx="1879488" cy="3418438"/>
            <a:chOff x="2777030" y="1276350"/>
            <a:chExt cx="1871170" cy="340331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77030" y="1276350"/>
              <a:ext cx="1871170" cy="3403312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>
            <a:xfrm>
              <a:off x="2961703" y="1874759"/>
              <a:ext cx="1501824" cy="2211466"/>
            </a:xfrm>
            <a:prstGeom prst="rect">
              <a:avLst/>
            </a:prstGeom>
            <a:blipFill dpi="0" rotWithShape="1">
              <a:blip r:embed="rId4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644771" y="2208822"/>
            <a:ext cx="904654" cy="904657"/>
            <a:chOff x="8197836" y="1898395"/>
            <a:chExt cx="1017919" cy="1017922"/>
          </a:xfrm>
        </p:grpSpPr>
        <p:sp>
          <p:nvSpPr>
            <p:cNvPr id="27" name="Shape 255"/>
            <p:cNvSpPr/>
            <p:nvPr/>
          </p:nvSpPr>
          <p:spPr>
            <a:xfrm>
              <a:off x="8197836" y="1898395"/>
              <a:ext cx="1017919" cy="1017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accent3"/>
            </a:solidFill>
            <a:ln w="762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Shape 256"/>
            <p:cNvSpPr/>
            <p:nvPr/>
          </p:nvSpPr>
          <p:spPr>
            <a:xfrm>
              <a:off x="8505560" y="2180961"/>
              <a:ext cx="402470" cy="452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60" extrusionOk="0">
                  <a:moveTo>
                    <a:pt x="4050" y="7519"/>
                  </a:moveTo>
                  <a:cubicBezTo>
                    <a:pt x="3162" y="7519"/>
                    <a:pt x="0" y="7985"/>
                    <a:pt x="0" y="11155"/>
                  </a:cubicBezTo>
                  <a:lnTo>
                    <a:pt x="0" y="16801"/>
                  </a:lnTo>
                  <a:cubicBezTo>
                    <a:pt x="0" y="19969"/>
                    <a:pt x="3162" y="20318"/>
                    <a:pt x="4050" y="20318"/>
                  </a:cubicBezTo>
                  <a:cubicBezTo>
                    <a:pt x="4937" y="20318"/>
                    <a:pt x="2700" y="19652"/>
                    <a:pt x="2700" y="17687"/>
                  </a:cubicBezTo>
                  <a:lnTo>
                    <a:pt x="2700" y="10266"/>
                  </a:lnTo>
                  <a:cubicBezTo>
                    <a:pt x="2700" y="8207"/>
                    <a:pt x="4937" y="7519"/>
                    <a:pt x="4050" y="7519"/>
                  </a:cubicBezTo>
                  <a:close/>
                  <a:moveTo>
                    <a:pt x="15725" y="7408"/>
                  </a:moveTo>
                  <a:cubicBezTo>
                    <a:pt x="15545" y="6995"/>
                    <a:pt x="20503" y="3177"/>
                    <a:pt x="17612" y="83"/>
                  </a:cubicBezTo>
                  <a:cubicBezTo>
                    <a:pt x="16936" y="-640"/>
                    <a:pt x="14641" y="3547"/>
                    <a:pt x="11382" y="5443"/>
                  </a:cubicBezTo>
                  <a:cubicBezTo>
                    <a:pt x="9584" y="6488"/>
                    <a:pt x="5400" y="8715"/>
                    <a:pt x="5400" y="9946"/>
                  </a:cubicBezTo>
                  <a:lnTo>
                    <a:pt x="5400" y="17913"/>
                  </a:lnTo>
                  <a:cubicBezTo>
                    <a:pt x="5400" y="19393"/>
                    <a:pt x="12034" y="20960"/>
                    <a:pt x="17075" y="20960"/>
                  </a:cubicBezTo>
                  <a:cubicBezTo>
                    <a:pt x="18923" y="20960"/>
                    <a:pt x="21600" y="10974"/>
                    <a:pt x="21600" y="9388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6041" tIns="46041" rIns="46041" bIns="4604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390335" y="2211918"/>
            <a:ext cx="904654" cy="904657"/>
            <a:chOff x="8197836" y="1898395"/>
            <a:chExt cx="1017919" cy="1017922"/>
          </a:xfrm>
        </p:grpSpPr>
        <p:sp>
          <p:nvSpPr>
            <p:cNvPr id="32" name="Shape 255"/>
            <p:cNvSpPr/>
            <p:nvPr/>
          </p:nvSpPr>
          <p:spPr>
            <a:xfrm>
              <a:off x="8197836" y="1898395"/>
              <a:ext cx="1017919" cy="1017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accent2"/>
            </a:solidFill>
            <a:ln w="762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Shape 256"/>
            <p:cNvSpPr/>
            <p:nvPr/>
          </p:nvSpPr>
          <p:spPr>
            <a:xfrm flipH="1">
              <a:off x="8505560" y="2180961"/>
              <a:ext cx="402470" cy="452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60" extrusionOk="0">
                  <a:moveTo>
                    <a:pt x="4050" y="7519"/>
                  </a:moveTo>
                  <a:cubicBezTo>
                    <a:pt x="3162" y="7519"/>
                    <a:pt x="0" y="7985"/>
                    <a:pt x="0" y="11155"/>
                  </a:cubicBezTo>
                  <a:lnTo>
                    <a:pt x="0" y="16801"/>
                  </a:lnTo>
                  <a:cubicBezTo>
                    <a:pt x="0" y="19969"/>
                    <a:pt x="3162" y="20318"/>
                    <a:pt x="4050" y="20318"/>
                  </a:cubicBezTo>
                  <a:cubicBezTo>
                    <a:pt x="4937" y="20318"/>
                    <a:pt x="2700" y="19652"/>
                    <a:pt x="2700" y="17687"/>
                  </a:cubicBezTo>
                  <a:lnTo>
                    <a:pt x="2700" y="10266"/>
                  </a:lnTo>
                  <a:cubicBezTo>
                    <a:pt x="2700" y="8207"/>
                    <a:pt x="4937" y="7519"/>
                    <a:pt x="4050" y="7519"/>
                  </a:cubicBezTo>
                  <a:close/>
                  <a:moveTo>
                    <a:pt x="15725" y="7408"/>
                  </a:moveTo>
                  <a:cubicBezTo>
                    <a:pt x="15545" y="6995"/>
                    <a:pt x="20503" y="3177"/>
                    <a:pt x="17612" y="83"/>
                  </a:cubicBezTo>
                  <a:cubicBezTo>
                    <a:pt x="16936" y="-640"/>
                    <a:pt x="14641" y="3547"/>
                    <a:pt x="11382" y="5443"/>
                  </a:cubicBezTo>
                  <a:cubicBezTo>
                    <a:pt x="9584" y="6488"/>
                    <a:pt x="5400" y="8715"/>
                    <a:pt x="5400" y="9946"/>
                  </a:cubicBezTo>
                  <a:lnTo>
                    <a:pt x="5400" y="17913"/>
                  </a:lnTo>
                  <a:cubicBezTo>
                    <a:pt x="5400" y="19393"/>
                    <a:pt x="12034" y="20960"/>
                    <a:pt x="17075" y="20960"/>
                  </a:cubicBezTo>
                  <a:cubicBezTo>
                    <a:pt x="18923" y="20960"/>
                    <a:pt x="21600" y="10974"/>
                    <a:pt x="21600" y="9388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6041" tIns="46041" rIns="46041" bIns="4604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7640402" y="4900513"/>
            <a:ext cx="904654" cy="904657"/>
            <a:chOff x="8197836" y="1898395"/>
            <a:chExt cx="1017919" cy="1017922"/>
          </a:xfrm>
        </p:grpSpPr>
        <p:sp>
          <p:nvSpPr>
            <p:cNvPr id="41" name="Shape 255"/>
            <p:cNvSpPr/>
            <p:nvPr/>
          </p:nvSpPr>
          <p:spPr>
            <a:xfrm>
              <a:off x="8197836" y="1898395"/>
              <a:ext cx="1017919" cy="1017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accent5"/>
            </a:solidFill>
            <a:ln w="762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Shape 256"/>
            <p:cNvSpPr/>
            <p:nvPr/>
          </p:nvSpPr>
          <p:spPr>
            <a:xfrm>
              <a:off x="8505560" y="2180961"/>
              <a:ext cx="402470" cy="452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60" extrusionOk="0">
                  <a:moveTo>
                    <a:pt x="4050" y="7519"/>
                  </a:moveTo>
                  <a:cubicBezTo>
                    <a:pt x="3162" y="7519"/>
                    <a:pt x="0" y="7985"/>
                    <a:pt x="0" y="11155"/>
                  </a:cubicBezTo>
                  <a:lnTo>
                    <a:pt x="0" y="16801"/>
                  </a:lnTo>
                  <a:cubicBezTo>
                    <a:pt x="0" y="19969"/>
                    <a:pt x="3162" y="20318"/>
                    <a:pt x="4050" y="20318"/>
                  </a:cubicBezTo>
                  <a:cubicBezTo>
                    <a:pt x="4937" y="20318"/>
                    <a:pt x="2700" y="19652"/>
                    <a:pt x="2700" y="17687"/>
                  </a:cubicBezTo>
                  <a:lnTo>
                    <a:pt x="2700" y="10266"/>
                  </a:lnTo>
                  <a:cubicBezTo>
                    <a:pt x="2700" y="8207"/>
                    <a:pt x="4937" y="7519"/>
                    <a:pt x="4050" y="7519"/>
                  </a:cubicBezTo>
                  <a:close/>
                  <a:moveTo>
                    <a:pt x="15725" y="7408"/>
                  </a:moveTo>
                  <a:cubicBezTo>
                    <a:pt x="15545" y="6995"/>
                    <a:pt x="20503" y="3177"/>
                    <a:pt x="17612" y="83"/>
                  </a:cubicBezTo>
                  <a:cubicBezTo>
                    <a:pt x="16936" y="-640"/>
                    <a:pt x="14641" y="3547"/>
                    <a:pt x="11382" y="5443"/>
                  </a:cubicBezTo>
                  <a:cubicBezTo>
                    <a:pt x="9584" y="6488"/>
                    <a:pt x="5400" y="8715"/>
                    <a:pt x="5400" y="9946"/>
                  </a:cubicBezTo>
                  <a:lnTo>
                    <a:pt x="5400" y="17913"/>
                  </a:lnTo>
                  <a:cubicBezTo>
                    <a:pt x="5400" y="19393"/>
                    <a:pt x="12034" y="20960"/>
                    <a:pt x="17075" y="20960"/>
                  </a:cubicBezTo>
                  <a:cubicBezTo>
                    <a:pt x="18923" y="20960"/>
                    <a:pt x="21600" y="10974"/>
                    <a:pt x="21600" y="9388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6041" tIns="46041" rIns="46041" bIns="4604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4422891" y="4904695"/>
            <a:ext cx="904654" cy="904657"/>
            <a:chOff x="8197836" y="1898395"/>
            <a:chExt cx="1017919" cy="1017922"/>
          </a:xfrm>
        </p:grpSpPr>
        <p:sp>
          <p:nvSpPr>
            <p:cNvPr id="44" name="Shape 255"/>
            <p:cNvSpPr/>
            <p:nvPr/>
          </p:nvSpPr>
          <p:spPr>
            <a:xfrm>
              <a:off x="8197836" y="1898395"/>
              <a:ext cx="1017919" cy="1017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 w="762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Shape 256"/>
            <p:cNvSpPr/>
            <p:nvPr/>
          </p:nvSpPr>
          <p:spPr>
            <a:xfrm flipH="1">
              <a:off x="8505560" y="2180961"/>
              <a:ext cx="402470" cy="452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60" extrusionOk="0">
                  <a:moveTo>
                    <a:pt x="4050" y="7519"/>
                  </a:moveTo>
                  <a:cubicBezTo>
                    <a:pt x="3162" y="7519"/>
                    <a:pt x="0" y="7985"/>
                    <a:pt x="0" y="11155"/>
                  </a:cubicBezTo>
                  <a:lnTo>
                    <a:pt x="0" y="16801"/>
                  </a:lnTo>
                  <a:cubicBezTo>
                    <a:pt x="0" y="19969"/>
                    <a:pt x="3162" y="20318"/>
                    <a:pt x="4050" y="20318"/>
                  </a:cubicBezTo>
                  <a:cubicBezTo>
                    <a:pt x="4937" y="20318"/>
                    <a:pt x="2700" y="19652"/>
                    <a:pt x="2700" y="17687"/>
                  </a:cubicBezTo>
                  <a:lnTo>
                    <a:pt x="2700" y="10266"/>
                  </a:lnTo>
                  <a:cubicBezTo>
                    <a:pt x="2700" y="8207"/>
                    <a:pt x="4937" y="7519"/>
                    <a:pt x="4050" y="7519"/>
                  </a:cubicBezTo>
                  <a:close/>
                  <a:moveTo>
                    <a:pt x="15725" y="7408"/>
                  </a:moveTo>
                  <a:cubicBezTo>
                    <a:pt x="15545" y="6995"/>
                    <a:pt x="20503" y="3177"/>
                    <a:pt x="17612" y="83"/>
                  </a:cubicBezTo>
                  <a:cubicBezTo>
                    <a:pt x="16936" y="-640"/>
                    <a:pt x="14641" y="3547"/>
                    <a:pt x="11382" y="5443"/>
                  </a:cubicBezTo>
                  <a:cubicBezTo>
                    <a:pt x="9584" y="6488"/>
                    <a:pt x="5400" y="8715"/>
                    <a:pt x="5400" y="9946"/>
                  </a:cubicBezTo>
                  <a:lnTo>
                    <a:pt x="5400" y="17913"/>
                  </a:lnTo>
                  <a:cubicBezTo>
                    <a:pt x="5400" y="19393"/>
                    <a:pt x="12034" y="20960"/>
                    <a:pt x="17075" y="20960"/>
                  </a:cubicBezTo>
                  <a:cubicBezTo>
                    <a:pt x="18923" y="20960"/>
                    <a:pt x="21600" y="10974"/>
                    <a:pt x="21600" y="9388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6041" tIns="46041" rIns="46041" bIns="4604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Text Placeholder 8"/>
          <p:cNvSpPr txBox="1">
            <a:spLocks/>
          </p:cNvSpPr>
          <p:nvPr/>
        </p:nvSpPr>
        <p:spPr>
          <a:xfrm>
            <a:off x="2454434" y="2295525"/>
            <a:ext cx="1770063" cy="298450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 Placeholder 9"/>
          <p:cNvSpPr txBox="1">
            <a:spLocks/>
          </p:cNvSpPr>
          <p:nvPr/>
        </p:nvSpPr>
        <p:spPr>
          <a:xfrm>
            <a:off x="1949609" y="2547938"/>
            <a:ext cx="2274888" cy="708347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8"/>
          <p:cNvSpPr txBox="1">
            <a:spLocks/>
          </p:cNvSpPr>
          <p:nvPr/>
        </p:nvSpPr>
        <p:spPr>
          <a:xfrm>
            <a:off x="8756809" y="2295525"/>
            <a:ext cx="1770063" cy="298450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 Placeholder 9"/>
          <p:cNvSpPr txBox="1">
            <a:spLocks/>
          </p:cNvSpPr>
          <p:nvPr/>
        </p:nvSpPr>
        <p:spPr>
          <a:xfrm>
            <a:off x="8756809" y="2547938"/>
            <a:ext cx="2274888" cy="708347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 Placeholder 8"/>
          <p:cNvSpPr txBox="1">
            <a:spLocks/>
          </p:cNvSpPr>
          <p:nvPr/>
        </p:nvSpPr>
        <p:spPr>
          <a:xfrm>
            <a:off x="2454434" y="4966153"/>
            <a:ext cx="1770063" cy="298450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9"/>
          <p:cNvSpPr txBox="1">
            <a:spLocks/>
          </p:cNvSpPr>
          <p:nvPr/>
        </p:nvSpPr>
        <p:spPr>
          <a:xfrm>
            <a:off x="1949609" y="5218566"/>
            <a:ext cx="2274888" cy="708347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 Placeholder 8"/>
          <p:cNvSpPr txBox="1">
            <a:spLocks/>
          </p:cNvSpPr>
          <p:nvPr/>
        </p:nvSpPr>
        <p:spPr>
          <a:xfrm>
            <a:off x="8756809" y="4966153"/>
            <a:ext cx="1770063" cy="298450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 Placeholder 9"/>
          <p:cNvSpPr txBox="1">
            <a:spLocks/>
          </p:cNvSpPr>
          <p:nvPr/>
        </p:nvSpPr>
        <p:spPr>
          <a:xfrm>
            <a:off x="8756809" y="5218566"/>
            <a:ext cx="2274888" cy="708347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54007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MH_Other_1"/>
          <p:cNvSpPr>
            <a:spLocks noChangeArrowheads="1"/>
          </p:cNvSpPr>
          <p:nvPr/>
        </p:nvSpPr>
        <p:spPr bwMode="auto">
          <a:xfrm>
            <a:off x="2977939" y="2952568"/>
            <a:ext cx="2541334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1" name="MH_Title_1"/>
          <p:cNvSpPr>
            <a:spLocks noChangeArrowheads="1"/>
          </p:cNvSpPr>
          <p:nvPr/>
        </p:nvSpPr>
        <p:spPr bwMode="auto">
          <a:xfrm>
            <a:off x="4926628" y="3739410"/>
            <a:ext cx="1089862" cy="1088186"/>
          </a:xfrm>
          <a:prstGeom prst="ellipse">
            <a:avLst/>
          </a:prstGeom>
          <a:solidFill>
            <a:schemeClr val="accent2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2" name="MH_SubTitle_3"/>
          <p:cNvSpPr>
            <a:spLocks noChangeArrowheads="1"/>
          </p:cNvSpPr>
          <p:nvPr/>
        </p:nvSpPr>
        <p:spPr bwMode="auto">
          <a:xfrm>
            <a:off x="2638089" y="3927751"/>
            <a:ext cx="711506" cy="711507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3" name="MH_SubTitle_1"/>
          <p:cNvSpPr>
            <a:spLocks noChangeArrowheads="1"/>
          </p:cNvSpPr>
          <p:nvPr/>
        </p:nvSpPr>
        <p:spPr bwMode="auto">
          <a:xfrm>
            <a:off x="3893690" y="2597653"/>
            <a:ext cx="709832" cy="711506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4" name="MH_SubTitle_5"/>
          <p:cNvSpPr>
            <a:spLocks noChangeArrowheads="1"/>
          </p:cNvSpPr>
          <p:nvPr/>
        </p:nvSpPr>
        <p:spPr bwMode="auto">
          <a:xfrm>
            <a:off x="3783195" y="5030166"/>
            <a:ext cx="711506" cy="711507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5" name="MH_Other_2"/>
          <p:cNvSpPr>
            <a:spLocks noChangeArrowheads="1"/>
          </p:cNvSpPr>
          <p:nvPr/>
        </p:nvSpPr>
        <p:spPr bwMode="auto">
          <a:xfrm flipH="1">
            <a:off x="7226887" y="2952568"/>
            <a:ext cx="2543008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6" name="MH_Title_2"/>
          <p:cNvSpPr>
            <a:spLocks noChangeArrowheads="1"/>
          </p:cNvSpPr>
          <p:nvPr/>
        </p:nvSpPr>
        <p:spPr bwMode="auto">
          <a:xfrm flipH="1">
            <a:off x="6731343" y="3739410"/>
            <a:ext cx="1088186" cy="1088186"/>
          </a:xfrm>
          <a:prstGeom prst="ellipse">
            <a:avLst/>
          </a:prstGeom>
          <a:solidFill>
            <a:schemeClr val="accent3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7" name="MH_SubTitle_4"/>
          <p:cNvSpPr>
            <a:spLocks noChangeArrowheads="1"/>
          </p:cNvSpPr>
          <p:nvPr/>
        </p:nvSpPr>
        <p:spPr bwMode="auto">
          <a:xfrm flipH="1">
            <a:off x="9398237" y="3927751"/>
            <a:ext cx="709832" cy="711507"/>
          </a:xfrm>
          <a:prstGeom prst="ellipse">
            <a:avLst/>
          </a:prstGeom>
          <a:solidFill>
            <a:schemeClr val="accent4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8" name="MH_SubTitle_2"/>
          <p:cNvSpPr>
            <a:spLocks noChangeArrowheads="1"/>
          </p:cNvSpPr>
          <p:nvPr/>
        </p:nvSpPr>
        <p:spPr bwMode="auto">
          <a:xfrm flipH="1">
            <a:off x="8142638" y="2597653"/>
            <a:ext cx="711506" cy="711506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9" name="MH_SubTitle_6"/>
          <p:cNvSpPr>
            <a:spLocks noChangeArrowheads="1"/>
          </p:cNvSpPr>
          <p:nvPr/>
        </p:nvSpPr>
        <p:spPr bwMode="auto">
          <a:xfrm flipH="1">
            <a:off x="8253131" y="5030166"/>
            <a:ext cx="709832" cy="711507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2" name="MH_Other_3"/>
          <p:cNvSpPr>
            <a:spLocks/>
          </p:cNvSpPr>
          <p:nvPr/>
        </p:nvSpPr>
        <p:spPr bwMode="auto">
          <a:xfrm rot="-2644669">
            <a:off x="5212906" y="3332595"/>
            <a:ext cx="2338762" cy="2338764"/>
          </a:xfrm>
          <a:custGeom>
            <a:avLst/>
            <a:gdLst>
              <a:gd name="T0" fmla="*/ 1108868 w 2217737"/>
              <a:gd name="T1" fmla="*/ 0 h 2217738"/>
              <a:gd name="T2" fmla="*/ 2217737 w 2217737"/>
              <a:gd name="T3" fmla="*/ 1108869 h 2217738"/>
              <a:gd name="T4" fmla="*/ 1108869 w 2217737"/>
              <a:gd name="T5" fmla="*/ 1108869 h 2217738"/>
              <a:gd name="T6" fmla="*/ 1108868 w 2217737"/>
              <a:gd name="T7" fmla="*/ 0 h 2217738"/>
              <a:gd name="T8" fmla="*/ 1108868 w 2217737"/>
              <a:gd name="T9" fmla="*/ 0 h 2217738"/>
              <a:gd name="T10" fmla="*/ 2217737 w 2217737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7737" h="2217738" stroke="0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  <a:lnTo>
                  <a:pt x="1108869" y="1108869"/>
                </a:lnTo>
                <a:cubicBezTo>
                  <a:pt x="1108869" y="739246"/>
                  <a:pt x="1108868" y="369623"/>
                  <a:pt x="1108868" y="0"/>
                </a:cubicBezTo>
                <a:close/>
              </a:path>
              <a:path w="2217737" h="2217738" fill="none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3" name="MH_Other_4"/>
          <p:cNvSpPr>
            <a:spLocks/>
          </p:cNvSpPr>
          <p:nvPr/>
        </p:nvSpPr>
        <p:spPr bwMode="auto">
          <a:xfrm rot="-2644669" flipH="1" flipV="1">
            <a:off x="5196165" y="2893973"/>
            <a:ext cx="2340437" cy="2338764"/>
          </a:xfrm>
          <a:custGeom>
            <a:avLst/>
            <a:gdLst>
              <a:gd name="T0" fmla="*/ 1109662 w 2219325"/>
              <a:gd name="T1" fmla="*/ 0 h 2217738"/>
              <a:gd name="T2" fmla="*/ 2219325 w 2219325"/>
              <a:gd name="T3" fmla="*/ 1108869 h 2217738"/>
              <a:gd name="T4" fmla="*/ 1109663 w 2219325"/>
              <a:gd name="T5" fmla="*/ 1108869 h 2217738"/>
              <a:gd name="T6" fmla="*/ 1109662 w 2219325"/>
              <a:gd name="T7" fmla="*/ 0 h 2217738"/>
              <a:gd name="T8" fmla="*/ 1109662 w 2219325"/>
              <a:gd name="T9" fmla="*/ 0 h 2217738"/>
              <a:gd name="T10" fmla="*/ 2219325 w 2219325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9325" h="2217738" stroke="0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  <a:lnTo>
                  <a:pt x="1109663" y="1108869"/>
                </a:lnTo>
                <a:cubicBezTo>
                  <a:pt x="1109663" y="739246"/>
                  <a:pt x="1109662" y="369623"/>
                  <a:pt x="1109662" y="0"/>
                </a:cubicBezTo>
                <a:close/>
              </a:path>
              <a:path w="2219325" h="2217738" fill="none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</a:path>
            </a:pathLst>
          </a:custGeom>
          <a:noFill/>
          <a:ln w="6350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4708766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4708765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23"/>
          <p:cNvSpPr txBox="1"/>
          <p:nvPr/>
        </p:nvSpPr>
        <p:spPr>
          <a:xfrm>
            <a:off x="9062812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9062811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23"/>
          <p:cNvSpPr txBox="1"/>
          <p:nvPr/>
        </p:nvSpPr>
        <p:spPr>
          <a:xfrm>
            <a:off x="1501285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1501284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3"/>
          <p:cNvSpPr txBox="1"/>
          <p:nvPr/>
        </p:nvSpPr>
        <p:spPr>
          <a:xfrm>
            <a:off x="5855331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5855330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1195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3482334" y="3456687"/>
            <a:ext cx="920124" cy="64908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altLang="zh-CN" sz="3375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</a:t>
            </a:r>
            <a:r>
              <a:rPr lang="en-US" altLang="zh-CN" sz="4218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art</a:t>
            </a:r>
            <a:endParaRPr lang="zh-CN" altLang="en-US" sz="12128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>
            <a:off x="6225120" y="3003559"/>
            <a:ext cx="6633630" cy="1205442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41700" rIns="949167" anchor="ctr"/>
          <a:lstStyle/>
          <a:p>
            <a:pPr>
              <a:lnSpc>
                <a:spcPct val="130000"/>
              </a:lnSpc>
              <a:defRPr/>
            </a:pPr>
            <a:endParaRPr lang="zh-CN" altLang="en-US" sz="1476" kern="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2" name="文本框 1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619392" y="3285915"/>
            <a:ext cx="646011" cy="34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215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章 节</a:t>
            </a:r>
            <a:endParaRPr lang="zh-CN" altLang="en-US" sz="2215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3" name="文本框 1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573974" y="2808761"/>
            <a:ext cx="1442703" cy="1557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124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10124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标题 5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6631409" y="3236724"/>
            <a:ext cx="4258194" cy="553998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7" name="文本占位符 6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6631409" y="3813929"/>
            <a:ext cx="4258194" cy="22159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aseline="0">
                <a:solidFill>
                  <a:schemeClr val="bg1">
                    <a:lumMod val="50000"/>
                  </a:schemeClr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en-US" altLang="zh-CN" kern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en-US" altLang="zh-CN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86829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2800" y="1374769"/>
            <a:ext cx="5579623" cy="3069997"/>
          </a:xfrm>
          <a:prstGeom prst="rect">
            <a:avLst/>
          </a:prstGeom>
          <a:blipFill dpi="0" rotWithShape="1"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12800" y="4511230"/>
            <a:ext cx="5579623" cy="12992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71167" y="1374769"/>
            <a:ext cx="5574784" cy="3069997"/>
          </a:xfrm>
          <a:prstGeom prst="rect">
            <a:avLst/>
          </a:prstGeom>
          <a:blipFill dpi="0" rotWithShape="1">
            <a:blip r:embed="rId4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464973" y="4511227"/>
            <a:ext cx="5580588" cy="130382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12800" y="5985566"/>
            <a:ext cx="11233149" cy="369332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5"/>
          <p:cNvSpPr txBox="1"/>
          <p:nvPr/>
        </p:nvSpPr>
        <p:spPr>
          <a:xfrm>
            <a:off x="1130938" y="5063856"/>
            <a:ext cx="489654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0" name="TextBox 16"/>
          <p:cNvSpPr txBox="1"/>
          <p:nvPr/>
        </p:nvSpPr>
        <p:spPr>
          <a:xfrm>
            <a:off x="1130938" y="4743125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5"/>
          <p:cNvSpPr txBox="1"/>
          <p:nvPr/>
        </p:nvSpPr>
        <p:spPr>
          <a:xfrm>
            <a:off x="6861423" y="5068779"/>
            <a:ext cx="489654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2" name="TextBox 16"/>
          <p:cNvSpPr txBox="1"/>
          <p:nvPr/>
        </p:nvSpPr>
        <p:spPr>
          <a:xfrm>
            <a:off x="6861423" y="4748048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68956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917207" cy="72393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MH_Others_1"/>
          <p:cNvSpPr txBox="1"/>
          <p:nvPr>
            <p:custDataLst>
              <p:tags r:id="rId2"/>
            </p:custDataLst>
          </p:nvPr>
        </p:nvSpPr>
        <p:spPr>
          <a:xfrm>
            <a:off x="1243487" y="1113625"/>
            <a:ext cx="2430232" cy="101566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 录</a:t>
            </a:r>
            <a:endParaRPr lang="zh-CN" altLang="en-US" sz="6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MH_Others_2"/>
          <p:cNvSpPr txBox="1"/>
          <p:nvPr>
            <p:custDataLst>
              <p:tags r:id="rId3"/>
            </p:custDataLst>
          </p:nvPr>
        </p:nvSpPr>
        <p:spPr>
          <a:xfrm>
            <a:off x="1255761" y="2129286"/>
            <a:ext cx="2405684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MH_Other_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7109928" y="2268366"/>
            <a:ext cx="718504" cy="720000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8" kern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14" name="MH_Other_2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7109928" y="3275268"/>
            <a:ext cx="718504" cy="720000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8" kern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16" name="MH_Other_3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7109928" y="4282170"/>
            <a:ext cx="718504" cy="720000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8" kern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10" name="MH_Other_4"/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7109928" y="5289072"/>
            <a:ext cx="718504" cy="720000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8" kern="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20" name="MH_Text_1"/>
          <p:cNvSpPr/>
          <p:nvPr>
            <p:custDataLst>
              <p:tags r:id="rId8"/>
            </p:custDataLst>
          </p:nvPr>
        </p:nvSpPr>
        <p:spPr>
          <a:xfrm>
            <a:off x="8068419" y="2274423"/>
            <a:ext cx="2706070" cy="70788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MH_Text_2"/>
          <p:cNvSpPr/>
          <p:nvPr>
            <p:custDataLst>
              <p:tags r:id="rId9"/>
            </p:custDataLst>
          </p:nvPr>
        </p:nvSpPr>
        <p:spPr>
          <a:xfrm>
            <a:off x="8068419" y="3281325"/>
            <a:ext cx="2706070" cy="70788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3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MH_Text_3"/>
          <p:cNvSpPr/>
          <p:nvPr>
            <p:custDataLst>
              <p:tags r:id="rId10"/>
            </p:custDataLst>
          </p:nvPr>
        </p:nvSpPr>
        <p:spPr>
          <a:xfrm>
            <a:off x="8068419" y="4288227"/>
            <a:ext cx="2706070" cy="70788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MH_Text_4"/>
          <p:cNvSpPr/>
          <p:nvPr>
            <p:custDataLst>
              <p:tags r:id="rId11"/>
            </p:custDataLst>
          </p:nvPr>
        </p:nvSpPr>
        <p:spPr>
          <a:xfrm>
            <a:off x="8068419" y="5295129"/>
            <a:ext cx="2706070" cy="70788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32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4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19041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430105" y="2447748"/>
            <a:ext cx="3998543" cy="3850364"/>
            <a:chOff x="4200186" y="2320894"/>
            <a:chExt cx="3791627" cy="3651116"/>
          </a:xfrm>
        </p:grpSpPr>
        <p:sp>
          <p:nvSpPr>
            <p:cNvPr id="7" name="Rounded Rectangle 6"/>
            <p:cNvSpPr/>
            <p:nvPr/>
          </p:nvSpPr>
          <p:spPr>
            <a:xfrm flipH="1">
              <a:off x="4214254" y="4850056"/>
              <a:ext cx="3777559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 rot="3492391" flipH="1">
              <a:off x="4991307" y="3689252"/>
              <a:ext cx="3651116" cy="9144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Rounded Rectangle 3"/>
            <p:cNvSpPr/>
            <p:nvPr/>
          </p:nvSpPr>
          <p:spPr>
            <a:xfrm rot="18107609">
              <a:off x="3556490" y="3689252"/>
              <a:ext cx="3651116" cy="9144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 flipH="1">
              <a:off x="4200186" y="4850056"/>
              <a:ext cx="1948760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725181" y="2613073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4297730" y="492940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7164059" y="493093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5950368" y="2791506"/>
              <a:ext cx="305327" cy="398835"/>
            </a:xfrm>
            <a:custGeom>
              <a:avLst/>
              <a:gdLst>
                <a:gd name="T0" fmla="*/ 60 w 74"/>
                <a:gd name="T1" fmla="*/ 0 h 97"/>
                <a:gd name="T2" fmla="*/ 72 w 74"/>
                <a:gd name="T3" fmla="*/ 11 h 97"/>
                <a:gd name="T4" fmla="*/ 70 w 74"/>
                <a:gd name="T5" fmla="*/ 52 h 97"/>
                <a:gd name="T6" fmla="*/ 63 w 74"/>
                <a:gd name="T7" fmla="*/ 11 h 97"/>
                <a:gd name="T8" fmla="*/ 60 w 74"/>
                <a:gd name="T9" fmla="*/ 8 h 97"/>
                <a:gd name="T10" fmla="*/ 26 w 74"/>
                <a:gd name="T11" fmla="*/ 11 h 97"/>
                <a:gd name="T12" fmla="*/ 26 w 74"/>
                <a:gd name="T13" fmla="*/ 18 h 97"/>
                <a:gd name="T14" fmla="*/ 19 w 74"/>
                <a:gd name="T15" fmla="*/ 24 h 97"/>
                <a:gd name="T16" fmla="*/ 12 w 74"/>
                <a:gd name="T17" fmla="*/ 24 h 97"/>
                <a:gd name="T18" fmla="*/ 8 w 74"/>
                <a:gd name="T19" fmla="*/ 79 h 97"/>
                <a:gd name="T20" fmla="*/ 9 w 74"/>
                <a:gd name="T21" fmla="*/ 81 h 97"/>
                <a:gd name="T22" fmla="*/ 28 w 74"/>
                <a:gd name="T23" fmla="*/ 82 h 97"/>
                <a:gd name="T24" fmla="*/ 37 w 74"/>
                <a:gd name="T25" fmla="*/ 90 h 97"/>
                <a:gd name="T26" fmla="*/ 3 w 74"/>
                <a:gd name="T27" fmla="*/ 87 h 97"/>
                <a:gd name="T28" fmla="*/ 3 w 74"/>
                <a:gd name="T29" fmla="*/ 87 h 97"/>
                <a:gd name="T30" fmla="*/ 0 w 74"/>
                <a:gd name="T31" fmla="*/ 20 h 97"/>
                <a:gd name="T32" fmla="*/ 1 w 74"/>
                <a:gd name="T33" fmla="*/ 17 h 97"/>
                <a:gd name="T34" fmla="*/ 19 w 74"/>
                <a:gd name="T35" fmla="*/ 0 h 97"/>
                <a:gd name="T36" fmla="*/ 17 w 74"/>
                <a:gd name="T37" fmla="*/ 52 h 97"/>
                <a:gd name="T38" fmla="*/ 27 w 74"/>
                <a:gd name="T39" fmla="*/ 56 h 97"/>
                <a:gd name="T40" fmla="*/ 17 w 74"/>
                <a:gd name="T41" fmla="*/ 52 h 97"/>
                <a:gd name="T42" fmla="*/ 17 w 74"/>
                <a:gd name="T43" fmla="*/ 44 h 97"/>
                <a:gd name="T44" fmla="*/ 56 w 74"/>
                <a:gd name="T45" fmla="*/ 40 h 97"/>
                <a:gd name="T46" fmla="*/ 17 w 74"/>
                <a:gd name="T47" fmla="*/ 28 h 97"/>
                <a:gd name="T48" fmla="*/ 56 w 74"/>
                <a:gd name="T49" fmla="*/ 33 h 97"/>
                <a:gd name="T50" fmla="*/ 17 w 74"/>
                <a:gd name="T51" fmla="*/ 28 h 97"/>
                <a:gd name="T52" fmla="*/ 34 w 74"/>
                <a:gd name="T53" fmla="*/ 22 h 97"/>
                <a:gd name="T54" fmla="*/ 56 w 74"/>
                <a:gd name="T55" fmla="*/ 17 h 97"/>
                <a:gd name="T56" fmla="*/ 41 w 74"/>
                <a:gd name="T57" fmla="*/ 69 h 97"/>
                <a:gd name="T58" fmla="*/ 41 w 74"/>
                <a:gd name="T59" fmla="*/ 69 h 97"/>
                <a:gd name="T60" fmla="*/ 31 w 74"/>
                <a:gd name="T61" fmla="*/ 66 h 97"/>
                <a:gd name="T62" fmla="*/ 47 w 74"/>
                <a:gd name="T63" fmla="*/ 86 h 97"/>
                <a:gd name="T64" fmla="*/ 59 w 74"/>
                <a:gd name="T65" fmla="*/ 87 h 97"/>
                <a:gd name="T66" fmla="*/ 71 w 74"/>
                <a:gd name="T67" fmla="*/ 96 h 97"/>
                <a:gd name="T68" fmla="*/ 72 w 74"/>
                <a:gd name="T69" fmla="*/ 90 h 97"/>
                <a:gd name="T70" fmla="*/ 63 w 74"/>
                <a:gd name="T71" fmla="*/ 80 h 97"/>
                <a:gd name="T72" fmla="*/ 64 w 74"/>
                <a:gd name="T73" fmla="*/ 57 h 97"/>
                <a:gd name="T74" fmla="*/ 38 w 74"/>
                <a:gd name="T75" fmla="*/ 54 h 97"/>
                <a:gd name="T76" fmla="*/ 42 w 74"/>
                <a:gd name="T77" fmla="*/ 58 h 97"/>
                <a:gd name="T78" fmla="*/ 40 w 74"/>
                <a:gd name="T79" fmla="*/ 76 h 97"/>
                <a:gd name="T80" fmla="*/ 57 w 74"/>
                <a:gd name="T81" fmla="*/ 78 h 97"/>
                <a:gd name="T82" fmla="*/ 59 w 74"/>
                <a:gd name="T83" fmla="*/ 61 h 97"/>
                <a:gd name="T84" fmla="*/ 21 w 74"/>
                <a:gd name="T85" fmla="*/ 9 h 97"/>
                <a:gd name="T86" fmla="*/ 13 w 74"/>
                <a:gd name="T87" fmla="*/ 19 h 97"/>
                <a:gd name="T88" fmla="*/ 17 w 74"/>
                <a:gd name="T89" fmla="*/ 20 h 97"/>
                <a:gd name="T90" fmla="*/ 18 w 74"/>
                <a:gd name="T91" fmla="*/ 20 h 97"/>
                <a:gd name="T92" fmla="*/ 22 w 74"/>
                <a:gd name="T93" fmla="*/ 17 h 97"/>
                <a:gd name="T94" fmla="*/ 22 w 74"/>
                <a:gd name="T95" fmla="*/ 15 h 97"/>
                <a:gd name="T96" fmla="*/ 21 w 74"/>
                <a:gd name="T97" fmla="*/ 1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4537230" y="5088755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7348218" y="5147991"/>
              <a:ext cx="387383" cy="332044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657142" y="4998617"/>
            <a:ext cx="2452753" cy="842529"/>
            <a:chOff x="8512415" y="2327889"/>
            <a:chExt cx="3256083" cy="798929"/>
          </a:xfrm>
        </p:grpSpPr>
        <p:sp>
          <p:nvSpPr>
            <p:cNvPr id="25" name="TextBox 24"/>
            <p:cNvSpPr txBox="1"/>
            <p:nvPr/>
          </p:nvSpPr>
          <p:spPr>
            <a:xfrm>
              <a:off x="8512415" y="2327889"/>
              <a:ext cx="1951008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8512415" y="2631890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 flipH="1">
            <a:off x="3160100" y="2356862"/>
            <a:ext cx="2365966" cy="842530"/>
            <a:chOff x="8512415" y="2327889"/>
            <a:chExt cx="3256083" cy="798930"/>
          </a:xfrm>
        </p:grpSpPr>
        <p:sp>
          <p:nvSpPr>
            <p:cNvPr id="28" name="TextBox 27"/>
            <p:cNvSpPr txBox="1"/>
            <p:nvPr/>
          </p:nvSpPr>
          <p:spPr>
            <a:xfrm>
              <a:off x="8519745" y="2327889"/>
              <a:ext cx="2035173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 flipH="1">
            <a:off x="1892162" y="5166460"/>
            <a:ext cx="2365966" cy="842530"/>
            <a:chOff x="8512415" y="2327889"/>
            <a:chExt cx="3256083" cy="798930"/>
          </a:xfrm>
        </p:grpSpPr>
        <p:sp>
          <p:nvSpPr>
            <p:cNvPr id="32" name="TextBox 31"/>
            <p:cNvSpPr txBox="1"/>
            <p:nvPr/>
          </p:nvSpPr>
          <p:spPr>
            <a:xfrm>
              <a:off x="8519742" y="2327889"/>
              <a:ext cx="2256792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83151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64727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259"/>
          <p:cNvSpPr>
            <a:spLocks noChangeArrowheads="1"/>
          </p:cNvSpPr>
          <p:nvPr/>
        </p:nvSpPr>
        <p:spPr bwMode="auto">
          <a:xfrm>
            <a:off x="164679" y="1298547"/>
            <a:ext cx="3333780" cy="1769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en-US" altLang="zh-CN" sz="11500" cap="all" dirty="0" smtClean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2018</a:t>
            </a:r>
            <a:endParaRPr lang="zh-CN" altLang="en-US" sz="11500" cap="all" dirty="0">
              <a:solidFill>
                <a:schemeClr val="accent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912415" y="3098557"/>
            <a:ext cx="2945628" cy="16676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7" name="矩形 6"/>
          <p:cNvSpPr/>
          <p:nvPr/>
        </p:nvSpPr>
        <p:spPr>
          <a:xfrm flipH="1">
            <a:off x="3434173" y="3098557"/>
            <a:ext cx="64286" cy="16676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3909095" y="2974266"/>
            <a:ext cx="5679361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en-US" altLang="zh-CN" sz="80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</a:t>
            </a:r>
            <a:r>
              <a:rPr lang="en-US" altLang="zh-CN" sz="66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endParaRPr lang="en-US" altLang="zh-CN" sz="66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5875255" y="4273739"/>
            <a:ext cx="3713201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zh-CN" altLang="en-US" dirty="0">
                <a:solidFill>
                  <a:schemeClr val="accent1"/>
                </a:solidFill>
                <a:cs typeface="Arial" panose="020B0604020202020204" pitchFamily="34" charset="0"/>
              </a:rPr>
              <a:t>感谢聆听，批评指导</a:t>
            </a:r>
          </a:p>
        </p:txBody>
      </p:sp>
    </p:spTree>
    <p:extLst>
      <p:ext uri="{BB962C8B-B14F-4D97-AF65-F5344CB8AC3E}">
        <p14:creationId xmlns:p14="http://schemas.microsoft.com/office/powerpoint/2010/main" val="25723711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943" y="3328293"/>
            <a:ext cx="4861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844847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3482334" y="3456687"/>
            <a:ext cx="920124" cy="64908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altLang="zh-CN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</a:t>
            </a:r>
            <a:r>
              <a:rPr lang="en-US" altLang="zh-CN" sz="4218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art</a:t>
            </a:r>
            <a:endParaRPr lang="zh-CN" altLang="en-US" sz="12128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>
            <a:off x="6225120" y="3003559"/>
            <a:ext cx="6633630" cy="1205442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41700" rIns="949167" anchor="ctr"/>
          <a:lstStyle/>
          <a:p>
            <a:pPr>
              <a:lnSpc>
                <a:spcPct val="130000"/>
              </a:lnSpc>
              <a:defRPr/>
            </a:pPr>
            <a:endParaRPr lang="zh-CN" altLang="en-US" sz="1476" kern="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2" name="文本框 1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619392" y="3285915"/>
            <a:ext cx="646011" cy="34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215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章 节</a:t>
            </a:r>
            <a:endParaRPr lang="zh-CN" altLang="en-US" sz="221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3" name="文本框 1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573974" y="2808761"/>
            <a:ext cx="1442703" cy="1557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124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10124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标题 5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6631409" y="3236724"/>
            <a:ext cx="4258194" cy="553998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kern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zh-CN" altLang="en-US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占位符 6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6631409" y="3813929"/>
            <a:ext cx="4258194" cy="22159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aseline="0">
                <a:solidFill>
                  <a:schemeClr val="bg1">
                    <a:lumMod val="50000"/>
                  </a:schemeClr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en-US" altLang="zh-CN" kern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en-US" altLang="zh-CN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384421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74821" y="1570361"/>
            <a:ext cx="4011895" cy="2450259"/>
          </a:xfrm>
          <a:prstGeom prst="rect">
            <a:avLst/>
          </a:prstGeom>
          <a:blipFill dpi="0" rotWithShape="1"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74821" y="4070824"/>
            <a:ext cx="4011895" cy="24501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73919" y="4383009"/>
            <a:ext cx="2808822" cy="161582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448819" y="1570361"/>
            <a:ext cx="4011895" cy="245025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448819" y="4070847"/>
            <a:ext cx="4011895" cy="2450184"/>
          </a:xfrm>
          <a:prstGeom prst="rect">
            <a:avLst/>
          </a:prstGeom>
          <a:blipFill dpi="0" rotWithShape="1">
            <a:blip r:embed="rId4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47921" y="1871521"/>
            <a:ext cx="2808822" cy="161582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0" name="Rectangle 19"/>
          <p:cNvSpPr/>
          <p:nvPr/>
        </p:nvSpPr>
        <p:spPr>
          <a:xfrm>
            <a:off x="8522818" y="1570361"/>
            <a:ext cx="4011895" cy="2450259"/>
          </a:xfrm>
          <a:prstGeom prst="rect">
            <a:avLst/>
          </a:prstGeom>
          <a:blipFill dpi="0" rotWithShape="1">
            <a:blip r:embed="rId5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8522818" y="4070847"/>
            <a:ext cx="4011895" cy="245018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121921" y="4383009"/>
            <a:ext cx="2808822" cy="161582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34936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624"/>
          <p:cNvSpPr/>
          <p:nvPr/>
        </p:nvSpPr>
        <p:spPr>
          <a:xfrm>
            <a:off x="3288387" y="2488121"/>
            <a:ext cx="6345087" cy="35532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730" y="16970"/>
                  <a:pt x="4055" y="13284"/>
                  <a:pt x="7055" y="10308"/>
                </a:cubicBezTo>
                <a:cubicBezTo>
                  <a:pt x="10098" y="7290"/>
                  <a:pt x="13901" y="4973"/>
                  <a:pt x="18380" y="2877"/>
                </a:cubicBezTo>
                <a:lnTo>
                  <a:pt x="18198" y="0"/>
                </a:lnTo>
                <a:lnTo>
                  <a:pt x="21600" y="4603"/>
                </a:lnTo>
                <a:lnTo>
                  <a:pt x="18924" y="11507"/>
                </a:lnTo>
                <a:lnTo>
                  <a:pt x="18743" y="8630"/>
                </a:lnTo>
                <a:cubicBezTo>
                  <a:pt x="14655" y="9764"/>
                  <a:pt x="11069" y="11155"/>
                  <a:pt x="8004" y="13185"/>
                </a:cubicBezTo>
                <a:cubicBezTo>
                  <a:pt x="4885" y="15251"/>
                  <a:pt x="2242" y="17999"/>
                  <a:pt x="0" y="21600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Text Placeholder 3"/>
          <p:cNvSpPr txBox="1">
            <a:spLocks/>
          </p:cNvSpPr>
          <p:nvPr/>
        </p:nvSpPr>
        <p:spPr>
          <a:xfrm>
            <a:off x="1921008" y="4192713"/>
            <a:ext cx="1455414" cy="236219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4" name="Text Placeholder 4"/>
          <p:cNvSpPr txBox="1">
            <a:spLocks/>
          </p:cNvSpPr>
          <p:nvPr/>
        </p:nvSpPr>
        <p:spPr>
          <a:xfrm>
            <a:off x="1316807" y="4453996"/>
            <a:ext cx="2069617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Shape 1626"/>
          <p:cNvSpPr/>
          <p:nvPr/>
        </p:nvSpPr>
        <p:spPr>
          <a:xfrm flipV="1">
            <a:off x="3761000" y="4275926"/>
            <a:ext cx="1" cy="1270207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1627"/>
          <p:cNvSpPr/>
          <p:nvPr/>
        </p:nvSpPr>
        <p:spPr>
          <a:xfrm flipV="1">
            <a:off x="4977450" y="2888774"/>
            <a:ext cx="1" cy="180390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Shape 1628"/>
          <p:cNvSpPr/>
          <p:nvPr/>
        </p:nvSpPr>
        <p:spPr>
          <a:xfrm flipV="1">
            <a:off x="6150256" y="2274125"/>
            <a:ext cx="1" cy="1877028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629"/>
          <p:cNvSpPr/>
          <p:nvPr/>
        </p:nvSpPr>
        <p:spPr>
          <a:xfrm flipV="1">
            <a:off x="7793481" y="3641557"/>
            <a:ext cx="1" cy="1246393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630"/>
          <p:cNvSpPr/>
          <p:nvPr/>
        </p:nvSpPr>
        <p:spPr>
          <a:xfrm>
            <a:off x="3567420" y="4083961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636"/>
          <p:cNvSpPr/>
          <p:nvPr/>
        </p:nvSpPr>
        <p:spPr>
          <a:xfrm>
            <a:off x="4780806" y="2677406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642"/>
          <p:cNvSpPr/>
          <p:nvPr/>
        </p:nvSpPr>
        <p:spPr>
          <a:xfrm>
            <a:off x="5959263" y="1910232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648"/>
          <p:cNvSpPr/>
          <p:nvPr/>
        </p:nvSpPr>
        <p:spPr>
          <a:xfrm>
            <a:off x="7598272" y="4731307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1653"/>
          <p:cNvSpPr/>
          <p:nvPr/>
        </p:nvSpPr>
        <p:spPr>
          <a:xfrm>
            <a:off x="3708087" y="5500752"/>
            <a:ext cx="105820" cy="1058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1654"/>
          <p:cNvSpPr/>
          <p:nvPr/>
        </p:nvSpPr>
        <p:spPr>
          <a:xfrm>
            <a:off x="4895131" y="4612606"/>
            <a:ext cx="164632" cy="1646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1655"/>
          <p:cNvSpPr/>
          <p:nvPr/>
        </p:nvSpPr>
        <p:spPr>
          <a:xfrm>
            <a:off x="6044444" y="4048660"/>
            <a:ext cx="211623" cy="2116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1656"/>
          <p:cNvSpPr/>
          <p:nvPr/>
        </p:nvSpPr>
        <p:spPr>
          <a:xfrm>
            <a:off x="7659778" y="3513302"/>
            <a:ext cx="261698" cy="2616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3012064" y="2800944"/>
            <a:ext cx="1570297" cy="23621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9" name="Text Placeholder 4"/>
          <p:cNvSpPr txBox="1">
            <a:spLocks/>
          </p:cNvSpPr>
          <p:nvPr/>
        </p:nvSpPr>
        <p:spPr>
          <a:xfrm>
            <a:off x="2480327" y="3057866"/>
            <a:ext cx="2063339" cy="42960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 Placeholder 3"/>
          <p:cNvSpPr txBox="1">
            <a:spLocks/>
          </p:cNvSpPr>
          <p:nvPr/>
        </p:nvSpPr>
        <p:spPr>
          <a:xfrm>
            <a:off x="6537411" y="2026880"/>
            <a:ext cx="1345236" cy="25853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Placeholder 4"/>
          <p:cNvSpPr txBox="1">
            <a:spLocks/>
          </p:cNvSpPr>
          <p:nvPr/>
        </p:nvSpPr>
        <p:spPr>
          <a:xfrm>
            <a:off x="6525058" y="2305244"/>
            <a:ext cx="1711622" cy="5773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8178452" y="4846351"/>
            <a:ext cx="1344392" cy="25853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4"/>
          <p:cNvSpPr txBox="1">
            <a:spLocks/>
          </p:cNvSpPr>
          <p:nvPr/>
        </p:nvSpPr>
        <p:spPr>
          <a:xfrm>
            <a:off x="8148754" y="5118173"/>
            <a:ext cx="2063339" cy="42960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 Placeholder 4"/>
          <p:cNvSpPr txBox="1">
            <a:spLocks/>
          </p:cNvSpPr>
          <p:nvPr/>
        </p:nvSpPr>
        <p:spPr>
          <a:xfrm>
            <a:off x="3643250" y="4148913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5" name="Text Placeholder 4"/>
          <p:cNvSpPr txBox="1">
            <a:spLocks/>
          </p:cNvSpPr>
          <p:nvPr/>
        </p:nvSpPr>
        <p:spPr>
          <a:xfrm>
            <a:off x="4856642" y="2729465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6" name="Text Placeholder 4"/>
          <p:cNvSpPr txBox="1">
            <a:spLocks/>
          </p:cNvSpPr>
          <p:nvPr/>
        </p:nvSpPr>
        <p:spPr>
          <a:xfrm>
            <a:off x="6038562" y="1962295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7" name="Text Placeholder 4"/>
          <p:cNvSpPr txBox="1">
            <a:spLocks/>
          </p:cNvSpPr>
          <p:nvPr/>
        </p:nvSpPr>
        <p:spPr>
          <a:xfrm>
            <a:off x="7674105" y="4802272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28" name="Shape 1625"/>
          <p:cNvSpPr/>
          <p:nvPr/>
        </p:nvSpPr>
        <p:spPr>
          <a:xfrm>
            <a:off x="9731475" y="2434047"/>
            <a:ext cx="1270207" cy="12702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Shape 1657"/>
          <p:cNvSpPr/>
          <p:nvPr/>
        </p:nvSpPr>
        <p:spPr>
          <a:xfrm>
            <a:off x="10177332" y="2605031"/>
            <a:ext cx="378722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3"/>
          <p:cNvSpPr txBox="1">
            <a:spLocks/>
          </p:cNvSpPr>
          <p:nvPr/>
        </p:nvSpPr>
        <p:spPr>
          <a:xfrm>
            <a:off x="9891668" y="3044677"/>
            <a:ext cx="934156" cy="37433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</a:t>
            </a:r>
            <a:endParaRPr lang="id-ID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58646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840835" y="2344933"/>
            <a:ext cx="3695028" cy="3695028"/>
            <a:chOff x="6240781" y="1363135"/>
            <a:chExt cx="4963584" cy="4963584"/>
          </a:xfrm>
        </p:grpSpPr>
        <p:grpSp>
          <p:nvGrpSpPr>
            <p:cNvPr id="13" name="Group 12"/>
            <p:cNvGrpSpPr/>
            <p:nvPr userDrawn="1"/>
          </p:nvGrpSpPr>
          <p:grpSpPr>
            <a:xfrm>
              <a:off x="6240781" y="1363135"/>
              <a:ext cx="3255433" cy="2434167"/>
              <a:chOff x="4657725" y="946151"/>
              <a:chExt cx="2441575" cy="1825625"/>
            </a:xfrm>
          </p:grpSpPr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5953125" y="2046288"/>
                <a:ext cx="1146175" cy="593725"/>
              </a:xfrm>
              <a:custGeom>
                <a:avLst/>
                <a:gdLst>
                  <a:gd name="T0" fmla="*/ 849 w 904"/>
                  <a:gd name="T1" fmla="*/ 0 h 468"/>
                  <a:gd name="T2" fmla="*/ 873 w 904"/>
                  <a:gd name="T3" fmla="*/ 58 h 468"/>
                  <a:gd name="T4" fmla="*/ 507 w 904"/>
                  <a:gd name="T5" fmla="*/ 436 h 468"/>
                  <a:gd name="T6" fmla="*/ 396 w 904"/>
                  <a:gd name="T7" fmla="*/ 436 h 468"/>
                  <a:gd name="T8" fmla="*/ 30 w 904"/>
                  <a:gd name="T9" fmla="*/ 58 h 468"/>
                  <a:gd name="T10" fmla="*/ 55 w 904"/>
                  <a:gd name="T11" fmla="*/ 0 h 468"/>
                  <a:gd name="T12" fmla="*/ 849 w 904"/>
                  <a:gd name="T1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849" y="0"/>
                    </a:moveTo>
                    <a:cubicBezTo>
                      <a:pt x="893" y="0"/>
                      <a:pt x="904" y="26"/>
                      <a:pt x="873" y="58"/>
                    </a:cubicBezTo>
                    <a:cubicBezTo>
                      <a:pt x="507" y="436"/>
                      <a:pt x="507" y="436"/>
                      <a:pt x="507" y="436"/>
                    </a:cubicBezTo>
                    <a:cubicBezTo>
                      <a:pt x="477" y="468"/>
                      <a:pt x="427" y="468"/>
                      <a:pt x="396" y="436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0" y="26"/>
                      <a:pt x="11" y="0"/>
                      <a:pt x="55" y="0"/>
                    </a:cubicBezTo>
                    <a:lnTo>
                      <a:pt x="84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4657725" y="946151"/>
                <a:ext cx="2151063" cy="1825625"/>
              </a:xfrm>
              <a:custGeom>
                <a:avLst/>
                <a:gdLst>
                  <a:gd name="T0" fmla="*/ 848 w 1696"/>
                  <a:gd name="T1" fmla="*/ 0 h 1440"/>
                  <a:gd name="T2" fmla="*/ 0 w 1696"/>
                  <a:gd name="T3" fmla="*/ 848 h 1440"/>
                  <a:gd name="T4" fmla="*/ 241 w 1696"/>
                  <a:gd name="T5" fmla="*/ 1440 h 1440"/>
                  <a:gd name="T6" fmla="*/ 718 w 1696"/>
                  <a:gd name="T7" fmla="*/ 1209 h 1440"/>
                  <a:gd name="T8" fmla="*/ 464 w 1696"/>
                  <a:gd name="T9" fmla="*/ 848 h 1440"/>
                  <a:gd name="T10" fmla="*/ 848 w 1696"/>
                  <a:gd name="T11" fmla="*/ 464 h 1440"/>
                  <a:gd name="T12" fmla="*/ 1232 w 1696"/>
                  <a:gd name="T13" fmla="*/ 848 h 1440"/>
                  <a:gd name="T14" fmla="*/ 1213 w 1696"/>
                  <a:gd name="T15" fmla="*/ 966 h 1440"/>
                  <a:gd name="T16" fmla="*/ 1293 w 1696"/>
                  <a:gd name="T17" fmla="*/ 966 h 1440"/>
                  <a:gd name="T18" fmla="*/ 1293 w 1696"/>
                  <a:gd name="T19" fmla="*/ 1062 h 1440"/>
                  <a:gd name="T20" fmla="*/ 1669 w 1696"/>
                  <a:gd name="T21" fmla="*/ 1062 h 1440"/>
                  <a:gd name="T22" fmla="*/ 1696 w 1696"/>
                  <a:gd name="T23" fmla="*/ 848 h 1440"/>
                  <a:gd name="T24" fmla="*/ 848 w 1696"/>
                  <a:gd name="T25" fmla="*/ 0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6" h="1440">
                    <a:moveTo>
                      <a:pt x="848" y="0"/>
                    </a:move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078"/>
                      <a:pt x="92" y="1287"/>
                      <a:pt x="241" y="1440"/>
                    </a:cubicBezTo>
                    <a:cubicBezTo>
                      <a:pt x="374" y="1315"/>
                      <a:pt x="540" y="1235"/>
                      <a:pt x="718" y="1209"/>
                    </a:cubicBezTo>
                    <a:cubicBezTo>
                      <a:pt x="570" y="1156"/>
                      <a:pt x="464" y="1014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1060" y="464"/>
                      <a:pt x="1232" y="636"/>
                      <a:pt x="1232" y="848"/>
                    </a:cubicBezTo>
                    <a:cubicBezTo>
                      <a:pt x="1232" y="889"/>
                      <a:pt x="1225" y="929"/>
                      <a:pt x="1213" y="966"/>
                    </a:cubicBezTo>
                    <a:cubicBezTo>
                      <a:pt x="1293" y="966"/>
                      <a:pt x="1293" y="966"/>
                      <a:pt x="1293" y="966"/>
                    </a:cubicBezTo>
                    <a:cubicBezTo>
                      <a:pt x="1293" y="1062"/>
                      <a:pt x="1293" y="1062"/>
                      <a:pt x="1293" y="1062"/>
                    </a:cubicBezTo>
                    <a:cubicBezTo>
                      <a:pt x="1669" y="1062"/>
                      <a:pt x="1669" y="1062"/>
                      <a:pt x="1669" y="1062"/>
                    </a:cubicBezTo>
                    <a:cubicBezTo>
                      <a:pt x="1687" y="994"/>
                      <a:pt x="1696" y="922"/>
                      <a:pt x="1696" y="848"/>
                    </a:cubicBezTo>
                    <a:cubicBezTo>
                      <a:pt x="1696" y="380"/>
                      <a:pt x="1316" y="0"/>
                      <a:pt x="8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 userDrawn="1"/>
          </p:nvGrpSpPr>
          <p:grpSpPr>
            <a:xfrm>
              <a:off x="6240781" y="3111502"/>
              <a:ext cx="2434167" cy="3215217"/>
              <a:chOff x="4657725" y="2257426"/>
              <a:chExt cx="1825625" cy="2411413"/>
            </a:xfrm>
          </p:grpSpPr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5753100" y="2257426"/>
                <a:ext cx="593725" cy="1146175"/>
              </a:xfrm>
              <a:custGeom>
                <a:avLst/>
                <a:gdLst>
                  <a:gd name="T0" fmla="*/ 0 w 468"/>
                  <a:gd name="T1" fmla="*/ 55 h 904"/>
                  <a:gd name="T2" fmla="*/ 57 w 468"/>
                  <a:gd name="T3" fmla="*/ 30 h 904"/>
                  <a:gd name="T4" fmla="*/ 436 w 468"/>
                  <a:gd name="T5" fmla="*/ 397 h 904"/>
                  <a:gd name="T6" fmla="*/ 436 w 468"/>
                  <a:gd name="T7" fmla="*/ 508 h 904"/>
                  <a:gd name="T8" fmla="*/ 57 w 468"/>
                  <a:gd name="T9" fmla="*/ 874 h 904"/>
                  <a:gd name="T10" fmla="*/ 0 w 468"/>
                  <a:gd name="T11" fmla="*/ 849 h 904"/>
                  <a:gd name="T12" fmla="*/ 0 w 468"/>
                  <a:gd name="T13" fmla="*/ 55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0" y="55"/>
                    </a:moveTo>
                    <a:cubicBezTo>
                      <a:pt x="0" y="11"/>
                      <a:pt x="26" y="0"/>
                      <a:pt x="57" y="30"/>
                    </a:cubicBezTo>
                    <a:cubicBezTo>
                      <a:pt x="436" y="397"/>
                      <a:pt x="436" y="397"/>
                      <a:pt x="436" y="397"/>
                    </a:cubicBezTo>
                    <a:cubicBezTo>
                      <a:pt x="468" y="427"/>
                      <a:pt x="468" y="477"/>
                      <a:pt x="436" y="508"/>
                    </a:cubicBezTo>
                    <a:cubicBezTo>
                      <a:pt x="57" y="874"/>
                      <a:pt x="57" y="874"/>
                      <a:pt x="57" y="874"/>
                    </a:cubicBezTo>
                    <a:cubicBezTo>
                      <a:pt x="26" y="904"/>
                      <a:pt x="0" y="893"/>
                      <a:pt x="0" y="849"/>
                    </a:cubicBezTo>
                    <a:lnTo>
                      <a:pt x="0" y="5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4657725" y="2517776"/>
                <a:ext cx="1825625" cy="2151063"/>
              </a:xfrm>
              <a:custGeom>
                <a:avLst/>
                <a:gdLst>
                  <a:gd name="T0" fmla="*/ 1209 w 1440"/>
                  <a:gd name="T1" fmla="*/ 978 h 1696"/>
                  <a:gd name="T2" fmla="*/ 848 w 1440"/>
                  <a:gd name="T3" fmla="*/ 1232 h 1696"/>
                  <a:gd name="T4" fmla="*/ 464 w 1440"/>
                  <a:gd name="T5" fmla="*/ 848 h 1696"/>
                  <a:gd name="T6" fmla="*/ 848 w 1440"/>
                  <a:gd name="T7" fmla="*/ 464 h 1696"/>
                  <a:gd name="T8" fmla="*/ 969 w 1440"/>
                  <a:gd name="T9" fmla="*/ 483 h 1696"/>
                  <a:gd name="T10" fmla="*/ 969 w 1440"/>
                  <a:gd name="T11" fmla="*/ 9 h 1696"/>
                  <a:gd name="T12" fmla="*/ 848 w 1440"/>
                  <a:gd name="T13" fmla="*/ 0 h 1696"/>
                  <a:gd name="T14" fmla="*/ 0 w 1440"/>
                  <a:gd name="T15" fmla="*/ 848 h 1696"/>
                  <a:gd name="T16" fmla="*/ 848 w 1440"/>
                  <a:gd name="T17" fmla="*/ 1696 h 1696"/>
                  <a:gd name="T18" fmla="*/ 1440 w 1440"/>
                  <a:gd name="T19" fmla="*/ 1455 h 1696"/>
                  <a:gd name="T20" fmla="*/ 1209 w 1440"/>
                  <a:gd name="T21" fmla="*/ 978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0" h="1696">
                    <a:moveTo>
                      <a:pt x="1209" y="978"/>
                    </a:moveTo>
                    <a:cubicBezTo>
                      <a:pt x="1156" y="1126"/>
                      <a:pt x="1014" y="1232"/>
                      <a:pt x="848" y="1232"/>
                    </a:cubicBezTo>
                    <a:cubicBezTo>
                      <a:pt x="636" y="1232"/>
                      <a:pt x="464" y="1060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890" y="464"/>
                      <a:pt x="931" y="471"/>
                      <a:pt x="969" y="483"/>
                    </a:cubicBezTo>
                    <a:cubicBezTo>
                      <a:pt x="969" y="9"/>
                      <a:pt x="969" y="9"/>
                      <a:pt x="969" y="9"/>
                    </a:cubicBezTo>
                    <a:cubicBezTo>
                      <a:pt x="929" y="3"/>
                      <a:pt x="889" y="0"/>
                      <a:pt x="848" y="0"/>
                    </a:cubicBez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316"/>
                      <a:pt x="380" y="1696"/>
                      <a:pt x="848" y="1696"/>
                    </a:cubicBezTo>
                    <a:cubicBezTo>
                      <a:pt x="1078" y="1696"/>
                      <a:pt x="1287" y="1604"/>
                      <a:pt x="1440" y="1455"/>
                    </a:cubicBezTo>
                    <a:cubicBezTo>
                      <a:pt x="1315" y="1322"/>
                      <a:pt x="1235" y="1156"/>
                      <a:pt x="1209" y="97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 userDrawn="1"/>
          </p:nvGrpSpPr>
          <p:grpSpPr>
            <a:xfrm>
              <a:off x="7967980" y="3892551"/>
              <a:ext cx="3236384" cy="2434167"/>
              <a:chOff x="5953125" y="2843213"/>
              <a:chExt cx="2427288" cy="1825625"/>
            </a:xfrm>
          </p:grpSpPr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5953125" y="2989263"/>
                <a:ext cx="1146175" cy="593725"/>
              </a:xfrm>
              <a:custGeom>
                <a:avLst/>
                <a:gdLst>
                  <a:gd name="T0" fmla="*/ 55 w 904"/>
                  <a:gd name="T1" fmla="*/ 468 h 468"/>
                  <a:gd name="T2" fmla="*/ 30 w 904"/>
                  <a:gd name="T3" fmla="*/ 411 h 468"/>
                  <a:gd name="T4" fmla="*/ 396 w 904"/>
                  <a:gd name="T5" fmla="*/ 32 h 468"/>
                  <a:gd name="T6" fmla="*/ 507 w 904"/>
                  <a:gd name="T7" fmla="*/ 32 h 468"/>
                  <a:gd name="T8" fmla="*/ 873 w 904"/>
                  <a:gd name="T9" fmla="*/ 411 h 468"/>
                  <a:gd name="T10" fmla="*/ 849 w 904"/>
                  <a:gd name="T11" fmla="*/ 468 h 468"/>
                  <a:gd name="T12" fmla="*/ 55 w 904"/>
                  <a:gd name="T13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55" y="468"/>
                    </a:moveTo>
                    <a:cubicBezTo>
                      <a:pt x="11" y="468"/>
                      <a:pt x="0" y="442"/>
                      <a:pt x="30" y="411"/>
                    </a:cubicBezTo>
                    <a:cubicBezTo>
                      <a:pt x="396" y="32"/>
                      <a:pt x="396" y="32"/>
                      <a:pt x="396" y="32"/>
                    </a:cubicBezTo>
                    <a:cubicBezTo>
                      <a:pt x="427" y="0"/>
                      <a:pt x="477" y="0"/>
                      <a:pt x="507" y="32"/>
                    </a:cubicBezTo>
                    <a:cubicBezTo>
                      <a:pt x="873" y="411"/>
                      <a:pt x="873" y="411"/>
                      <a:pt x="873" y="411"/>
                    </a:cubicBezTo>
                    <a:cubicBezTo>
                      <a:pt x="904" y="442"/>
                      <a:pt x="893" y="468"/>
                      <a:pt x="849" y="468"/>
                    </a:cubicBezTo>
                    <a:lnTo>
                      <a:pt x="55" y="46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6230938" y="2843213"/>
                <a:ext cx="2149475" cy="1825625"/>
              </a:xfrm>
              <a:custGeom>
                <a:avLst/>
                <a:gdLst>
                  <a:gd name="T0" fmla="*/ 978 w 1696"/>
                  <a:gd name="T1" fmla="*/ 231 h 1440"/>
                  <a:gd name="T2" fmla="*/ 1232 w 1696"/>
                  <a:gd name="T3" fmla="*/ 592 h 1440"/>
                  <a:gd name="T4" fmla="*/ 848 w 1696"/>
                  <a:gd name="T5" fmla="*/ 976 h 1440"/>
                  <a:gd name="T6" fmla="*/ 464 w 1696"/>
                  <a:gd name="T7" fmla="*/ 592 h 1440"/>
                  <a:gd name="T8" fmla="*/ 487 w 1696"/>
                  <a:gd name="T9" fmla="*/ 462 h 1440"/>
                  <a:gd name="T10" fmla="*/ 10 w 1696"/>
                  <a:gd name="T11" fmla="*/ 462 h 1440"/>
                  <a:gd name="T12" fmla="*/ 0 w 1696"/>
                  <a:gd name="T13" fmla="*/ 592 h 1440"/>
                  <a:gd name="T14" fmla="*/ 848 w 1696"/>
                  <a:gd name="T15" fmla="*/ 1440 h 1440"/>
                  <a:gd name="T16" fmla="*/ 1696 w 1696"/>
                  <a:gd name="T17" fmla="*/ 592 h 1440"/>
                  <a:gd name="T18" fmla="*/ 1455 w 1696"/>
                  <a:gd name="T19" fmla="*/ 0 h 1440"/>
                  <a:gd name="T20" fmla="*/ 978 w 1696"/>
                  <a:gd name="T21" fmla="*/ 231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6" h="1440">
                    <a:moveTo>
                      <a:pt x="978" y="231"/>
                    </a:moveTo>
                    <a:cubicBezTo>
                      <a:pt x="1126" y="284"/>
                      <a:pt x="1232" y="426"/>
                      <a:pt x="1232" y="592"/>
                    </a:cubicBezTo>
                    <a:cubicBezTo>
                      <a:pt x="1232" y="804"/>
                      <a:pt x="1060" y="976"/>
                      <a:pt x="848" y="976"/>
                    </a:cubicBezTo>
                    <a:cubicBezTo>
                      <a:pt x="636" y="976"/>
                      <a:pt x="464" y="804"/>
                      <a:pt x="464" y="592"/>
                    </a:cubicBezTo>
                    <a:cubicBezTo>
                      <a:pt x="464" y="546"/>
                      <a:pt x="472" y="503"/>
                      <a:pt x="487" y="462"/>
                    </a:cubicBezTo>
                    <a:cubicBezTo>
                      <a:pt x="10" y="462"/>
                      <a:pt x="10" y="462"/>
                      <a:pt x="10" y="462"/>
                    </a:cubicBezTo>
                    <a:cubicBezTo>
                      <a:pt x="3" y="504"/>
                      <a:pt x="0" y="548"/>
                      <a:pt x="0" y="592"/>
                    </a:cubicBezTo>
                    <a:cubicBezTo>
                      <a:pt x="0" y="1060"/>
                      <a:pt x="380" y="1440"/>
                      <a:pt x="848" y="1440"/>
                    </a:cubicBezTo>
                    <a:cubicBezTo>
                      <a:pt x="1316" y="1440"/>
                      <a:pt x="1696" y="1060"/>
                      <a:pt x="1696" y="592"/>
                    </a:cubicBezTo>
                    <a:cubicBezTo>
                      <a:pt x="1696" y="362"/>
                      <a:pt x="1604" y="153"/>
                      <a:pt x="1455" y="0"/>
                    </a:cubicBezTo>
                    <a:cubicBezTo>
                      <a:pt x="1322" y="125"/>
                      <a:pt x="1156" y="205"/>
                      <a:pt x="978" y="23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Group 15"/>
            <p:cNvGrpSpPr/>
            <p:nvPr userDrawn="1"/>
          </p:nvGrpSpPr>
          <p:grpSpPr>
            <a:xfrm>
              <a:off x="8770198" y="1363135"/>
              <a:ext cx="2434167" cy="3276600"/>
              <a:chOff x="6554788" y="946151"/>
              <a:chExt cx="1825625" cy="2457450"/>
            </a:xfrm>
          </p:grpSpPr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6691313" y="2257426"/>
                <a:ext cx="593725" cy="1146175"/>
              </a:xfrm>
              <a:custGeom>
                <a:avLst/>
                <a:gdLst>
                  <a:gd name="T0" fmla="*/ 468 w 468"/>
                  <a:gd name="T1" fmla="*/ 849 h 904"/>
                  <a:gd name="T2" fmla="*/ 410 w 468"/>
                  <a:gd name="T3" fmla="*/ 874 h 904"/>
                  <a:gd name="T4" fmla="*/ 32 w 468"/>
                  <a:gd name="T5" fmla="*/ 508 h 904"/>
                  <a:gd name="T6" fmla="*/ 32 w 468"/>
                  <a:gd name="T7" fmla="*/ 397 h 904"/>
                  <a:gd name="T8" fmla="*/ 410 w 468"/>
                  <a:gd name="T9" fmla="*/ 30 h 904"/>
                  <a:gd name="T10" fmla="*/ 468 w 468"/>
                  <a:gd name="T11" fmla="*/ 55 h 904"/>
                  <a:gd name="T12" fmla="*/ 468 w 468"/>
                  <a:gd name="T13" fmla="*/ 849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468" y="849"/>
                    </a:moveTo>
                    <a:cubicBezTo>
                      <a:pt x="468" y="893"/>
                      <a:pt x="442" y="904"/>
                      <a:pt x="410" y="874"/>
                    </a:cubicBezTo>
                    <a:cubicBezTo>
                      <a:pt x="32" y="508"/>
                      <a:pt x="32" y="508"/>
                      <a:pt x="32" y="508"/>
                    </a:cubicBezTo>
                    <a:cubicBezTo>
                      <a:pt x="0" y="477"/>
                      <a:pt x="0" y="427"/>
                      <a:pt x="32" y="397"/>
                    </a:cubicBezTo>
                    <a:cubicBezTo>
                      <a:pt x="410" y="30"/>
                      <a:pt x="410" y="30"/>
                      <a:pt x="410" y="30"/>
                    </a:cubicBezTo>
                    <a:cubicBezTo>
                      <a:pt x="442" y="0"/>
                      <a:pt x="468" y="11"/>
                      <a:pt x="468" y="55"/>
                    </a:cubicBezTo>
                    <a:lnTo>
                      <a:pt x="468" y="84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6554788" y="946151"/>
                <a:ext cx="1825625" cy="2151063"/>
              </a:xfrm>
              <a:custGeom>
                <a:avLst/>
                <a:gdLst>
                  <a:gd name="T0" fmla="*/ 592 w 1440"/>
                  <a:gd name="T1" fmla="*/ 0 h 1696"/>
                  <a:gd name="T2" fmla="*/ 0 w 1440"/>
                  <a:gd name="T3" fmla="*/ 241 h 1696"/>
                  <a:gd name="T4" fmla="*/ 231 w 1440"/>
                  <a:gd name="T5" fmla="*/ 718 h 1696"/>
                  <a:gd name="T6" fmla="*/ 592 w 1440"/>
                  <a:gd name="T7" fmla="*/ 464 h 1696"/>
                  <a:gd name="T8" fmla="*/ 976 w 1440"/>
                  <a:gd name="T9" fmla="*/ 848 h 1696"/>
                  <a:gd name="T10" fmla="*/ 592 w 1440"/>
                  <a:gd name="T11" fmla="*/ 1232 h 1696"/>
                  <a:gd name="T12" fmla="*/ 452 w 1440"/>
                  <a:gd name="T13" fmla="*/ 1206 h 1696"/>
                  <a:gd name="T14" fmla="*/ 452 w 1440"/>
                  <a:gd name="T15" fmla="*/ 1300 h 1696"/>
                  <a:gd name="T16" fmla="*/ 389 w 1440"/>
                  <a:gd name="T17" fmla="*/ 1300 h 1696"/>
                  <a:gd name="T18" fmla="*/ 389 w 1440"/>
                  <a:gd name="T19" fmla="*/ 1671 h 1696"/>
                  <a:gd name="T20" fmla="*/ 592 w 1440"/>
                  <a:gd name="T21" fmla="*/ 1696 h 1696"/>
                  <a:gd name="T22" fmla="*/ 1440 w 1440"/>
                  <a:gd name="T23" fmla="*/ 848 h 1696"/>
                  <a:gd name="T24" fmla="*/ 592 w 1440"/>
                  <a:gd name="T25" fmla="*/ 0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0" h="1696">
                    <a:moveTo>
                      <a:pt x="592" y="0"/>
                    </a:moveTo>
                    <a:cubicBezTo>
                      <a:pt x="362" y="0"/>
                      <a:pt x="153" y="92"/>
                      <a:pt x="0" y="241"/>
                    </a:cubicBezTo>
                    <a:cubicBezTo>
                      <a:pt x="125" y="374"/>
                      <a:pt x="205" y="540"/>
                      <a:pt x="231" y="718"/>
                    </a:cubicBezTo>
                    <a:cubicBezTo>
                      <a:pt x="284" y="570"/>
                      <a:pt x="426" y="464"/>
                      <a:pt x="592" y="464"/>
                    </a:cubicBezTo>
                    <a:cubicBezTo>
                      <a:pt x="804" y="464"/>
                      <a:pt x="976" y="636"/>
                      <a:pt x="976" y="848"/>
                    </a:cubicBezTo>
                    <a:cubicBezTo>
                      <a:pt x="976" y="1060"/>
                      <a:pt x="804" y="1232"/>
                      <a:pt x="592" y="1232"/>
                    </a:cubicBezTo>
                    <a:cubicBezTo>
                      <a:pt x="543" y="1232"/>
                      <a:pt x="495" y="1223"/>
                      <a:pt x="452" y="1206"/>
                    </a:cubicBezTo>
                    <a:cubicBezTo>
                      <a:pt x="452" y="1300"/>
                      <a:pt x="452" y="1300"/>
                      <a:pt x="452" y="1300"/>
                    </a:cubicBezTo>
                    <a:cubicBezTo>
                      <a:pt x="389" y="1300"/>
                      <a:pt x="389" y="1300"/>
                      <a:pt x="389" y="1300"/>
                    </a:cubicBezTo>
                    <a:cubicBezTo>
                      <a:pt x="389" y="1671"/>
                      <a:pt x="389" y="1671"/>
                      <a:pt x="389" y="1671"/>
                    </a:cubicBezTo>
                    <a:cubicBezTo>
                      <a:pt x="454" y="1687"/>
                      <a:pt x="522" y="1696"/>
                      <a:pt x="592" y="1696"/>
                    </a:cubicBezTo>
                    <a:cubicBezTo>
                      <a:pt x="1060" y="1696"/>
                      <a:pt x="1440" y="1316"/>
                      <a:pt x="1440" y="848"/>
                    </a:cubicBezTo>
                    <a:cubicBezTo>
                      <a:pt x="1440" y="380"/>
                      <a:pt x="1060" y="0"/>
                      <a:pt x="59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" name="TextBox 16"/>
            <p:cNvSpPr txBox="1"/>
            <p:nvPr userDrawn="1"/>
          </p:nvSpPr>
          <p:spPr>
            <a:xfrm rot="18920653">
              <a:off x="6614389" y="1959675"/>
              <a:ext cx="1084827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 rot="2904439">
              <a:off x="9713530" y="2071950"/>
              <a:ext cx="1348425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 userDrawn="1"/>
          </p:nvSpPr>
          <p:spPr>
            <a:xfrm rot="3328205">
              <a:off x="6381839" y="5171931"/>
              <a:ext cx="1276620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 rot="18872992">
              <a:off x="9524091" y="5259067"/>
              <a:ext cx="1436559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30"/>
          <p:cNvGrpSpPr/>
          <p:nvPr/>
        </p:nvGrpSpPr>
        <p:grpSpPr>
          <a:xfrm>
            <a:off x="6924671" y="2712385"/>
            <a:ext cx="3609160" cy="572731"/>
            <a:chOff x="8633669" y="2306010"/>
            <a:chExt cx="2990246" cy="625370"/>
          </a:xfrm>
        </p:grpSpPr>
        <p:sp>
          <p:nvSpPr>
            <p:cNvPr id="3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0"/>
          <p:cNvGrpSpPr/>
          <p:nvPr/>
        </p:nvGrpSpPr>
        <p:grpSpPr>
          <a:xfrm>
            <a:off x="6924671" y="3535890"/>
            <a:ext cx="3609160" cy="572731"/>
            <a:chOff x="8633669" y="2306010"/>
            <a:chExt cx="2990246" cy="625370"/>
          </a:xfrm>
        </p:grpSpPr>
        <p:sp>
          <p:nvSpPr>
            <p:cNvPr id="34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0"/>
          <p:cNvGrpSpPr/>
          <p:nvPr/>
        </p:nvGrpSpPr>
        <p:grpSpPr>
          <a:xfrm>
            <a:off x="6924671" y="4359397"/>
            <a:ext cx="3609160" cy="572731"/>
            <a:chOff x="8633669" y="2306010"/>
            <a:chExt cx="2990246" cy="625370"/>
          </a:xfrm>
        </p:grpSpPr>
        <p:sp>
          <p:nvSpPr>
            <p:cNvPr id="37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0"/>
          <p:cNvGrpSpPr/>
          <p:nvPr/>
        </p:nvGrpSpPr>
        <p:grpSpPr>
          <a:xfrm>
            <a:off x="6924671" y="5182902"/>
            <a:ext cx="3609160" cy="572731"/>
            <a:chOff x="8633669" y="2306010"/>
            <a:chExt cx="2990246" cy="625370"/>
          </a:xfrm>
        </p:grpSpPr>
        <p:sp>
          <p:nvSpPr>
            <p:cNvPr id="4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51467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61563" y="1636615"/>
            <a:ext cx="10601230" cy="4639424"/>
            <a:chOff x="1100786" y="1551735"/>
            <a:chExt cx="10052640" cy="4399344"/>
          </a:xfrm>
        </p:grpSpPr>
        <p:sp>
          <p:nvSpPr>
            <p:cNvPr id="22" name="Freeform 21"/>
            <p:cNvSpPr/>
            <p:nvPr/>
          </p:nvSpPr>
          <p:spPr>
            <a:xfrm rot="19805282">
              <a:off x="1456384" y="1551735"/>
              <a:ext cx="9350488" cy="4399344"/>
            </a:xfrm>
            <a:custGeom>
              <a:avLst/>
              <a:gdLst>
                <a:gd name="connsiteX0" fmla="*/ 9210674 w 9350488"/>
                <a:gd name="connsiteY0" fmla="*/ 3819266 h 4399344"/>
                <a:gd name="connsiteX1" fmla="*/ 9350488 w 9350488"/>
                <a:gd name="connsiteY1" fmla="*/ 4082226 h 4399344"/>
                <a:gd name="connsiteX2" fmla="*/ 9033370 w 9350488"/>
                <a:gd name="connsiteY2" fmla="*/ 4399344 h 4399344"/>
                <a:gd name="connsiteX3" fmla="*/ 6852320 w 9350488"/>
                <a:gd name="connsiteY3" fmla="*/ 4399344 h 4399344"/>
                <a:gd name="connsiteX4" fmla="*/ 6844759 w 9350488"/>
                <a:gd name="connsiteY4" fmla="*/ 4398581 h 4399344"/>
                <a:gd name="connsiteX5" fmla="*/ 6831730 w 9350488"/>
                <a:gd name="connsiteY5" fmla="*/ 4398964 h 4399344"/>
                <a:gd name="connsiteX6" fmla="*/ 6805150 w 9350488"/>
                <a:gd name="connsiteY6" fmla="*/ 4394589 h 4399344"/>
                <a:gd name="connsiteX7" fmla="*/ 6788410 w 9350488"/>
                <a:gd name="connsiteY7" fmla="*/ 4392901 h 4399344"/>
                <a:gd name="connsiteX8" fmla="*/ 6781081 w 9350488"/>
                <a:gd name="connsiteY8" fmla="*/ 4390626 h 4399344"/>
                <a:gd name="connsiteX9" fmla="*/ 6771692 w 9350488"/>
                <a:gd name="connsiteY9" fmla="*/ 4389080 h 4399344"/>
                <a:gd name="connsiteX10" fmla="*/ 6748678 w 9350488"/>
                <a:gd name="connsiteY10" fmla="*/ 4380567 h 4399344"/>
                <a:gd name="connsiteX11" fmla="*/ 6728884 w 9350488"/>
                <a:gd name="connsiteY11" fmla="*/ 4374423 h 4399344"/>
                <a:gd name="connsiteX12" fmla="*/ 6722076 w 9350488"/>
                <a:gd name="connsiteY12" fmla="*/ 4370728 h 4399344"/>
                <a:gd name="connsiteX13" fmla="*/ 6714626 w 9350488"/>
                <a:gd name="connsiteY13" fmla="*/ 4367972 h 4399344"/>
                <a:gd name="connsiteX14" fmla="*/ 6695104 w 9350488"/>
                <a:gd name="connsiteY14" fmla="*/ 4356088 h 4399344"/>
                <a:gd name="connsiteX15" fmla="*/ 6675017 w 9350488"/>
                <a:gd name="connsiteY15" fmla="*/ 4345185 h 4399344"/>
                <a:gd name="connsiteX16" fmla="*/ 6668890 w 9350488"/>
                <a:gd name="connsiteY16" fmla="*/ 4340130 h 4399344"/>
                <a:gd name="connsiteX17" fmla="*/ 6662274 w 9350488"/>
                <a:gd name="connsiteY17" fmla="*/ 4336102 h 4399344"/>
                <a:gd name="connsiteX18" fmla="*/ 6647012 w 9350488"/>
                <a:gd name="connsiteY18" fmla="*/ 4322079 h 4399344"/>
                <a:gd name="connsiteX19" fmla="*/ 6628085 w 9350488"/>
                <a:gd name="connsiteY19" fmla="*/ 4306462 h 4399344"/>
                <a:gd name="connsiteX20" fmla="*/ 6622029 w 9350488"/>
                <a:gd name="connsiteY20" fmla="*/ 4299122 h 4399344"/>
                <a:gd name="connsiteX21" fmla="*/ 6616378 w 9350488"/>
                <a:gd name="connsiteY21" fmla="*/ 4293931 h 4399344"/>
                <a:gd name="connsiteX22" fmla="*/ 6606505 w 9350488"/>
                <a:gd name="connsiteY22" fmla="*/ 4280307 h 4399344"/>
                <a:gd name="connsiteX23" fmla="*/ 6589361 w 9350488"/>
                <a:gd name="connsiteY23" fmla="*/ 4259529 h 4399344"/>
                <a:gd name="connsiteX24" fmla="*/ 6583143 w 9350488"/>
                <a:gd name="connsiteY24" fmla="*/ 4248073 h 4399344"/>
                <a:gd name="connsiteX25" fmla="*/ 6578683 w 9350488"/>
                <a:gd name="connsiteY25" fmla="*/ 4241920 h 4399344"/>
                <a:gd name="connsiteX26" fmla="*/ 5577164 w 9350488"/>
                <a:gd name="connsiteY26" fmla="*/ 2519482 h 4399344"/>
                <a:gd name="connsiteX27" fmla="*/ 3584720 w 9350488"/>
                <a:gd name="connsiteY27" fmla="*/ 2519482 h 4399344"/>
                <a:gd name="connsiteX28" fmla="*/ 3577151 w 9350488"/>
                <a:gd name="connsiteY28" fmla="*/ 2518719 h 4399344"/>
                <a:gd name="connsiteX29" fmla="*/ 3564128 w 9350488"/>
                <a:gd name="connsiteY29" fmla="*/ 2519102 h 4399344"/>
                <a:gd name="connsiteX30" fmla="*/ 3537559 w 9350488"/>
                <a:gd name="connsiteY30" fmla="*/ 2514728 h 4399344"/>
                <a:gd name="connsiteX31" fmla="*/ 3520810 w 9350488"/>
                <a:gd name="connsiteY31" fmla="*/ 2513039 h 4399344"/>
                <a:gd name="connsiteX32" fmla="*/ 3513476 w 9350488"/>
                <a:gd name="connsiteY32" fmla="*/ 2510763 h 4399344"/>
                <a:gd name="connsiteX33" fmla="*/ 3504091 w 9350488"/>
                <a:gd name="connsiteY33" fmla="*/ 2509217 h 4399344"/>
                <a:gd name="connsiteX34" fmla="*/ 3481082 w 9350488"/>
                <a:gd name="connsiteY34" fmla="*/ 2500707 h 4399344"/>
                <a:gd name="connsiteX35" fmla="*/ 3461284 w 9350488"/>
                <a:gd name="connsiteY35" fmla="*/ 2494561 h 4399344"/>
                <a:gd name="connsiteX36" fmla="*/ 3454474 w 9350488"/>
                <a:gd name="connsiteY36" fmla="*/ 2490865 h 4399344"/>
                <a:gd name="connsiteX37" fmla="*/ 3447024 w 9350488"/>
                <a:gd name="connsiteY37" fmla="*/ 2488109 h 4399344"/>
                <a:gd name="connsiteX38" fmla="*/ 3427503 w 9350488"/>
                <a:gd name="connsiteY38" fmla="*/ 2476226 h 4399344"/>
                <a:gd name="connsiteX39" fmla="*/ 3407416 w 9350488"/>
                <a:gd name="connsiteY39" fmla="*/ 2465323 h 4399344"/>
                <a:gd name="connsiteX40" fmla="*/ 3401290 w 9350488"/>
                <a:gd name="connsiteY40" fmla="*/ 2460268 h 4399344"/>
                <a:gd name="connsiteX41" fmla="*/ 3394672 w 9350488"/>
                <a:gd name="connsiteY41" fmla="*/ 2456239 h 4399344"/>
                <a:gd name="connsiteX42" fmla="*/ 3379407 w 9350488"/>
                <a:gd name="connsiteY42" fmla="*/ 2442213 h 4399344"/>
                <a:gd name="connsiteX43" fmla="*/ 3360484 w 9350488"/>
                <a:gd name="connsiteY43" fmla="*/ 2426600 h 4399344"/>
                <a:gd name="connsiteX44" fmla="*/ 3354430 w 9350488"/>
                <a:gd name="connsiteY44" fmla="*/ 2419263 h 4399344"/>
                <a:gd name="connsiteX45" fmla="*/ 3348776 w 9350488"/>
                <a:gd name="connsiteY45" fmla="*/ 2414068 h 4399344"/>
                <a:gd name="connsiteX46" fmla="*/ 3338897 w 9350488"/>
                <a:gd name="connsiteY46" fmla="*/ 2400437 h 4399344"/>
                <a:gd name="connsiteX47" fmla="*/ 3321761 w 9350488"/>
                <a:gd name="connsiteY47" fmla="*/ 2379667 h 4399344"/>
                <a:gd name="connsiteX48" fmla="*/ 3315545 w 9350488"/>
                <a:gd name="connsiteY48" fmla="*/ 2368216 h 4399344"/>
                <a:gd name="connsiteX49" fmla="*/ 3311081 w 9350488"/>
                <a:gd name="connsiteY49" fmla="*/ 2362057 h 4399344"/>
                <a:gd name="connsiteX50" fmla="*/ 2309562 w 9350488"/>
                <a:gd name="connsiteY50" fmla="*/ 639619 h 4399344"/>
                <a:gd name="connsiteX51" fmla="*/ 317118 w 9350488"/>
                <a:gd name="connsiteY51" fmla="*/ 639619 h 4399344"/>
                <a:gd name="connsiteX52" fmla="*/ 1 w 9350488"/>
                <a:gd name="connsiteY52" fmla="*/ 322501 h 4399344"/>
                <a:gd name="connsiteX53" fmla="*/ 317119 w 9350488"/>
                <a:gd name="connsiteY53" fmla="*/ 5383 h 4399344"/>
                <a:gd name="connsiteX54" fmla="*/ 2436279 w 9350488"/>
                <a:gd name="connsiteY54" fmla="*/ 5383 h 4399344"/>
                <a:gd name="connsiteX55" fmla="*/ 2448735 w 9350488"/>
                <a:gd name="connsiteY55" fmla="*/ 2523 h 4399344"/>
                <a:gd name="connsiteX56" fmla="*/ 2627103 w 9350488"/>
                <a:gd name="connsiteY56" fmla="*/ 31715 h 4399344"/>
                <a:gd name="connsiteX57" fmla="*/ 2650943 w 9350488"/>
                <a:gd name="connsiteY57" fmla="*/ 46228 h 4399344"/>
                <a:gd name="connsiteX58" fmla="*/ 2675472 w 9350488"/>
                <a:gd name="connsiteY58" fmla="*/ 59542 h 4399344"/>
                <a:gd name="connsiteX59" fmla="*/ 2790366 w 9350488"/>
                <a:gd name="connsiteY59" fmla="*/ 199065 h 4399344"/>
                <a:gd name="connsiteX60" fmla="*/ 2794154 w 9350488"/>
                <a:gd name="connsiteY60" fmla="*/ 211270 h 4399344"/>
                <a:gd name="connsiteX61" fmla="*/ 3767495 w 9350488"/>
                <a:gd name="connsiteY61" fmla="*/ 1885246 h 4399344"/>
                <a:gd name="connsiteX62" fmla="*/ 5703881 w 9350488"/>
                <a:gd name="connsiteY62" fmla="*/ 1885246 h 4399344"/>
                <a:gd name="connsiteX63" fmla="*/ 5716337 w 9350488"/>
                <a:gd name="connsiteY63" fmla="*/ 1882386 h 4399344"/>
                <a:gd name="connsiteX64" fmla="*/ 5894704 w 9350488"/>
                <a:gd name="connsiteY64" fmla="*/ 1911577 h 4399344"/>
                <a:gd name="connsiteX65" fmla="*/ 5930433 w 9350488"/>
                <a:gd name="connsiteY65" fmla="*/ 1933328 h 4399344"/>
                <a:gd name="connsiteX66" fmla="*/ 5943074 w 9350488"/>
                <a:gd name="connsiteY66" fmla="*/ 1939405 h 4399344"/>
                <a:gd name="connsiteX67" fmla="*/ 6044613 w 9350488"/>
                <a:gd name="connsiteY67" fmla="*/ 2051207 h 4399344"/>
                <a:gd name="connsiteX68" fmla="*/ 6057322 w 9350488"/>
                <a:gd name="connsiteY68" fmla="*/ 2083506 h 4399344"/>
                <a:gd name="connsiteX69" fmla="*/ 7035096 w 9350488"/>
                <a:gd name="connsiteY69" fmla="*/ 3765107 h 4399344"/>
                <a:gd name="connsiteX70" fmla="*/ 9033370 w 9350488"/>
                <a:gd name="connsiteY70" fmla="*/ 3765107 h 4399344"/>
                <a:gd name="connsiteX71" fmla="*/ 9210674 w 9350488"/>
                <a:gd name="connsiteY71" fmla="*/ 3819266 h 439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9350488" h="4399344">
                  <a:moveTo>
                    <a:pt x="9210674" y="3819266"/>
                  </a:moveTo>
                  <a:cubicBezTo>
                    <a:pt x="9295028" y="3876255"/>
                    <a:pt x="9350488" y="3972763"/>
                    <a:pt x="9350488" y="4082226"/>
                  </a:cubicBezTo>
                  <a:cubicBezTo>
                    <a:pt x="9350488" y="4257365"/>
                    <a:pt x="9208509" y="4399344"/>
                    <a:pt x="9033370" y="4399344"/>
                  </a:cubicBezTo>
                  <a:lnTo>
                    <a:pt x="6852320" y="4399344"/>
                  </a:lnTo>
                  <a:lnTo>
                    <a:pt x="6844759" y="4398581"/>
                  </a:lnTo>
                  <a:lnTo>
                    <a:pt x="6831730" y="4398964"/>
                  </a:lnTo>
                  <a:lnTo>
                    <a:pt x="6805150" y="4394589"/>
                  </a:lnTo>
                  <a:lnTo>
                    <a:pt x="6788410" y="4392901"/>
                  </a:lnTo>
                  <a:lnTo>
                    <a:pt x="6781081" y="4390626"/>
                  </a:lnTo>
                  <a:lnTo>
                    <a:pt x="6771692" y="4389080"/>
                  </a:lnTo>
                  <a:lnTo>
                    <a:pt x="6748678" y="4380567"/>
                  </a:lnTo>
                  <a:lnTo>
                    <a:pt x="6728884" y="4374423"/>
                  </a:lnTo>
                  <a:lnTo>
                    <a:pt x="6722076" y="4370728"/>
                  </a:lnTo>
                  <a:lnTo>
                    <a:pt x="6714626" y="4367972"/>
                  </a:lnTo>
                  <a:lnTo>
                    <a:pt x="6695104" y="4356088"/>
                  </a:lnTo>
                  <a:lnTo>
                    <a:pt x="6675017" y="4345185"/>
                  </a:lnTo>
                  <a:lnTo>
                    <a:pt x="6668890" y="4340130"/>
                  </a:lnTo>
                  <a:lnTo>
                    <a:pt x="6662274" y="4336102"/>
                  </a:lnTo>
                  <a:lnTo>
                    <a:pt x="6647012" y="4322079"/>
                  </a:lnTo>
                  <a:lnTo>
                    <a:pt x="6628085" y="4306462"/>
                  </a:lnTo>
                  <a:lnTo>
                    <a:pt x="6622029" y="4299122"/>
                  </a:lnTo>
                  <a:lnTo>
                    <a:pt x="6616378" y="4293931"/>
                  </a:lnTo>
                  <a:lnTo>
                    <a:pt x="6606505" y="4280307"/>
                  </a:lnTo>
                  <a:lnTo>
                    <a:pt x="6589361" y="4259529"/>
                  </a:lnTo>
                  <a:lnTo>
                    <a:pt x="6583143" y="4248073"/>
                  </a:lnTo>
                  <a:lnTo>
                    <a:pt x="6578683" y="4241920"/>
                  </a:lnTo>
                  <a:lnTo>
                    <a:pt x="5577164" y="2519482"/>
                  </a:lnTo>
                  <a:lnTo>
                    <a:pt x="3584720" y="2519482"/>
                  </a:lnTo>
                  <a:lnTo>
                    <a:pt x="3577151" y="2518719"/>
                  </a:lnTo>
                  <a:lnTo>
                    <a:pt x="3564128" y="2519102"/>
                  </a:lnTo>
                  <a:lnTo>
                    <a:pt x="3537559" y="2514728"/>
                  </a:lnTo>
                  <a:lnTo>
                    <a:pt x="3520810" y="2513039"/>
                  </a:lnTo>
                  <a:lnTo>
                    <a:pt x="3513476" y="2510763"/>
                  </a:lnTo>
                  <a:lnTo>
                    <a:pt x="3504091" y="2509217"/>
                  </a:lnTo>
                  <a:lnTo>
                    <a:pt x="3481082" y="2500707"/>
                  </a:lnTo>
                  <a:lnTo>
                    <a:pt x="3461284" y="2494561"/>
                  </a:lnTo>
                  <a:lnTo>
                    <a:pt x="3454474" y="2490865"/>
                  </a:lnTo>
                  <a:lnTo>
                    <a:pt x="3447024" y="2488109"/>
                  </a:lnTo>
                  <a:lnTo>
                    <a:pt x="3427503" y="2476226"/>
                  </a:lnTo>
                  <a:lnTo>
                    <a:pt x="3407416" y="2465323"/>
                  </a:lnTo>
                  <a:lnTo>
                    <a:pt x="3401290" y="2460268"/>
                  </a:lnTo>
                  <a:lnTo>
                    <a:pt x="3394672" y="2456239"/>
                  </a:lnTo>
                  <a:lnTo>
                    <a:pt x="3379407" y="2442213"/>
                  </a:lnTo>
                  <a:lnTo>
                    <a:pt x="3360484" y="2426600"/>
                  </a:lnTo>
                  <a:lnTo>
                    <a:pt x="3354430" y="2419263"/>
                  </a:lnTo>
                  <a:lnTo>
                    <a:pt x="3348776" y="2414068"/>
                  </a:lnTo>
                  <a:lnTo>
                    <a:pt x="3338897" y="2400437"/>
                  </a:lnTo>
                  <a:lnTo>
                    <a:pt x="3321761" y="2379667"/>
                  </a:lnTo>
                  <a:lnTo>
                    <a:pt x="3315545" y="2368216"/>
                  </a:lnTo>
                  <a:lnTo>
                    <a:pt x="3311081" y="2362057"/>
                  </a:lnTo>
                  <a:lnTo>
                    <a:pt x="2309562" y="639619"/>
                  </a:lnTo>
                  <a:lnTo>
                    <a:pt x="317118" y="639619"/>
                  </a:lnTo>
                  <a:cubicBezTo>
                    <a:pt x="141979" y="639619"/>
                    <a:pt x="0" y="497640"/>
                    <a:pt x="1" y="322501"/>
                  </a:cubicBezTo>
                  <a:cubicBezTo>
                    <a:pt x="0" y="147362"/>
                    <a:pt x="141979" y="5383"/>
                    <a:pt x="317119" y="5383"/>
                  </a:cubicBezTo>
                  <a:lnTo>
                    <a:pt x="2436279" y="5383"/>
                  </a:lnTo>
                  <a:lnTo>
                    <a:pt x="2448735" y="2523"/>
                  </a:lnTo>
                  <a:cubicBezTo>
                    <a:pt x="2510031" y="-5274"/>
                    <a:pt x="2572102" y="5149"/>
                    <a:pt x="2627103" y="31715"/>
                  </a:cubicBezTo>
                  <a:lnTo>
                    <a:pt x="2650943" y="46228"/>
                  </a:lnTo>
                  <a:lnTo>
                    <a:pt x="2675472" y="59542"/>
                  </a:lnTo>
                  <a:cubicBezTo>
                    <a:pt x="2726084" y="93735"/>
                    <a:pt x="2766295" y="142156"/>
                    <a:pt x="2790366" y="199065"/>
                  </a:cubicBezTo>
                  <a:lnTo>
                    <a:pt x="2794154" y="211270"/>
                  </a:lnTo>
                  <a:lnTo>
                    <a:pt x="3767495" y="1885246"/>
                  </a:lnTo>
                  <a:lnTo>
                    <a:pt x="5703881" y="1885246"/>
                  </a:lnTo>
                  <a:lnTo>
                    <a:pt x="5716337" y="1882386"/>
                  </a:lnTo>
                  <a:cubicBezTo>
                    <a:pt x="5777633" y="1874589"/>
                    <a:pt x="5839704" y="1885011"/>
                    <a:pt x="5894704" y="1911577"/>
                  </a:cubicBezTo>
                  <a:lnTo>
                    <a:pt x="5930433" y="1933328"/>
                  </a:lnTo>
                  <a:lnTo>
                    <a:pt x="5943074" y="1939405"/>
                  </a:lnTo>
                  <a:cubicBezTo>
                    <a:pt x="5985251" y="1967899"/>
                    <a:pt x="6020204" y="2006273"/>
                    <a:pt x="6044613" y="2051207"/>
                  </a:cubicBezTo>
                  <a:lnTo>
                    <a:pt x="6057322" y="2083506"/>
                  </a:lnTo>
                  <a:lnTo>
                    <a:pt x="7035096" y="3765107"/>
                  </a:lnTo>
                  <a:lnTo>
                    <a:pt x="9033370" y="3765107"/>
                  </a:lnTo>
                  <a:cubicBezTo>
                    <a:pt x="9099047" y="3765107"/>
                    <a:pt x="9160061" y="3785073"/>
                    <a:pt x="9210674" y="381926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Rounded Rectangle 4"/>
            <p:cNvSpPr/>
            <p:nvPr/>
          </p:nvSpPr>
          <p:spPr>
            <a:xfrm rot="19805282">
              <a:off x="1100786" y="3962064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 rot="19805282">
              <a:off x="2976655" y="2907046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 rot="19805282">
              <a:off x="4856481" y="3966200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 rot="19805282">
              <a:off x="6750373" y="2907049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 rot="19805282">
              <a:off x="10518517" y="2907047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 rot="19805282">
              <a:off x="8614859" y="3962065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3100417" y="3031426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6878905" y="3031426"/>
              <a:ext cx="377843" cy="362576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5005051" y="4114114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8773924" y="4087398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8" name="Straight Arrow Connector 37"/>
          <p:cNvCxnSpPr/>
          <p:nvPr/>
        </p:nvCxnSpPr>
        <p:spPr>
          <a:xfrm>
            <a:off x="3474579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7454235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V="1">
            <a:off x="9440759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5476570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2205729" y="5176348"/>
            <a:ext cx="2537702" cy="824682"/>
            <a:chOff x="1929542" y="4908274"/>
            <a:chExt cx="2729132" cy="782003"/>
          </a:xfrm>
        </p:grpSpPr>
        <p:sp>
          <p:nvSpPr>
            <p:cNvPr id="44" name="TextBox 43"/>
            <p:cNvSpPr txBox="1"/>
            <p:nvPr/>
          </p:nvSpPr>
          <p:spPr>
            <a:xfrm>
              <a:off x="2519031" y="4908274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929542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185385" y="5201374"/>
            <a:ext cx="2537702" cy="799656"/>
            <a:chOff x="5703260" y="4932005"/>
            <a:chExt cx="2729132" cy="758272"/>
          </a:xfrm>
        </p:grpSpPr>
        <p:sp>
          <p:nvSpPr>
            <p:cNvPr id="48" name="TextBox 47"/>
            <p:cNvSpPr txBox="1"/>
            <p:nvPr/>
          </p:nvSpPr>
          <p:spPr>
            <a:xfrm>
              <a:off x="6292750" y="4932005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5703260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168723" y="1709795"/>
            <a:ext cx="2611174" cy="815016"/>
            <a:chOff x="4038291" y="1621125"/>
            <a:chExt cx="2304129" cy="772840"/>
          </a:xfrm>
        </p:grpSpPr>
        <p:sp>
          <p:nvSpPr>
            <p:cNvPr id="50" name="TextBox 49"/>
            <p:cNvSpPr txBox="1"/>
            <p:nvPr/>
          </p:nvSpPr>
          <p:spPr>
            <a:xfrm>
              <a:off x="4554393" y="1621125"/>
              <a:ext cx="127192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038291" y="1899037"/>
              <a:ext cx="2304129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114883" y="1721694"/>
            <a:ext cx="2611174" cy="803111"/>
            <a:chOff x="7780247" y="1632414"/>
            <a:chExt cx="2304129" cy="761553"/>
          </a:xfrm>
        </p:grpSpPr>
        <p:sp>
          <p:nvSpPr>
            <p:cNvPr id="52" name="TextBox 51"/>
            <p:cNvSpPr txBox="1"/>
            <p:nvPr/>
          </p:nvSpPr>
          <p:spPr>
            <a:xfrm>
              <a:off x="8296348" y="1632414"/>
              <a:ext cx="1271925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7780247" y="1899037"/>
              <a:ext cx="23041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03285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3482334" y="3456687"/>
            <a:ext cx="920124" cy="64908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altLang="zh-CN" sz="3375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</a:t>
            </a:r>
            <a:r>
              <a:rPr lang="en-US" altLang="zh-CN" sz="4218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art</a:t>
            </a:r>
            <a:endParaRPr lang="zh-CN" altLang="en-US" sz="12128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>
            <a:off x="6225120" y="3003559"/>
            <a:ext cx="6633630" cy="1205442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41700" rIns="949167" anchor="ctr"/>
          <a:lstStyle/>
          <a:p>
            <a:pPr>
              <a:lnSpc>
                <a:spcPct val="130000"/>
              </a:lnSpc>
              <a:defRPr/>
            </a:pPr>
            <a:endParaRPr lang="zh-CN" altLang="en-US" sz="1476" kern="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2" name="文本框 1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619392" y="3285915"/>
            <a:ext cx="646011" cy="34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215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章 节</a:t>
            </a:r>
            <a:endParaRPr lang="zh-CN" altLang="en-US" sz="2215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3" name="文本框 1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573974" y="2808761"/>
            <a:ext cx="1442703" cy="1557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124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10124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标题 5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6631409" y="3236724"/>
            <a:ext cx="4258194" cy="553998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7" name="文本占位符 6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6631409" y="3813929"/>
            <a:ext cx="4258194" cy="22159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aseline="0">
                <a:solidFill>
                  <a:schemeClr val="bg1">
                    <a:lumMod val="50000"/>
                  </a:schemeClr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en-US" altLang="zh-CN" kern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en-US" altLang="zh-CN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87461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5"/>
          <p:cNvSpPr txBox="1"/>
          <p:nvPr/>
        </p:nvSpPr>
        <p:spPr>
          <a:xfrm>
            <a:off x="689805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5" name="TextBox 16"/>
          <p:cNvSpPr txBox="1"/>
          <p:nvPr/>
        </p:nvSpPr>
        <p:spPr>
          <a:xfrm>
            <a:off x="697909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5"/>
          <p:cNvSpPr txBox="1"/>
          <p:nvPr/>
        </p:nvSpPr>
        <p:spPr>
          <a:xfrm>
            <a:off x="6466414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7" name="TextBox 16"/>
          <p:cNvSpPr txBox="1"/>
          <p:nvPr/>
        </p:nvSpPr>
        <p:spPr>
          <a:xfrm>
            <a:off x="6474518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2995" y="2574185"/>
            <a:ext cx="2865432" cy="1448778"/>
          </a:xfrm>
          <a:prstGeom prst="rect">
            <a:avLst/>
          </a:prstGeom>
          <a:blipFill dpi="0" rotWithShape="1"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536812" y="2574185"/>
            <a:ext cx="2865432" cy="144877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440629" y="2574185"/>
            <a:ext cx="2865432" cy="1448778"/>
          </a:xfrm>
          <a:prstGeom prst="rect">
            <a:avLst/>
          </a:prstGeom>
          <a:blipFill dpi="0" rotWithShape="1"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344447" y="2574185"/>
            <a:ext cx="2865432" cy="144877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32995" y="4088660"/>
            <a:ext cx="2865432" cy="144877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536812" y="4088660"/>
            <a:ext cx="2865432" cy="1448778"/>
          </a:xfrm>
          <a:prstGeom prst="rect">
            <a:avLst/>
          </a:prstGeom>
          <a:blipFill dpi="0" rotWithShape="1"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440629" y="4088660"/>
            <a:ext cx="2865432" cy="144877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344447" y="4088660"/>
            <a:ext cx="2865432" cy="1448778"/>
          </a:xfrm>
          <a:prstGeom prst="rect">
            <a:avLst/>
          </a:prstGeom>
          <a:blipFill dpi="0" rotWithShape="1"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15"/>
          <p:cNvSpPr txBox="1"/>
          <p:nvPr/>
        </p:nvSpPr>
        <p:spPr>
          <a:xfrm>
            <a:off x="1028561" y="4761405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1022386" y="4440642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95695" y="3333822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89520" y="3013059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6897516" y="478939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6891341" y="446863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9790006" y="326850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1" name="TextBox 16"/>
          <p:cNvSpPr txBox="1"/>
          <p:nvPr/>
        </p:nvSpPr>
        <p:spPr>
          <a:xfrm>
            <a:off x="9783831" y="294774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3566355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3" name="TextBox 16"/>
          <p:cNvSpPr txBox="1"/>
          <p:nvPr/>
        </p:nvSpPr>
        <p:spPr>
          <a:xfrm>
            <a:off x="3574459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9342964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9351068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93414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17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TextBox 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Rectangle 1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标题 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文本占位符 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"/>
  <p:tag name="MH" val="20161022203400"/>
  <p:tag name="MH_LIBRARY" val="GRAPHI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TextBox 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Rectangle 1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标题 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文本占位符 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TextBox 1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Rectangle 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标题 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文本占位符 6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TextBox 1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Rectangle 1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标题 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文本占位符 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1"/>
</p:tagLst>
</file>

<file path=ppt/theme/theme1.xml><?xml version="1.0" encoding="utf-8"?>
<a:theme xmlns:a="http://schemas.openxmlformats.org/drawingml/2006/main" name="第一PPT，www.1ppt.com">
  <a:themeElements>
    <a:clrScheme name="自定义 5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92D050"/>
      </a:accent2>
      <a:accent3>
        <a:srgbClr val="0070C0"/>
      </a:accent3>
      <a:accent4>
        <a:srgbClr val="92D050"/>
      </a:accent4>
      <a:accent5>
        <a:srgbClr val="0070C0"/>
      </a:accent5>
      <a:accent6>
        <a:srgbClr val="92D050"/>
      </a:accent6>
      <a:hlink>
        <a:srgbClr val="0070C0"/>
      </a:hlink>
      <a:folHlink>
        <a:srgbClr val="92D05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3657</Words>
  <Application>Microsoft Office PowerPoint</Application>
  <PresentationFormat>自定义</PresentationFormat>
  <Paragraphs>240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맑은 고딕</vt:lpstr>
      <vt:lpstr>宋体</vt:lpstr>
      <vt:lpstr>微软雅黑</vt:lpstr>
      <vt:lpstr>Arial</vt:lpstr>
      <vt:lpstr>Calibri</vt:lpstr>
      <vt:lpstr>Calibri Light</vt:lpstr>
      <vt:lpstr>Impact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简洁述职报告</dc:title>
  <dc:creator/>
  <cp:keywords>user</cp:keywords>
  <cp:lastModifiedBy/>
  <cp:revision>1</cp:revision>
  <dcterms:created xsi:type="dcterms:W3CDTF">2016-11-27T10:14:40Z</dcterms:created>
  <dcterms:modified xsi:type="dcterms:W3CDTF">2018-03-11T14:27:56Z</dcterms:modified>
</cp:coreProperties>
</file>