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2.xml" ContentType="application/vnd.openxmlformats-officedocument.presentationml.notesSlide+xml"/>
  <Override PartName="/ppt/tags/tag14.xml" ContentType="application/vnd.openxmlformats-officedocument.presentationml.tags+xml"/>
  <Override PartName="/ppt/notesSlides/notesSlide3.xml" ContentType="application/vnd.openxmlformats-officedocument.presentationml.notesSlide+xml"/>
  <Override PartName="/ppt/tags/tag15.xml" ContentType="application/vnd.openxmlformats-officedocument.presentationml.tags+xml"/>
  <Override PartName="/ppt/notesSlides/notesSlide4.xml" ContentType="application/vnd.openxmlformats-officedocument.presentationml.notesSlide+xml"/>
  <Override PartName="/ppt/tags/tag16.xml" ContentType="application/vnd.openxmlformats-officedocument.presentationml.tags+xml"/>
  <Override PartName="/ppt/notesSlides/notesSlide5.xml" ContentType="application/vnd.openxmlformats-officedocument.presentationml.notesSlide+xml"/>
  <Override PartName="/ppt/tags/tag17.xml" ContentType="application/vnd.openxmlformats-officedocument.presentationml.tags+xml"/>
  <Override PartName="/ppt/notesSlides/notesSlide6.xml" ContentType="application/vnd.openxmlformats-officedocument.presentationml.notesSlide+xml"/>
  <Override PartName="/ppt/tags/tag18.xml" ContentType="application/vnd.openxmlformats-officedocument.presentationml.tags+xml"/>
  <Override PartName="/ppt/notesSlides/notesSlide7.xml" ContentType="application/vnd.openxmlformats-officedocument.presentationml.notesSlide+xml"/>
  <Override PartName="/ppt/tags/tag19.xml" ContentType="application/vnd.openxmlformats-officedocument.presentationml.tags+xml"/>
  <Override PartName="/ppt/notesSlides/notesSlide8.xml" ContentType="application/vnd.openxmlformats-officedocument.presentationml.notesSlide+xml"/>
  <Override PartName="/ppt/tags/tag20.xml" ContentType="application/vnd.openxmlformats-officedocument.presentationml.tags+xml"/>
  <Override PartName="/ppt/notesSlides/notesSlide9.xml" ContentType="application/vnd.openxmlformats-officedocument.presentationml.notesSlide+xml"/>
  <Override PartName="/ppt/tags/tag21.xml" ContentType="application/vnd.openxmlformats-officedocument.presentationml.tags+xml"/>
  <Override PartName="/ppt/notesSlides/notesSlide10.xml" ContentType="application/vnd.openxmlformats-officedocument.presentationml.notesSlide+xml"/>
  <Override PartName="/ppt/tags/tag22.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23.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24.xml" ContentType="application/vnd.openxmlformats-officedocument.presentationml.tags+xml"/>
  <Override PartName="/ppt/notesSlides/notesSlide15.xml" ContentType="application/vnd.openxmlformats-officedocument.presentationml.notesSlide+xml"/>
  <Override PartName="/ppt/tags/tag25.xml" ContentType="application/vnd.openxmlformats-officedocument.presentationml.tags+xml"/>
  <Override PartName="/ppt/notesSlides/notesSlide16.xml" ContentType="application/vnd.openxmlformats-officedocument.presentationml.notesSlide+xml"/>
  <Override PartName="/ppt/tags/tag26.xml" ContentType="application/vnd.openxmlformats-officedocument.presentationml.tags+xml"/>
  <Override PartName="/ppt/notesSlides/notesSlide17.xml" ContentType="application/vnd.openxmlformats-officedocument.presentationml.notesSlide+xml"/>
  <Override PartName="/ppt/tags/tag27.xml" ContentType="application/vnd.openxmlformats-officedocument.presentationml.tags+xml"/>
  <Override PartName="/ppt/notesSlides/notesSlide18.xml" ContentType="application/vnd.openxmlformats-officedocument.presentationml.notesSlide+xml"/>
  <Override PartName="/ppt/tags/tag28.xml" ContentType="application/vnd.openxmlformats-officedocument.presentationml.tags+xml"/>
  <Override PartName="/ppt/notesSlides/notesSlide19.xml" ContentType="application/vnd.openxmlformats-officedocument.presentationml.notesSlide+xml"/>
  <Override PartName="/ppt/tags/tag29.xml" ContentType="application/vnd.openxmlformats-officedocument.presentationml.tags+xml"/>
  <Override PartName="/ppt/notesSlides/notesSlide20.xml" ContentType="application/vnd.openxmlformats-officedocument.presentationml.notesSlide+xml"/>
  <Override PartName="/ppt/tags/tag30.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rts/chart1.xml" ContentType="application/vnd.openxmlformats-officedocument.drawingml.chart+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2"/>
  </p:notesMasterIdLst>
  <p:sldIdLst>
    <p:sldId id="256" r:id="rId2"/>
    <p:sldId id="257" r:id="rId3"/>
    <p:sldId id="258" r:id="rId4"/>
    <p:sldId id="259" r:id="rId5"/>
    <p:sldId id="282" r:id="rId6"/>
    <p:sldId id="278" r:id="rId7"/>
    <p:sldId id="292" r:id="rId8"/>
    <p:sldId id="293" r:id="rId9"/>
    <p:sldId id="272" r:id="rId10"/>
    <p:sldId id="294" r:id="rId11"/>
    <p:sldId id="262" r:id="rId12"/>
    <p:sldId id="279" r:id="rId13"/>
    <p:sldId id="280" r:id="rId14"/>
    <p:sldId id="281" r:id="rId15"/>
    <p:sldId id="283" r:id="rId16"/>
    <p:sldId id="265" r:id="rId17"/>
    <p:sldId id="260" r:id="rId18"/>
    <p:sldId id="287" r:id="rId19"/>
    <p:sldId id="266" r:id="rId20"/>
    <p:sldId id="277" r:id="rId21"/>
    <p:sldId id="284" r:id="rId22"/>
    <p:sldId id="274" r:id="rId23"/>
    <p:sldId id="285" r:id="rId24"/>
    <p:sldId id="286" r:id="rId25"/>
    <p:sldId id="261" r:id="rId26"/>
    <p:sldId id="291" r:id="rId27"/>
    <p:sldId id="288" r:id="rId28"/>
    <p:sldId id="289" r:id="rId29"/>
    <p:sldId id="290" r:id="rId30"/>
    <p:sldId id="276" r:id="rId31"/>
    <p:sldId id="267" r:id="rId32"/>
    <p:sldId id="263" r:id="rId33"/>
    <p:sldId id="268" r:id="rId34"/>
    <p:sldId id="269" r:id="rId35"/>
    <p:sldId id="270" r:id="rId36"/>
    <p:sldId id="271" r:id="rId37"/>
    <p:sldId id="273" r:id="rId38"/>
    <p:sldId id="275" r:id="rId39"/>
    <p:sldId id="296" r:id="rId40"/>
    <p:sldId id="297" r:id="rId4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18823"/>
    <a:srgbClr val="99C04B"/>
    <a:srgbClr val="B4DE63"/>
    <a:srgbClr val="F2B0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927" autoAdjust="0"/>
    <p:restoredTop sz="95163" autoAdjust="0"/>
  </p:normalViewPr>
  <p:slideViewPr>
    <p:cSldViewPr snapToGrid="0">
      <p:cViewPr varScale="1">
        <p:scale>
          <a:sx n="74" d="100"/>
          <a:sy n="74" d="100"/>
        </p:scale>
        <p:origin x="786" y="66"/>
      </p:cViewPr>
      <p:guideLst>
        <p:guide orient="horz" pos="2160"/>
        <p:guide pos="3840"/>
      </p:guideLst>
    </p:cSldViewPr>
  </p:slideViewPr>
  <p:notesTextViewPr>
    <p:cViewPr>
      <p:scale>
        <a:sx n="1" d="1"/>
        <a:sy n="1" d="1"/>
      </p:scale>
      <p:origin x="0" y="0"/>
    </p:cViewPr>
  </p:notesTextViewPr>
  <p:sorterViewPr>
    <p:cViewPr>
      <p:scale>
        <a:sx n="54" d="100"/>
        <a:sy n="54"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1"/>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1"/>
        <c:ser>
          <c:idx val="0"/>
          <c:order val="0"/>
          <c:tx>
            <c:strRef>
              <c:f>Sheet1!$B$1</c:f>
              <c:strCache>
                <c:ptCount val="1"/>
                <c:pt idx="0">
                  <c:v>系列 1</c:v>
                </c:pt>
              </c:strCache>
            </c:strRef>
          </c:tx>
          <c:spPr>
            <a:solidFill>
              <a:srgbClr val="0061B1"/>
            </a:solidFill>
            <a:effectLst>
              <a:outerShdw blurRad="152400" dist="139700" dir="7800000" algn="tr" rotWithShape="0">
                <a:prstClr val="black">
                  <a:alpha val="40000"/>
                </a:prstClr>
              </a:outerShdw>
            </a:effectLst>
          </c:spPr>
          <c:invertIfNegative val="1"/>
          <c:dPt>
            <c:idx val="0"/>
            <c:invertIfNegative val="1"/>
            <c:bubble3D val="0"/>
            <c:spPr>
              <a:solidFill>
                <a:schemeClr val="accent1"/>
              </a:solidFill>
              <a:effectLst>
                <a:outerShdw blurRad="152400" dist="139700" dir="7800000" algn="tr" rotWithShape="0">
                  <a:prstClr val="black">
                    <a:alpha val="40000"/>
                  </a:prstClr>
                </a:outerShdw>
              </a:effectLst>
            </c:spPr>
          </c:dPt>
          <c:dPt>
            <c:idx val="1"/>
            <c:invertIfNegative val="1"/>
            <c:bubble3D val="0"/>
            <c:spPr>
              <a:solidFill>
                <a:schemeClr val="accent1"/>
              </a:solidFill>
              <a:effectLst>
                <a:outerShdw blurRad="152400" dist="139700" dir="7800000" algn="tr" rotWithShape="0">
                  <a:prstClr val="black">
                    <a:alpha val="40000"/>
                  </a:prstClr>
                </a:outerShdw>
              </a:effectLst>
            </c:spPr>
          </c:dPt>
          <c:dPt>
            <c:idx val="2"/>
            <c:invertIfNegative val="1"/>
            <c:bubble3D val="0"/>
            <c:spPr>
              <a:solidFill>
                <a:schemeClr val="accent2"/>
              </a:solidFill>
              <a:effectLst>
                <a:outerShdw blurRad="152400" dist="139700" dir="7800000" algn="tr" rotWithShape="0">
                  <a:prstClr val="black">
                    <a:alpha val="40000"/>
                  </a:prstClr>
                </a:outerShdw>
              </a:effectLst>
            </c:spPr>
          </c:dPt>
          <c:dPt>
            <c:idx val="3"/>
            <c:invertIfNegative val="1"/>
            <c:bubble3D val="0"/>
            <c:spPr>
              <a:solidFill>
                <a:schemeClr val="accent2"/>
              </a:solidFill>
              <a:effectLst>
                <a:outerShdw blurRad="152400" dist="139700" dir="7800000" algn="tr" rotWithShape="0">
                  <a:prstClr val="black">
                    <a:alpha val="40000"/>
                  </a:prstClr>
                </a:outerShdw>
              </a:effectLst>
            </c:spPr>
          </c:dPt>
          <c:cat>
            <c:strRef>
              <c:f>Sheet1!$A$2:$A$5</c:f>
              <c:strCache>
                <c:ptCount val="4"/>
                <c:pt idx="0">
                  <c:v>SEASON 1</c:v>
                </c:pt>
                <c:pt idx="1">
                  <c:v>SEASON 2</c:v>
                </c:pt>
                <c:pt idx="2">
                  <c:v>SEASON 3</c:v>
                </c:pt>
                <c:pt idx="3">
                  <c:v>SEASON 4</c:v>
                </c:pt>
              </c:strCache>
            </c:strRef>
          </c:cat>
          <c:val>
            <c:numRef>
              <c:f>Sheet1!$B$2:$B$5</c:f>
              <c:numCache>
                <c:formatCode>General</c:formatCode>
                <c:ptCount val="4"/>
                <c:pt idx="0">
                  <c:v>4.3</c:v>
                </c:pt>
                <c:pt idx="1">
                  <c:v>2.5</c:v>
                </c:pt>
                <c:pt idx="2">
                  <c:v>3.5</c:v>
                </c:pt>
                <c:pt idx="3">
                  <c:v>4.5</c:v>
                </c:pt>
              </c:numCache>
            </c:numRef>
          </c:val>
          <c:extLst>
            <c:ext xmlns:c14="http://schemas.microsoft.com/office/drawing/2007/8/2/chart" uri="{6F2FDCE9-48DA-4B69-8628-5D25D57E5C99}">
              <c14:invertSolidFillFmt>
                <c14:spPr xmlns:c14="http://schemas.microsoft.com/office/drawing/2007/8/2/chart">
                  <a:solidFill>
                    <a:srgbClr val="FFFFFF"/>
                  </a:solidFill>
                  <a:effectLst>
                    <a:outerShdw blurRad="152400" dist="139700" dir="7800000" algn="tr" rotWithShape="0">
                      <a:prstClr val="black">
                        <a:alpha val="40000"/>
                      </a:prstClr>
                    </a:outerShdw>
                  </a:effectLst>
                </c14:spPr>
              </c14:invertSolidFillFmt>
            </c:ext>
          </c:extLst>
        </c:ser>
        <c:ser>
          <c:idx val="1"/>
          <c:order val="1"/>
          <c:tx>
            <c:strRef>
              <c:f>Sheet1!$C$1</c:f>
              <c:strCache>
                <c:ptCount val="1"/>
                <c:pt idx="0">
                  <c:v>系列 2</c:v>
                </c:pt>
              </c:strCache>
            </c:strRef>
          </c:tx>
          <c:spPr>
            <a:solidFill>
              <a:srgbClr val="7F7F7F"/>
            </a:solidFill>
            <a:effectLst>
              <a:outerShdw blurRad="152400" dist="127000" dir="7800000" algn="tr" rotWithShape="0">
                <a:prstClr val="black">
                  <a:alpha val="40000"/>
                </a:prstClr>
              </a:outerShdw>
            </a:effectLst>
          </c:spPr>
          <c:invertIfNegative val="1"/>
          <c:dPt>
            <c:idx val="0"/>
            <c:invertIfNegative val="1"/>
            <c:bubble3D val="0"/>
            <c:spPr>
              <a:solidFill>
                <a:schemeClr val="accent3"/>
              </a:solidFill>
              <a:effectLst>
                <a:outerShdw blurRad="152400" dist="127000" dir="7800000" algn="tr" rotWithShape="0">
                  <a:prstClr val="black">
                    <a:alpha val="40000"/>
                  </a:prstClr>
                </a:outerShdw>
              </a:effectLst>
            </c:spPr>
          </c:dPt>
          <c:dPt>
            <c:idx val="1"/>
            <c:invertIfNegative val="1"/>
            <c:bubble3D val="0"/>
            <c:spPr>
              <a:solidFill>
                <a:schemeClr val="accent3"/>
              </a:solidFill>
              <a:effectLst>
                <a:outerShdw blurRad="152400" dist="127000" dir="7800000" algn="tr" rotWithShape="0">
                  <a:prstClr val="black">
                    <a:alpha val="40000"/>
                  </a:prstClr>
                </a:outerShdw>
              </a:effectLst>
            </c:spPr>
          </c:dPt>
          <c:dPt>
            <c:idx val="2"/>
            <c:invertIfNegative val="1"/>
            <c:bubble3D val="0"/>
            <c:spPr>
              <a:solidFill>
                <a:schemeClr val="accent3"/>
              </a:solidFill>
              <a:effectLst>
                <a:outerShdw blurRad="152400" dist="127000" dir="7800000" algn="tr" rotWithShape="0">
                  <a:prstClr val="black">
                    <a:alpha val="40000"/>
                  </a:prstClr>
                </a:outerShdw>
              </a:effectLst>
            </c:spPr>
          </c:dPt>
          <c:dPt>
            <c:idx val="3"/>
            <c:invertIfNegative val="1"/>
            <c:bubble3D val="0"/>
            <c:spPr>
              <a:solidFill>
                <a:schemeClr val="accent3"/>
              </a:solidFill>
              <a:effectLst>
                <a:outerShdw blurRad="152400" dist="127000" dir="7800000" algn="tr" rotWithShape="0">
                  <a:prstClr val="black">
                    <a:alpha val="40000"/>
                  </a:prstClr>
                </a:outerShdw>
              </a:effectLst>
            </c:spPr>
          </c:dPt>
          <c:cat>
            <c:strRef>
              <c:f>Sheet1!$A$2:$A$5</c:f>
              <c:strCache>
                <c:ptCount val="4"/>
                <c:pt idx="0">
                  <c:v>SEASON 1</c:v>
                </c:pt>
                <c:pt idx="1">
                  <c:v>SEASON 2</c:v>
                </c:pt>
                <c:pt idx="2">
                  <c:v>SEASON 3</c:v>
                </c:pt>
                <c:pt idx="3">
                  <c:v>SEASON 4</c:v>
                </c:pt>
              </c:strCache>
            </c:strRef>
          </c:cat>
          <c:val>
            <c:numRef>
              <c:f>Sheet1!$C$2:$C$5</c:f>
              <c:numCache>
                <c:formatCode>General</c:formatCode>
                <c:ptCount val="4"/>
                <c:pt idx="0">
                  <c:v>2.4</c:v>
                </c:pt>
                <c:pt idx="1">
                  <c:v>4.4000000000000004</c:v>
                </c:pt>
                <c:pt idx="2">
                  <c:v>2</c:v>
                </c:pt>
                <c:pt idx="3">
                  <c:v>2.8</c:v>
                </c:pt>
              </c:numCache>
            </c:numRef>
          </c:val>
          <c:extLst>
            <c:ext xmlns:c14="http://schemas.microsoft.com/office/drawing/2007/8/2/chart" uri="{6F2FDCE9-48DA-4B69-8628-5D25D57E5C99}">
              <c14:invertSolidFillFmt>
                <c14:spPr xmlns:c14="http://schemas.microsoft.com/office/drawing/2007/8/2/chart">
                  <a:solidFill>
                    <a:srgbClr val="FFFFFF"/>
                  </a:solidFill>
                  <a:effectLst>
                    <a:outerShdw blurRad="152400" dist="127000" dir="7800000" algn="tr" rotWithShape="0">
                      <a:prstClr val="black">
                        <a:alpha val="40000"/>
                      </a:prstClr>
                    </a:outerShdw>
                  </a:effectLst>
                </c14:spPr>
              </c14:invertSolidFillFmt>
            </c:ext>
          </c:extLst>
        </c:ser>
        <c:dLbls>
          <c:showLegendKey val="0"/>
          <c:showVal val="0"/>
          <c:showCatName val="0"/>
          <c:showSerName val="0"/>
          <c:showPercent val="0"/>
          <c:showBubbleSize val="0"/>
        </c:dLbls>
        <c:gapWidth val="150"/>
        <c:axId val="733391632"/>
        <c:axId val="733392176"/>
      </c:barChart>
      <c:catAx>
        <c:axId val="733391632"/>
        <c:scaling>
          <c:orientation val="minMax"/>
        </c:scaling>
        <c:delete val="1"/>
        <c:axPos val="b"/>
        <c:numFmt formatCode="General" sourceLinked="0"/>
        <c:majorTickMark val="cross"/>
        <c:minorTickMark val="cross"/>
        <c:tickLblPos val="none"/>
        <c:crossAx val="733392176"/>
        <c:crosses val="autoZero"/>
        <c:auto val="1"/>
        <c:lblAlgn val="ctr"/>
        <c:lblOffset val="100"/>
        <c:noMultiLvlLbl val="1"/>
      </c:catAx>
      <c:valAx>
        <c:axId val="733392176"/>
        <c:scaling>
          <c:orientation val="minMax"/>
        </c:scaling>
        <c:delete val="1"/>
        <c:axPos val="l"/>
        <c:majorGridlines/>
        <c:numFmt formatCode="General" sourceLinked="1"/>
        <c:majorTickMark val="cross"/>
        <c:minorTickMark val="cross"/>
        <c:tickLblPos val="none"/>
        <c:crossAx val="733391632"/>
        <c:crosses val="autoZero"/>
        <c:crossBetween val="between"/>
        <c:majorUnit val="1"/>
      </c:valAx>
    </c:plotArea>
    <c:plotVisOnly val="1"/>
    <c:dispBlanksAs val="zero"/>
    <c:showDLblsOverMax val="1"/>
  </c:chart>
  <c:txPr>
    <a:bodyPr/>
    <a:lstStyle/>
    <a:p>
      <a:pPr>
        <a:defRPr lang="zh-CN"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8CBDE69-E300-4A5E-BE54-3D5DBE6ABF42}" type="datetimeFigureOut">
              <a:rPr lang="zh-CN" altLang="en-US" smtClean="0"/>
              <a:pPr/>
              <a:t>2018/3/12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F0C66A1-5633-4B28-8129-F1664BD49D4C}" type="slidenum">
              <a:rPr lang="zh-CN" altLang="en-US" smtClean="0"/>
              <a:pPr/>
              <a:t>‹#›</a:t>
            </a:fld>
            <a:endParaRPr lang="zh-CN" altLang="en-US"/>
          </a:p>
        </p:txBody>
      </p:sp>
    </p:spTree>
    <p:extLst>
      <p:ext uri="{BB962C8B-B14F-4D97-AF65-F5344CB8AC3E}">
        <p14:creationId xmlns:p14="http://schemas.microsoft.com/office/powerpoint/2010/main" val="9854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dirty="0" smtClean="0"/>
              <a:t> </a:t>
            </a:r>
            <a:r>
              <a:rPr lang="en-US" altLang="zh-CN" dirty="0" smtClean="0"/>
              <a:t>X </a:t>
            </a:r>
            <a:r>
              <a:rPr lang="en-US" altLang="zh-CN" dirty="0" err="1" smtClean="0"/>
              <a:t>X</a:t>
            </a:r>
            <a:r>
              <a:rPr lang="en-US" altLang="zh-CN" dirty="0" smtClean="0"/>
              <a:t> </a:t>
            </a:r>
            <a:r>
              <a:rPr lang="en-US" altLang="zh-CN" dirty="0" err="1" smtClean="0"/>
              <a:t>X</a:t>
            </a:r>
            <a:r>
              <a:rPr lang="en-US" altLang="zh-CN" dirty="0" smtClean="0"/>
              <a:t> </a:t>
            </a:r>
            <a:r>
              <a:rPr lang="zh-CN" altLang="en-US" dirty="0" smtClean="0"/>
              <a:t>旗舰店</a:t>
            </a:r>
            <a:r>
              <a:rPr lang="en-US" altLang="zh-CN" dirty="0" smtClean="0"/>
              <a:t>https://liangliangtuwen.tmall.com</a:t>
            </a:r>
            <a:endParaRPr lang="en-US" altLang="zh-CN" dirty="0"/>
          </a:p>
        </p:txBody>
      </p:sp>
    </p:spTree>
    <p:extLst>
      <p:ext uri="{BB962C8B-B14F-4D97-AF65-F5344CB8AC3E}">
        <p14:creationId xmlns:p14="http://schemas.microsoft.com/office/powerpoint/2010/main" val="20437607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pPr/>
              <a:t>14</a:t>
            </a:fld>
            <a:endParaRPr lang="zh-CN" altLang="en-US"/>
          </a:p>
        </p:txBody>
      </p:sp>
    </p:spTree>
    <p:extLst>
      <p:ext uri="{BB962C8B-B14F-4D97-AF65-F5344CB8AC3E}">
        <p14:creationId xmlns:p14="http://schemas.microsoft.com/office/powerpoint/2010/main" val="25197772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pPr/>
              <a:t>15</a:t>
            </a:fld>
            <a:endParaRPr lang="zh-CN" altLang="en-US"/>
          </a:p>
        </p:txBody>
      </p:sp>
    </p:spTree>
    <p:extLst>
      <p:ext uri="{BB962C8B-B14F-4D97-AF65-F5344CB8AC3E}">
        <p14:creationId xmlns:p14="http://schemas.microsoft.com/office/powerpoint/2010/main" val="28858865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 </a:t>
            </a:r>
            <a:r>
              <a:rPr lang="en-US" altLang="zh-CN" dirty="0" smtClean="0"/>
              <a:t>X </a:t>
            </a:r>
            <a:r>
              <a:rPr lang="en-US" altLang="zh-CN" dirty="0" err="1" smtClean="0"/>
              <a:t>X</a:t>
            </a:r>
            <a:r>
              <a:rPr lang="en-US" altLang="zh-CN" dirty="0" smtClean="0"/>
              <a:t> </a:t>
            </a:r>
            <a:r>
              <a:rPr lang="en-US" altLang="zh-CN" dirty="0" err="1" smtClean="0"/>
              <a:t>X</a:t>
            </a:r>
            <a:r>
              <a:rPr lang="en-US" altLang="zh-CN" dirty="0" smtClean="0"/>
              <a:t> </a:t>
            </a:r>
            <a:r>
              <a:rPr lang="zh-CN" altLang="en-US" dirty="0" smtClean="0"/>
              <a:t>旗舰店</a:t>
            </a:r>
            <a:r>
              <a:rPr lang="en-US" altLang="zh-CN" dirty="0" smtClean="0"/>
              <a:t>https://liangliangtuwen.tmall.com</a:t>
            </a:r>
          </a:p>
          <a:p>
            <a:endParaRPr lang="zh-CN" altLang="en-US" dirty="0"/>
          </a:p>
        </p:txBody>
      </p:sp>
      <p:sp>
        <p:nvSpPr>
          <p:cNvPr id="4" name="灯片编号占位符 3"/>
          <p:cNvSpPr>
            <a:spLocks noGrp="1"/>
          </p:cNvSpPr>
          <p:nvPr>
            <p:ph type="sldNum" sz="quarter" idx="10"/>
          </p:nvPr>
        </p:nvSpPr>
        <p:spPr/>
        <p:txBody>
          <a:bodyPr/>
          <a:lstStyle/>
          <a:p>
            <a:fld id="{BF0C66A1-5633-4B28-8129-F1664BD49D4C}" type="slidenum">
              <a:rPr lang="zh-CN" altLang="en-US" smtClean="0"/>
              <a:pPr/>
              <a:t>17</a:t>
            </a:fld>
            <a:endParaRPr lang="zh-CN" altLang="en-US"/>
          </a:p>
        </p:txBody>
      </p:sp>
    </p:spTree>
    <p:extLst>
      <p:ext uri="{BB962C8B-B14F-4D97-AF65-F5344CB8AC3E}">
        <p14:creationId xmlns:p14="http://schemas.microsoft.com/office/powerpoint/2010/main" val="2248703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pPr>
                <a:defRPr/>
              </a:pPr>
              <a:t>18</a:t>
            </a:fld>
            <a:endParaRPr lang="zh-CN" altLang="en-US"/>
          </a:p>
        </p:txBody>
      </p:sp>
    </p:spTree>
    <p:extLst>
      <p:ext uri="{BB962C8B-B14F-4D97-AF65-F5344CB8AC3E}">
        <p14:creationId xmlns:p14="http://schemas.microsoft.com/office/powerpoint/2010/main" val="26385275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pPr/>
              <a:t>19</a:t>
            </a:fld>
            <a:endParaRPr lang="zh-CN" altLang="en-US"/>
          </a:p>
        </p:txBody>
      </p:sp>
    </p:spTree>
    <p:extLst>
      <p:ext uri="{BB962C8B-B14F-4D97-AF65-F5344CB8AC3E}">
        <p14:creationId xmlns:p14="http://schemas.microsoft.com/office/powerpoint/2010/main" val="33566882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pPr/>
              <a:t>21</a:t>
            </a:fld>
            <a:endParaRPr lang="zh-CN" altLang="en-US"/>
          </a:p>
        </p:txBody>
      </p:sp>
    </p:spTree>
    <p:extLst>
      <p:ext uri="{BB962C8B-B14F-4D97-AF65-F5344CB8AC3E}">
        <p14:creationId xmlns:p14="http://schemas.microsoft.com/office/powerpoint/2010/main" val="13991958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pPr/>
              <a:t>23</a:t>
            </a:fld>
            <a:endParaRPr lang="zh-CN" altLang="en-US"/>
          </a:p>
        </p:txBody>
      </p:sp>
    </p:spTree>
    <p:extLst>
      <p:ext uri="{BB962C8B-B14F-4D97-AF65-F5344CB8AC3E}">
        <p14:creationId xmlns:p14="http://schemas.microsoft.com/office/powerpoint/2010/main" val="36198786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pPr>
                <a:defRPr/>
              </a:pPr>
              <a:t>24</a:t>
            </a:fld>
            <a:endParaRPr lang="zh-CN" altLang="en-US"/>
          </a:p>
        </p:txBody>
      </p:sp>
    </p:spTree>
    <p:extLst>
      <p:ext uri="{BB962C8B-B14F-4D97-AF65-F5344CB8AC3E}">
        <p14:creationId xmlns:p14="http://schemas.microsoft.com/office/powerpoint/2010/main" val="26775354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pPr>
                <a:defRPr/>
              </a:pPr>
              <a:t>26</a:t>
            </a:fld>
            <a:endParaRPr lang="zh-CN" altLang="en-US"/>
          </a:p>
        </p:txBody>
      </p:sp>
    </p:spTree>
    <p:extLst>
      <p:ext uri="{BB962C8B-B14F-4D97-AF65-F5344CB8AC3E}">
        <p14:creationId xmlns:p14="http://schemas.microsoft.com/office/powerpoint/2010/main" val="289272185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pPr>
                <a:defRPr/>
              </a:pPr>
              <a:t>27</a:t>
            </a:fld>
            <a:endParaRPr lang="zh-CN" altLang="en-US"/>
          </a:p>
        </p:txBody>
      </p:sp>
    </p:spTree>
    <p:extLst>
      <p:ext uri="{BB962C8B-B14F-4D97-AF65-F5344CB8AC3E}">
        <p14:creationId xmlns:p14="http://schemas.microsoft.com/office/powerpoint/2010/main" val="17061820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 </a:t>
            </a:r>
            <a:r>
              <a:rPr lang="en-US" altLang="zh-CN" dirty="0" smtClean="0"/>
              <a:t>X </a:t>
            </a:r>
            <a:r>
              <a:rPr lang="en-US" altLang="zh-CN" dirty="0" err="1" smtClean="0"/>
              <a:t>X</a:t>
            </a:r>
            <a:r>
              <a:rPr lang="en-US" altLang="zh-CN" dirty="0" smtClean="0"/>
              <a:t> </a:t>
            </a:r>
            <a:r>
              <a:rPr lang="en-US" altLang="zh-CN" dirty="0" err="1" smtClean="0"/>
              <a:t>X</a:t>
            </a:r>
            <a:r>
              <a:rPr lang="en-US" altLang="zh-CN" dirty="0" smtClean="0"/>
              <a:t> </a:t>
            </a:r>
            <a:r>
              <a:rPr lang="zh-CN" altLang="en-US" dirty="0" smtClean="0"/>
              <a:t>旗舰店</a:t>
            </a:r>
            <a:r>
              <a:rPr lang="en-US" altLang="zh-CN" dirty="0" smtClean="0"/>
              <a:t>https://liangliangtuwen.tmall.com</a:t>
            </a:r>
          </a:p>
          <a:p>
            <a:endParaRPr lang="zh-CN" altLang="en-US" dirty="0"/>
          </a:p>
        </p:txBody>
      </p:sp>
      <p:sp>
        <p:nvSpPr>
          <p:cNvPr id="4" name="灯片编号占位符 3"/>
          <p:cNvSpPr>
            <a:spLocks noGrp="1"/>
          </p:cNvSpPr>
          <p:nvPr>
            <p:ph type="sldNum" sz="quarter" idx="10"/>
          </p:nvPr>
        </p:nvSpPr>
        <p:spPr/>
        <p:txBody>
          <a:bodyPr/>
          <a:lstStyle/>
          <a:p>
            <a:fld id="{BF0C66A1-5633-4B28-8129-F1664BD49D4C}" type="slidenum">
              <a:rPr lang="zh-CN" altLang="en-US" smtClean="0"/>
              <a:pPr/>
              <a:t>4</a:t>
            </a:fld>
            <a:endParaRPr lang="zh-CN" altLang="en-US"/>
          </a:p>
        </p:txBody>
      </p:sp>
    </p:spTree>
    <p:extLst>
      <p:ext uri="{BB962C8B-B14F-4D97-AF65-F5344CB8AC3E}">
        <p14:creationId xmlns:p14="http://schemas.microsoft.com/office/powerpoint/2010/main" val="119827105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pPr>
                <a:defRPr/>
              </a:pPr>
              <a:t>28</a:t>
            </a:fld>
            <a:endParaRPr lang="zh-CN" altLang="en-US"/>
          </a:p>
        </p:txBody>
      </p:sp>
    </p:spTree>
    <p:extLst>
      <p:ext uri="{BB962C8B-B14F-4D97-AF65-F5344CB8AC3E}">
        <p14:creationId xmlns:p14="http://schemas.microsoft.com/office/powerpoint/2010/main" val="39856981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pPr>
                <a:defRPr/>
              </a:pPr>
              <a:t>29</a:t>
            </a:fld>
            <a:endParaRPr lang="zh-CN" altLang="en-US"/>
          </a:p>
        </p:txBody>
      </p:sp>
    </p:spTree>
    <p:extLst>
      <p:ext uri="{BB962C8B-B14F-4D97-AF65-F5344CB8AC3E}">
        <p14:creationId xmlns:p14="http://schemas.microsoft.com/office/powerpoint/2010/main" val="363041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pPr/>
              <a:t>31</a:t>
            </a:fld>
            <a:endParaRPr lang="zh-CN" altLang="en-US"/>
          </a:p>
        </p:txBody>
      </p:sp>
    </p:spTree>
    <p:extLst>
      <p:ext uri="{BB962C8B-B14F-4D97-AF65-F5344CB8AC3E}">
        <p14:creationId xmlns:p14="http://schemas.microsoft.com/office/powerpoint/2010/main" val="170740451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pPr/>
              <a:t>33</a:t>
            </a:fld>
            <a:endParaRPr lang="zh-CN" altLang="en-US"/>
          </a:p>
        </p:txBody>
      </p:sp>
    </p:spTree>
    <p:extLst>
      <p:ext uri="{BB962C8B-B14F-4D97-AF65-F5344CB8AC3E}">
        <p14:creationId xmlns:p14="http://schemas.microsoft.com/office/powerpoint/2010/main" val="374095399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pPr/>
              <a:t>34</a:t>
            </a:fld>
            <a:endParaRPr lang="zh-CN" altLang="en-US"/>
          </a:p>
        </p:txBody>
      </p:sp>
    </p:spTree>
    <p:extLst>
      <p:ext uri="{BB962C8B-B14F-4D97-AF65-F5344CB8AC3E}">
        <p14:creationId xmlns:p14="http://schemas.microsoft.com/office/powerpoint/2010/main" val="310559388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pPr/>
              <a:t>35</a:t>
            </a:fld>
            <a:endParaRPr lang="zh-CN" altLang="en-US"/>
          </a:p>
        </p:txBody>
      </p:sp>
    </p:spTree>
    <p:extLst>
      <p:ext uri="{BB962C8B-B14F-4D97-AF65-F5344CB8AC3E}">
        <p14:creationId xmlns:p14="http://schemas.microsoft.com/office/powerpoint/2010/main" val="370996227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pPr/>
              <a:t>36</a:t>
            </a:fld>
            <a:endParaRPr lang="zh-CN" altLang="en-US"/>
          </a:p>
        </p:txBody>
      </p:sp>
    </p:spTree>
    <p:extLst>
      <p:ext uri="{BB962C8B-B14F-4D97-AF65-F5344CB8AC3E}">
        <p14:creationId xmlns:p14="http://schemas.microsoft.com/office/powerpoint/2010/main" val="286212786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dirty="0" smtClean="0"/>
              <a:t> </a:t>
            </a:r>
            <a:r>
              <a:rPr lang="en-US" altLang="zh-CN" dirty="0" smtClean="0"/>
              <a:t>X </a:t>
            </a:r>
            <a:r>
              <a:rPr lang="en-US" altLang="zh-CN" dirty="0" err="1" smtClean="0"/>
              <a:t>X</a:t>
            </a:r>
            <a:r>
              <a:rPr lang="en-US" altLang="zh-CN" dirty="0" smtClean="0"/>
              <a:t> </a:t>
            </a:r>
            <a:r>
              <a:rPr lang="en-US" altLang="zh-CN" dirty="0" err="1" smtClean="0"/>
              <a:t>X</a:t>
            </a:r>
            <a:r>
              <a:rPr lang="en-US" altLang="zh-CN" dirty="0" smtClean="0"/>
              <a:t> </a:t>
            </a:r>
            <a:r>
              <a:rPr lang="zh-CN" altLang="en-US" dirty="0" smtClean="0"/>
              <a:t>旗舰店</a:t>
            </a:r>
            <a:r>
              <a:rPr lang="en-US" altLang="zh-CN" dirty="0" smtClean="0"/>
              <a:t>https://liangliangtuwen.tmall.com</a:t>
            </a:r>
            <a:endParaRPr lang="en-US" altLang="zh-CN" dirty="0"/>
          </a:p>
        </p:txBody>
      </p:sp>
    </p:spTree>
    <p:extLst>
      <p:ext uri="{BB962C8B-B14F-4D97-AF65-F5344CB8AC3E}">
        <p14:creationId xmlns:p14="http://schemas.microsoft.com/office/powerpoint/2010/main" val="37417658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pPr/>
              <a:t>5</a:t>
            </a:fld>
            <a:endParaRPr lang="zh-CN" altLang="en-US"/>
          </a:p>
        </p:txBody>
      </p:sp>
    </p:spTree>
    <p:extLst>
      <p:ext uri="{BB962C8B-B14F-4D97-AF65-F5344CB8AC3E}">
        <p14:creationId xmlns:p14="http://schemas.microsoft.com/office/powerpoint/2010/main" val="22389923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pPr/>
              <a:t>6</a:t>
            </a:fld>
            <a:endParaRPr lang="zh-CN" altLang="en-US"/>
          </a:p>
        </p:txBody>
      </p:sp>
    </p:spTree>
    <p:extLst>
      <p:ext uri="{BB962C8B-B14F-4D97-AF65-F5344CB8AC3E}">
        <p14:creationId xmlns:p14="http://schemas.microsoft.com/office/powerpoint/2010/main" val="28219260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pPr/>
              <a:t>7</a:t>
            </a:fld>
            <a:endParaRPr lang="zh-CN" altLang="en-US"/>
          </a:p>
        </p:txBody>
      </p:sp>
    </p:spTree>
    <p:extLst>
      <p:ext uri="{BB962C8B-B14F-4D97-AF65-F5344CB8AC3E}">
        <p14:creationId xmlns:p14="http://schemas.microsoft.com/office/powerpoint/2010/main" val="2558367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pPr/>
              <a:t>8</a:t>
            </a:fld>
            <a:endParaRPr lang="zh-CN" altLang="en-US"/>
          </a:p>
        </p:txBody>
      </p:sp>
    </p:spTree>
    <p:extLst>
      <p:ext uri="{BB962C8B-B14F-4D97-AF65-F5344CB8AC3E}">
        <p14:creationId xmlns:p14="http://schemas.microsoft.com/office/powerpoint/2010/main" val="34464574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pPr>
                <a:defRPr/>
              </a:pPr>
              <a:t>10</a:t>
            </a:fld>
            <a:endParaRPr lang="zh-CN" altLang="en-US"/>
          </a:p>
        </p:txBody>
      </p:sp>
    </p:spTree>
    <p:extLst>
      <p:ext uri="{BB962C8B-B14F-4D97-AF65-F5344CB8AC3E}">
        <p14:creationId xmlns:p14="http://schemas.microsoft.com/office/powerpoint/2010/main" val="34722985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pPr/>
              <a:t>12</a:t>
            </a:fld>
            <a:endParaRPr lang="zh-CN" altLang="en-US"/>
          </a:p>
        </p:txBody>
      </p:sp>
    </p:spTree>
    <p:extLst>
      <p:ext uri="{BB962C8B-B14F-4D97-AF65-F5344CB8AC3E}">
        <p14:creationId xmlns:p14="http://schemas.microsoft.com/office/powerpoint/2010/main" val="38263266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pPr/>
              <a:t>13</a:t>
            </a:fld>
            <a:endParaRPr lang="zh-CN" altLang="en-US"/>
          </a:p>
        </p:txBody>
      </p:sp>
    </p:spTree>
    <p:extLst>
      <p:ext uri="{BB962C8B-B14F-4D97-AF65-F5344CB8AC3E}">
        <p14:creationId xmlns:p14="http://schemas.microsoft.com/office/powerpoint/2010/main" val="1653814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pPr/>
              <a:t>2018/3/12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2018/3/12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5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2018/3/12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6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2018/3/12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7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2018/3/12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8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2018/3/12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9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2018/3/12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0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2018/3/12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2018/3/12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2018/3/12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2018/3/12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128751" y="223235"/>
            <a:ext cx="10515600" cy="533509"/>
          </a:xfrm>
        </p:spPr>
        <p:txBody>
          <a:bodyPr>
            <a:normAutofit/>
          </a:bodyPr>
          <a:lstStyle>
            <a:lvl1pPr>
              <a:defRPr sz="3200">
                <a:solidFill>
                  <a:schemeClr val="tx2"/>
                </a:solidFill>
                <a:latin typeface="方正清刻本悦宋简体" panose="02000000000000000000" pitchFamily="2" charset="-122"/>
                <a:ea typeface="方正清刻本悦宋简体" panose="02000000000000000000" pitchFamily="2" charset="-122"/>
              </a:defRPr>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pPr/>
              <a:t>2018/3/12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2018/3/12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5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2018/3/12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6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2018/3/12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7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2018/3/12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8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2018/3/12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9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2018/3/12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20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2018/3/12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2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2018/3/12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2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2018/3/12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2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2018/3/12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bg>
      <p:bgPr>
        <a:blipFill dpi="0" rotWithShape="1">
          <a:blip r:embed="rId2" cstate="print">
            <a:lum/>
          </a:blip>
          <a:srcRect/>
          <a:stretch>
            <a:fillRect t="-1000" b="-1000"/>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2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2018/3/12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25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2018/3/12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26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2018/3/12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27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2018/3/12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28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2018/3/12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29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2018/3/12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30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2018/3/12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bg>
      <p:bgPr>
        <a:blipFill dpi="0" rotWithShape="1">
          <a:blip r:embed="rId2" cstate="print">
            <a:lum/>
          </a:blip>
          <a:srcRect/>
          <a:stretch>
            <a:fillRect t="-1000" b="-1000"/>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cSld>
  <p:clrMapOvr>
    <a:masterClrMapping/>
  </p:clrMapOvr>
  <p:transition spd="slow" advTm="0">
    <p:cover/>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2018/3/12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2018/3/12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2018/3/12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38" cstate="print">
            <a:lum/>
          </a:blip>
          <a:srcRect/>
          <a:stretch>
            <a:fillRect t="-1000" b="-1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pPr/>
              <a:t>2018/3/12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19.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2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23.xml"/><Relationship Id="rId6" Type="http://schemas.openxmlformats.org/officeDocument/2006/relationships/image" Target="../media/image16.png"/><Relationship Id="rId5" Type="http://schemas.openxmlformats.org/officeDocument/2006/relationships/image" Target="../media/image15.jpeg"/><Relationship Id="rId4" Type="http://schemas.openxmlformats.org/officeDocument/2006/relationships/image" Target="../media/image14.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24.xml"/></Relationships>
</file>

<file path=ppt/slides/_rels/slide2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25.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2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8.xml"/><Relationship Id="rId7" Type="http://schemas.openxmlformats.org/officeDocument/2006/relationships/image" Target="../media/image26.jpeg"/><Relationship Id="rId2" Type="http://schemas.openxmlformats.org/officeDocument/2006/relationships/slideLayout" Target="../slideLayouts/slideLayout2.xml"/><Relationship Id="rId1" Type="http://schemas.openxmlformats.org/officeDocument/2006/relationships/tags" Target="../tags/tag27.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28.xml"/><Relationship Id="rId4" Type="http://schemas.openxmlformats.org/officeDocument/2006/relationships/image" Target="../media/image27.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29.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30.xml"/></Relationships>
</file>

<file path=ppt/slides/_rels/slide3.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tags" Target="../tags/tag12.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14.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15.xml"/><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rot="19800000">
            <a:off x="1840624" y="1836336"/>
            <a:ext cx="1002124" cy="3659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19800000">
            <a:off x="9339573" y="4339467"/>
            <a:ext cx="1002124" cy="3659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152650" y="2019300"/>
            <a:ext cx="7886700" cy="2534379"/>
          </a:xfrm>
          <a:prstGeom prst="rect">
            <a:avLst/>
          </a:prstGeom>
          <a:solidFill>
            <a:schemeClr val="bg1"/>
          </a:solidFill>
          <a:ln>
            <a:noFill/>
          </a:ln>
          <a:effectLst>
            <a:outerShdw blurRad="977900" sx="108000" sy="108000" algn="ctr" rotWithShape="0">
              <a:srgbClr val="51882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2583869" y="2377059"/>
            <a:ext cx="7109640" cy="1015663"/>
          </a:xfrm>
          <a:prstGeom prst="rect">
            <a:avLst/>
          </a:prstGeom>
          <a:noFill/>
        </p:spPr>
        <p:txBody>
          <a:bodyPr wrap="none" rtlCol="0">
            <a:spAutoFit/>
          </a:bodyPr>
          <a:lstStyle/>
          <a:p>
            <a:pPr algn="ctr"/>
            <a:r>
              <a:rPr lang="zh-CN" altLang="en-US" sz="6000" dirty="0">
                <a:solidFill>
                  <a:srgbClr val="045F05"/>
                </a:solidFill>
                <a:latin typeface="方正清刻本悦宋简体" panose="02000000000000000000" pitchFamily="2" charset="-122"/>
                <a:ea typeface="方正清刻本悦宋简体" panose="02000000000000000000" pitchFamily="2" charset="-122"/>
              </a:rPr>
              <a:t>春</a:t>
            </a:r>
            <a:r>
              <a:rPr lang="zh-CN" altLang="en-US" sz="6000" dirty="0" smtClean="0">
                <a:solidFill>
                  <a:srgbClr val="045F05"/>
                </a:solidFill>
                <a:latin typeface="方正清刻本悦宋简体" panose="02000000000000000000" pitchFamily="2" charset="-122"/>
                <a:ea typeface="方正清刻本悦宋简体" panose="02000000000000000000" pitchFamily="2" charset="-122"/>
              </a:rPr>
              <a:t>绿小清新植物藤蔓</a:t>
            </a:r>
            <a:endParaRPr lang="zh-CN" altLang="en-US" sz="6000" dirty="0">
              <a:solidFill>
                <a:srgbClr val="045F05"/>
              </a:solidFill>
              <a:latin typeface="方正清刻本悦宋简体" panose="02000000000000000000" pitchFamily="2" charset="-122"/>
              <a:ea typeface="方正清刻本悦宋简体" panose="02000000000000000000" pitchFamily="2" charset="-122"/>
            </a:endParaRPr>
          </a:p>
        </p:txBody>
      </p:sp>
      <p:sp>
        <p:nvSpPr>
          <p:cNvPr id="4" name="TextBox 27"/>
          <p:cNvSpPr txBox="1"/>
          <p:nvPr/>
        </p:nvSpPr>
        <p:spPr>
          <a:xfrm>
            <a:off x="5194983" y="3844353"/>
            <a:ext cx="876820" cy="369188"/>
          </a:xfrm>
          <a:prstGeom prst="rect">
            <a:avLst/>
          </a:prstGeom>
          <a:solidFill>
            <a:srgbClr val="2F8301"/>
          </a:solidFill>
        </p:spPr>
        <p:txBody>
          <a:bodyPr wrap="none" rtlCol="0">
            <a:spAutoFit/>
          </a:bodyPr>
          <a:lstStyle/>
          <a:p>
            <a:r>
              <a:rPr lang="zh-CN" altLang="en-US" sz="1800" dirty="0">
                <a:solidFill>
                  <a:schemeClr val="bg1"/>
                </a:solidFill>
                <a:latin typeface="+mj-ea"/>
                <a:ea typeface="+mj-ea"/>
              </a:rPr>
              <a:t>汇报人</a:t>
            </a:r>
          </a:p>
        </p:txBody>
      </p:sp>
      <p:sp>
        <p:nvSpPr>
          <p:cNvPr id="5" name="TextBox 28"/>
          <p:cNvSpPr txBox="1"/>
          <p:nvPr/>
        </p:nvSpPr>
        <p:spPr>
          <a:xfrm>
            <a:off x="6151540" y="3844353"/>
            <a:ext cx="838691" cy="369332"/>
          </a:xfrm>
          <a:prstGeom prst="rect">
            <a:avLst/>
          </a:prstGeom>
          <a:solidFill>
            <a:srgbClr val="2F8301"/>
          </a:solidFill>
        </p:spPr>
        <p:txBody>
          <a:bodyPr wrap="none" rtlCol="0">
            <a:spAutoFit/>
          </a:bodyPr>
          <a:lstStyle/>
          <a:p>
            <a:pPr algn="l"/>
            <a:r>
              <a:rPr lang="en-US" altLang="zh-CN" sz="1800" dirty="0" smtClean="0">
                <a:solidFill>
                  <a:schemeClr val="bg1"/>
                </a:solidFill>
                <a:latin typeface="+mj-ea"/>
                <a:ea typeface="+mj-ea"/>
              </a:rPr>
              <a:t>X </a:t>
            </a:r>
            <a:r>
              <a:rPr lang="en-US" altLang="zh-CN" sz="1800" dirty="0" err="1" smtClean="0">
                <a:solidFill>
                  <a:schemeClr val="bg1"/>
                </a:solidFill>
                <a:latin typeface="+mj-ea"/>
                <a:ea typeface="+mj-ea"/>
              </a:rPr>
              <a:t>X</a:t>
            </a:r>
            <a:r>
              <a:rPr lang="en-US" altLang="zh-CN" sz="1800" dirty="0" smtClean="0">
                <a:solidFill>
                  <a:schemeClr val="bg1"/>
                </a:solidFill>
                <a:latin typeface="+mj-ea"/>
                <a:ea typeface="+mj-ea"/>
              </a:rPr>
              <a:t> </a:t>
            </a:r>
            <a:r>
              <a:rPr lang="en-US" altLang="zh-CN" sz="1800" dirty="0" err="1" smtClean="0">
                <a:solidFill>
                  <a:schemeClr val="bg1"/>
                </a:solidFill>
                <a:latin typeface="+mj-ea"/>
                <a:ea typeface="+mj-ea"/>
              </a:rPr>
              <a:t>X</a:t>
            </a:r>
            <a:r>
              <a:rPr lang="en-US" altLang="zh-CN" sz="1800" dirty="0" smtClean="0">
                <a:solidFill>
                  <a:schemeClr val="bg1"/>
                </a:solidFill>
                <a:latin typeface="+mj-ea"/>
                <a:ea typeface="+mj-ea"/>
              </a:rPr>
              <a:t> </a:t>
            </a:r>
            <a:endParaRPr lang="zh-CN" altLang="en-US" sz="1800" dirty="0">
              <a:solidFill>
                <a:schemeClr val="bg1"/>
              </a:solidFill>
              <a:latin typeface="+mj-ea"/>
              <a:ea typeface="+mj-ea"/>
            </a:endParaRPr>
          </a:p>
        </p:txBody>
      </p:sp>
      <p:sp>
        <p:nvSpPr>
          <p:cNvPr id="6" name="Rectangle 4"/>
          <p:cNvSpPr txBox="1">
            <a:spLocks noChangeArrowheads="1"/>
          </p:cNvSpPr>
          <p:nvPr/>
        </p:nvSpPr>
        <p:spPr bwMode="auto">
          <a:xfrm>
            <a:off x="2971574" y="3353289"/>
            <a:ext cx="6334231" cy="3726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sz="1800" b="0" dirty="0">
                <a:solidFill>
                  <a:srgbClr val="045F05"/>
                </a:solidFill>
                <a:latin typeface="+mn-ea"/>
              </a:rPr>
              <a:t>可用</a:t>
            </a:r>
            <a:r>
              <a:rPr lang="zh-CN" altLang="en-US" sz="1800" b="0" dirty="0" smtClean="0">
                <a:solidFill>
                  <a:srgbClr val="045F05"/>
                </a:solidFill>
                <a:latin typeface="+mn-ea"/>
              </a:rPr>
              <a:t>于年终总结、工作汇报、新年计划总结等</a:t>
            </a:r>
            <a:endParaRPr lang="zh-CN" altLang="zh-CN" sz="1800" b="0" dirty="0">
              <a:solidFill>
                <a:srgbClr val="045F05"/>
              </a:solidFill>
              <a:latin typeface="+mn-ea"/>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31" presetClass="entr" presetSubtype="0" fill="hold" grpId="0" nodeType="afterEffect">
                                  <p:stCondLst>
                                    <p:cond delay="0"/>
                                  </p:stCondLst>
                                  <p:iterate type="lt">
                                    <p:tmPct val="5000"/>
                                  </p:iterate>
                                  <p:childTnLst>
                                    <p:set>
                                      <p:cBhvr>
                                        <p:cTn id="10" dur="1" fill="hold">
                                          <p:stCondLst>
                                            <p:cond delay="0"/>
                                          </p:stCondLst>
                                        </p:cTn>
                                        <p:tgtEl>
                                          <p:spTgt spid="6"/>
                                        </p:tgtEl>
                                        <p:attrNameLst>
                                          <p:attrName>style.visibility</p:attrName>
                                        </p:attrNameLst>
                                      </p:cBhvr>
                                      <p:to>
                                        <p:strVal val="visible"/>
                                      </p:to>
                                    </p:set>
                                    <p:anim calcmode="lin" valueType="num">
                                      <p:cBhvr>
                                        <p:cTn id="11" dur="400" fill="hold"/>
                                        <p:tgtEl>
                                          <p:spTgt spid="6"/>
                                        </p:tgtEl>
                                        <p:attrNameLst>
                                          <p:attrName>ppt_w</p:attrName>
                                        </p:attrNameLst>
                                      </p:cBhvr>
                                      <p:tavLst>
                                        <p:tav tm="0">
                                          <p:val>
                                            <p:fltVal val="0"/>
                                          </p:val>
                                        </p:tav>
                                        <p:tav tm="100000">
                                          <p:val>
                                            <p:strVal val="#ppt_w"/>
                                          </p:val>
                                        </p:tav>
                                      </p:tavLst>
                                    </p:anim>
                                    <p:anim calcmode="lin" valueType="num">
                                      <p:cBhvr>
                                        <p:cTn id="12" dur="400" fill="hold"/>
                                        <p:tgtEl>
                                          <p:spTgt spid="6"/>
                                        </p:tgtEl>
                                        <p:attrNameLst>
                                          <p:attrName>ppt_h</p:attrName>
                                        </p:attrNameLst>
                                      </p:cBhvr>
                                      <p:tavLst>
                                        <p:tav tm="0">
                                          <p:val>
                                            <p:fltVal val="0"/>
                                          </p:val>
                                        </p:tav>
                                        <p:tav tm="100000">
                                          <p:val>
                                            <p:strVal val="#ppt_h"/>
                                          </p:val>
                                        </p:tav>
                                      </p:tavLst>
                                    </p:anim>
                                    <p:anim calcmode="lin" valueType="num">
                                      <p:cBhvr>
                                        <p:cTn id="13" dur="400" fill="hold"/>
                                        <p:tgtEl>
                                          <p:spTgt spid="6"/>
                                        </p:tgtEl>
                                        <p:attrNameLst>
                                          <p:attrName>style.rotation</p:attrName>
                                        </p:attrNameLst>
                                      </p:cBhvr>
                                      <p:tavLst>
                                        <p:tav tm="0">
                                          <p:val>
                                            <p:fltVal val="90"/>
                                          </p:val>
                                        </p:tav>
                                        <p:tav tm="100000">
                                          <p:val>
                                            <p:fltVal val="0"/>
                                          </p:val>
                                        </p:tav>
                                      </p:tavLst>
                                    </p:anim>
                                    <p:animEffect transition="in" filter="fade">
                                      <p:cBhvr>
                                        <p:cTn id="14" dur="400"/>
                                        <p:tgtEl>
                                          <p:spTgt spid="6"/>
                                        </p:tgtEl>
                                      </p:cBhvr>
                                    </p:animEffect>
                                  </p:childTnLst>
                                </p:cTn>
                              </p:par>
                            </p:childTnLst>
                          </p:cTn>
                        </p:par>
                        <p:par>
                          <p:cTn id="15" fill="hold">
                            <p:stCondLst>
                              <p:cond delay="1280"/>
                            </p:stCondLst>
                            <p:childTnLst>
                              <p:par>
                                <p:cTn id="16" presetID="2" presetClass="entr" presetSubtype="8"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1+#ppt_w/2"/>
                                          </p:val>
                                        </p:tav>
                                        <p:tav tm="100000">
                                          <p:val>
                                            <p:strVal val="#ppt_x"/>
                                          </p:val>
                                        </p:tav>
                                      </p:tavLst>
                                    </p:anim>
                                    <p:anim calcmode="lin" valueType="num">
                                      <p:cBhvr additive="base">
                                        <p:cTn id="23"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bldLvl="0" animBg="1"/>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p:nvPr/>
        </p:nvSpPr>
        <p:spPr bwMode="auto">
          <a:xfrm>
            <a:off x="4091410" y="2743386"/>
            <a:ext cx="1272717" cy="1758451"/>
          </a:xfrm>
          <a:custGeom>
            <a:avLst/>
            <a:gdLst>
              <a:gd name="T0" fmla="*/ 767 w 767"/>
              <a:gd name="T1" fmla="*/ 347 h 1059"/>
              <a:gd name="T2" fmla="*/ 514 w 767"/>
              <a:gd name="T3" fmla="*/ 0 h 1059"/>
              <a:gd name="T4" fmla="*/ 129 w 767"/>
              <a:gd name="T5" fmla="*/ 279 h 1059"/>
              <a:gd name="T6" fmla="*/ 33 w 767"/>
              <a:gd name="T7" fmla="*/ 576 h 1059"/>
              <a:gd name="T8" fmla="*/ 190 w 767"/>
              <a:gd name="T9" fmla="*/ 1059 h 1059"/>
              <a:gd name="T10" fmla="*/ 577 w 767"/>
              <a:gd name="T11" fmla="*/ 933 h 1059"/>
              <a:gd name="T12" fmla="*/ 561 w 767"/>
              <a:gd name="T13" fmla="*/ 796 h 1059"/>
              <a:gd name="T14" fmla="*/ 767 w 767"/>
              <a:gd name="T15" fmla="*/ 347 h 10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7" h="1059">
                <a:moveTo>
                  <a:pt x="767" y="347"/>
                </a:moveTo>
                <a:cubicBezTo>
                  <a:pt x="514" y="0"/>
                  <a:pt x="514" y="0"/>
                  <a:pt x="514" y="0"/>
                </a:cubicBezTo>
                <a:cubicBezTo>
                  <a:pt x="129" y="279"/>
                  <a:pt x="129" y="279"/>
                  <a:pt x="129" y="279"/>
                </a:cubicBezTo>
                <a:cubicBezTo>
                  <a:pt x="43" y="342"/>
                  <a:pt x="0" y="475"/>
                  <a:pt x="33" y="576"/>
                </a:cubicBezTo>
                <a:cubicBezTo>
                  <a:pt x="190" y="1059"/>
                  <a:pt x="190" y="1059"/>
                  <a:pt x="190" y="1059"/>
                </a:cubicBezTo>
                <a:cubicBezTo>
                  <a:pt x="577" y="933"/>
                  <a:pt x="577" y="933"/>
                  <a:pt x="577" y="933"/>
                </a:cubicBezTo>
                <a:cubicBezTo>
                  <a:pt x="566" y="889"/>
                  <a:pt x="561" y="843"/>
                  <a:pt x="561" y="796"/>
                </a:cubicBezTo>
                <a:cubicBezTo>
                  <a:pt x="561" y="616"/>
                  <a:pt x="641" y="456"/>
                  <a:pt x="767" y="347"/>
                </a:cubicBezTo>
                <a:close/>
              </a:path>
            </a:pathLst>
          </a:cu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8" name="Freeform 6"/>
          <p:cNvSpPr/>
          <p:nvPr/>
        </p:nvSpPr>
        <p:spPr bwMode="auto">
          <a:xfrm>
            <a:off x="5073981" y="2056654"/>
            <a:ext cx="1859947" cy="1168832"/>
          </a:xfrm>
          <a:custGeom>
            <a:avLst/>
            <a:gdLst>
              <a:gd name="T0" fmla="*/ 869 w 1121"/>
              <a:gd name="T1" fmla="*/ 704 h 704"/>
              <a:gd name="T2" fmla="*/ 1121 w 1121"/>
              <a:gd name="T3" fmla="*/ 356 h 704"/>
              <a:gd name="T4" fmla="*/ 717 w 1121"/>
              <a:gd name="T5" fmla="*/ 63 h 704"/>
              <a:gd name="T6" fmla="*/ 405 w 1121"/>
              <a:gd name="T7" fmla="*/ 63 h 704"/>
              <a:gd name="T8" fmla="*/ 0 w 1121"/>
              <a:gd name="T9" fmla="*/ 357 h 704"/>
              <a:gd name="T10" fmla="*/ 253 w 1121"/>
              <a:gd name="T11" fmla="*/ 704 h 704"/>
              <a:gd name="T12" fmla="*/ 561 w 1121"/>
              <a:gd name="T13" fmla="*/ 618 h 704"/>
              <a:gd name="T14" fmla="*/ 869 w 1121"/>
              <a:gd name="T15" fmla="*/ 704 h 7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1" h="704">
                <a:moveTo>
                  <a:pt x="869" y="704"/>
                </a:moveTo>
                <a:cubicBezTo>
                  <a:pt x="1121" y="356"/>
                  <a:pt x="1121" y="356"/>
                  <a:pt x="1121" y="356"/>
                </a:cubicBezTo>
                <a:cubicBezTo>
                  <a:pt x="717" y="63"/>
                  <a:pt x="717" y="63"/>
                  <a:pt x="717" y="63"/>
                </a:cubicBezTo>
                <a:cubicBezTo>
                  <a:pt x="631" y="0"/>
                  <a:pt x="491" y="0"/>
                  <a:pt x="405" y="63"/>
                </a:cubicBezTo>
                <a:cubicBezTo>
                  <a:pt x="0" y="357"/>
                  <a:pt x="0" y="357"/>
                  <a:pt x="0" y="357"/>
                </a:cubicBezTo>
                <a:cubicBezTo>
                  <a:pt x="253" y="704"/>
                  <a:pt x="253" y="704"/>
                  <a:pt x="253" y="704"/>
                </a:cubicBezTo>
                <a:cubicBezTo>
                  <a:pt x="343" y="649"/>
                  <a:pt x="448" y="618"/>
                  <a:pt x="561" y="618"/>
                </a:cubicBezTo>
                <a:cubicBezTo>
                  <a:pt x="674" y="618"/>
                  <a:pt x="779" y="649"/>
                  <a:pt x="869" y="704"/>
                </a:cubicBezTo>
                <a:close/>
              </a:path>
            </a:pathLst>
          </a:custGeom>
          <a:solidFill>
            <a:schemeClr val="tx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9" name="Freeform 7"/>
          <p:cNvSpPr/>
          <p:nvPr/>
        </p:nvSpPr>
        <p:spPr bwMode="auto">
          <a:xfrm>
            <a:off x="6644936" y="2742230"/>
            <a:ext cx="1275030" cy="1757296"/>
          </a:xfrm>
          <a:custGeom>
            <a:avLst/>
            <a:gdLst>
              <a:gd name="T0" fmla="*/ 638 w 768"/>
              <a:gd name="T1" fmla="*/ 280 h 1059"/>
              <a:gd name="T2" fmla="*/ 252 w 768"/>
              <a:gd name="T3" fmla="*/ 0 h 1059"/>
              <a:gd name="T4" fmla="*/ 0 w 768"/>
              <a:gd name="T5" fmla="*/ 348 h 1059"/>
              <a:gd name="T6" fmla="*/ 207 w 768"/>
              <a:gd name="T7" fmla="*/ 797 h 1059"/>
              <a:gd name="T8" fmla="*/ 191 w 768"/>
              <a:gd name="T9" fmla="*/ 934 h 1059"/>
              <a:gd name="T10" fmla="*/ 578 w 768"/>
              <a:gd name="T11" fmla="*/ 1059 h 1059"/>
              <a:gd name="T12" fmla="*/ 735 w 768"/>
              <a:gd name="T13" fmla="*/ 577 h 1059"/>
              <a:gd name="T14" fmla="*/ 638 w 768"/>
              <a:gd name="T15" fmla="*/ 280 h 10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8" h="1059">
                <a:moveTo>
                  <a:pt x="638" y="280"/>
                </a:moveTo>
                <a:cubicBezTo>
                  <a:pt x="252" y="0"/>
                  <a:pt x="252" y="0"/>
                  <a:pt x="252" y="0"/>
                </a:cubicBezTo>
                <a:cubicBezTo>
                  <a:pt x="0" y="348"/>
                  <a:pt x="0" y="348"/>
                  <a:pt x="0" y="348"/>
                </a:cubicBezTo>
                <a:cubicBezTo>
                  <a:pt x="127" y="456"/>
                  <a:pt x="207" y="617"/>
                  <a:pt x="207" y="797"/>
                </a:cubicBezTo>
                <a:cubicBezTo>
                  <a:pt x="207" y="844"/>
                  <a:pt x="201" y="890"/>
                  <a:pt x="191" y="934"/>
                </a:cubicBezTo>
                <a:cubicBezTo>
                  <a:pt x="578" y="1059"/>
                  <a:pt x="578" y="1059"/>
                  <a:pt x="578" y="1059"/>
                </a:cubicBezTo>
                <a:cubicBezTo>
                  <a:pt x="735" y="577"/>
                  <a:pt x="735" y="577"/>
                  <a:pt x="735" y="577"/>
                </a:cubicBezTo>
                <a:cubicBezTo>
                  <a:pt x="768" y="476"/>
                  <a:pt x="724" y="343"/>
                  <a:pt x="638" y="280"/>
                </a:cubicBezTo>
                <a:close/>
              </a:path>
            </a:pathLst>
          </a:custGeom>
          <a:solidFill>
            <a:schemeClr val="tx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0" name="Freeform 8"/>
          <p:cNvSpPr/>
          <p:nvPr/>
        </p:nvSpPr>
        <p:spPr bwMode="auto">
          <a:xfrm>
            <a:off x="4454385" y="4445188"/>
            <a:ext cx="1470387" cy="1253229"/>
          </a:xfrm>
          <a:custGeom>
            <a:avLst/>
            <a:gdLst>
              <a:gd name="T0" fmla="*/ 388 w 886"/>
              <a:gd name="T1" fmla="*/ 0 h 755"/>
              <a:gd name="T2" fmla="*/ 0 w 886"/>
              <a:gd name="T3" fmla="*/ 126 h 755"/>
              <a:gd name="T4" fmla="*/ 145 w 886"/>
              <a:gd name="T5" fmla="*/ 572 h 755"/>
              <a:gd name="T6" fmla="*/ 398 w 886"/>
              <a:gd name="T7" fmla="*/ 755 h 755"/>
              <a:gd name="T8" fmla="*/ 886 w 886"/>
              <a:gd name="T9" fmla="*/ 755 h 755"/>
              <a:gd name="T10" fmla="*/ 886 w 886"/>
              <a:gd name="T11" fmla="*/ 362 h 755"/>
              <a:gd name="T12" fmla="*/ 388 w 886"/>
              <a:gd name="T13" fmla="*/ 0 h 755"/>
            </a:gdLst>
            <a:ahLst/>
            <a:cxnLst>
              <a:cxn ang="0">
                <a:pos x="T0" y="T1"/>
              </a:cxn>
              <a:cxn ang="0">
                <a:pos x="T2" y="T3"/>
              </a:cxn>
              <a:cxn ang="0">
                <a:pos x="T4" y="T5"/>
              </a:cxn>
              <a:cxn ang="0">
                <a:pos x="T6" y="T7"/>
              </a:cxn>
              <a:cxn ang="0">
                <a:pos x="T8" y="T9"/>
              </a:cxn>
              <a:cxn ang="0">
                <a:pos x="T10" y="T11"/>
              </a:cxn>
              <a:cxn ang="0">
                <a:pos x="T12" y="T13"/>
              </a:cxn>
            </a:cxnLst>
            <a:rect l="0" t="0" r="r" b="b"/>
            <a:pathLst>
              <a:path w="886" h="755">
                <a:moveTo>
                  <a:pt x="388" y="0"/>
                </a:moveTo>
                <a:cubicBezTo>
                  <a:pt x="0" y="126"/>
                  <a:pt x="0" y="126"/>
                  <a:pt x="0" y="126"/>
                </a:cubicBezTo>
                <a:cubicBezTo>
                  <a:pt x="145" y="572"/>
                  <a:pt x="145" y="572"/>
                  <a:pt x="145" y="572"/>
                </a:cubicBezTo>
                <a:cubicBezTo>
                  <a:pt x="178" y="673"/>
                  <a:pt x="292" y="755"/>
                  <a:pt x="398" y="755"/>
                </a:cubicBezTo>
                <a:cubicBezTo>
                  <a:pt x="886" y="755"/>
                  <a:pt x="886" y="755"/>
                  <a:pt x="886" y="755"/>
                </a:cubicBezTo>
                <a:cubicBezTo>
                  <a:pt x="886" y="362"/>
                  <a:pt x="886" y="362"/>
                  <a:pt x="886" y="362"/>
                </a:cubicBezTo>
                <a:cubicBezTo>
                  <a:pt x="661" y="344"/>
                  <a:pt x="471" y="199"/>
                  <a:pt x="388" y="0"/>
                </a:cubicBezTo>
                <a:close/>
              </a:path>
            </a:pathLst>
          </a:custGeom>
          <a:solidFill>
            <a:schemeClr val="tx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1" name="Freeform 9"/>
          <p:cNvSpPr/>
          <p:nvPr/>
        </p:nvSpPr>
        <p:spPr bwMode="auto">
          <a:xfrm>
            <a:off x="6085450" y="4444033"/>
            <a:ext cx="1469231" cy="1254385"/>
          </a:xfrm>
          <a:custGeom>
            <a:avLst/>
            <a:gdLst>
              <a:gd name="T0" fmla="*/ 0 w 885"/>
              <a:gd name="T1" fmla="*/ 363 h 756"/>
              <a:gd name="T2" fmla="*/ 0 w 885"/>
              <a:gd name="T3" fmla="*/ 756 h 756"/>
              <a:gd name="T4" fmla="*/ 488 w 885"/>
              <a:gd name="T5" fmla="*/ 756 h 756"/>
              <a:gd name="T6" fmla="*/ 740 w 885"/>
              <a:gd name="T7" fmla="*/ 573 h 756"/>
              <a:gd name="T8" fmla="*/ 885 w 885"/>
              <a:gd name="T9" fmla="*/ 126 h 756"/>
              <a:gd name="T10" fmla="*/ 498 w 885"/>
              <a:gd name="T11" fmla="*/ 0 h 756"/>
              <a:gd name="T12" fmla="*/ 0 w 885"/>
              <a:gd name="T13" fmla="*/ 363 h 756"/>
            </a:gdLst>
            <a:ahLst/>
            <a:cxnLst>
              <a:cxn ang="0">
                <a:pos x="T0" y="T1"/>
              </a:cxn>
              <a:cxn ang="0">
                <a:pos x="T2" y="T3"/>
              </a:cxn>
              <a:cxn ang="0">
                <a:pos x="T4" y="T5"/>
              </a:cxn>
              <a:cxn ang="0">
                <a:pos x="T6" y="T7"/>
              </a:cxn>
              <a:cxn ang="0">
                <a:pos x="T8" y="T9"/>
              </a:cxn>
              <a:cxn ang="0">
                <a:pos x="T10" y="T11"/>
              </a:cxn>
              <a:cxn ang="0">
                <a:pos x="T12" y="T13"/>
              </a:cxn>
            </a:cxnLst>
            <a:rect l="0" t="0" r="r" b="b"/>
            <a:pathLst>
              <a:path w="885" h="756">
                <a:moveTo>
                  <a:pt x="0" y="363"/>
                </a:moveTo>
                <a:cubicBezTo>
                  <a:pt x="0" y="756"/>
                  <a:pt x="0" y="756"/>
                  <a:pt x="0" y="756"/>
                </a:cubicBezTo>
                <a:cubicBezTo>
                  <a:pt x="488" y="756"/>
                  <a:pt x="488" y="756"/>
                  <a:pt x="488" y="756"/>
                </a:cubicBezTo>
                <a:cubicBezTo>
                  <a:pt x="594" y="756"/>
                  <a:pt x="707" y="674"/>
                  <a:pt x="740" y="573"/>
                </a:cubicBezTo>
                <a:cubicBezTo>
                  <a:pt x="885" y="126"/>
                  <a:pt x="885" y="126"/>
                  <a:pt x="885" y="126"/>
                </a:cubicBezTo>
                <a:cubicBezTo>
                  <a:pt x="498" y="0"/>
                  <a:pt x="498" y="0"/>
                  <a:pt x="498" y="0"/>
                </a:cubicBezTo>
                <a:cubicBezTo>
                  <a:pt x="415" y="200"/>
                  <a:pt x="225" y="344"/>
                  <a:pt x="0" y="363"/>
                </a:cubicBezTo>
                <a:close/>
              </a:path>
            </a:pathLst>
          </a:cu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grpSp>
        <p:nvGrpSpPr>
          <p:cNvPr id="12" name="组合 11"/>
          <p:cNvGrpSpPr/>
          <p:nvPr/>
        </p:nvGrpSpPr>
        <p:grpSpPr>
          <a:xfrm>
            <a:off x="5226759" y="3258096"/>
            <a:ext cx="1554390" cy="1554592"/>
            <a:chOff x="3919984" y="2613718"/>
            <a:chExt cx="1165944" cy="1165944"/>
          </a:xfrm>
        </p:grpSpPr>
        <p:sp>
          <p:nvSpPr>
            <p:cNvPr id="13" name="椭圆 12"/>
            <p:cNvSpPr/>
            <p:nvPr/>
          </p:nvSpPr>
          <p:spPr>
            <a:xfrm>
              <a:off x="3919984" y="2613718"/>
              <a:ext cx="1165944" cy="1165944"/>
            </a:xfrm>
            <a:prstGeom prst="ellipse">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rtlCol="0" anchor="ctr"/>
            <a:lstStyle/>
            <a:p>
              <a:pPr algn="ctr" defTabSz="1218565" fontAlgn="base">
                <a:spcBef>
                  <a:spcPct val="0"/>
                </a:spcBef>
                <a:spcAft>
                  <a:spcPct val="0"/>
                </a:spcAft>
                <a:defRPr/>
              </a:pPr>
              <a:endParaRPr lang="zh-CN" altLang="en-US" sz="2400" kern="0">
                <a:solidFill>
                  <a:prstClr val="black"/>
                </a:solidFill>
                <a:latin typeface="Calibri" panose="020F0502020204030204"/>
                <a:ea typeface="宋体" panose="02010600030101010101" pitchFamily="2" charset="-122"/>
              </a:endParaRPr>
            </a:p>
          </p:txBody>
        </p:sp>
        <p:sp>
          <p:nvSpPr>
            <p:cNvPr id="14" name="Freeform 6"/>
            <p:cNvSpPr>
              <a:spLocks noChangeAspect="1" noEditPoints="1"/>
            </p:cNvSpPr>
            <p:nvPr/>
          </p:nvSpPr>
          <p:spPr bwMode="auto">
            <a:xfrm>
              <a:off x="4165899" y="2922272"/>
              <a:ext cx="674113" cy="548836"/>
            </a:xfrm>
            <a:custGeom>
              <a:avLst/>
              <a:gdLst>
                <a:gd name="T0" fmla="*/ 36 w 113"/>
                <a:gd name="T1" fmla="*/ 11 h 86"/>
                <a:gd name="T2" fmla="*/ 106 w 113"/>
                <a:gd name="T3" fmla="*/ 32 h 86"/>
                <a:gd name="T4" fmla="*/ 102 w 113"/>
                <a:gd name="T5" fmla="*/ 35 h 86"/>
                <a:gd name="T6" fmla="*/ 99 w 113"/>
                <a:gd name="T7" fmla="*/ 39 h 86"/>
                <a:gd name="T8" fmla="*/ 95 w 113"/>
                <a:gd name="T9" fmla="*/ 43 h 86"/>
                <a:gd name="T10" fmla="*/ 91 w 113"/>
                <a:gd name="T11" fmla="*/ 86 h 86"/>
                <a:gd name="T12" fmla="*/ 91 w 113"/>
                <a:gd name="T13" fmla="*/ 47 h 86"/>
                <a:gd name="T14" fmla="*/ 81 w 113"/>
                <a:gd name="T15" fmla="*/ 86 h 86"/>
                <a:gd name="T16" fmla="*/ 77 w 113"/>
                <a:gd name="T17" fmla="*/ 59 h 86"/>
                <a:gd name="T18" fmla="*/ 74 w 113"/>
                <a:gd name="T19" fmla="*/ 56 h 86"/>
                <a:gd name="T20" fmla="*/ 70 w 113"/>
                <a:gd name="T21" fmla="*/ 86 h 86"/>
                <a:gd name="T22" fmla="*/ 70 w 113"/>
                <a:gd name="T23" fmla="*/ 54 h 86"/>
                <a:gd name="T24" fmla="*/ 59 w 113"/>
                <a:gd name="T25" fmla="*/ 86 h 86"/>
                <a:gd name="T26" fmla="*/ 56 w 113"/>
                <a:gd name="T27" fmla="*/ 65 h 86"/>
                <a:gd name="T28" fmla="*/ 52 w 113"/>
                <a:gd name="T29" fmla="*/ 68 h 86"/>
                <a:gd name="T30" fmla="*/ 48 w 113"/>
                <a:gd name="T31" fmla="*/ 86 h 86"/>
                <a:gd name="T32" fmla="*/ 48 w 113"/>
                <a:gd name="T33" fmla="*/ 71 h 86"/>
                <a:gd name="T34" fmla="*/ 38 w 113"/>
                <a:gd name="T35" fmla="*/ 86 h 86"/>
                <a:gd name="T36" fmla="*/ 34 w 113"/>
                <a:gd name="T37" fmla="*/ 70 h 86"/>
                <a:gd name="T38" fmla="*/ 31 w 113"/>
                <a:gd name="T39" fmla="*/ 67 h 86"/>
                <a:gd name="T40" fmla="*/ 27 w 113"/>
                <a:gd name="T41" fmla="*/ 86 h 86"/>
                <a:gd name="T42" fmla="*/ 27 w 113"/>
                <a:gd name="T43" fmla="*/ 67 h 86"/>
                <a:gd name="T44" fmla="*/ 16 w 113"/>
                <a:gd name="T45" fmla="*/ 86 h 86"/>
                <a:gd name="T46" fmla="*/ 5 w 113"/>
                <a:gd name="T47" fmla="*/ 79 h 86"/>
                <a:gd name="T48" fmla="*/ 2 w 113"/>
                <a:gd name="T49" fmla="*/ 76 h 86"/>
                <a:gd name="T50" fmla="*/ 0 w 113"/>
                <a:gd name="T51" fmla="*/ 58 h 86"/>
                <a:gd name="T52" fmla="*/ 38 w 113"/>
                <a:gd name="T53" fmla="*/ 64 h 86"/>
                <a:gd name="T54" fmla="*/ 70 w 113"/>
                <a:gd name="T55" fmla="*/ 45 h 86"/>
                <a:gd name="T56" fmla="*/ 82 w 113"/>
                <a:gd name="T57" fmla="*/ 46 h 86"/>
                <a:gd name="T58" fmla="*/ 111 w 113"/>
                <a:gd name="T59" fmla="*/ 13 h 86"/>
                <a:gd name="T60" fmla="*/ 89 w 113"/>
                <a:gd name="T61" fmla="*/ 10 h 86"/>
                <a:gd name="T62" fmla="*/ 74 w 113"/>
                <a:gd name="T63" fmla="*/ 31 h 86"/>
                <a:gd name="T64" fmla="*/ 42 w 113"/>
                <a:gd name="T65" fmla="*/ 49 h 86"/>
                <a:gd name="T66" fmla="*/ 25 w 113"/>
                <a:gd name="T67" fmla="*/ 43 h 86"/>
                <a:gd name="T68" fmla="*/ 13 w 113"/>
                <a:gd name="T69" fmla="*/ 86 h 86"/>
                <a:gd name="T70" fmla="*/ 13 w 113"/>
                <a:gd name="T71" fmla="*/ 75 h 86"/>
                <a:gd name="T72" fmla="*/ 31 w 113"/>
                <a:gd name="T73" fmla="*/ 12 h 86"/>
                <a:gd name="T74" fmla="*/ 49 w 113"/>
                <a:gd name="T75" fmla="*/ 19 h 86"/>
                <a:gd name="T76" fmla="*/ 39 w 113"/>
                <a:gd name="T77" fmla="*/ 19 h 86"/>
                <a:gd name="T78" fmla="*/ 43 w 113"/>
                <a:gd name="T79" fmla="*/ 44 h 86"/>
                <a:gd name="T80" fmla="*/ 34 w 113"/>
                <a:gd name="T81" fmla="*/ 31 h 86"/>
                <a:gd name="T82" fmla="*/ 20 w 113"/>
                <a:gd name="T83" fmla="*/ 38 h 86"/>
                <a:gd name="T84" fmla="*/ 30 w 113"/>
                <a:gd name="T85" fmla="*/ 17 h 86"/>
                <a:gd name="T86" fmla="*/ 21 w 113"/>
                <a:gd name="T87" fmla="*/ 2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86">
                  <a:moveTo>
                    <a:pt x="36" y="2"/>
                  </a:moveTo>
                  <a:cubicBezTo>
                    <a:pt x="39" y="2"/>
                    <a:pt x="41" y="4"/>
                    <a:pt x="41" y="6"/>
                  </a:cubicBezTo>
                  <a:cubicBezTo>
                    <a:pt x="41" y="9"/>
                    <a:pt x="39" y="11"/>
                    <a:pt x="36" y="11"/>
                  </a:cubicBezTo>
                  <a:cubicBezTo>
                    <a:pt x="34" y="11"/>
                    <a:pt x="32" y="9"/>
                    <a:pt x="32" y="6"/>
                  </a:cubicBezTo>
                  <a:cubicBezTo>
                    <a:pt x="32" y="4"/>
                    <a:pt x="34" y="2"/>
                    <a:pt x="36" y="2"/>
                  </a:cubicBezTo>
                  <a:close/>
                  <a:moveTo>
                    <a:pt x="106" y="32"/>
                  </a:moveTo>
                  <a:cubicBezTo>
                    <a:pt x="106" y="86"/>
                    <a:pt x="106" y="86"/>
                    <a:pt x="106" y="86"/>
                  </a:cubicBezTo>
                  <a:cubicBezTo>
                    <a:pt x="102" y="86"/>
                    <a:pt x="102" y="86"/>
                    <a:pt x="102" y="86"/>
                  </a:cubicBezTo>
                  <a:cubicBezTo>
                    <a:pt x="102" y="35"/>
                    <a:pt x="102" y="35"/>
                    <a:pt x="102" y="35"/>
                  </a:cubicBezTo>
                  <a:cubicBezTo>
                    <a:pt x="105" y="32"/>
                    <a:pt x="105" y="32"/>
                    <a:pt x="105" y="32"/>
                  </a:cubicBezTo>
                  <a:cubicBezTo>
                    <a:pt x="106" y="32"/>
                    <a:pt x="106" y="32"/>
                    <a:pt x="106" y="32"/>
                  </a:cubicBezTo>
                  <a:close/>
                  <a:moveTo>
                    <a:pt x="99" y="39"/>
                  </a:moveTo>
                  <a:cubicBezTo>
                    <a:pt x="99" y="86"/>
                    <a:pt x="99" y="86"/>
                    <a:pt x="99" y="86"/>
                  </a:cubicBezTo>
                  <a:cubicBezTo>
                    <a:pt x="97" y="86"/>
                    <a:pt x="96" y="86"/>
                    <a:pt x="95" y="86"/>
                  </a:cubicBezTo>
                  <a:cubicBezTo>
                    <a:pt x="95" y="43"/>
                    <a:pt x="95" y="43"/>
                    <a:pt x="95" y="43"/>
                  </a:cubicBezTo>
                  <a:cubicBezTo>
                    <a:pt x="99" y="39"/>
                    <a:pt x="99" y="39"/>
                    <a:pt x="99" y="39"/>
                  </a:cubicBezTo>
                  <a:close/>
                  <a:moveTo>
                    <a:pt x="91" y="47"/>
                  </a:moveTo>
                  <a:cubicBezTo>
                    <a:pt x="91" y="86"/>
                    <a:pt x="91" y="86"/>
                    <a:pt x="91" y="86"/>
                  </a:cubicBezTo>
                  <a:cubicBezTo>
                    <a:pt x="90" y="86"/>
                    <a:pt x="89" y="86"/>
                    <a:pt x="88" y="86"/>
                  </a:cubicBezTo>
                  <a:cubicBezTo>
                    <a:pt x="88" y="51"/>
                    <a:pt x="88" y="51"/>
                    <a:pt x="88" y="51"/>
                  </a:cubicBezTo>
                  <a:cubicBezTo>
                    <a:pt x="91" y="47"/>
                    <a:pt x="91" y="47"/>
                    <a:pt x="91" y="47"/>
                  </a:cubicBezTo>
                  <a:close/>
                  <a:moveTo>
                    <a:pt x="84" y="55"/>
                  </a:moveTo>
                  <a:cubicBezTo>
                    <a:pt x="84" y="86"/>
                    <a:pt x="84" y="86"/>
                    <a:pt x="84" y="86"/>
                  </a:cubicBezTo>
                  <a:cubicBezTo>
                    <a:pt x="83" y="86"/>
                    <a:pt x="82" y="86"/>
                    <a:pt x="81" y="86"/>
                  </a:cubicBezTo>
                  <a:cubicBezTo>
                    <a:pt x="81" y="59"/>
                    <a:pt x="81" y="59"/>
                    <a:pt x="81" y="59"/>
                  </a:cubicBezTo>
                  <a:cubicBezTo>
                    <a:pt x="84" y="55"/>
                    <a:pt x="84" y="55"/>
                    <a:pt x="84" y="55"/>
                  </a:cubicBezTo>
                  <a:close/>
                  <a:moveTo>
                    <a:pt x="77" y="59"/>
                  </a:moveTo>
                  <a:cubicBezTo>
                    <a:pt x="77" y="86"/>
                    <a:pt x="77" y="86"/>
                    <a:pt x="77" y="86"/>
                  </a:cubicBezTo>
                  <a:cubicBezTo>
                    <a:pt x="76" y="86"/>
                    <a:pt x="75" y="86"/>
                    <a:pt x="74" y="86"/>
                  </a:cubicBezTo>
                  <a:cubicBezTo>
                    <a:pt x="74" y="56"/>
                    <a:pt x="74" y="56"/>
                    <a:pt x="74" y="56"/>
                  </a:cubicBezTo>
                  <a:cubicBezTo>
                    <a:pt x="77" y="59"/>
                    <a:pt x="77" y="59"/>
                    <a:pt x="77" y="59"/>
                  </a:cubicBezTo>
                  <a:close/>
                  <a:moveTo>
                    <a:pt x="70" y="54"/>
                  </a:moveTo>
                  <a:cubicBezTo>
                    <a:pt x="70" y="86"/>
                    <a:pt x="70" y="86"/>
                    <a:pt x="70" y="86"/>
                  </a:cubicBezTo>
                  <a:cubicBezTo>
                    <a:pt x="69" y="86"/>
                    <a:pt x="68" y="86"/>
                    <a:pt x="66" y="86"/>
                  </a:cubicBezTo>
                  <a:cubicBezTo>
                    <a:pt x="66" y="57"/>
                    <a:pt x="66" y="57"/>
                    <a:pt x="66" y="57"/>
                  </a:cubicBezTo>
                  <a:cubicBezTo>
                    <a:pt x="70" y="54"/>
                    <a:pt x="70" y="54"/>
                    <a:pt x="70" y="54"/>
                  </a:cubicBezTo>
                  <a:close/>
                  <a:moveTo>
                    <a:pt x="63" y="59"/>
                  </a:moveTo>
                  <a:cubicBezTo>
                    <a:pt x="63" y="86"/>
                    <a:pt x="63" y="86"/>
                    <a:pt x="63" y="86"/>
                  </a:cubicBezTo>
                  <a:cubicBezTo>
                    <a:pt x="62" y="86"/>
                    <a:pt x="60" y="86"/>
                    <a:pt x="59" y="86"/>
                  </a:cubicBezTo>
                  <a:cubicBezTo>
                    <a:pt x="59" y="62"/>
                    <a:pt x="59" y="62"/>
                    <a:pt x="59" y="62"/>
                  </a:cubicBezTo>
                  <a:cubicBezTo>
                    <a:pt x="63" y="59"/>
                    <a:pt x="63" y="59"/>
                    <a:pt x="63" y="59"/>
                  </a:cubicBezTo>
                  <a:close/>
                  <a:moveTo>
                    <a:pt x="56" y="65"/>
                  </a:moveTo>
                  <a:cubicBezTo>
                    <a:pt x="56" y="86"/>
                    <a:pt x="56" y="86"/>
                    <a:pt x="56" y="86"/>
                  </a:cubicBezTo>
                  <a:cubicBezTo>
                    <a:pt x="54" y="86"/>
                    <a:pt x="53" y="86"/>
                    <a:pt x="52" y="86"/>
                  </a:cubicBezTo>
                  <a:cubicBezTo>
                    <a:pt x="52" y="68"/>
                    <a:pt x="52" y="68"/>
                    <a:pt x="52" y="68"/>
                  </a:cubicBezTo>
                  <a:cubicBezTo>
                    <a:pt x="56" y="65"/>
                    <a:pt x="56" y="65"/>
                    <a:pt x="56" y="65"/>
                  </a:cubicBezTo>
                  <a:close/>
                  <a:moveTo>
                    <a:pt x="48" y="71"/>
                  </a:moveTo>
                  <a:cubicBezTo>
                    <a:pt x="48" y="86"/>
                    <a:pt x="48" y="86"/>
                    <a:pt x="48" y="86"/>
                  </a:cubicBezTo>
                  <a:cubicBezTo>
                    <a:pt x="47" y="86"/>
                    <a:pt x="46" y="86"/>
                    <a:pt x="45" y="86"/>
                  </a:cubicBezTo>
                  <a:cubicBezTo>
                    <a:pt x="45" y="73"/>
                    <a:pt x="45" y="73"/>
                    <a:pt x="45" y="73"/>
                  </a:cubicBezTo>
                  <a:cubicBezTo>
                    <a:pt x="48" y="71"/>
                    <a:pt x="48" y="71"/>
                    <a:pt x="48" y="71"/>
                  </a:cubicBezTo>
                  <a:close/>
                  <a:moveTo>
                    <a:pt x="41" y="75"/>
                  </a:moveTo>
                  <a:cubicBezTo>
                    <a:pt x="41" y="86"/>
                    <a:pt x="41" y="86"/>
                    <a:pt x="41" y="86"/>
                  </a:cubicBezTo>
                  <a:cubicBezTo>
                    <a:pt x="40" y="86"/>
                    <a:pt x="39" y="86"/>
                    <a:pt x="38" y="86"/>
                  </a:cubicBezTo>
                  <a:cubicBezTo>
                    <a:pt x="38" y="72"/>
                    <a:pt x="38" y="72"/>
                    <a:pt x="38" y="72"/>
                  </a:cubicBezTo>
                  <a:cubicBezTo>
                    <a:pt x="41" y="75"/>
                    <a:pt x="41" y="75"/>
                    <a:pt x="41" y="75"/>
                  </a:cubicBezTo>
                  <a:close/>
                  <a:moveTo>
                    <a:pt x="34" y="70"/>
                  </a:moveTo>
                  <a:cubicBezTo>
                    <a:pt x="34" y="86"/>
                    <a:pt x="34" y="86"/>
                    <a:pt x="34" y="86"/>
                  </a:cubicBezTo>
                  <a:cubicBezTo>
                    <a:pt x="33" y="86"/>
                    <a:pt x="32" y="86"/>
                    <a:pt x="31" y="86"/>
                  </a:cubicBezTo>
                  <a:cubicBezTo>
                    <a:pt x="31" y="67"/>
                    <a:pt x="31" y="67"/>
                    <a:pt x="31" y="67"/>
                  </a:cubicBezTo>
                  <a:cubicBezTo>
                    <a:pt x="34" y="70"/>
                    <a:pt x="34" y="70"/>
                    <a:pt x="34" y="70"/>
                  </a:cubicBezTo>
                  <a:close/>
                  <a:moveTo>
                    <a:pt x="27" y="67"/>
                  </a:moveTo>
                  <a:cubicBezTo>
                    <a:pt x="27" y="86"/>
                    <a:pt x="27" y="86"/>
                    <a:pt x="27" y="86"/>
                  </a:cubicBezTo>
                  <a:cubicBezTo>
                    <a:pt x="26" y="86"/>
                    <a:pt x="25" y="86"/>
                    <a:pt x="23" y="86"/>
                  </a:cubicBezTo>
                  <a:cubicBezTo>
                    <a:pt x="23" y="69"/>
                    <a:pt x="23" y="69"/>
                    <a:pt x="23" y="69"/>
                  </a:cubicBezTo>
                  <a:cubicBezTo>
                    <a:pt x="27" y="67"/>
                    <a:pt x="27" y="67"/>
                    <a:pt x="27" y="67"/>
                  </a:cubicBezTo>
                  <a:close/>
                  <a:moveTo>
                    <a:pt x="20" y="71"/>
                  </a:moveTo>
                  <a:cubicBezTo>
                    <a:pt x="20" y="86"/>
                    <a:pt x="20" y="86"/>
                    <a:pt x="20" y="86"/>
                  </a:cubicBezTo>
                  <a:cubicBezTo>
                    <a:pt x="19" y="86"/>
                    <a:pt x="17" y="86"/>
                    <a:pt x="16" y="86"/>
                  </a:cubicBezTo>
                  <a:cubicBezTo>
                    <a:pt x="16" y="73"/>
                    <a:pt x="16" y="73"/>
                    <a:pt x="16" y="73"/>
                  </a:cubicBezTo>
                  <a:cubicBezTo>
                    <a:pt x="20" y="71"/>
                    <a:pt x="20" y="71"/>
                    <a:pt x="20" y="71"/>
                  </a:cubicBezTo>
                  <a:close/>
                  <a:moveTo>
                    <a:pt x="5" y="79"/>
                  </a:moveTo>
                  <a:cubicBezTo>
                    <a:pt x="5" y="86"/>
                    <a:pt x="5" y="86"/>
                    <a:pt x="5" y="86"/>
                  </a:cubicBezTo>
                  <a:cubicBezTo>
                    <a:pt x="2" y="86"/>
                    <a:pt x="2" y="86"/>
                    <a:pt x="2" y="86"/>
                  </a:cubicBezTo>
                  <a:cubicBezTo>
                    <a:pt x="2" y="76"/>
                    <a:pt x="2" y="76"/>
                    <a:pt x="2" y="76"/>
                  </a:cubicBezTo>
                  <a:cubicBezTo>
                    <a:pt x="4" y="80"/>
                    <a:pt x="4" y="80"/>
                    <a:pt x="4" y="80"/>
                  </a:cubicBezTo>
                  <a:cubicBezTo>
                    <a:pt x="5" y="79"/>
                    <a:pt x="5" y="79"/>
                    <a:pt x="5" y="79"/>
                  </a:cubicBezTo>
                  <a:close/>
                  <a:moveTo>
                    <a:pt x="0" y="58"/>
                  </a:moveTo>
                  <a:cubicBezTo>
                    <a:pt x="7" y="70"/>
                    <a:pt x="7" y="70"/>
                    <a:pt x="7" y="70"/>
                  </a:cubicBezTo>
                  <a:cubicBezTo>
                    <a:pt x="29" y="57"/>
                    <a:pt x="29" y="57"/>
                    <a:pt x="29" y="57"/>
                  </a:cubicBezTo>
                  <a:cubicBezTo>
                    <a:pt x="38" y="64"/>
                    <a:pt x="38" y="64"/>
                    <a:pt x="38" y="64"/>
                  </a:cubicBezTo>
                  <a:cubicBezTo>
                    <a:pt x="42" y="66"/>
                    <a:pt x="42" y="66"/>
                    <a:pt x="42" y="66"/>
                  </a:cubicBezTo>
                  <a:cubicBezTo>
                    <a:pt x="46" y="63"/>
                    <a:pt x="46" y="63"/>
                    <a:pt x="46" y="63"/>
                  </a:cubicBezTo>
                  <a:cubicBezTo>
                    <a:pt x="70" y="45"/>
                    <a:pt x="70" y="45"/>
                    <a:pt x="70" y="45"/>
                  </a:cubicBezTo>
                  <a:cubicBezTo>
                    <a:pt x="73" y="47"/>
                    <a:pt x="73" y="47"/>
                    <a:pt x="73" y="47"/>
                  </a:cubicBezTo>
                  <a:cubicBezTo>
                    <a:pt x="78" y="51"/>
                    <a:pt x="78" y="51"/>
                    <a:pt x="78" y="51"/>
                  </a:cubicBezTo>
                  <a:cubicBezTo>
                    <a:pt x="82" y="46"/>
                    <a:pt x="82" y="46"/>
                    <a:pt x="82" y="46"/>
                  </a:cubicBezTo>
                  <a:cubicBezTo>
                    <a:pt x="104" y="22"/>
                    <a:pt x="104" y="22"/>
                    <a:pt x="104" y="22"/>
                  </a:cubicBezTo>
                  <a:cubicBezTo>
                    <a:pt x="109" y="26"/>
                    <a:pt x="109" y="26"/>
                    <a:pt x="109" y="26"/>
                  </a:cubicBezTo>
                  <a:cubicBezTo>
                    <a:pt x="111" y="13"/>
                    <a:pt x="111" y="13"/>
                    <a:pt x="111" y="13"/>
                  </a:cubicBezTo>
                  <a:cubicBezTo>
                    <a:pt x="113" y="0"/>
                    <a:pt x="113" y="0"/>
                    <a:pt x="113" y="0"/>
                  </a:cubicBezTo>
                  <a:cubicBezTo>
                    <a:pt x="101" y="5"/>
                    <a:pt x="101" y="5"/>
                    <a:pt x="101" y="5"/>
                  </a:cubicBezTo>
                  <a:cubicBezTo>
                    <a:pt x="89" y="10"/>
                    <a:pt x="89" y="10"/>
                    <a:pt x="89" y="10"/>
                  </a:cubicBezTo>
                  <a:cubicBezTo>
                    <a:pt x="93" y="13"/>
                    <a:pt x="93" y="13"/>
                    <a:pt x="93" y="13"/>
                  </a:cubicBezTo>
                  <a:cubicBezTo>
                    <a:pt x="76" y="32"/>
                    <a:pt x="76" y="32"/>
                    <a:pt x="76" y="32"/>
                  </a:cubicBezTo>
                  <a:cubicBezTo>
                    <a:pt x="74" y="31"/>
                    <a:pt x="74" y="31"/>
                    <a:pt x="74" y="31"/>
                  </a:cubicBezTo>
                  <a:cubicBezTo>
                    <a:pt x="70" y="28"/>
                    <a:pt x="70" y="28"/>
                    <a:pt x="70" y="28"/>
                  </a:cubicBezTo>
                  <a:cubicBezTo>
                    <a:pt x="65" y="31"/>
                    <a:pt x="65" y="31"/>
                    <a:pt x="65" y="31"/>
                  </a:cubicBezTo>
                  <a:cubicBezTo>
                    <a:pt x="42" y="49"/>
                    <a:pt x="42" y="49"/>
                    <a:pt x="42" y="49"/>
                  </a:cubicBezTo>
                  <a:cubicBezTo>
                    <a:pt x="33" y="43"/>
                    <a:pt x="33" y="43"/>
                    <a:pt x="33" y="43"/>
                  </a:cubicBezTo>
                  <a:cubicBezTo>
                    <a:pt x="29" y="41"/>
                    <a:pt x="29" y="41"/>
                    <a:pt x="29" y="41"/>
                  </a:cubicBezTo>
                  <a:cubicBezTo>
                    <a:pt x="25" y="43"/>
                    <a:pt x="25" y="43"/>
                    <a:pt x="25" y="43"/>
                  </a:cubicBezTo>
                  <a:cubicBezTo>
                    <a:pt x="0" y="58"/>
                    <a:pt x="0" y="58"/>
                    <a:pt x="0" y="58"/>
                  </a:cubicBezTo>
                  <a:close/>
                  <a:moveTo>
                    <a:pt x="13" y="75"/>
                  </a:moveTo>
                  <a:cubicBezTo>
                    <a:pt x="13" y="86"/>
                    <a:pt x="13" y="86"/>
                    <a:pt x="13" y="86"/>
                  </a:cubicBezTo>
                  <a:cubicBezTo>
                    <a:pt x="11" y="86"/>
                    <a:pt x="10" y="86"/>
                    <a:pt x="9" y="86"/>
                  </a:cubicBezTo>
                  <a:cubicBezTo>
                    <a:pt x="9" y="77"/>
                    <a:pt x="9" y="77"/>
                    <a:pt x="9" y="77"/>
                  </a:cubicBezTo>
                  <a:cubicBezTo>
                    <a:pt x="13" y="75"/>
                    <a:pt x="13" y="75"/>
                    <a:pt x="13" y="75"/>
                  </a:cubicBezTo>
                  <a:close/>
                  <a:moveTo>
                    <a:pt x="21" y="22"/>
                  </a:moveTo>
                  <a:cubicBezTo>
                    <a:pt x="23" y="17"/>
                    <a:pt x="23" y="17"/>
                    <a:pt x="23" y="17"/>
                  </a:cubicBezTo>
                  <a:cubicBezTo>
                    <a:pt x="31" y="12"/>
                    <a:pt x="31" y="12"/>
                    <a:pt x="31" y="12"/>
                  </a:cubicBezTo>
                  <a:cubicBezTo>
                    <a:pt x="41" y="12"/>
                    <a:pt x="41" y="12"/>
                    <a:pt x="41" y="12"/>
                  </a:cubicBezTo>
                  <a:cubicBezTo>
                    <a:pt x="43" y="19"/>
                    <a:pt x="43" y="19"/>
                    <a:pt x="43" y="19"/>
                  </a:cubicBezTo>
                  <a:cubicBezTo>
                    <a:pt x="49" y="19"/>
                    <a:pt x="49" y="19"/>
                    <a:pt x="49" y="19"/>
                  </a:cubicBezTo>
                  <a:cubicBezTo>
                    <a:pt x="49" y="21"/>
                    <a:pt x="49" y="21"/>
                    <a:pt x="49" y="21"/>
                  </a:cubicBezTo>
                  <a:cubicBezTo>
                    <a:pt x="41" y="22"/>
                    <a:pt x="41" y="22"/>
                    <a:pt x="41" y="22"/>
                  </a:cubicBezTo>
                  <a:cubicBezTo>
                    <a:pt x="39" y="19"/>
                    <a:pt x="39" y="19"/>
                    <a:pt x="39" y="19"/>
                  </a:cubicBezTo>
                  <a:cubicBezTo>
                    <a:pt x="37" y="26"/>
                    <a:pt x="37" y="26"/>
                    <a:pt x="37" y="26"/>
                  </a:cubicBezTo>
                  <a:cubicBezTo>
                    <a:pt x="43" y="33"/>
                    <a:pt x="43" y="33"/>
                    <a:pt x="43" y="33"/>
                  </a:cubicBezTo>
                  <a:cubicBezTo>
                    <a:pt x="43" y="44"/>
                    <a:pt x="43" y="44"/>
                    <a:pt x="43" y="44"/>
                  </a:cubicBezTo>
                  <a:cubicBezTo>
                    <a:pt x="41" y="44"/>
                    <a:pt x="41" y="44"/>
                    <a:pt x="41" y="44"/>
                  </a:cubicBezTo>
                  <a:cubicBezTo>
                    <a:pt x="39" y="35"/>
                    <a:pt x="39" y="35"/>
                    <a:pt x="39" y="35"/>
                  </a:cubicBezTo>
                  <a:cubicBezTo>
                    <a:pt x="34" y="31"/>
                    <a:pt x="34" y="31"/>
                    <a:pt x="34" y="31"/>
                  </a:cubicBezTo>
                  <a:cubicBezTo>
                    <a:pt x="32" y="33"/>
                    <a:pt x="31" y="38"/>
                    <a:pt x="31" y="38"/>
                  </a:cubicBezTo>
                  <a:cubicBezTo>
                    <a:pt x="21" y="40"/>
                    <a:pt x="21" y="40"/>
                    <a:pt x="21" y="40"/>
                  </a:cubicBezTo>
                  <a:cubicBezTo>
                    <a:pt x="20" y="38"/>
                    <a:pt x="20" y="38"/>
                    <a:pt x="20" y="38"/>
                  </a:cubicBezTo>
                  <a:cubicBezTo>
                    <a:pt x="27" y="35"/>
                    <a:pt x="27" y="35"/>
                    <a:pt x="27" y="35"/>
                  </a:cubicBezTo>
                  <a:cubicBezTo>
                    <a:pt x="29" y="25"/>
                    <a:pt x="29" y="25"/>
                    <a:pt x="29" y="25"/>
                  </a:cubicBezTo>
                  <a:cubicBezTo>
                    <a:pt x="30" y="17"/>
                    <a:pt x="30" y="17"/>
                    <a:pt x="30" y="17"/>
                  </a:cubicBezTo>
                  <a:cubicBezTo>
                    <a:pt x="26" y="18"/>
                    <a:pt x="26" y="18"/>
                    <a:pt x="26" y="18"/>
                  </a:cubicBezTo>
                  <a:cubicBezTo>
                    <a:pt x="23" y="24"/>
                    <a:pt x="23" y="24"/>
                    <a:pt x="23" y="24"/>
                  </a:cubicBezTo>
                  <a:lnTo>
                    <a:pt x="21" y="22"/>
                  </a:lnTo>
                  <a:close/>
                </a:path>
              </a:pathLst>
            </a:custGeom>
            <a:solidFill>
              <a:schemeClr val="tx1"/>
            </a:solidFill>
            <a:ln>
              <a:noFill/>
            </a:ln>
            <a:effectLst>
              <a:outerShdw blurRad="25400" dist="254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grpSp>
      <p:sp>
        <p:nvSpPr>
          <p:cNvPr id="15" name="矩形 14"/>
          <p:cNvSpPr/>
          <p:nvPr/>
        </p:nvSpPr>
        <p:spPr>
          <a:xfrm>
            <a:off x="4760906" y="1340768"/>
            <a:ext cx="2687674" cy="738664"/>
          </a:xfrm>
          <a:prstGeom prst="rect">
            <a:avLst/>
          </a:prstGeom>
        </p:spPr>
        <p:txBody>
          <a:bodyPr wrap="square" lIns="121908" tIns="60954" rIns="121908" bIns="60954">
            <a:spAutoFit/>
          </a:bodyPr>
          <a:lstStyle/>
          <a:p>
            <a:pPr algn="just">
              <a:lnSpc>
                <a:spcPts val="16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随着计算机技术的发展及印刷技术的进步，平面设计在视觉感观领域的表现和应用也越来越丰富。</a:t>
            </a:r>
          </a:p>
        </p:txBody>
      </p:sp>
      <p:cxnSp>
        <p:nvCxnSpPr>
          <p:cNvPr id="16" name="直接连接符 15"/>
          <p:cNvCxnSpPr/>
          <p:nvPr/>
        </p:nvCxnSpPr>
        <p:spPr>
          <a:xfrm>
            <a:off x="3791771" y="3547644"/>
            <a:ext cx="548065" cy="0"/>
          </a:xfrm>
          <a:prstGeom prst="line">
            <a:avLst/>
          </a:prstGeom>
          <a:noFill/>
          <a:ln w="9525" cap="flat" cmpd="sng" algn="ctr">
            <a:solidFill>
              <a:schemeClr val="accent1"/>
            </a:solidFill>
            <a:prstDash val="sysDash"/>
            <a:headEnd type="oval"/>
            <a:tailEnd type="oval"/>
          </a:ln>
          <a:effectLst/>
        </p:spPr>
      </p:cxnSp>
      <p:sp>
        <p:nvSpPr>
          <p:cNvPr id="17" name="矩形 16"/>
          <p:cNvSpPr/>
          <p:nvPr/>
        </p:nvSpPr>
        <p:spPr>
          <a:xfrm>
            <a:off x="1104096" y="3178223"/>
            <a:ext cx="2687674" cy="738664"/>
          </a:xfrm>
          <a:prstGeom prst="rect">
            <a:avLst/>
          </a:prstGeom>
        </p:spPr>
        <p:txBody>
          <a:bodyPr wrap="square" lIns="121908" tIns="60954" rIns="121908" bIns="60954">
            <a:spAutoFit/>
          </a:bodyPr>
          <a:lstStyle/>
          <a:p>
            <a:pPr algn="just">
              <a:lnSpc>
                <a:spcPts val="16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随着计算机技术的发展及印刷技术的进步，平面设计在视觉感观领域的表现和应用也越来越丰富。</a:t>
            </a:r>
          </a:p>
        </p:txBody>
      </p:sp>
      <p:cxnSp>
        <p:nvCxnSpPr>
          <p:cNvPr id="18" name="直接连接符 17"/>
          <p:cNvCxnSpPr/>
          <p:nvPr/>
        </p:nvCxnSpPr>
        <p:spPr>
          <a:xfrm>
            <a:off x="3791771" y="5201858"/>
            <a:ext cx="1038897" cy="0"/>
          </a:xfrm>
          <a:prstGeom prst="line">
            <a:avLst/>
          </a:prstGeom>
          <a:noFill/>
          <a:ln w="9525" cap="flat" cmpd="sng" algn="ctr">
            <a:solidFill>
              <a:schemeClr val="tx2"/>
            </a:solidFill>
            <a:prstDash val="sysDash"/>
            <a:headEnd type="oval"/>
            <a:tailEnd type="oval"/>
          </a:ln>
          <a:effectLst/>
        </p:spPr>
      </p:cxnSp>
      <p:sp>
        <p:nvSpPr>
          <p:cNvPr id="19" name="矩形 18"/>
          <p:cNvSpPr/>
          <p:nvPr/>
        </p:nvSpPr>
        <p:spPr>
          <a:xfrm>
            <a:off x="1104096" y="4832436"/>
            <a:ext cx="2687674" cy="943836"/>
          </a:xfrm>
          <a:prstGeom prst="rect">
            <a:avLst/>
          </a:prstGeom>
        </p:spPr>
        <p:txBody>
          <a:bodyPr wrap="square" lIns="121908" tIns="60954" rIns="121908" bIns="60954">
            <a:spAutoFit/>
          </a:bodyPr>
          <a:lstStyle/>
          <a:p>
            <a:pPr algn="just">
              <a:lnSpc>
                <a:spcPts val="16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随着计算机技术的发展及印刷技术的进步，平面设计在视觉感观领域的表现和应用也越来越丰富。</a:t>
            </a:r>
          </a:p>
          <a:p>
            <a:pPr algn="just">
              <a:lnSpc>
                <a:spcPts val="1600"/>
              </a:lnSpc>
            </a:pPr>
            <a:r>
              <a:rPr lang="zh-CN" altLang="en-US" sz="1300" dirty="0" smtClean="0">
                <a:solidFill>
                  <a:schemeClr val="tx1">
                    <a:lumMod val="50000"/>
                    <a:lumOff val="50000"/>
                  </a:schemeClr>
                </a:solidFill>
                <a:latin typeface="微软雅黑" panose="020B0503020204020204" pitchFamily="34" charset="-122"/>
                <a:ea typeface="微软雅黑" panose="020B0503020204020204" pitchFamily="34" charset="-122"/>
              </a:rPr>
              <a:t>。</a:t>
            </a:r>
            <a:endPar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0" name="标题层"/>
          <p:cNvSpPr txBox="1"/>
          <p:nvPr/>
        </p:nvSpPr>
        <p:spPr bwMode="auto">
          <a:xfrm>
            <a:off x="5570572" y="2374330"/>
            <a:ext cx="823517" cy="533480"/>
          </a:xfrm>
          <a:prstGeom prst="rect">
            <a:avLst/>
          </a:prstGeom>
          <a:noFill/>
          <a:effectLst>
            <a:outerShdw blurRad="12700" dist="12700" dir="4380000" algn="tl" rotWithShape="0">
              <a:prstClr val="black">
                <a:alpha val="40000"/>
              </a:prstClr>
            </a:outerShdw>
          </a:effectLst>
        </p:spPr>
        <p:txBody>
          <a:bodyPr wrap="square" lIns="121908" tIns="60954" rIns="121908" bIns="60954">
            <a:spAutoFit/>
          </a:bodyPr>
          <a:lstStyle/>
          <a:p>
            <a:pPr algn="ctr" defTabSz="1218565">
              <a:defRPr/>
            </a:pPr>
            <a:r>
              <a:rPr lang="en-US" altLang="zh-CN" sz="2700" kern="0" dirty="0">
                <a:solidFill>
                  <a:sysClr val="window" lastClr="FFFFFF"/>
                </a:solidFill>
                <a:latin typeface="Impact" panose="020B0806030902050204" pitchFamily="34" charset="0"/>
                <a:ea typeface="微软雅黑" panose="020B0503020204020204" pitchFamily="34" charset="-122"/>
                <a:cs typeface="Arial" panose="020B0604020202020204" pitchFamily="34" charset="0"/>
              </a:rPr>
              <a:t>01</a:t>
            </a:r>
            <a:endParaRPr lang="zh-CN" altLang="en-US" sz="2700" kern="0" dirty="0">
              <a:solidFill>
                <a:sysClr val="window" lastClr="FFFFFF"/>
              </a:solidFill>
              <a:latin typeface="Impact" panose="020B0806030902050204" pitchFamily="34" charset="0"/>
              <a:ea typeface="微软雅黑" panose="020B0503020204020204" pitchFamily="34" charset="-122"/>
              <a:cs typeface="Arial" panose="020B0604020202020204" pitchFamily="34" charset="0"/>
            </a:endParaRPr>
          </a:p>
        </p:txBody>
      </p:sp>
      <p:sp>
        <p:nvSpPr>
          <p:cNvPr id="21" name="标题层"/>
          <p:cNvSpPr txBox="1"/>
          <p:nvPr/>
        </p:nvSpPr>
        <p:spPr bwMode="auto">
          <a:xfrm>
            <a:off x="4311219" y="3280904"/>
            <a:ext cx="823517" cy="533480"/>
          </a:xfrm>
          <a:prstGeom prst="rect">
            <a:avLst/>
          </a:prstGeom>
          <a:noFill/>
          <a:effectLst>
            <a:outerShdw blurRad="12700" dist="12700" dir="4380000" algn="tl" rotWithShape="0">
              <a:prstClr val="black">
                <a:alpha val="40000"/>
              </a:prstClr>
            </a:outerShdw>
          </a:effectLst>
        </p:spPr>
        <p:txBody>
          <a:bodyPr wrap="square" lIns="121908" tIns="60954" rIns="121908" bIns="60954">
            <a:spAutoFit/>
          </a:bodyPr>
          <a:lstStyle/>
          <a:p>
            <a:pPr algn="ctr" defTabSz="1218565">
              <a:defRPr/>
            </a:pPr>
            <a:r>
              <a:rPr lang="en-US" altLang="zh-CN" sz="2700" kern="0" dirty="0">
                <a:solidFill>
                  <a:sysClr val="window" lastClr="FFFFFF"/>
                </a:solidFill>
                <a:latin typeface="Impact" panose="020B0806030902050204" pitchFamily="34" charset="0"/>
                <a:ea typeface="微软雅黑" panose="020B0503020204020204" pitchFamily="34" charset="-122"/>
                <a:cs typeface="Arial" panose="020B0604020202020204" pitchFamily="34" charset="0"/>
              </a:rPr>
              <a:t>02</a:t>
            </a:r>
            <a:endParaRPr lang="zh-CN" altLang="en-US" sz="2700" kern="0" dirty="0">
              <a:solidFill>
                <a:sysClr val="window" lastClr="FFFFFF"/>
              </a:solidFill>
              <a:latin typeface="Impact" panose="020B0806030902050204" pitchFamily="34" charset="0"/>
              <a:ea typeface="微软雅黑" panose="020B0503020204020204" pitchFamily="34" charset="-122"/>
              <a:cs typeface="Arial" panose="020B0604020202020204" pitchFamily="34" charset="0"/>
            </a:endParaRPr>
          </a:p>
        </p:txBody>
      </p:sp>
      <p:sp>
        <p:nvSpPr>
          <p:cNvPr id="22" name="标题层"/>
          <p:cNvSpPr txBox="1"/>
          <p:nvPr/>
        </p:nvSpPr>
        <p:spPr bwMode="auto">
          <a:xfrm>
            <a:off x="4777820" y="4935028"/>
            <a:ext cx="823517" cy="533480"/>
          </a:xfrm>
          <a:prstGeom prst="rect">
            <a:avLst/>
          </a:prstGeom>
          <a:noFill/>
          <a:effectLst>
            <a:outerShdw blurRad="12700" dist="12700" dir="4380000" algn="tl" rotWithShape="0">
              <a:prstClr val="black">
                <a:alpha val="40000"/>
              </a:prstClr>
            </a:outerShdw>
          </a:effectLst>
        </p:spPr>
        <p:txBody>
          <a:bodyPr wrap="square" lIns="121908" tIns="60954" rIns="121908" bIns="60954">
            <a:spAutoFit/>
          </a:bodyPr>
          <a:lstStyle/>
          <a:p>
            <a:pPr algn="ctr" defTabSz="1218565">
              <a:defRPr/>
            </a:pPr>
            <a:r>
              <a:rPr lang="en-US" altLang="zh-CN" sz="2700" kern="0" dirty="0">
                <a:solidFill>
                  <a:sysClr val="window" lastClr="FFFFFF"/>
                </a:solidFill>
                <a:latin typeface="Impact" panose="020B0806030902050204" pitchFamily="34" charset="0"/>
                <a:ea typeface="微软雅黑" panose="020B0503020204020204" pitchFamily="34" charset="-122"/>
                <a:cs typeface="Arial" panose="020B0604020202020204" pitchFamily="34" charset="0"/>
              </a:rPr>
              <a:t>03</a:t>
            </a:r>
            <a:endParaRPr lang="zh-CN" altLang="en-US" sz="2700" kern="0" dirty="0">
              <a:solidFill>
                <a:sysClr val="window" lastClr="FFFFFF"/>
              </a:solidFill>
              <a:latin typeface="Impact" panose="020B0806030902050204" pitchFamily="34" charset="0"/>
              <a:ea typeface="微软雅黑" panose="020B0503020204020204" pitchFamily="34" charset="-122"/>
              <a:cs typeface="Arial" panose="020B0604020202020204" pitchFamily="34" charset="0"/>
            </a:endParaRPr>
          </a:p>
        </p:txBody>
      </p:sp>
      <p:sp>
        <p:nvSpPr>
          <p:cNvPr id="23" name="标题层"/>
          <p:cNvSpPr txBox="1"/>
          <p:nvPr/>
        </p:nvSpPr>
        <p:spPr bwMode="auto">
          <a:xfrm>
            <a:off x="6390508" y="4935028"/>
            <a:ext cx="823517" cy="533480"/>
          </a:xfrm>
          <a:prstGeom prst="rect">
            <a:avLst/>
          </a:prstGeom>
          <a:noFill/>
          <a:effectLst>
            <a:outerShdw blurRad="12700" dist="12700" dir="4380000" algn="tl" rotWithShape="0">
              <a:prstClr val="black">
                <a:alpha val="40000"/>
              </a:prstClr>
            </a:outerShdw>
          </a:effectLst>
        </p:spPr>
        <p:txBody>
          <a:bodyPr wrap="square" lIns="121908" tIns="60954" rIns="121908" bIns="60954">
            <a:spAutoFit/>
          </a:bodyPr>
          <a:lstStyle/>
          <a:p>
            <a:pPr algn="ctr" defTabSz="1218565">
              <a:defRPr/>
            </a:pPr>
            <a:r>
              <a:rPr lang="en-US" altLang="zh-CN" sz="2700" kern="0" dirty="0">
                <a:solidFill>
                  <a:sysClr val="window" lastClr="FFFFFF"/>
                </a:solidFill>
                <a:latin typeface="Impact" panose="020B0806030902050204" pitchFamily="34" charset="0"/>
                <a:ea typeface="微软雅黑" panose="020B0503020204020204" pitchFamily="34" charset="-122"/>
                <a:cs typeface="Arial" panose="020B0604020202020204" pitchFamily="34" charset="0"/>
              </a:rPr>
              <a:t>04</a:t>
            </a:r>
            <a:endParaRPr lang="zh-CN" altLang="en-US" sz="2700" kern="0" dirty="0">
              <a:solidFill>
                <a:sysClr val="window" lastClr="FFFFFF"/>
              </a:solidFill>
              <a:latin typeface="Impact" panose="020B0806030902050204" pitchFamily="34" charset="0"/>
              <a:ea typeface="微软雅黑" panose="020B0503020204020204" pitchFamily="34" charset="-122"/>
              <a:cs typeface="Arial" panose="020B0604020202020204" pitchFamily="34" charset="0"/>
            </a:endParaRPr>
          </a:p>
        </p:txBody>
      </p:sp>
      <p:sp>
        <p:nvSpPr>
          <p:cNvPr id="24" name="标题层"/>
          <p:cNvSpPr txBox="1"/>
          <p:nvPr/>
        </p:nvSpPr>
        <p:spPr bwMode="auto">
          <a:xfrm>
            <a:off x="6959985" y="3280904"/>
            <a:ext cx="823517" cy="533480"/>
          </a:xfrm>
          <a:prstGeom prst="rect">
            <a:avLst/>
          </a:prstGeom>
          <a:noFill/>
          <a:effectLst>
            <a:outerShdw blurRad="12700" dist="12700" dir="4380000" algn="tl" rotWithShape="0">
              <a:prstClr val="black">
                <a:alpha val="40000"/>
              </a:prstClr>
            </a:outerShdw>
          </a:effectLst>
        </p:spPr>
        <p:txBody>
          <a:bodyPr wrap="square" lIns="121908" tIns="60954" rIns="121908" bIns="60954">
            <a:spAutoFit/>
          </a:bodyPr>
          <a:lstStyle/>
          <a:p>
            <a:pPr algn="ctr" defTabSz="1218565">
              <a:defRPr/>
            </a:pPr>
            <a:r>
              <a:rPr lang="en-US" altLang="zh-CN" sz="2700" kern="0" dirty="0">
                <a:solidFill>
                  <a:sysClr val="window" lastClr="FFFFFF"/>
                </a:solidFill>
                <a:latin typeface="Impact" panose="020B0806030902050204" pitchFamily="34" charset="0"/>
                <a:ea typeface="微软雅黑" panose="020B0503020204020204" pitchFamily="34" charset="-122"/>
                <a:cs typeface="Arial" panose="020B0604020202020204" pitchFamily="34" charset="0"/>
              </a:rPr>
              <a:t>05</a:t>
            </a:r>
            <a:endParaRPr lang="zh-CN" altLang="en-US" sz="2700" kern="0" dirty="0">
              <a:solidFill>
                <a:sysClr val="window" lastClr="FFFFFF"/>
              </a:solidFill>
              <a:latin typeface="Impact" panose="020B0806030902050204" pitchFamily="34" charset="0"/>
              <a:ea typeface="微软雅黑" panose="020B0503020204020204" pitchFamily="34" charset="-122"/>
              <a:cs typeface="Arial" panose="020B0604020202020204" pitchFamily="34" charset="0"/>
            </a:endParaRPr>
          </a:p>
        </p:txBody>
      </p:sp>
      <p:cxnSp>
        <p:nvCxnSpPr>
          <p:cNvPr id="25" name="直接连接符 24"/>
          <p:cNvCxnSpPr/>
          <p:nvPr/>
        </p:nvCxnSpPr>
        <p:spPr>
          <a:xfrm>
            <a:off x="7683477" y="3547644"/>
            <a:ext cx="548065" cy="0"/>
          </a:xfrm>
          <a:prstGeom prst="line">
            <a:avLst/>
          </a:prstGeom>
          <a:noFill/>
          <a:ln w="9525" cap="flat" cmpd="sng" algn="ctr">
            <a:solidFill>
              <a:schemeClr val="tx2"/>
            </a:solidFill>
            <a:prstDash val="sysDash"/>
            <a:headEnd type="oval"/>
            <a:tailEnd type="oval"/>
          </a:ln>
          <a:effectLst/>
        </p:spPr>
      </p:cxnSp>
      <p:sp>
        <p:nvSpPr>
          <p:cNvPr id="26" name="矩形 25"/>
          <p:cNvSpPr/>
          <p:nvPr/>
        </p:nvSpPr>
        <p:spPr>
          <a:xfrm>
            <a:off x="8399957" y="3178223"/>
            <a:ext cx="2687674" cy="738664"/>
          </a:xfrm>
          <a:prstGeom prst="rect">
            <a:avLst/>
          </a:prstGeom>
        </p:spPr>
        <p:txBody>
          <a:bodyPr wrap="square" lIns="121908" tIns="60954" rIns="121908" bIns="60954">
            <a:spAutoFit/>
          </a:bodyPr>
          <a:lstStyle/>
          <a:p>
            <a:pPr algn="just">
              <a:lnSpc>
                <a:spcPts val="16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随着计算机技术的发展及印刷技术的进步，平面设计在视觉感观领域的表现和应用也越来越丰富。</a:t>
            </a:r>
          </a:p>
        </p:txBody>
      </p:sp>
      <p:cxnSp>
        <p:nvCxnSpPr>
          <p:cNvPr id="27" name="直接连接符 26"/>
          <p:cNvCxnSpPr/>
          <p:nvPr/>
        </p:nvCxnSpPr>
        <p:spPr>
          <a:xfrm>
            <a:off x="7214025" y="5201858"/>
            <a:ext cx="1038897" cy="0"/>
          </a:xfrm>
          <a:prstGeom prst="line">
            <a:avLst/>
          </a:prstGeom>
          <a:noFill/>
          <a:ln w="9525" cap="flat" cmpd="sng" algn="ctr">
            <a:solidFill>
              <a:schemeClr val="accent1"/>
            </a:solidFill>
            <a:prstDash val="sysDash"/>
            <a:headEnd type="oval"/>
            <a:tailEnd type="oval"/>
          </a:ln>
          <a:effectLst/>
        </p:spPr>
      </p:cxnSp>
      <p:sp>
        <p:nvSpPr>
          <p:cNvPr id="28" name="矩形 27"/>
          <p:cNvSpPr/>
          <p:nvPr/>
        </p:nvSpPr>
        <p:spPr>
          <a:xfrm>
            <a:off x="8399957" y="4832436"/>
            <a:ext cx="2687674" cy="738664"/>
          </a:xfrm>
          <a:prstGeom prst="rect">
            <a:avLst/>
          </a:prstGeom>
        </p:spPr>
        <p:txBody>
          <a:bodyPr wrap="square" lIns="121908" tIns="60954" rIns="121908" bIns="60954">
            <a:spAutoFit/>
          </a:bodyPr>
          <a:lstStyle/>
          <a:p>
            <a:pPr algn="just">
              <a:lnSpc>
                <a:spcPts val="16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随着计算机技术的发展及印刷技术的进步，平面设计在视觉感观领域的表现和应用也越来越丰富。</a:t>
            </a:r>
          </a:p>
        </p:txBody>
      </p:sp>
      <p:sp>
        <p:nvSpPr>
          <p:cNvPr id="3" name="标题 2"/>
          <p:cNvSpPr>
            <a:spLocks noGrp="1"/>
          </p:cNvSpPr>
          <p:nvPr>
            <p:ph type="title"/>
          </p:nvPr>
        </p:nvSpPr>
        <p:spPr/>
        <p:txBody>
          <a:bodyPr>
            <a:normAutofit/>
          </a:bodyPr>
          <a:lstStyle/>
          <a:p>
            <a:r>
              <a:rPr lang="zh-CN" altLang="en-US" dirty="0">
                <a:cs typeface="+mn-ea"/>
              </a:rPr>
              <a:t>单击此处添加标题</a:t>
            </a:r>
            <a:endParaRPr lang="zh-CN" altLang="en-US" dirty="0"/>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200" fill="hold"/>
                                        <p:tgtEl>
                                          <p:spTgt spid="12"/>
                                        </p:tgtEl>
                                        <p:attrNameLst>
                                          <p:attrName>ppt_w</p:attrName>
                                        </p:attrNameLst>
                                      </p:cBhvr>
                                      <p:tavLst>
                                        <p:tav tm="0">
                                          <p:val>
                                            <p:fltVal val="0"/>
                                          </p:val>
                                        </p:tav>
                                        <p:tav tm="100000">
                                          <p:val>
                                            <p:strVal val="#ppt_w"/>
                                          </p:val>
                                        </p:tav>
                                      </p:tavLst>
                                    </p:anim>
                                    <p:anim calcmode="lin" valueType="num">
                                      <p:cBhvr>
                                        <p:cTn id="8" dur="200" fill="hold"/>
                                        <p:tgtEl>
                                          <p:spTgt spid="12"/>
                                        </p:tgtEl>
                                        <p:attrNameLst>
                                          <p:attrName>ppt_h</p:attrName>
                                        </p:attrNameLst>
                                      </p:cBhvr>
                                      <p:tavLst>
                                        <p:tav tm="0">
                                          <p:val>
                                            <p:fltVal val="0"/>
                                          </p:val>
                                        </p:tav>
                                        <p:tav tm="100000">
                                          <p:val>
                                            <p:strVal val="#ppt_h"/>
                                          </p:val>
                                        </p:tav>
                                      </p:tavLst>
                                    </p:anim>
                                    <p:animEffect transition="in" filter="fade">
                                      <p:cBhvr>
                                        <p:cTn id="9" dur="200"/>
                                        <p:tgtEl>
                                          <p:spTgt spid="12"/>
                                        </p:tgtEl>
                                      </p:cBhvr>
                                    </p:animEffect>
                                  </p:childTnLst>
                                </p:cTn>
                              </p:par>
                              <p:par>
                                <p:cTn id="10" presetID="6" presetClass="emph" presetSubtype="0" autoRev="1" fill="hold" nodeType="withEffect">
                                  <p:stCondLst>
                                    <p:cond delay="150"/>
                                  </p:stCondLst>
                                  <p:childTnLst>
                                    <p:animScale>
                                      <p:cBhvr>
                                        <p:cTn id="11" dur="100" fill="hold"/>
                                        <p:tgtEl>
                                          <p:spTgt spid="12"/>
                                        </p:tgtEl>
                                      </p:cBhvr>
                                      <p:by x="130000" y="130000"/>
                                    </p:animScale>
                                  </p:childTnLst>
                                </p:cTn>
                              </p:par>
                            </p:childTnLst>
                          </p:cTn>
                        </p:par>
                        <p:par>
                          <p:cTn id="12" fill="hold">
                            <p:stCondLst>
                              <p:cond delay="500"/>
                            </p:stCondLst>
                            <p:childTnLst>
                              <p:par>
                                <p:cTn id="13" presetID="2" presetClass="entr" presetSubtype="9"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400" fill="hold"/>
                                        <p:tgtEl>
                                          <p:spTgt spid="6"/>
                                        </p:tgtEl>
                                        <p:attrNameLst>
                                          <p:attrName>ppt_x</p:attrName>
                                        </p:attrNameLst>
                                      </p:cBhvr>
                                      <p:tavLst>
                                        <p:tav tm="0">
                                          <p:val>
                                            <p:strVal val="0-#ppt_w/2"/>
                                          </p:val>
                                        </p:tav>
                                        <p:tav tm="100000">
                                          <p:val>
                                            <p:strVal val="#ppt_x"/>
                                          </p:val>
                                        </p:tav>
                                      </p:tavLst>
                                    </p:anim>
                                    <p:anim calcmode="lin" valueType="num">
                                      <p:cBhvr additive="base">
                                        <p:cTn id="16" dur="400" fill="hold"/>
                                        <p:tgtEl>
                                          <p:spTgt spid="6"/>
                                        </p:tgtEl>
                                        <p:attrNameLst>
                                          <p:attrName>ppt_y</p:attrName>
                                        </p:attrNameLst>
                                      </p:cBhvr>
                                      <p:tavLst>
                                        <p:tav tm="0">
                                          <p:val>
                                            <p:strVal val="0-#ppt_h/2"/>
                                          </p:val>
                                        </p:tav>
                                        <p:tav tm="100000">
                                          <p:val>
                                            <p:strVal val="#ppt_y"/>
                                          </p:val>
                                        </p:tav>
                                      </p:tavLst>
                                    </p:anim>
                                  </p:childTnLst>
                                </p:cTn>
                              </p:par>
                              <p:par>
                                <p:cTn id="17" presetID="2" presetClass="entr" presetSubtype="3"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400" fill="hold"/>
                                        <p:tgtEl>
                                          <p:spTgt spid="9"/>
                                        </p:tgtEl>
                                        <p:attrNameLst>
                                          <p:attrName>ppt_x</p:attrName>
                                        </p:attrNameLst>
                                      </p:cBhvr>
                                      <p:tavLst>
                                        <p:tav tm="0">
                                          <p:val>
                                            <p:strVal val="1+#ppt_w/2"/>
                                          </p:val>
                                        </p:tav>
                                        <p:tav tm="100000">
                                          <p:val>
                                            <p:strVal val="#ppt_x"/>
                                          </p:val>
                                        </p:tav>
                                      </p:tavLst>
                                    </p:anim>
                                    <p:anim calcmode="lin" valueType="num">
                                      <p:cBhvr additive="base">
                                        <p:cTn id="20" dur="400" fill="hold"/>
                                        <p:tgtEl>
                                          <p:spTgt spid="9"/>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400" fill="hold"/>
                                        <p:tgtEl>
                                          <p:spTgt spid="8"/>
                                        </p:tgtEl>
                                        <p:attrNameLst>
                                          <p:attrName>ppt_x</p:attrName>
                                        </p:attrNameLst>
                                      </p:cBhvr>
                                      <p:tavLst>
                                        <p:tav tm="0">
                                          <p:val>
                                            <p:strVal val="#ppt_x"/>
                                          </p:val>
                                        </p:tav>
                                        <p:tav tm="100000">
                                          <p:val>
                                            <p:strVal val="#ppt_x"/>
                                          </p:val>
                                        </p:tav>
                                      </p:tavLst>
                                    </p:anim>
                                    <p:anim calcmode="lin" valueType="num">
                                      <p:cBhvr additive="base">
                                        <p:cTn id="24" dur="400" fill="hold"/>
                                        <p:tgtEl>
                                          <p:spTgt spid="8"/>
                                        </p:tgtEl>
                                        <p:attrNameLst>
                                          <p:attrName>ppt_y</p:attrName>
                                        </p:attrNameLst>
                                      </p:cBhvr>
                                      <p:tavLst>
                                        <p:tav tm="0">
                                          <p:val>
                                            <p:strVal val="0-#ppt_h/2"/>
                                          </p:val>
                                        </p:tav>
                                        <p:tav tm="100000">
                                          <p:val>
                                            <p:strVal val="#ppt_y"/>
                                          </p:val>
                                        </p:tav>
                                      </p:tavLst>
                                    </p:anim>
                                  </p:childTnLst>
                                </p:cTn>
                              </p:par>
                              <p:par>
                                <p:cTn id="25" presetID="2" presetClass="entr" presetSubtype="6"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400" fill="hold"/>
                                        <p:tgtEl>
                                          <p:spTgt spid="11"/>
                                        </p:tgtEl>
                                        <p:attrNameLst>
                                          <p:attrName>ppt_x</p:attrName>
                                        </p:attrNameLst>
                                      </p:cBhvr>
                                      <p:tavLst>
                                        <p:tav tm="0">
                                          <p:val>
                                            <p:strVal val="1+#ppt_w/2"/>
                                          </p:val>
                                        </p:tav>
                                        <p:tav tm="100000">
                                          <p:val>
                                            <p:strVal val="#ppt_x"/>
                                          </p:val>
                                        </p:tav>
                                      </p:tavLst>
                                    </p:anim>
                                    <p:anim calcmode="lin" valueType="num">
                                      <p:cBhvr additive="base">
                                        <p:cTn id="28" dur="400" fill="hold"/>
                                        <p:tgtEl>
                                          <p:spTgt spid="11"/>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400" fill="hold"/>
                                        <p:tgtEl>
                                          <p:spTgt spid="10"/>
                                        </p:tgtEl>
                                        <p:attrNameLst>
                                          <p:attrName>ppt_x</p:attrName>
                                        </p:attrNameLst>
                                      </p:cBhvr>
                                      <p:tavLst>
                                        <p:tav tm="0">
                                          <p:val>
                                            <p:strVal val="#ppt_x"/>
                                          </p:val>
                                        </p:tav>
                                        <p:tav tm="100000">
                                          <p:val>
                                            <p:strVal val="#ppt_x"/>
                                          </p:val>
                                        </p:tav>
                                      </p:tavLst>
                                    </p:anim>
                                    <p:anim calcmode="lin" valueType="num">
                                      <p:cBhvr additive="base">
                                        <p:cTn id="32" dur="400" fill="hold"/>
                                        <p:tgtEl>
                                          <p:spTgt spid="10"/>
                                        </p:tgtEl>
                                        <p:attrNameLst>
                                          <p:attrName>ppt_y</p:attrName>
                                        </p:attrNameLst>
                                      </p:cBhvr>
                                      <p:tavLst>
                                        <p:tav tm="0">
                                          <p:val>
                                            <p:strVal val="1+#ppt_h/2"/>
                                          </p:val>
                                        </p:tav>
                                        <p:tav tm="100000">
                                          <p:val>
                                            <p:strVal val="#ppt_y"/>
                                          </p:val>
                                        </p:tav>
                                      </p:tavLst>
                                    </p:anim>
                                  </p:childTnLst>
                                </p:cTn>
                              </p:par>
                            </p:childTnLst>
                          </p:cTn>
                        </p:par>
                        <p:par>
                          <p:cTn id="33" fill="hold">
                            <p:stCondLst>
                              <p:cond delay="1000"/>
                            </p:stCondLst>
                            <p:childTnLst>
                              <p:par>
                                <p:cTn id="34" presetID="10" presetClass="entr" presetSubtype="0" fill="hold" grpId="0"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500"/>
                                        <p:tgtEl>
                                          <p:spTgt spid="20"/>
                                        </p:tgtEl>
                                      </p:cBhvr>
                                    </p:animEffect>
                                  </p:childTnLst>
                                </p:cTn>
                              </p:par>
                              <p:par>
                                <p:cTn id="37" presetID="10" presetClass="entr" presetSubtype="0" fill="hold" grpId="0" nodeType="withEffect">
                                  <p:stCondLst>
                                    <p:cond delay="25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500"/>
                                        <p:tgtEl>
                                          <p:spTgt spid="21"/>
                                        </p:tgtEl>
                                      </p:cBhvr>
                                    </p:animEffect>
                                  </p:childTnLst>
                                </p:cTn>
                              </p:par>
                              <p:par>
                                <p:cTn id="40" presetID="10" presetClass="entr" presetSubtype="0" fill="hold" grpId="0" nodeType="withEffect">
                                  <p:stCondLst>
                                    <p:cond delay="45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500"/>
                                        <p:tgtEl>
                                          <p:spTgt spid="22"/>
                                        </p:tgtEl>
                                      </p:cBhvr>
                                    </p:animEffect>
                                  </p:childTnLst>
                                </p:cTn>
                              </p:par>
                              <p:par>
                                <p:cTn id="43" presetID="10" presetClass="entr" presetSubtype="0" fill="hold" grpId="0" nodeType="withEffect">
                                  <p:stCondLst>
                                    <p:cond delay="650"/>
                                  </p:stCondLst>
                                  <p:childTnLst>
                                    <p:set>
                                      <p:cBhvr>
                                        <p:cTn id="44" dur="1" fill="hold">
                                          <p:stCondLst>
                                            <p:cond delay="0"/>
                                          </p:stCondLst>
                                        </p:cTn>
                                        <p:tgtEl>
                                          <p:spTgt spid="23"/>
                                        </p:tgtEl>
                                        <p:attrNameLst>
                                          <p:attrName>style.visibility</p:attrName>
                                        </p:attrNameLst>
                                      </p:cBhvr>
                                      <p:to>
                                        <p:strVal val="visible"/>
                                      </p:to>
                                    </p:set>
                                    <p:animEffect transition="in" filter="fade">
                                      <p:cBhvr>
                                        <p:cTn id="45" dur="500"/>
                                        <p:tgtEl>
                                          <p:spTgt spid="23"/>
                                        </p:tgtEl>
                                      </p:cBhvr>
                                    </p:animEffect>
                                  </p:childTnLst>
                                </p:cTn>
                              </p:par>
                              <p:par>
                                <p:cTn id="46" presetID="10" presetClass="entr" presetSubtype="0" fill="hold" grpId="0" nodeType="withEffect">
                                  <p:stCondLst>
                                    <p:cond delay="850"/>
                                  </p:stCondLst>
                                  <p:childTnLst>
                                    <p:set>
                                      <p:cBhvr>
                                        <p:cTn id="47" dur="1" fill="hold">
                                          <p:stCondLst>
                                            <p:cond delay="0"/>
                                          </p:stCondLst>
                                        </p:cTn>
                                        <p:tgtEl>
                                          <p:spTgt spid="24"/>
                                        </p:tgtEl>
                                        <p:attrNameLst>
                                          <p:attrName>style.visibility</p:attrName>
                                        </p:attrNameLst>
                                      </p:cBhvr>
                                      <p:to>
                                        <p:strVal val="visible"/>
                                      </p:to>
                                    </p:set>
                                    <p:animEffect transition="in" filter="fade">
                                      <p:cBhvr>
                                        <p:cTn id="48" dur="500"/>
                                        <p:tgtEl>
                                          <p:spTgt spid="24"/>
                                        </p:tgtEl>
                                      </p:cBhvr>
                                    </p:animEffect>
                                  </p:childTnLst>
                                </p:cTn>
                              </p:par>
                            </p:childTnLst>
                          </p:cTn>
                        </p:par>
                        <p:par>
                          <p:cTn id="49" fill="hold">
                            <p:stCondLst>
                              <p:cond delay="1500"/>
                            </p:stCondLst>
                            <p:childTnLst>
                              <p:par>
                                <p:cTn id="50" presetID="2" presetClass="entr" presetSubtype="1" fill="hold" grpId="0" nodeType="after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additive="base">
                                        <p:cTn id="52" dur="300" fill="hold"/>
                                        <p:tgtEl>
                                          <p:spTgt spid="15"/>
                                        </p:tgtEl>
                                        <p:attrNameLst>
                                          <p:attrName>ppt_x</p:attrName>
                                        </p:attrNameLst>
                                      </p:cBhvr>
                                      <p:tavLst>
                                        <p:tav tm="0">
                                          <p:val>
                                            <p:strVal val="#ppt_x"/>
                                          </p:val>
                                        </p:tav>
                                        <p:tav tm="100000">
                                          <p:val>
                                            <p:strVal val="#ppt_x"/>
                                          </p:val>
                                        </p:tav>
                                      </p:tavLst>
                                    </p:anim>
                                    <p:anim calcmode="lin" valueType="num">
                                      <p:cBhvr additive="base">
                                        <p:cTn id="53" dur="300" fill="hold"/>
                                        <p:tgtEl>
                                          <p:spTgt spid="15"/>
                                        </p:tgtEl>
                                        <p:attrNameLst>
                                          <p:attrName>ppt_y</p:attrName>
                                        </p:attrNameLst>
                                      </p:cBhvr>
                                      <p:tavLst>
                                        <p:tav tm="0">
                                          <p:val>
                                            <p:strVal val="0-#ppt_h/2"/>
                                          </p:val>
                                        </p:tav>
                                        <p:tav tm="100000">
                                          <p:val>
                                            <p:strVal val="#ppt_y"/>
                                          </p:val>
                                        </p:tav>
                                      </p:tavLst>
                                    </p:anim>
                                  </p:childTnLst>
                                </p:cTn>
                              </p:par>
                            </p:childTnLst>
                          </p:cTn>
                        </p:par>
                        <p:par>
                          <p:cTn id="54" fill="hold">
                            <p:stCondLst>
                              <p:cond delay="2000"/>
                            </p:stCondLst>
                            <p:childTnLst>
                              <p:par>
                                <p:cTn id="55" presetID="22" presetClass="entr" presetSubtype="2" fill="hold" nodeType="after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wipe(right)">
                                      <p:cBhvr>
                                        <p:cTn id="57" dur="300"/>
                                        <p:tgtEl>
                                          <p:spTgt spid="16"/>
                                        </p:tgtEl>
                                      </p:cBhvr>
                                    </p:animEffect>
                                  </p:childTnLst>
                                </p:cTn>
                              </p:par>
                            </p:childTnLst>
                          </p:cTn>
                        </p:par>
                        <p:par>
                          <p:cTn id="58" fill="hold">
                            <p:stCondLst>
                              <p:cond delay="2500"/>
                            </p:stCondLst>
                            <p:childTnLst>
                              <p:par>
                                <p:cTn id="59" presetID="2" presetClass="entr" presetSubtype="8" fill="hold" grpId="0" nodeType="afterEffect">
                                  <p:stCondLst>
                                    <p:cond delay="0"/>
                                  </p:stCondLst>
                                  <p:childTnLst>
                                    <p:set>
                                      <p:cBhvr>
                                        <p:cTn id="60" dur="1" fill="hold">
                                          <p:stCondLst>
                                            <p:cond delay="0"/>
                                          </p:stCondLst>
                                        </p:cTn>
                                        <p:tgtEl>
                                          <p:spTgt spid="17"/>
                                        </p:tgtEl>
                                        <p:attrNameLst>
                                          <p:attrName>style.visibility</p:attrName>
                                        </p:attrNameLst>
                                      </p:cBhvr>
                                      <p:to>
                                        <p:strVal val="visible"/>
                                      </p:to>
                                    </p:set>
                                    <p:anim calcmode="lin" valueType="num">
                                      <p:cBhvr additive="base">
                                        <p:cTn id="61" dur="300" fill="hold"/>
                                        <p:tgtEl>
                                          <p:spTgt spid="17"/>
                                        </p:tgtEl>
                                        <p:attrNameLst>
                                          <p:attrName>ppt_x</p:attrName>
                                        </p:attrNameLst>
                                      </p:cBhvr>
                                      <p:tavLst>
                                        <p:tav tm="0">
                                          <p:val>
                                            <p:strVal val="0-#ppt_w/2"/>
                                          </p:val>
                                        </p:tav>
                                        <p:tav tm="100000">
                                          <p:val>
                                            <p:strVal val="#ppt_x"/>
                                          </p:val>
                                        </p:tav>
                                      </p:tavLst>
                                    </p:anim>
                                    <p:anim calcmode="lin" valueType="num">
                                      <p:cBhvr additive="base">
                                        <p:cTn id="62" dur="300" fill="hold"/>
                                        <p:tgtEl>
                                          <p:spTgt spid="17"/>
                                        </p:tgtEl>
                                        <p:attrNameLst>
                                          <p:attrName>ppt_y</p:attrName>
                                        </p:attrNameLst>
                                      </p:cBhvr>
                                      <p:tavLst>
                                        <p:tav tm="0">
                                          <p:val>
                                            <p:strVal val="#ppt_y"/>
                                          </p:val>
                                        </p:tav>
                                        <p:tav tm="100000">
                                          <p:val>
                                            <p:strVal val="#ppt_y"/>
                                          </p:val>
                                        </p:tav>
                                      </p:tavLst>
                                    </p:anim>
                                  </p:childTnLst>
                                </p:cTn>
                              </p:par>
                            </p:childTnLst>
                          </p:cTn>
                        </p:par>
                        <p:par>
                          <p:cTn id="63" fill="hold">
                            <p:stCondLst>
                              <p:cond delay="3000"/>
                            </p:stCondLst>
                            <p:childTnLst>
                              <p:par>
                                <p:cTn id="64" presetID="22" presetClass="entr" presetSubtype="2" fill="hold" nodeType="afterEffect">
                                  <p:stCondLst>
                                    <p:cond delay="0"/>
                                  </p:stCondLst>
                                  <p:childTnLst>
                                    <p:set>
                                      <p:cBhvr>
                                        <p:cTn id="65" dur="1" fill="hold">
                                          <p:stCondLst>
                                            <p:cond delay="0"/>
                                          </p:stCondLst>
                                        </p:cTn>
                                        <p:tgtEl>
                                          <p:spTgt spid="18"/>
                                        </p:tgtEl>
                                        <p:attrNameLst>
                                          <p:attrName>style.visibility</p:attrName>
                                        </p:attrNameLst>
                                      </p:cBhvr>
                                      <p:to>
                                        <p:strVal val="visible"/>
                                      </p:to>
                                    </p:set>
                                    <p:animEffect transition="in" filter="wipe(right)">
                                      <p:cBhvr>
                                        <p:cTn id="66" dur="300"/>
                                        <p:tgtEl>
                                          <p:spTgt spid="18"/>
                                        </p:tgtEl>
                                      </p:cBhvr>
                                    </p:animEffect>
                                  </p:childTnLst>
                                </p:cTn>
                              </p:par>
                            </p:childTnLst>
                          </p:cTn>
                        </p:par>
                        <p:par>
                          <p:cTn id="67" fill="hold">
                            <p:stCondLst>
                              <p:cond delay="3500"/>
                            </p:stCondLst>
                            <p:childTnLst>
                              <p:par>
                                <p:cTn id="68" presetID="2" presetClass="entr" presetSubtype="8" fill="hold" grpId="0" nodeType="afterEffect">
                                  <p:stCondLst>
                                    <p:cond delay="0"/>
                                  </p:stCondLst>
                                  <p:childTnLst>
                                    <p:set>
                                      <p:cBhvr>
                                        <p:cTn id="69" dur="1" fill="hold">
                                          <p:stCondLst>
                                            <p:cond delay="0"/>
                                          </p:stCondLst>
                                        </p:cTn>
                                        <p:tgtEl>
                                          <p:spTgt spid="19"/>
                                        </p:tgtEl>
                                        <p:attrNameLst>
                                          <p:attrName>style.visibility</p:attrName>
                                        </p:attrNameLst>
                                      </p:cBhvr>
                                      <p:to>
                                        <p:strVal val="visible"/>
                                      </p:to>
                                    </p:set>
                                    <p:anim calcmode="lin" valueType="num">
                                      <p:cBhvr additive="base">
                                        <p:cTn id="70" dur="300" fill="hold"/>
                                        <p:tgtEl>
                                          <p:spTgt spid="19"/>
                                        </p:tgtEl>
                                        <p:attrNameLst>
                                          <p:attrName>ppt_x</p:attrName>
                                        </p:attrNameLst>
                                      </p:cBhvr>
                                      <p:tavLst>
                                        <p:tav tm="0">
                                          <p:val>
                                            <p:strVal val="0-#ppt_w/2"/>
                                          </p:val>
                                        </p:tav>
                                        <p:tav tm="100000">
                                          <p:val>
                                            <p:strVal val="#ppt_x"/>
                                          </p:val>
                                        </p:tav>
                                      </p:tavLst>
                                    </p:anim>
                                    <p:anim calcmode="lin" valueType="num">
                                      <p:cBhvr additive="base">
                                        <p:cTn id="71" dur="300" fill="hold"/>
                                        <p:tgtEl>
                                          <p:spTgt spid="19"/>
                                        </p:tgtEl>
                                        <p:attrNameLst>
                                          <p:attrName>ppt_y</p:attrName>
                                        </p:attrNameLst>
                                      </p:cBhvr>
                                      <p:tavLst>
                                        <p:tav tm="0">
                                          <p:val>
                                            <p:strVal val="#ppt_y"/>
                                          </p:val>
                                        </p:tav>
                                        <p:tav tm="100000">
                                          <p:val>
                                            <p:strVal val="#ppt_y"/>
                                          </p:val>
                                        </p:tav>
                                      </p:tavLst>
                                    </p:anim>
                                  </p:childTnLst>
                                </p:cTn>
                              </p:par>
                            </p:childTnLst>
                          </p:cTn>
                        </p:par>
                        <p:par>
                          <p:cTn id="72" fill="hold">
                            <p:stCondLst>
                              <p:cond delay="4000"/>
                            </p:stCondLst>
                            <p:childTnLst>
                              <p:par>
                                <p:cTn id="73" presetID="22" presetClass="entr" presetSubtype="8" fill="hold" nodeType="afterEffect">
                                  <p:stCondLst>
                                    <p:cond delay="0"/>
                                  </p:stCondLst>
                                  <p:childTnLst>
                                    <p:set>
                                      <p:cBhvr>
                                        <p:cTn id="74" dur="1" fill="hold">
                                          <p:stCondLst>
                                            <p:cond delay="0"/>
                                          </p:stCondLst>
                                        </p:cTn>
                                        <p:tgtEl>
                                          <p:spTgt spid="25"/>
                                        </p:tgtEl>
                                        <p:attrNameLst>
                                          <p:attrName>style.visibility</p:attrName>
                                        </p:attrNameLst>
                                      </p:cBhvr>
                                      <p:to>
                                        <p:strVal val="visible"/>
                                      </p:to>
                                    </p:set>
                                    <p:animEffect transition="in" filter="wipe(left)">
                                      <p:cBhvr>
                                        <p:cTn id="75" dur="300"/>
                                        <p:tgtEl>
                                          <p:spTgt spid="25"/>
                                        </p:tgtEl>
                                      </p:cBhvr>
                                    </p:animEffect>
                                  </p:childTnLst>
                                </p:cTn>
                              </p:par>
                            </p:childTnLst>
                          </p:cTn>
                        </p:par>
                        <p:par>
                          <p:cTn id="76" fill="hold">
                            <p:stCondLst>
                              <p:cond delay="4500"/>
                            </p:stCondLst>
                            <p:childTnLst>
                              <p:par>
                                <p:cTn id="77" presetID="2" presetClass="entr" presetSubtype="2" fill="hold" grpId="0" nodeType="afterEffect">
                                  <p:stCondLst>
                                    <p:cond delay="0"/>
                                  </p:stCondLst>
                                  <p:childTnLst>
                                    <p:set>
                                      <p:cBhvr>
                                        <p:cTn id="78" dur="1" fill="hold">
                                          <p:stCondLst>
                                            <p:cond delay="0"/>
                                          </p:stCondLst>
                                        </p:cTn>
                                        <p:tgtEl>
                                          <p:spTgt spid="26"/>
                                        </p:tgtEl>
                                        <p:attrNameLst>
                                          <p:attrName>style.visibility</p:attrName>
                                        </p:attrNameLst>
                                      </p:cBhvr>
                                      <p:to>
                                        <p:strVal val="visible"/>
                                      </p:to>
                                    </p:set>
                                    <p:anim calcmode="lin" valueType="num">
                                      <p:cBhvr additive="base">
                                        <p:cTn id="79" dur="300" fill="hold"/>
                                        <p:tgtEl>
                                          <p:spTgt spid="26"/>
                                        </p:tgtEl>
                                        <p:attrNameLst>
                                          <p:attrName>ppt_x</p:attrName>
                                        </p:attrNameLst>
                                      </p:cBhvr>
                                      <p:tavLst>
                                        <p:tav tm="0">
                                          <p:val>
                                            <p:strVal val="1+#ppt_w/2"/>
                                          </p:val>
                                        </p:tav>
                                        <p:tav tm="100000">
                                          <p:val>
                                            <p:strVal val="#ppt_x"/>
                                          </p:val>
                                        </p:tav>
                                      </p:tavLst>
                                    </p:anim>
                                    <p:anim calcmode="lin" valueType="num">
                                      <p:cBhvr additive="base">
                                        <p:cTn id="80" dur="300" fill="hold"/>
                                        <p:tgtEl>
                                          <p:spTgt spid="26"/>
                                        </p:tgtEl>
                                        <p:attrNameLst>
                                          <p:attrName>ppt_y</p:attrName>
                                        </p:attrNameLst>
                                      </p:cBhvr>
                                      <p:tavLst>
                                        <p:tav tm="0">
                                          <p:val>
                                            <p:strVal val="#ppt_y"/>
                                          </p:val>
                                        </p:tav>
                                        <p:tav tm="100000">
                                          <p:val>
                                            <p:strVal val="#ppt_y"/>
                                          </p:val>
                                        </p:tav>
                                      </p:tavLst>
                                    </p:anim>
                                  </p:childTnLst>
                                </p:cTn>
                              </p:par>
                            </p:childTnLst>
                          </p:cTn>
                        </p:par>
                        <p:par>
                          <p:cTn id="81" fill="hold">
                            <p:stCondLst>
                              <p:cond delay="5000"/>
                            </p:stCondLst>
                            <p:childTnLst>
                              <p:par>
                                <p:cTn id="82" presetID="22" presetClass="entr" presetSubtype="8" fill="hold" nodeType="afterEffect">
                                  <p:stCondLst>
                                    <p:cond delay="0"/>
                                  </p:stCondLst>
                                  <p:childTnLst>
                                    <p:set>
                                      <p:cBhvr>
                                        <p:cTn id="83" dur="1" fill="hold">
                                          <p:stCondLst>
                                            <p:cond delay="0"/>
                                          </p:stCondLst>
                                        </p:cTn>
                                        <p:tgtEl>
                                          <p:spTgt spid="27"/>
                                        </p:tgtEl>
                                        <p:attrNameLst>
                                          <p:attrName>style.visibility</p:attrName>
                                        </p:attrNameLst>
                                      </p:cBhvr>
                                      <p:to>
                                        <p:strVal val="visible"/>
                                      </p:to>
                                    </p:set>
                                    <p:animEffect transition="in" filter="wipe(left)">
                                      <p:cBhvr>
                                        <p:cTn id="84" dur="300"/>
                                        <p:tgtEl>
                                          <p:spTgt spid="27"/>
                                        </p:tgtEl>
                                      </p:cBhvr>
                                    </p:animEffect>
                                  </p:childTnLst>
                                </p:cTn>
                              </p:par>
                            </p:childTnLst>
                          </p:cTn>
                        </p:par>
                        <p:par>
                          <p:cTn id="85" fill="hold">
                            <p:stCondLst>
                              <p:cond delay="5500"/>
                            </p:stCondLst>
                            <p:childTnLst>
                              <p:par>
                                <p:cTn id="86" presetID="2" presetClass="entr" presetSubtype="2" fill="hold" grpId="0" nodeType="afterEffect">
                                  <p:stCondLst>
                                    <p:cond delay="0"/>
                                  </p:stCondLst>
                                  <p:childTnLst>
                                    <p:set>
                                      <p:cBhvr>
                                        <p:cTn id="87" dur="1" fill="hold">
                                          <p:stCondLst>
                                            <p:cond delay="0"/>
                                          </p:stCondLst>
                                        </p:cTn>
                                        <p:tgtEl>
                                          <p:spTgt spid="28"/>
                                        </p:tgtEl>
                                        <p:attrNameLst>
                                          <p:attrName>style.visibility</p:attrName>
                                        </p:attrNameLst>
                                      </p:cBhvr>
                                      <p:to>
                                        <p:strVal val="visible"/>
                                      </p:to>
                                    </p:set>
                                    <p:anim calcmode="lin" valueType="num">
                                      <p:cBhvr additive="base">
                                        <p:cTn id="88" dur="300" fill="hold"/>
                                        <p:tgtEl>
                                          <p:spTgt spid="28"/>
                                        </p:tgtEl>
                                        <p:attrNameLst>
                                          <p:attrName>ppt_x</p:attrName>
                                        </p:attrNameLst>
                                      </p:cBhvr>
                                      <p:tavLst>
                                        <p:tav tm="0">
                                          <p:val>
                                            <p:strVal val="1+#ppt_w/2"/>
                                          </p:val>
                                        </p:tav>
                                        <p:tav tm="100000">
                                          <p:val>
                                            <p:strVal val="#ppt_x"/>
                                          </p:val>
                                        </p:tav>
                                      </p:tavLst>
                                    </p:anim>
                                    <p:anim calcmode="lin" valueType="num">
                                      <p:cBhvr additive="base">
                                        <p:cTn id="89" dur="3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0" grpId="0" animBg="1"/>
      <p:bldP spid="11" grpId="0" animBg="1"/>
      <p:bldP spid="15" grpId="0"/>
      <p:bldP spid="17" grpId="0"/>
      <p:bldP spid="19" grpId="0"/>
      <p:bldP spid="20" grpId="0"/>
      <p:bldP spid="21" grpId="0"/>
      <p:bldP spid="22" grpId="0"/>
      <p:bldP spid="23" grpId="0"/>
      <p:bldP spid="24" grpId="0"/>
      <p:bldP spid="26" grpId="0"/>
      <p:bldP spid="2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9"/>
          <p:cNvSpPr/>
          <p:nvPr/>
        </p:nvSpPr>
        <p:spPr bwMode="auto">
          <a:xfrm>
            <a:off x="2763253" y="1450443"/>
            <a:ext cx="2576347" cy="2888159"/>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no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2953399" y="1663602"/>
            <a:ext cx="2196057" cy="2461843"/>
            <a:chOff x="5002386" y="2208630"/>
            <a:chExt cx="2196057" cy="2461843"/>
          </a:xfrm>
        </p:grpSpPr>
        <p:sp>
          <p:nvSpPr>
            <p:cNvPr id="4" name="Freeform 19"/>
            <p:cNvSpPr/>
            <p:nvPr/>
          </p:nvSpPr>
          <p:spPr bwMode="auto">
            <a:xfrm>
              <a:off x="5002386" y="2208630"/>
              <a:ext cx="2196057" cy="246184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flipH="1">
              <a:off x="5244250" y="2508527"/>
              <a:ext cx="1712328" cy="1862048"/>
            </a:xfrm>
            <a:prstGeom prst="rect">
              <a:avLst/>
            </a:prstGeom>
            <a:noFill/>
          </p:spPr>
          <p:txBody>
            <a:bodyPr wrap="none" rtlCol="0">
              <a:spAutoFit/>
            </a:bodyPr>
            <a:lstStyle/>
            <a:p>
              <a:pPr algn="ctr"/>
              <a:r>
                <a:rPr lang="en-US" altLang="zh-CN" sz="11500" dirty="0" smtClean="0">
                  <a:solidFill>
                    <a:schemeClr val="bg1"/>
                  </a:solidFill>
                  <a:latin typeface="Impact" panose="020B0806030902050204" pitchFamily="34" charset="0"/>
                </a:rPr>
                <a:t>02</a:t>
              </a:r>
              <a:endParaRPr lang="zh-CN" altLang="en-US" sz="11500" dirty="0">
                <a:solidFill>
                  <a:schemeClr val="bg1"/>
                </a:solidFill>
                <a:latin typeface="Impact" panose="020B0806030902050204" pitchFamily="34" charset="0"/>
              </a:endParaRPr>
            </a:p>
          </p:txBody>
        </p:sp>
      </p:grpSp>
      <p:sp>
        <p:nvSpPr>
          <p:cNvPr id="6" name="文本框 5"/>
          <p:cNvSpPr txBox="1"/>
          <p:nvPr/>
        </p:nvSpPr>
        <p:spPr>
          <a:xfrm>
            <a:off x="5533041" y="2166217"/>
            <a:ext cx="3877985" cy="830997"/>
          </a:xfrm>
          <a:prstGeom prst="rect">
            <a:avLst/>
          </a:prstGeom>
          <a:noFill/>
        </p:spPr>
        <p:txBody>
          <a:bodyPr wrap="none" rtlCol="0">
            <a:spAutoFit/>
          </a:bodyPr>
          <a:lstStyle/>
          <a:p>
            <a:r>
              <a:rPr lang="zh-CN" altLang="en-US" sz="4800" b="1" dirty="0" smtClean="0">
                <a:solidFill>
                  <a:schemeClr val="tx2"/>
                </a:solidFill>
                <a:latin typeface="微软雅黑" panose="020B0503020204020204" pitchFamily="34" charset="-122"/>
                <a:ea typeface="微软雅黑" panose="020B0503020204020204" pitchFamily="34" charset="-122"/>
              </a:rPr>
              <a:t>工作完成情况</a:t>
            </a:r>
            <a:endParaRPr lang="zh-CN" altLang="en-US" sz="4800" b="1" dirty="0">
              <a:solidFill>
                <a:schemeClr val="tx2"/>
              </a:solidFill>
              <a:latin typeface="微软雅黑" panose="020B0503020204020204" pitchFamily="34" charset="-122"/>
              <a:ea typeface="微软雅黑" panose="020B0503020204020204" pitchFamily="34" charset="-122"/>
            </a:endParaRPr>
          </a:p>
        </p:txBody>
      </p:sp>
      <p:sp>
        <p:nvSpPr>
          <p:cNvPr id="7" name="TextBox 24"/>
          <p:cNvSpPr txBox="1"/>
          <p:nvPr/>
        </p:nvSpPr>
        <p:spPr>
          <a:xfrm>
            <a:off x="5465437" y="3059545"/>
            <a:ext cx="1289223" cy="338059"/>
          </a:xfrm>
          <a:prstGeom prst="rect">
            <a:avLst/>
          </a:prstGeom>
          <a:noFill/>
        </p:spPr>
        <p:txBody>
          <a:bodyPr wrap="square" lIns="60469" tIns="30235" rIns="60469" bIns="30235" rtlCol="0">
            <a:spAutoFit/>
          </a:bodyPr>
          <a:lstStyle/>
          <a:p>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 </a:t>
            </a: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rPr>
              <a:t>副标题</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 name="TextBox 25"/>
          <p:cNvSpPr txBox="1"/>
          <p:nvPr/>
        </p:nvSpPr>
        <p:spPr>
          <a:xfrm>
            <a:off x="7007471" y="3056394"/>
            <a:ext cx="1331236" cy="338059"/>
          </a:xfrm>
          <a:prstGeom prst="rect">
            <a:avLst/>
          </a:prstGeom>
          <a:noFill/>
        </p:spPr>
        <p:txBody>
          <a:bodyPr wrap="square" lIns="60469" tIns="30235" rIns="60469" bIns="30235" rtlCol="0">
            <a:spAutoFit/>
          </a:bodyPr>
          <a:lstStyle/>
          <a:p>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 副标题</a:t>
            </a:r>
          </a:p>
        </p:txBody>
      </p:sp>
      <p:sp>
        <p:nvSpPr>
          <p:cNvPr id="9" name="TextBox 26"/>
          <p:cNvSpPr txBox="1"/>
          <p:nvPr/>
        </p:nvSpPr>
        <p:spPr>
          <a:xfrm>
            <a:off x="8546347" y="3059544"/>
            <a:ext cx="1457613" cy="338059"/>
          </a:xfrm>
          <a:prstGeom prst="rect">
            <a:avLst/>
          </a:prstGeom>
          <a:noFill/>
        </p:spPr>
        <p:txBody>
          <a:bodyPr wrap="square" lIns="60469" tIns="30235" rIns="60469" bIns="30235" rtlCol="0">
            <a:spAutoFit/>
          </a:bodyPr>
          <a:lstStyle/>
          <a:p>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 副标题</a:t>
            </a:r>
          </a:p>
        </p:txBody>
      </p:sp>
      <p:sp>
        <p:nvSpPr>
          <p:cNvPr id="10" name="TextBox 27"/>
          <p:cNvSpPr txBox="1"/>
          <p:nvPr/>
        </p:nvSpPr>
        <p:spPr>
          <a:xfrm>
            <a:off x="5465437" y="3472469"/>
            <a:ext cx="2031699" cy="338059"/>
          </a:xfrm>
          <a:prstGeom prst="rect">
            <a:avLst/>
          </a:prstGeom>
          <a:noFill/>
        </p:spPr>
        <p:txBody>
          <a:bodyPr wrap="square" lIns="60469" tIns="30235" rIns="60469" bIns="30235" rtlCol="0">
            <a:spAutoFit/>
          </a:bodyPr>
          <a:lstStyle/>
          <a:p>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 副标题</a:t>
            </a:r>
          </a:p>
        </p:txBody>
      </p:sp>
      <p:sp>
        <p:nvSpPr>
          <p:cNvPr id="11" name="TextBox 28"/>
          <p:cNvSpPr txBox="1"/>
          <p:nvPr/>
        </p:nvSpPr>
        <p:spPr>
          <a:xfrm>
            <a:off x="7007471" y="3487487"/>
            <a:ext cx="2031699" cy="338059"/>
          </a:xfrm>
          <a:prstGeom prst="rect">
            <a:avLst/>
          </a:prstGeom>
          <a:noFill/>
        </p:spPr>
        <p:txBody>
          <a:bodyPr wrap="square" lIns="60469" tIns="30235" rIns="60469" bIns="30235" rtlCol="0">
            <a:spAutoFit/>
          </a:bodyPr>
          <a:lstStyle/>
          <a:p>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 副标题</a:t>
            </a:r>
          </a:p>
        </p:txBody>
      </p:sp>
      <p:sp>
        <p:nvSpPr>
          <p:cNvPr id="12" name="TextBox 29"/>
          <p:cNvSpPr txBox="1"/>
          <p:nvPr/>
        </p:nvSpPr>
        <p:spPr>
          <a:xfrm>
            <a:off x="8566869" y="3472469"/>
            <a:ext cx="2031699" cy="338059"/>
          </a:xfrm>
          <a:prstGeom prst="rect">
            <a:avLst/>
          </a:prstGeom>
          <a:noFill/>
        </p:spPr>
        <p:txBody>
          <a:bodyPr wrap="square" lIns="60469" tIns="30235" rIns="60469" bIns="30235" rtlCol="0">
            <a:spAutoFit/>
          </a:bodyPr>
          <a:lstStyle/>
          <a:p>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 副标题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1250"/>
                                        <p:tgtEl>
                                          <p:spTgt spid="2"/>
                                        </p:tgtEl>
                                      </p:cBhvr>
                                    </p:animEffect>
                                  </p:childTnLst>
                                </p:cTn>
                              </p:par>
                            </p:childTnLst>
                          </p:cTn>
                        </p:par>
                        <p:par>
                          <p:cTn id="8" fill="hold">
                            <p:stCondLst>
                              <p:cond delay="1500"/>
                            </p:stCondLst>
                            <p:childTnLst>
                              <p:par>
                                <p:cTn id="9" presetID="53" presetClass="entr" presetSubtype="16"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2000"/>
                            </p:stCondLst>
                            <p:childTnLst>
                              <p:par>
                                <p:cTn id="15" presetID="16" presetClass="entr" presetSubtype="37"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outVertical)">
                                      <p:cBhvr>
                                        <p:cTn id="17" dur="500"/>
                                        <p:tgtEl>
                                          <p:spTgt spid="6"/>
                                        </p:tgtEl>
                                      </p:cBhvr>
                                    </p:animEffect>
                                  </p:childTnLst>
                                </p:cTn>
                              </p:par>
                            </p:childTnLst>
                          </p:cTn>
                        </p:par>
                        <p:par>
                          <p:cTn id="18" fill="hold">
                            <p:stCondLst>
                              <p:cond delay="2500"/>
                            </p:stCondLst>
                            <p:childTnLst>
                              <p:par>
                                <p:cTn id="19" presetID="2" presetClass="entr" presetSubtype="4"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ppt_x"/>
                                          </p:val>
                                        </p:tav>
                                        <p:tav tm="100000">
                                          <p:val>
                                            <p:strVal val="#ppt_x"/>
                                          </p:val>
                                        </p:tav>
                                      </p:tavLst>
                                    </p:anim>
                                    <p:anim calcmode="lin" valueType="num">
                                      <p:cBhvr additive="base">
                                        <p:cTn id="22" dur="500" fill="hold"/>
                                        <p:tgtEl>
                                          <p:spTgt spid="7"/>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20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40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ppt_x"/>
                                          </p:val>
                                        </p:tav>
                                        <p:tav tm="100000">
                                          <p:val>
                                            <p:strVal val="#ppt_x"/>
                                          </p:val>
                                        </p:tav>
                                      </p:tavLst>
                                    </p:anim>
                                    <p:anim calcmode="lin" valueType="num">
                                      <p:cBhvr additive="base">
                                        <p:cTn id="30" dur="500" fill="hold"/>
                                        <p:tgtEl>
                                          <p:spTgt spid="9"/>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60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fill="hold"/>
                                        <p:tgtEl>
                                          <p:spTgt spid="10"/>
                                        </p:tgtEl>
                                        <p:attrNameLst>
                                          <p:attrName>ppt_x</p:attrName>
                                        </p:attrNameLst>
                                      </p:cBhvr>
                                      <p:tavLst>
                                        <p:tav tm="0">
                                          <p:val>
                                            <p:strVal val="#ppt_x"/>
                                          </p:val>
                                        </p:tav>
                                        <p:tav tm="100000">
                                          <p:val>
                                            <p:strVal val="#ppt_x"/>
                                          </p:val>
                                        </p:tav>
                                      </p:tavLst>
                                    </p:anim>
                                    <p:anim calcmode="lin" valueType="num">
                                      <p:cBhvr additive="base">
                                        <p:cTn id="34" dur="500" fill="hold"/>
                                        <p:tgtEl>
                                          <p:spTgt spid="10"/>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80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100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fill="hold"/>
                                        <p:tgtEl>
                                          <p:spTgt spid="12"/>
                                        </p:tgtEl>
                                        <p:attrNameLst>
                                          <p:attrName>ppt_x</p:attrName>
                                        </p:attrNameLst>
                                      </p:cBhvr>
                                      <p:tavLst>
                                        <p:tav tm="0">
                                          <p:val>
                                            <p:strVal val="#ppt_x"/>
                                          </p:val>
                                        </p:tav>
                                        <p:tav tm="100000">
                                          <p:val>
                                            <p:strVal val="#ppt_x"/>
                                          </p:val>
                                        </p:tav>
                                      </p:tavLst>
                                    </p:anim>
                                    <p:anim calcmode="lin" valueType="num">
                                      <p:cBhvr additive="base">
                                        <p:cTn id="4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P spid="7" grpId="0"/>
      <p:bldP spid="8" grpId="0"/>
      <p:bldP spid="9" grpId="0"/>
      <p:bldP spid="10" grpId="0"/>
      <p:bldP spid="11" grpId="0"/>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2519828" y="2737976"/>
            <a:ext cx="954449" cy="822907"/>
            <a:chOff x="2708888" y="2737974"/>
            <a:chExt cx="954573" cy="822907"/>
          </a:xfrm>
        </p:grpSpPr>
        <p:sp>
          <p:nvSpPr>
            <p:cNvPr id="54" name="等腰三角形 53"/>
            <p:cNvSpPr/>
            <p:nvPr/>
          </p:nvSpPr>
          <p:spPr>
            <a:xfrm>
              <a:off x="2708888" y="2737974"/>
              <a:ext cx="954573" cy="822907"/>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Freeform 80"/>
            <p:cNvSpPr>
              <a:spLocks noEditPoints="1"/>
            </p:cNvSpPr>
            <p:nvPr/>
          </p:nvSpPr>
          <p:spPr bwMode="auto">
            <a:xfrm>
              <a:off x="2986943" y="3120852"/>
              <a:ext cx="322263" cy="323850"/>
            </a:xfrm>
            <a:custGeom>
              <a:avLst/>
              <a:gdLst>
                <a:gd name="T0" fmla="*/ 1017 w 1017"/>
                <a:gd name="T1" fmla="*/ 28 h 1017"/>
                <a:gd name="T2" fmla="*/ 1017 w 1017"/>
                <a:gd name="T3" fmla="*/ 25 h 1017"/>
                <a:gd name="T4" fmla="*/ 1015 w 1017"/>
                <a:gd name="T5" fmla="*/ 19 h 1017"/>
                <a:gd name="T6" fmla="*/ 1014 w 1017"/>
                <a:gd name="T7" fmla="*/ 17 h 1017"/>
                <a:gd name="T8" fmla="*/ 1011 w 1017"/>
                <a:gd name="T9" fmla="*/ 12 h 1017"/>
                <a:gd name="T10" fmla="*/ 1008 w 1017"/>
                <a:gd name="T11" fmla="*/ 9 h 1017"/>
                <a:gd name="T12" fmla="*/ 1005 w 1017"/>
                <a:gd name="T13" fmla="*/ 6 h 1017"/>
                <a:gd name="T14" fmla="*/ 1003 w 1017"/>
                <a:gd name="T15" fmla="*/ 5 h 1017"/>
                <a:gd name="T16" fmla="*/ 1002 w 1017"/>
                <a:gd name="T17" fmla="*/ 4 h 1017"/>
                <a:gd name="T18" fmla="*/ 1002 w 1017"/>
                <a:gd name="T19" fmla="*/ 4 h 1017"/>
                <a:gd name="T20" fmla="*/ 995 w 1017"/>
                <a:gd name="T21" fmla="*/ 1 h 1017"/>
                <a:gd name="T22" fmla="*/ 991 w 1017"/>
                <a:gd name="T23" fmla="*/ 0 h 1017"/>
                <a:gd name="T24" fmla="*/ 984 w 1017"/>
                <a:gd name="T25" fmla="*/ 0 h 1017"/>
                <a:gd name="T26" fmla="*/ 983 w 1017"/>
                <a:gd name="T27" fmla="*/ 0 h 1017"/>
                <a:gd name="T28" fmla="*/ 977 w 1017"/>
                <a:gd name="T29" fmla="*/ 1 h 1017"/>
                <a:gd name="T30" fmla="*/ 973 w 1017"/>
                <a:gd name="T31" fmla="*/ 2 h 1017"/>
                <a:gd name="T32" fmla="*/ 968 w 1017"/>
                <a:gd name="T33" fmla="*/ 5 h 1017"/>
                <a:gd name="T34" fmla="*/ 968 w 1017"/>
                <a:gd name="T35" fmla="*/ 5 h 1017"/>
                <a:gd name="T36" fmla="*/ 10 w 1017"/>
                <a:gd name="T37" fmla="*/ 676 h 1017"/>
                <a:gd name="T38" fmla="*/ 1 w 1017"/>
                <a:gd name="T39" fmla="*/ 689 h 1017"/>
                <a:gd name="T40" fmla="*/ 0 w 1017"/>
                <a:gd name="T41" fmla="*/ 704 h 1017"/>
                <a:gd name="T42" fmla="*/ 3 w 1017"/>
                <a:gd name="T43" fmla="*/ 713 h 1017"/>
                <a:gd name="T44" fmla="*/ 13 w 1017"/>
                <a:gd name="T45" fmla="*/ 724 h 1017"/>
                <a:gd name="T46" fmla="*/ 27 w 1017"/>
                <a:gd name="T47" fmla="*/ 731 h 1017"/>
                <a:gd name="T48" fmla="*/ 350 w 1017"/>
                <a:gd name="T49" fmla="*/ 985 h 1017"/>
                <a:gd name="T50" fmla="*/ 351 w 1017"/>
                <a:gd name="T51" fmla="*/ 988 h 1017"/>
                <a:gd name="T52" fmla="*/ 354 w 1017"/>
                <a:gd name="T53" fmla="*/ 1000 h 1017"/>
                <a:gd name="T54" fmla="*/ 357 w 1017"/>
                <a:gd name="T55" fmla="*/ 1005 h 1017"/>
                <a:gd name="T56" fmla="*/ 365 w 1017"/>
                <a:gd name="T57" fmla="*/ 1012 h 1017"/>
                <a:gd name="T58" fmla="*/ 368 w 1017"/>
                <a:gd name="T59" fmla="*/ 1014 h 1017"/>
                <a:gd name="T60" fmla="*/ 376 w 1017"/>
                <a:gd name="T61" fmla="*/ 1016 h 1017"/>
                <a:gd name="T62" fmla="*/ 382 w 1017"/>
                <a:gd name="T63" fmla="*/ 1017 h 1017"/>
                <a:gd name="T64" fmla="*/ 393 w 1017"/>
                <a:gd name="T65" fmla="*/ 1015 h 1017"/>
                <a:gd name="T66" fmla="*/ 399 w 1017"/>
                <a:gd name="T67" fmla="*/ 1012 h 1017"/>
                <a:gd name="T68" fmla="*/ 405 w 1017"/>
                <a:gd name="T69" fmla="*/ 1006 h 1017"/>
                <a:gd name="T70" fmla="*/ 524 w 1017"/>
                <a:gd name="T71" fmla="*/ 821 h 1017"/>
                <a:gd name="T72" fmla="*/ 876 w 1017"/>
                <a:gd name="T73" fmla="*/ 1013 h 1017"/>
                <a:gd name="T74" fmla="*/ 891 w 1017"/>
                <a:gd name="T75" fmla="*/ 1017 h 1017"/>
                <a:gd name="T76" fmla="*/ 906 w 1017"/>
                <a:gd name="T77" fmla="*/ 1013 h 1017"/>
                <a:gd name="T78" fmla="*/ 921 w 1017"/>
                <a:gd name="T79" fmla="*/ 996 h 1017"/>
                <a:gd name="T80" fmla="*/ 1017 w 1017"/>
                <a:gd name="T81" fmla="*/ 34 h 1017"/>
                <a:gd name="T82" fmla="*/ 367 w 1017"/>
                <a:gd name="T83" fmla="*/ 667 h 1017"/>
                <a:gd name="T84" fmla="*/ 367 w 1017"/>
                <a:gd name="T85" fmla="*/ 667 h 1017"/>
                <a:gd name="T86" fmla="*/ 760 w 1017"/>
                <a:gd name="T87" fmla="*/ 328 h 1017"/>
                <a:gd name="T88" fmla="*/ 557 w 1017"/>
                <a:gd name="T89" fmla="*/ 767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17" h="1017">
                  <a:moveTo>
                    <a:pt x="1017" y="31"/>
                  </a:moveTo>
                  <a:lnTo>
                    <a:pt x="1017" y="31"/>
                  </a:lnTo>
                  <a:lnTo>
                    <a:pt x="1017" y="28"/>
                  </a:lnTo>
                  <a:lnTo>
                    <a:pt x="1017" y="28"/>
                  </a:lnTo>
                  <a:lnTo>
                    <a:pt x="1017" y="25"/>
                  </a:lnTo>
                  <a:lnTo>
                    <a:pt x="1017" y="25"/>
                  </a:lnTo>
                  <a:lnTo>
                    <a:pt x="1016" y="23"/>
                  </a:lnTo>
                  <a:lnTo>
                    <a:pt x="1016" y="23"/>
                  </a:lnTo>
                  <a:lnTo>
                    <a:pt x="1015" y="19"/>
                  </a:lnTo>
                  <a:lnTo>
                    <a:pt x="1015" y="19"/>
                  </a:lnTo>
                  <a:lnTo>
                    <a:pt x="1014" y="17"/>
                  </a:lnTo>
                  <a:lnTo>
                    <a:pt x="1014" y="17"/>
                  </a:lnTo>
                  <a:lnTo>
                    <a:pt x="1013" y="15"/>
                  </a:lnTo>
                  <a:lnTo>
                    <a:pt x="1013" y="15"/>
                  </a:lnTo>
                  <a:lnTo>
                    <a:pt x="1011" y="12"/>
                  </a:lnTo>
                  <a:lnTo>
                    <a:pt x="1011" y="12"/>
                  </a:lnTo>
                  <a:lnTo>
                    <a:pt x="1008" y="9"/>
                  </a:lnTo>
                  <a:lnTo>
                    <a:pt x="1008" y="9"/>
                  </a:lnTo>
                  <a:lnTo>
                    <a:pt x="1006" y="7"/>
                  </a:lnTo>
                  <a:lnTo>
                    <a:pt x="1006" y="7"/>
                  </a:lnTo>
                  <a:lnTo>
                    <a:pt x="1005" y="6"/>
                  </a:lnTo>
                  <a:lnTo>
                    <a:pt x="1005" y="6"/>
                  </a:lnTo>
                  <a:lnTo>
                    <a:pt x="1003" y="5"/>
                  </a:lnTo>
                  <a:lnTo>
                    <a:pt x="1003" y="5"/>
                  </a:lnTo>
                  <a:lnTo>
                    <a:pt x="1002" y="4"/>
                  </a:lnTo>
                  <a:lnTo>
                    <a:pt x="1002" y="4"/>
                  </a:lnTo>
                  <a:lnTo>
                    <a:pt x="1002" y="4"/>
                  </a:lnTo>
                  <a:lnTo>
                    <a:pt x="1002" y="4"/>
                  </a:lnTo>
                  <a:lnTo>
                    <a:pt x="1002" y="4"/>
                  </a:lnTo>
                  <a:lnTo>
                    <a:pt x="1002" y="4"/>
                  </a:lnTo>
                  <a:lnTo>
                    <a:pt x="998" y="2"/>
                  </a:lnTo>
                  <a:lnTo>
                    <a:pt x="998" y="2"/>
                  </a:lnTo>
                  <a:lnTo>
                    <a:pt x="995" y="1"/>
                  </a:lnTo>
                  <a:lnTo>
                    <a:pt x="995" y="1"/>
                  </a:lnTo>
                  <a:lnTo>
                    <a:pt x="991" y="0"/>
                  </a:lnTo>
                  <a:lnTo>
                    <a:pt x="991" y="0"/>
                  </a:lnTo>
                  <a:lnTo>
                    <a:pt x="988" y="0"/>
                  </a:lnTo>
                  <a:lnTo>
                    <a:pt x="988" y="0"/>
                  </a:lnTo>
                  <a:lnTo>
                    <a:pt x="984" y="0"/>
                  </a:lnTo>
                  <a:lnTo>
                    <a:pt x="984" y="0"/>
                  </a:lnTo>
                  <a:lnTo>
                    <a:pt x="983" y="0"/>
                  </a:lnTo>
                  <a:lnTo>
                    <a:pt x="983" y="0"/>
                  </a:lnTo>
                  <a:lnTo>
                    <a:pt x="981" y="0"/>
                  </a:lnTo>
                  <a:lnTo>
                    <a:pt x="981" y="0"/>
                  </a:lnTo>
                  <a:lnTo>
                    <a:pt x="977" y="1"/>
                  </a:lnTo>
                  <a:lnTo>
                    <a:pt x="977" y="1"/>
                  </a:lnTo>
                  <a:lnTo>
                    <a:pt x="973" y="2"/>
                  </a:lnTo>
                  <a:lnTo>
                    <a:pt x="973" y="2"/>
                  </a:lnTo>
                  <a:lnTo>
                    <a:pt x="971" y="3"/>
                  </a:lnTo>
                  <a:lnTo>
                    <a:pt x="971" y="3"/>
                  </a:lnTo>
                  <a:lnTo>
                    <a:pt x="968" y="5"/>
                  </a:lnTo>
                  <a:lnTo>
                    <a:pt x="968" y="5"/>
                  </a:lnTo>
                  <a:lnTo>
                    <a:pt x="968" y="5"/>
                  </a:lnTo>
                  <a:lnTo>
                    <a:pt x="968" y="5"/>
                  </a:lnTo>
                  <a:lnTo>
                    <a:pt x="14" y="673"/>
                  </a:lnTo>
                  <a:lnTo>
                    <a:pt x="14" y="673"/>
                  </a:lnTo>
                  <a:lnTo>
                    <a:pt x="10" y="676"/>
                  </a:lnTo>
                  <a:lnTo>
                    <a:pt x="6" y="680"/>
                  </a:lnTo>
                  <a:lnTo>
                    <a:pt x="3" y="684"/>
                  </a:lnTo>
                  <a:lnTo>
                    <a:pt x="1" y="689"/>
                  </a:lnTo>
                  <a:lnTo>
                    <a:pt x="0" y="693"/>
                  </a:lnTo>
                  <a:lnTo>
                    <a:pt x="0" y="698"/>
                  </a:lnTo>
                  <a:lnTo>
                    <a:pt x="0" y="704"/>
                  </a:lnTo>
                  <a:lnTo>
                    <a:pt x="1" y="708"/>
                  </a:lnTo>
                  <a:lnTo>
                    <a:pt x="1" y="708"/>
                  </a:lnTo>
                  <a:lnTo>
                    <a:pt x="3" y="713"/>
                  </a:lnTo>
                  <a:lnTo>
                    <a:pt x="6" y="718"/>
                  </a:lnTo>
                  <a:lnTo>
                    <a:pt x="10" y="721"/>
                  </a:lnTo>
                  <a:lnTo>
                    <a:pt x="13" y="724"/>
                  </a:lnTo>
                  <a:lnTo>
                    <a:pt x="17" y="727"/>
                  </a:lnTo>
                  <a:lnTo>
                    <a:pt x="21" y="730"/>
                  </a:lnTo>
                  <a:lnTo>
                    <a:pt x="27" y="731"/>
                  </a:lnTo>
                  <a:lnTo>
                    <a:pt x="32" y="731"/>
                  </a:lnTo>
                  <a:lnTo>
                    <a:pt x="350" y="731"/>
                  </a:lnTo>
                  <a:lnTo>
                    <a:pt x="350" y="985"/>
                  </a:lnTo>
                  <a:lnTo>
                    <a:pt x="350" y="985"/>
                  </a:lnTo>
                  <a:lnTo>
                    <a:pt x="351" y="988"/>
                  </a:lnTo>
                  <a:lnTo>
                    <a:pt x="351" y="988"/>
                  </a:lnTo>
                  <a:lnTo>
                    <a:pt x="352" y="995"/>
                  </a:lnTo>
                  <a:lnTo>
                    <a:pt x="352" y="995"/>
                  </a:lnTo>
                  <a:lnTo>
                    <a:pt x="354" y="1000"/>
                  </a:lnTo>
                  <a:lnTo>
                    <a:pt x="354" y="1000"/>
                  </a:lnTo>
                  <a:lnTo>
                    <a:pt x="357" y="1005"/>
                  </a:lnTo>
                  <a:lnTo>
                    <a:pt x="357" y="1005"/>
                  </a:lnTo>
                  <a:lnTo>
                    <a:pt x="362" y="1010"/>
                  </a:lnTo>
                  <a:lnTo>
                    <a:pt x="362" y="1010"/>
                  </a:lnTo>
                  <a:lnTo>
                    <a:pt x="365" y="1012"/>
                  </a:lnTo>
                  <a:lnTo>
                    <a:pt x="365" y="1012"/>
                  </a:lnTo>
                  <a:lnTo>
                    <a:pt x="368" y="1014"/>
                  </a:lnTo>
                  <a:lnTo>
                    <a:pt x="368" y="1014"/>
                  </a:lnTo>
                  <a:lnTo>
                    <a:pt x="370" y="1015"/>
                  </a:lnTo>
                  <a:lnTo>
                    <a:pt x="370" y="1015"/>
                  </a:lnTo>
                  <a:lnTo>
                    <a:pt x="376" y="1016"/>
                  </a:lnTo>
                  <a:lnTo>
                    <a:pt x="382" y="1017"/>
                  </a:lnTo>
                  <a:lnTo>
                    <a:pt x="382" y="1017"/>
                  </a:lnTo>
                  <a:lnTo>
                    <a:pt x="382" y="1017"/>
                  </a:lnTo>
                  <a:lnTo>
                    <a:pt x="387" y="1016"/>
                  </a:lnTo>
                  <a:lnTo>
                    <a:pt x="393" y="1015"/>
                  </a:lnTo>
                  <a:lnTo>
                    <a:pt x="393" y="1015"/>
                  </a:lnTo>
                  <a:lnTo>
                    <a:pt x="395" y="1014"/>
                  </a:lnTo>
                  <a:lnTo>
                    <a:pt x="395" y="1014"/>
                  </a:lnTo>
                  <a:lnTo>
                    <a:pt x="399" y="1012"/>
                  </a:lnTo>
                  <a:lnTo>
                    <a:pt x="403" y="1007"/>
                  </a:lnTo>
                  <a:lnTo>
                    <a:pt x="403" y="1007"/>
                  </a:lnTo>
                  <a:lnTo>
                    <a:pt x="405" y="1006"/>
                  </a:lnTo>
                  <a:lnTo>
                    <a:pt x="405" y="1006"/>
                  </a:lnTo>
                  <a:lnTo>
                    <a:pt x="409" y="1002"/>
                  </a:lnTo>
                  <a:lnTo>
                    <a:pt x="524" y="821"/>
                  </a:lnTo>
                  <a:lnTo>
                    <a:pt x="524" y="821"/>
                  </a:lnTo>
                  <a:lnTo>
                    <a:pt x="526" y="822"/>
                  </a:lnTo>
                  <a:lnTo>
                    <a:pt x="876" y="1013"/>
                  </a:lnTo>
                  <a:lnTo>
                    <a:pt x="876" y="1013"/>
                  </a:lnTo>
                  <a:lnTo>
                    <a:pt x="883" y="1016"/>
                  </a:lnTo>
                  <a:lnTo>
                    <a:pt x="891" y="1017"/>
                  </a:lnTo>
                  <a:lnTo>
                    <a:pt x="898" y="1016"/>
                  </a:lnTo>
                  <a:lnTo>
                    <a:pt x="906" y="1013"/>
                  </a:lnTo>
                  <a:lnTo>
                    <a:pt x="906" y="1013"/>
                  </a:lnTo>
                  <a:lnTo>
                    <a:pt x="912" y="1009"/>
                  </a:lnTo>
                  <a:lnTo>
                    <a:pt x="917" y="1003"/>
                  </a:lnTo>
                  <a:lnTo>
                    <a:pt x="921" y="996"/>
                  </a:lnTo>
                  <a:lnTo>
                    <a:pt x="922" y="988"/>
                  </a:lnTo>
                  <a:lnTo>
                    <a:pt x="1017" y="34"/>
                  </a:lnTo>
                  <a:lnTo>
                    <a:pt x="1017" y="34"/>
                  </a:lnTo>
                  <a:lnTo>
                    <a:pt x="1017" y="31"/>
                  </a:lnTo>
                  <a:lnTo>
                    <a:pt x="1017" y="31"/>
                  </a:lnTo>
                  <a:close/>
                  <a:moveTo>
                    <a:pt x="367" y="667"/>
                  </a:moveTo>
                  <a:lnTo>
                    <a:pt x="133" y="667"/>
                  </a:lnTo>
                  <a:lnTo>
                    <a:pt x="773" y="219"/>
                  </a:lnTo>
                  <a:lnTo>
                    <a:pt x="367" y="667"/>
                  </a:lnTo>
                  <a:close/>
                  <a:moveTo>
                    <a:pt x="413" y="875"/>
                  </a:moveTo>
                  <a:lnTo>
                    <a:pt x="413" y="711"/>
                  </a:lnTo>
                  <a:lnTo>
                    <a:pt x="760" y="328"/>
                  </a:lnTo>
                  <a:lnTo>
                    <a:pt x="413" y="875"/>
                  </a:lnTo>
                  <a:close/>
                  <a:moveTo>
                    <a:pt x="864" y="934"/>
                  </a:moveTo>
                  <a:lnTo>
                    <a:pt x="557" y="767"/>
                  </a:lnTo>
                  <a:lnTo>
                    <a:pt x="941" y="162"/>
                  </a:lnTo>
                  <a:lnTo>
                    <a:pt x="864" y="934"/>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2"/>
                </a:solidFill>
              </a:endParaRPr>
            </a:p>
          </p:txBody>
        </p:sp>
      </p:grpSp>
      <p:grpSp>
        <p:nvGrpSpPr>
          <p:cNvPr id="20" name="组合 19"/>
          <p:cNvGrpSpPr/>
          <p:nvPr/>
        </p:nvGrpSpPr>
        <p:grpSpPr>
          <a:xfrm>
            <a:off x="6086337" y="2737976"/>
            <a:ext cx="954449" cy="822907"/>
            <a:chOff x="6276000" y="2737974"/>
            <a:chExt cx="954573" cy="822907"/>
          </a:xfrm>
        </p:grpSpPr>
        <p:sp>
          <p:nvSpPr>
            <p:cNvPr id="55" name="等腰三角形 54"/>
            <p:cNvSpPr/>
            <p:nvPr/>
          </p:nvSpPr>
          <p:spPr>
            <a:xfrm>
              <a:off x="6276000" y="2737974"/>
              <a:ext cx="954573" cy="822907"/>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Freeform 49"/>
            <p:cNvSpPr>
              <a:spLocks noEditPoints="1"/>
            </p:cNvSpPr>
            <p:nvPr/>
          </p:nvSpPr>
          <p:spPr bwMode="auto">
            <a:xfrm>
              <a:off x="6591361" y="3120852"/>
              <a:ext cx="323850" cy="323850"/>
            </a:xfrm>
            <a:custGeom>
              <a:avLst/>
              <a:gdLst>
                <a:gd name="T0" fmla="*/ 992 w 1017"/>
                <a:gd name="T1" fmla="*/ 1 h 1018"/>
                <a:gd name="T2" fmla="*/ 808 w 1017"/>
                <a:gd name="T3" fmla="*/ 193 h 1018"/>
                <a:gd name="T4" fmla="*/ 732 w 1017"/>
                <a:gd name="T5" fmla="*/ 277 h 1018"/>
                <a:gd name="T6" fmla="*/ 563 w 1017"/>
                <a:gd name="T7" fmla="*/ 447 h 1018"/>
                <a:gd name="T8" fmla="*/ 480 w 1017"/>
                <a:gd name="T9" fmla="*/ 519 h 1018"/>
                <a:gd name="T10" fmla="*/ 222 w 1017"/>
                <a:gd name="T11" fmla="*/ 604 h 1018"/>
                <a:gd name="T12" fmla="*/ 131 w 1017"/>
                <a:gd name="T13" fmla="*/ 672 h 1018"/>
                <a:gd name="T14" fmla="*/ 0 w 1017"/>
                <a:gd name="T15" fmla="*/ 986 h 1018"/>
                <a:gd name="T16" fmla="*/ 46 w 1017"/>
                <a:gd name="T17" fmla="*/ 1014 h 1018"/>
                <a:gd name="T18" fmla="*/ 275 w 1017"/>
                <a:gd name="T19" fmla="*/ 780 h 1018"/>
                <a:gd name="T20" fmla="*/ 505 w 1017"/>
                <a:gd name="T21" fmla="*/ 608 h 1018"/>
                <a:gd name="T22" fmla="*/ 618 w 1017"/>
                <a:gd name="T23" fmla="*/ 625 h 1018"/>
                <a:gd name="T24" fmla="*/ 668 w 1017"/>
                <a:gd name="T25" fmla="*/ 534 h 1018"/>
                <a:gd name="T26" fmla="*/ 864 w 1017"/>
                <a:gd name="T27" fmla="*/ 375 h 1018"/>
                <a:gd name="T28" fmla="*/ 922 w 1017"/>
                <a:gd name="T29" fmla="*/ 287 h 1018"/>
                <a:gd name="T30" fmla="*/ 211 w 1017"/>
                <a:gd name="T31" fmla="*/ 730 h 1018"/>
                <a:gd name="T32" fmla="*/ 211 w 1017"/>
                <a:gd name="T33" fmla="*/ 671 h 1018"/>
                <a:gd name="T34" fmla="*/ 253 w 1017"/>
                <a:gd name="T35" fmla="*/ 706 h 1018"/>
                <a:gd name="T36" fmla="*/ 555 w 1017"/>
                <a:gd name="T37" fmla="*/ 568 h 1018"/>
                <a:gd name="T38" fmla="*/ 566 w 1017"/>
                <a:gd name="T39" fmla="*/ 510 h 1018"/>
                <a:gd name="T40" fmla="*/ 602 w 1017"/>
                <a:gd name="T41" fmla="*/ 554 h 1018"/>
                <a:gd name="T42" fmla="*/ 804 w 1017"/>
                <a:gd name="T43" fmla="*/ 309 h 1018"/>
                <a:gd name="T44" fmla="*/ 826 w 1017"/>
                <a:gd name="T45" fmla="*/ 255 h 1018"/>
                <a:gd name="T46" fmla="*/ 853 w 1017"/>
                <a:gd name="T47" fmla="*/ 304 h 1018"/>
                <a:gd name="T48" fmla="*/ 164 w 1017"/>
                <a:gd name="T49" fmla="*/ 968 h 1018"/>
                <a:gd name="T50" fmla="*/ 191 w 1017"/>
                <a:gd name="T51" fmla="*/ 1018 h 1018"/>
                <a:gd name="T52" fmla="*/ 214 w 1017"/>
                <a:gd name="T53" fmla="*/ 964 h 1018"/>
                <a:gd name="T54" fmla="*/ 321 w 1017"/>
                <a:gd name="T55" fmla="*/ 973 h 1018"/>
                <a:gd name="T56" fmla="*/ 356 w 1017"/>
                <a:gd name="T57" fmla="*/ 1017 h 1018"/>
                <a:gd name="T58" fmla="*/ 367 w 1017"/>
                <a:gd name="T59" fmla="*/ 959 h 1018"/>
                <a:gd name="T60" fmla="*/ 478 w 1017"/>
                <a:gd name="T61" fmla="*/ 980 h 1018"/>
                <a:gd name="T62" fmla="*/ 522 w 1017"/>
                <a:gd name="T63" fmla="*/ 1015 h 1018"/>
                <a:gd name="T64" fmla="*/ 522 w 1017"/>
                <a:gd name="T65" fmla="*/ 957 h 1018"/>
                <a:gd name="T66" fmla="*/ 637 w 1017"/>
                <a:gd name="T67" fmla="*/ 986 h 1018"/>
                <a:gd name="T68" fmla="*/ 686 w 1017"/>
                <a:gd name="T69" fmla="*/ 1013 h 1018"/>
                <a:gd name="T70" fmla="*/ 674 w 1017"/>
                <a:gd name="T71" fmla="*/ 955 h 1018"/>
                <a:gd name="T72" fmla="*/ 795 w 1017"/>
                <a:gd name="T73" fmla="*/ 986 h 1018"/>
                <a:gd name="T74" fmla="*/ 849 w 1017"/>
                <a:gd name="T75" fmla="*/ 1009 h 1018"/>
                <a:gd name="T76" fmla="*/ 826 w 1017"/>
                <a:gd name="T77" fmla="*/ 954 h 1018"/>
                <a:gd name="T78" fmla="*/ 955 w 1017"/>
                <a:gd name="T79" fmla="*/ 993 h 1018"/>
                <a:gd name="T80" fmla="*/ 1012 w 1017"/>
                <a:gd name="T81" fmla="*/ 1005 h 1018"/>
                <a:gd name="T82" fmla="*/ 986 w 1017"/>
                <a:gd name="T83" fmla="*/ 954 h 1018"/>
                <a:gd name="T84" fmla="*/ 61 w 1017"/>
                <a:gd name="T85" fmla="*/ 815 h 1018"/>
                <a:gd name="T86" fmla="*/ 2 w 1017"/>
                <a:gd name="T87" fmla="*/ 815 h 1018"/>
                <a:gd name="T88" fmla="*/ 31 w 1017"/>
                <a:gd name="T89" fmla="*/ 700 h 1018"/>
                <a:gd name="T90" fmla="*/ 58 w 1017"/>
                <a:gd name="T91" fmla="*/ 650 h 1018"/>
                <a:gd name="T92" fmla="*/ 0 w 1017"/>
                <a:gd name="T93" fmla="*/ 662 h 1018"/>
                <a:gd name="T94" fmla="*/ 31 w 1017"/>
                <a:gd name="T95" fmla="*/ 541 h 1018"/>
                <a:gd name="T96" fmla="*/ 54 w 1017"/>
                <a:gd name="T97" fmla="*/ 486 h 1018"/>
                <a:gd name="T98" fmla="*/ 0 w 1017"/>
                <a:gd name="T99" fmla="*/ 509 h 1018"/>
                <a:gd name="T100" fmla="*/ 38 w 1017"/>
                <a:gd name="T101" fmla="*/ 381 h 1018"/>
                <a:gd name="T102" fmla="*/ 50 w 1017"/>
                <a:gd name="T103" fmla="*/ 324 h 1018"/>
                <a:gd name="T104" fmla="*/ 0 w 1017"/>
                <a:gd name="T105" fmla="*/ 350 h 1018"/>
                <a:gd name="T106" fmla="*/ 44 w 1017"/>
                <a:gd name="T107" fmla="*/ 220 h 1018"/>
                <a:gd name="T108" fmla="*/ 44 w 1017"/>
                <a:gd name="T109" fmla="*/ 162 h 1018"/>
                <a:gd name="T110" fmla="*/ 0 w 1017"/>
                <a:gd name="T111" fmla="*/ 198 h 1018"/>
                <a:gd name="T112" fmla="*/ 50 w 1017"/>
                <a:gd name="T113" fmla="*/ 58 h 1018"/>
                <a:gd name="T114" fmla="*/ 38 w 1017"/>
                <a:gd name="T115" fmla="*/ 1 h 1018"/>
                <a:gd name="T116" fmla="*/ 2 w 1017"/>
                <a:gd name="T117" fmla="*/ 44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7" h="1018">
                  <a:moveTo>
                    <a:pt x="1012" y="50"/>
                  </a:moveTo>
                  <a:lnTo>
                    <a:pt x="1012" y="50"/>
                  </a:lnTo>
                  <a:lnTo>
                    <a:pt x="1015" y="44"/>
                  </a:lnTo>
                  <a:lnTo>
                    <a:pt x="1017" y="38"/>
                  </a:lnTo>
                  <a:lnTo>
                    <a:pt x="1017" y="31"/>
                  </a:lnTo>
                  <a:lnTo>
                    <a:pt x="1017" y="26"/>
                  </a:lnTo>
                  <a:lnTo>
                    <a:pt x="1015" y="20"/>
                  </a:lnTo>
                  <a:lnTo>
                    <a:pt x="1012" y="14"/>
                  </a:lnTo>
                  <a:lnTo>
                    <a:pt x="1009" y="10"/>
                  </a:lnTo>
                  <a:lnTo>
                    <a:pt x="1003" y="6"/>
                  </a:lnTo>
                  <a:lnTo>
                    <a:pt x="1003" y="6"/>
                  </a:lnTo>
                  <a:lnTo>
                    <a:pt x="998" y="2"/>
                  </a:lnTo>
                  <a:lnTo>
                    <a:pt x="992" y="1"/>
                  </a:lnTo>
                  <a:lnTo>
                    <a:pt x="985" y="0"/>
                  </a:lnTo>
                  <a:lnTo>
                    <a:pt x="980" y="1"/>
                  </a:lnTo>
                  <a:lnTo>
                    <a:pt x="973" y="2"/>
                  </a:lnTo>
                  <a:lnTo>
                    <a:pt x="968" y="6"/>
                  </a:lnTo>
                  <a:lnTo>
                    <a:pt x="964" y="10"/>
                  </a:lnTo>
                  <a:lnTo>
                    <a:pt x="959" y="14"/>
                  </a:lnTo>
                  <a:lnTo>
                    <a:pt x="841" y="192"/>
                  </a:lnTo>
                  <a:lnTo>
                    <a:pt x="841" y="192"/>
                  </a:lnTo>
                  <a:lnTo>
                    <a:pt x="834" y="191"/>
                  </a:lnTo>
                  <a:lnTo>
                    <a:pt x="826" y="191"/>
                  </a:lnTo>
                  <a:lnTo>
                    <a:pt x="826" y="191"/>
                  </a:lnTo>
                  <a:lnTo>
                    <a:pt x="817" y="191"/>
                  </a:lnTo>
                  <a:lnTo>
                    <a:pt x="808" y="193"/>
                  </a:lnTo>
                  <a:lnTo>
                    <a:pt x="799" y="196"/>
                  </a:lnTo>
                  <a:lnTo>
                    <a:pt x="790" y="199"/>
                  </a:lnTo>
                  <a:lnTo>
                    <a:pt x="781" y="203"/>
                  </a:lnTo>
                  <a:lnTo>
                    <a:pt x="774" y="207"/>
                  </a:lnTo>
                  <a:lnTo>
                    <a:pt x="766" y="213"/>
                  </a:lnTo>
                  <a:lnTo>
                    <a:pt x="760" y="219"/>
                  </a:lnTo>
                  <a:lnTo>
                    <a:pt x="753" y="226"/>
                  </a:lnTo>
                  <a:lnTo>
                    <a:pt x="748" y="233"/>
                  </a:lnTo>
                  <a:lnTo>
                    <a:pt x="743" y="241"/>
                  </a:lnTo>
                  <a:lnTo>
                    <a:pt x="738" y="249"/>
                  </a:lnTo>
                  <a:lnTo>
                    <a:pt x="736" y="258"/>
                  </a:lnTo>
                  <a:lnTo>
                    <a:pt x="733" y="267"/>
                  </a:lnTo>
                  <a:lnTo>
                    <a:pt x="732" y="277"/>
                  </a:lnTo>
                  <a:lnTo>
                    <a:pt x="731" y="287"/>
                  </a:lnTo>
                  <a:lnTo>
                    <a:pt x="731" y="287"/>
                  </a:lnTo>
                  <a:lnTo>
                    <a:pt x="732" y="294"/>
                  </a:lnTo>
                  <a:lnTo>
                    <a:pt x="733" y="302"/>
                  </a:lnTo>
                  <a:lnTo>
                    <a:pt x="736" y="316"/>
                  </a:lnTo>
                  <a:lnTo>
                    <a:pt x="623" y="461"/>
                  </a:lnTo>
                  <a:lnTo>
                    <a:pt x="623" y="461"/>
                  </a:lnTo>
                  <a:lnTo>
                    <a:pt x="612" y="454"/>
                  </a:lnTo>
                  <a:lnTo>
                    <a:pt x="599" y="450"/>
                  </a:lnTo>
                  <a:lnTo>
                    <a:pt x="586" y="447"/>
                  </a:lnTo>
                  <a:lnTo>
                    <a:pt x="572" y="446"/>
                  </a:lnTo>
                  <a:lnTo>
                    <a:pt x="572" y="446"/>
                  </a:lnTo>
                  <a:lnTo>
                    <a:pt x="563" y="447"/>
                  </a:lnTo>
                  <a:lnTo>
                    <a:pt x="554" y="448"/>
                  </a:lnTo>
                  <a:lnTo>
                    <a:pt x="545" y="450"/>
                  </a:lnTo>
                  <a:lnTo>
                    <a:pt x="537" y="453"/>
                  </a:lnTo>
                  <a:lnTo>
                    <a:pt x="528" y="456"/>
                  </a:lnTo>
                  <a:lnTo>
                    <a:pt x="521" y="462"/>
                  </a:lnTo>
                  <a:lnTo>
                    <a:pt x="513" y="467"/>
                  </a:lnTo>
                  <a:lnTo>
                    <a:pt x="507" y="472"/>
                  </a:lnTo>
                  <a:lnTo>
                    <a:pt x="500" y="479"/>
                  </a:lnTo>
                  <a:lnTo>
                    <a:pt x="495" y="486"/>
                  </a:lnTo>
                  <a:lnTo>
                    <a:pt x="490" y="494"/>
                  </a:lnTo>
                  <a:lnTo>
                    <a:pt x="486" y="501"/>
                  </a:lnTo>
                  <a:lnTo>
                    <a:pt x="483" y="510"/>
                  </a:lnTo>
                  <a:lnTo>
                    <a:pt x="480" y="519"/>
                  </a:lnTo>
                  <a:lnTo>
                    <a:pt x="479" y="528"/>
                  </a:lnTo>
                  <a:lnTo>
                    <a:pt x="478" y="537"/>
                  </a:lnTo>
                  <a:lnTo>
                    <a:pt x="297" y="642"/>
                  </a:lnTo>
                  <a:lnTo>
                    <a:pt x="297" y="642"/>
                  </a:lnTo>
                  <a:lnTo>
                    <a:pt x="291" y="633"/>
                  </a:lnTo>
                  <a:lnTo>
                    <a:pt x="282" y="627"/>
                  </a:lnTo>
                  <a:lnTo>
                    <a:pt x="274" y="620"/>
                  </a:lnTo>
                  <a:lnTo>
                    <a:pt x="265" y="615"/>
                  </a:lnTo>
                  <a:lnTo>
                    <a:pt x="256" y="611"/>
                  </a:lnTo>
                  <a:lnTo>
                    <a:pt x="245" y="608"/>
                  </a:lnTo>
                  <a:lnTo>
                    <a:pt x="234" y="605"/>
                  </a:lnTo>
                  <a:lnTo>
                    <a:pt x="222" y="604"/>
                  </a:lnTo>
                  <a:lnTo>
                    <a:pt x="222" y="604"/>
                  </a:lnTo>
                  <a:lnTo>
                    <a:pt x="213" y="605"/>
                  </a:lnTo>
                  <a:lnTo>
                    <a:pt x="203" y="606"/>
                  </a:lnTo>
                  <a:lnTo>
                    <a:pt x="194" y="609"/>
                  </a:lnTo>
                  <a:lnTo>
                    <a:pt x="186" y="612"/>
                  </a:lnTo>
                  <a:lnTo>
                    <a:pt x="177" y="616"/>
                  </a:lnTo>
                  <a:lnTo>
                    <a:pt x="170" y="620"/>
                  </a:lnTo>
                  <a:lnTo>
                    <a:pt x="162" y="627"/>
                  </a:lnTo>
                  <a:lnTo>
                    <a:pt x="155" y="632"/>
                  </a:lnTo>
                  <a:lnTo>
                    <a:pt x="149" y="640"/>
                  </a:lnTo>
                  <a:lnTo>
                    <a:pt x="144" y="647"/>
                  </a:lnTo>
                  <a:lnTo>
                    <a:pt x="139" y="655"/>
                  </a:lnTo>
                  <a:lnTo>
                    <a:pt x="134" y="663"/>
                  </a:lnTo>
                  <a:lnTo>
                    <a:pt x="131" y="672"/>
                  </a:lnTo>
                  <a:lnTo>
                    <a:pt x="129" y="681"/>
                  </a:lnTo>
                  <a:lnTo>
                    <a:pt x="128" y="690"/>
                  </a:lnTo>
                  <a:lnTo>
                    <a:pt x="127" y="700"/>
                  </a:lnTo>
                  <a:lnTo>
                    <a:pt x="127" y="700"/>
                  </a:lnTo>
                  <a:lnTo>
                    <a:pt x="128" y="715"/>
                  </a:lnTo>
                  <a:lnTo>
                    <a:pt x="132" y="730"/>
                  </a:lnTo>
                  <a:lnTo>
                    <a:pt x="138" y="743"/>
                  </a:lnTo>
                  <a:lnTo>
                    <a:pt x="145" y="756"/>
                  </a:lnTo>
                  <a:lnTo>
                    <a:pt x="6" y="969"/>
                  </a:lnTo>
                  <a:lnTo>
                    <a:pt x="6" y="969"/>
                  </a:lnTo>
                  <a:lnTo>
                    <a:pt x="2" y="975"/>
                  </a:lnTo>
                  <a:lnTo>
                    <a:pt x="0" y="981"/>
                  </a:lnTo>
                  <a:lnTo>
                    <a:pt x="0" y="986"/>
                  </a:lnTo>
                  <a:lnTo>
                    <a:pt x="0" y="993"/>
                  </a:lnTo>
                  <a:lnTo>
                    <a:pt x="2" y="998"/>
                  </a:lnTo>
                  <a:lnTo>
                    <a:pt x="6" y="1003"/>
                  </a:lnTo>
                  <a:lnTo>
                    <a:pt x="9" y="1009"/>
                  </a:lnTo>
                  <a:lnTo>
                    <a:pt x="14" y="1013"/>
                  </a:lnTo>
                  <a:lnTo>
                    <a:pt x="14" y="1013"/>
                  </a:lnTo>
                  <a:lnTo>
                    <a:pt x="19" y="1015"/>
                  </a:lnTo>
                  <a:lnTo>
                    <a:pt x="23" y="1016"/>
                  </a:lnTo>
                  <a:lnTo>
                    <a:pt x="27" y="1017"/>
                  </a:lnTo>
                  <a:lnTo>
                    <a:pt x="31" y="1018"/>
                  </a:lnTo>
                  <a:lnTo>
                    <a:pt x="31" y="1018"/>
                  </a:lnTo>
                  <a:lnTo>
                    <a:pt x="40" y="1017"/>
                  </a:lnTo>
                  <a:lnTo>
                    <a:pt x="46" y="1014"/>
                  </a:lnTo>
                  <a:lnTo>
                    <a:pt x="53" y="1010"/>
                  </a:lnTo>
                  <a:lnTo>
                    <a:pt x="58" y="1003"/>
                  </a:lnTo>
                  <a:lnTo>
                    <a:pt x="198" y="792"/>
                  </a:lnTo>
                  <a:lnTo>
                    <a:pt x="198" y="792"/>
                  </a:lnTo>
                  <a:lnTo>
                    <a:pt x="210" y="794"/>
                  </a:lnTo>
                  <a:lnTo>
                    <a:pt x="222" y="795"/>
                  </a:lnTo>
                  <a:lnTo>
                    <a:pt x="222" y="795"/>
                  </a:lnTo>
                  <a:lnTo>
                    <a:pt x="232" y="795"/>
                  </a:lnTo>
                  <a:lnTo>
                    <a:pt x="242" y="793"/>
                  </a:lnTo>
                  <a:lnTo>
                    <a:pt x="250" y="791"/>
                  </a:lnTo>
                  <a:lnTo>
                    <a:pt x="259" y="788"/>
                  </a:lnTo>
                  <a:lnTo>
                    <a:pt x="267" y="785"/>
                  </a:lnTo>
                  <a:lnTo>
                    <a:pt x="275" y="780"/>
                  </a:lnTo>
                  <a:lnTo>
                    <a:pt x="282" y="775"/>
                  </a:lnTo>
                  <a:lnTo>
                    <a:pt x="289" y="769"/>
                  </a:lnTo>
                  <a:lnTo>
                    <a:pt x="294" y="762"/>
                  </a:lnTo>
                  <a:lnTo>
                    <a:pt x="301" y="756"/>
                  </a:lnTo>
                  <a:lnTo>
                    <a:pt x="305" y="748"/>
                  </a:lnTo>
                  <a:lnTo>
                    <a:pt x="309" y="740"/>
                  </a:lnTo>
                  <a:lnTo>
                    <a:pt x="313" y="731"/>
                  </a:lnTo>
                  <a:lnTo>
                    <a:pt x="315" y="722"/>
                  </a:lnTo>
                  <a:lnTo>
                    <a:pt x="317" y="714"/>
                  </a:lnTo>
                  <a:lnTo>
                    <a:pt x="318" y="704"/>
                  </a:lnTo>
                  <a:lnTo>
                    <a:pt x="497" y="599"/>
                  </a:lnTo>
                  <a:lnTo>
                    <a:pt x="497" y="599"/>
                  </a:lnTo>
                  <a:lnTo>
                    <a:pt x="505" y="608"/>
                  </a:lnTo>
                  <a:lnTo>
                    <a:pt x="512" y="614"/>
                  </a:lnTo>
                  <a:lnTo>
                    <a:pt x="521" y="620"/>
                  </a:lnTo>
                  <a:lnTo>
                    <a:pt x="530" y="626"/>
                  </a:lnTo>
                  <a:lnTo>
                    <a:pt x="540" y="630"/>
                  </a:lnTo>
                  <a:lnTo>
                    <a:pt x="551" y="633"/>
                  </a:lnTo>
                  <a:lnTo>
                    <a:pt x="561" y="635"/>
                  </a:lnTo>
                  <a:lnTo>
                    <a:pt x="572" y="637"/>
                  </a:lnTo>
                  <a:lnTo>
                    <a:pt x="572" y="637"/>
                  </a:lnTo>
                  <a:lnTo>
                    <a:pt x="582" y="635"/>
                  </a:lnTo>
                  <a:lnTo>
                    <a:pt x="591" y="634"/>
                  </a:lnTo>
                  <a:lnTo>
                    <a:pt x="601" y="632"/>
                  </a:lnTo>
                  <a:lnTo>
                    <a:pt x="610" y="629"/>
                  </a:lnTo>
                  <a:lnTo>
                    <a:pt x="618" y="625"/>
                  </a:lnTo>
                  <a:lnTo>
                    <a:pt x="626" y="620"/>
                  </a:lnTo>
                  <a:lnTo>
                    <a:pt x="633" y="615"/>
                  </a:lnTo>
                  <a:lnTo>
                    <a:pt x="640" y="609"/>
                  </a:lnTo>
                  <a:lnTo>
                    <a:pt x="646" y="602"/>
                  </a:lnTo>
                  <a:lnTo>
                    <a:pt x="652" y="595"/>
                  </a:lnTo>
                  <a:lnTo>
                    <a:pt x="656" y="586"/>
                  </a:lnTo>
                  <a:lnTo>
                    <a:pt x="660" y="579"/>
                  </a:lnTo>
                  <a:lnTo>
                    <a:pt x="663" y="569"/>
                  </a:lnTo>
                  <a:lnTo>
                    <a:pt x="666" y="560"/>
                  </a:lnTo>
                  <a:lnTo>
                    <a:pt x="668" y="551"/>
                  </a:lnTo>
                  <a:lnTo>
                    <a:pt x="668" y="541"/>
                  </a:lnTo>
                  <a:lnTo>
                    <a:pt x="668" y="541"/>
                  </a:lnTo>
                  <a:lnTo>
                    <a:pt x="668" y="534"/>
                  </a:lnTo>
                  <a:lnTo>
                    <a:pt x="667" y="526"/>
                  </a:lnTo>
                  <a:lnTo>
                    <a:pt x="663" y="512"/>
                  </a:lnTo>
                  <a:lnTo>
                    <a:pt x="777" y="367"/>
                  </a:lnTo>
                  <a:lnTo>
                    <a:pt x="777" y="367"/>
                  </a:lnTo>
                  <a:lnTo>
                    <a:pt x="788" y="374"/>
                  </a:lnTo>
                  <a:lnTo>
                    <a:pt x="801" y="378"/>
                  </a:lnTo>
                  <a:lnTo>
                    <a:pt x="814" y="381"/>
                  </a:lnTo>
                  <a:lnTo>
                    <a:pt x="826" y="382"/>
                  </a:lnTo>
                  <a:lnTo>
                    <a:pt x="826" y="382"/>
                  </a:lnTo>
                  <a:lnTo>
                    <a:pt x="837" y="381"/>
                  </a:lnTo>
                  <a:lnTo>
                    <a:pt x="846" y="380"/>
                  </a:lnTo>
                  <a:lnTo>
                    <a:pt x="855" y="378"/>
                  </a:lnTo>
                  <a:lnTo>
                    <a:pt x="864" y="375"/>
                  </a:lnTo>
                  <a:lnTo>
                    <a:pt x="873" y="370"/>
                  </a:lnTo>
                  <a:lnTo>
                    <a:pt x="880" y="366"/>
                  </a:lnTo>
                  <a:lnTo>
                    <a:pt x="888" y="360"/>
                  </a:lnTo>
                  <a:lnTo>
                    <a:pt x="894" y="354"/>
                  </a:lnTo>
                  <a:lnTo>
                    <a:pt x="900" y="347"/>
                  </a:lnTo>
                  <a:lnTo>
                    <a:pt x="906" y="340"/>
                  </a:lnTo>
                  <a:lnTo>
                    <a:pt x="911" y="332"/>
                  </a:lnTo>
                  <a:lnTo>
                    <a:pt x="914" y="323"/>
                  </a:lnTo>
                  <a:lnTo>
                    <a:pt x="918" y="315"/>
                  </a:lnTo>
                  <a:lnTo>
                    <a:pt x="921" y="306"/>
                  </a:lnTo>
                  <a:lnTo>
                    <a:pt x="922" y="296"/>
                  </a:lnTo>
                  <a:lnTo>
                    <a:pt x="922" y="287"/>
                  </a:lnTo>
                  <a:lnTo>
                    <a:pt x="922" y="287"/>
                  </a:lnTo>
                  <a:lnTo>
                    <a:pt x="922" y="277"/>
                  </a:lnTo>
                  <a:lnTo>
                    <a:pt x="921" y="269"/>
                  </a:lnTo>
                  <a:lnTo>
                    <a:pt x="919" y="260"/>
                  </a:lnTo>
                  <a:lnTo>
                    <a:pt x="916" y="252"/>
                  </a:lnTo>
                  <a:lnTo>
                    <a:pt x="912" y="244"/>
                  </a:lnTo>
                  <a:lnTo>
                    <a:pt x="908" y="237"/>
                  </a:lnTo>
                  <a:lnTo>
                    <a:pt x="903" y="230"/>
                  </a:lnTo>
                  <a:lnTo>
                    <a:pt x="897" y="223"/>
                  </a:lnTo>
                  <a:lnTo>
                    <a:pt x="1012" y="50"/>
                  </a:lnTo>
                  <a:close/>
                  <a:moveTo>
                    <a:pt x="222" y="732"/>
                  </a:moveTo>
                  <a:lnTo>
                    <a:pt x="222" y="732"/>
                  </a:lnTo>
                  <a:lnTo>
                    <a:pt x="216" y="731"/>
                  </a:lnTo>
                  <a:lnTo>
                    <a:pt x="211" y="730"/>
                  </a:lnTo>
                  <a:lnTo>
                    <a:pt x="205" y="727"/>
                  </a:lnTo>
                  <a:lnTo>
                    <a:pt x="200" y="722"/>
                  </a:lnTo>
                  <a:lnTo>
                    <a:pt x="197" y="718"/>
                  </a:lnTo>
                  <a:lnTo>
                    <a:pt x="193" y="713"/>
                  </a:lnTo>
                  <a:lnTo>
                    <a:pt x="191" y="706"/>
                  </a:lnTo>
                  <a:lnTo>
                    <a:pt x="191" y="700"/>
                  </a:lnTo>
                  <a:lnTo>
                    <a:pt x="191" y="700"/>
                  </a:lnTo>
                  <a:lnTo>
                    <a:pt x="191" y="693"/>
                  </a:lnTo>
                  <a:lnTo>
                    <a:pt x="193" y="688"/>
                  </a:lnTo>
                  <a:lnTo>
                    <a:pt x="197" y="683"/>
                  </a:lnTo>
                  <a:lnTo>
                    <a:pt x="200" y="677"/>
                  </a:lnTo>
                  <a:lnTo>
                    <a:pt x="205" y="674"/>
                  </a:lnTo>
                  <a:lnTo>
                    <a:pt x="211" y="671"/>
                  </a:lnTo>
                  <a:lnTo>
                    <a:pt x="216" y="669"/>
                  </a:lnTo>
                  <a:lnTo>
                    <a:pt x="222" y="669"/>
                  </a:lnTo>
                  <a:lnTo>
                    <a:pt x="222" y="669"/>
                  </a:lnTo>
                  <a:lnTo>
                    <a:pt x="229" y="669"/>
                  </a:lnTo>
                  <a:lnTo>
                    <a:pt x="235" y="671"/>
                  </a:lnTo>
                  <a:lnTo>
                    <a:pt x="241" y="674"/>
                  </a:lnTo>
                  <a:lnTo>
                    <a:pt x="245" y="677"/>
                  </a:lnTo>
                  <a:lnTo>
                    <a:pt x="249" y="683"/>
                  </a:lnTo>
                  <a:lnTo>
                    <a:pt x="252" y="688"/>
                  </a:lnTo>
                  <a:lnTo>
                    <a:pt x="253" y="693"/>
                  </a:lnTo>
                  <a:lnTo>
                    <a:pt x="255" y="700"/>
                  </a:lnTo>
                  <a:lnTo>
                    <a:pt x="255" y="700"/>
                  </a:lnTo>
                  <a:lnTo>
                    <a:pt x="253" y="706"/>
                  </a:lnTo>
                  <a:lnTo>
                    <a:pt x="252" y="713"/>
                  </a:lnTo>
                  <a:lnTo>
                    <a:pt x="249" y="718"/>
                  </a:lnTo>
                  <a:lnTo>
                    <a:pt x="245" y="722"/>
                  </a:lnTo>
                  <a:lnTo>
                    <a:pt x="241" y="727"/>
                  </a:lnTo>
                  <a:lnTo>
                    <a:pt x="235" y="730"/>
                  </a:lnTo>
                  <a:lnTo>
                    <a:pt x="229" y="731"/>
                  </a:lnTo>
                  <a:lnTo>
                    <a:pt x="222" y="732"/>
                  </a:lnTo>
                  <a:lnTo>
                    <a:pt x="222" y="732"/>
                  </a:lnTo>
                  <a:close/>
                  <a:moveTo>
                    <a:pt x="572" y="573"/>
                  </a:moveTo>
                  <a:lnTo>
                    <a:pt x="572" y="573"/>
                  </a:lnTo>
                  <a:lnTo>
                    <a:pt x="566" y="572"/>
                  </a:lnTo>
                  <a:lnTo>
                    <a:pt x="560" y="570"/>
                  </a:lnTo>
                  <a:lnTo>
                    <a:pt x="555" y="568"/>
                  </a:lnTo>
                  <a:lnTo>
                    <a:pt x="550" y="564"/>
                  </a:lnTo>
                  <a:lnTo>
                    <a:pt x="546" y="559"/>
                  </a:lnTo>
                  <a:lnTo>
                    <a:pt x="543" y="554"/>
                  </a:lnTo>
                  <a:lnTo>
                    <a:pt x="541" y="547"/>
                  </a:lnTo>
                  <a:lnTo>
                    <a:pt x="541" y="541"/>
                  </a:lnTo>
                  <a:lnTo>
                    <a:pt x="541" y="541"/>
                  </a:lnTo>
                  <a:lnTo>
                    <a:pt x="541" y="535"/>
                  </a:lnTo>
                  <a:lnTo>
                    <a:pt x="543" y="528"/>
                  </a:lnTo>
                  <a:lnTo>
                    <a:pt x="546" y="523"/>
                  </a:lnTo>
                  <a:lnTo>
                    <a:pt x="550" y="519"/>
                  </a:lnTo>
                  <a:lnTo>
                    <a:pt x="555" y="514"/>
                  </a:lnTo>
                  <a:lnTo>
                    <a:pt x="560" y="512"/>
                  </a:lnTo>
                  <a:lnTo>
                    <a:pt x="566" y="510"/>
                  </a:lnTo>
                  <a:lnTo>
                    <a:pt x="572" y="509"/>
                  </a:lnTo>
                  <a:lnTo>
                    <a:pt x="572" y="509"/>
                  </a:lnTo>
                  <a:lnTo>
                    <a:pt x="579" y="510"/>
                  </a:lnTo>
                  <a:lnTo>
                    <a:pt x="585" y="512"/>
                  </a:lnTo>
                  <a:lnTo>
                    <a:pt x="590" y="514"/>
                  </a:lnTo>
                  <a:lnTo>
                    <a:pt x="595" y="519"/>
                  </a:lnTo>
                  <a:lnTo>
                    <a:pt x="599" y="523"/>
                  </a:lnTo>
                  <a:lnTo>
                    <a:pt x="602" y="528"/>
                  </a:lnTo>
                  <a:lnTo>
                    <a:pt x="603" y="535"/>
                  </a:lnTo>
                  <a:lnTo>
                    <a:pt x="604" y="541"/>
                  </a:lnTo>
                  <a:lnTo>
                    <a:pt x="604" y="541"/>
                  </a:lnTo>
                  <a:lnTo>
                    <a:pt x="603" y="547"/>
                  </a:lnTo>
                  <a:lnTo>
                    <a:pt x="602" y="554"/>
                  </a:lnTo>
                  <a:lnTo>
                    <a:pt x="599" y="559"/>
                  </a:lnTo>
                  <a:lnTo>
                    <a:pt x="595" y="564"/>
                  </a:lnTo>
                  <a:lnTo>
                    <a:pt x="590" y="568"/>
                  </a:lnTo>
                  <a:lnTo>
                    <a:pt x="585" y="570"/>
                  </a:lnTo>
                  <a:lnTo>
                    <a:pt x="579" y="572"/>
                  </a:lnTo>
                  <a:lnTo>
                    <a:pt x="572" y="573"/>
                  </a:lnTo>
                  <a:lnTo>
                    <a:pt x="572" y="573"/>
                  </a:lnTo>
                  <a:close/>
                  <a:moveTo>
                    <a:pt x="826" y="318"/>
                  </a:moveTo>
                  <a:lnTo>
                    <a:pt x="826" y="318"/>
                  </a:lnTo>
                  <a:lnTo>
                    <a:pt x="820" y="318"/>
                  </a:lnTo>
                  <a:lnTo>
                    <a:pt x="815" y="316"/>
                  </a:lnTo>
                  <a:lnTo>
                    <a:pt x="809" y="313"/>
                  </a:lnTo>
                  <a:lnTo>
                    <a:pt x="804" y="309"/>
                  </a:lnTo>
                  <a:lnTo>
                    <a:pt x="801" y="304"/>
                  </a:lnTo>
                  <a:lnTo>
                    <a:pt x="797" y="299"/>
                  </a:lnTo>
                  <a:lnTo>
                    <a:pt x="795" y="293"/>
                  </a:lnTo>
                  <a:lnTo>
                    <a:pt x="795" y="287"/>
                  </a:lnTo>
                  <a:lnTo>
                    <a:pt x="795" y="287"/>
                  </a:lnTo>
                  <a:lnTo>
                    <a:pt x="795" y="280"/>
                  </a:lnTo>
                  <a:lnTo>
                    <a:pt x="797" y="274"/>
                  </a:lnTo>
                  <a:lnTo>
                    <a:pt x="801" y="269"/>
                  </a:lnTo>
                  <a:lnTo>
                    <a:pt x="804" y="264"/>
                  </a:lnTo>
                  <a:lnTo>
                    <a:pt x="809" y="260"/>
                  </a:lnTo>
                  <a:lnTo>
                    <a:pt x="815" y="258"/>
                  </a:lnTo>
                  <a:lnTo>
                    <a:pt x="820" y="256"/>
                  </a:lnTo>
                  <a:lnTo>
                    <a:pt x="826" y="255"/>
                  </a:lnTo>
                  <a:lnTo>
                    <a:pt x="826" y="255"/>
                  </a:lnTo>
                  <a:lnTo>
                    <a:pt x="833" y="256"/>
                  </a:lnTo>
                  <a:lnTo>
                    <a:pt x="839" y="258"/>
                  </a:lnTo>
                  <a:lnTo>
                    <a:pt x="845" y="260"/>
                  </a:lnTo>
                  <a:lnTo>
                    <a:pt x="849" y="264"/>
                  </a:lnTo>
                  <a:lnTo>
                    <a:pt x="853" y="269"/>
                  </a:lnTo>
                  <a:lnTo>
                    <a:pt x="856" y="274"/>
                  </a:lnTo>
                  <a:lnTo>
                    <a:pt x="858" y="280"/>
                  </a:lnTo>
                  <a:lnTo>
                    <a:pt x="859" y="287"/>
                  </a:lnTo>
                  <a:lnTo>
                    <a:pt x="859" y="287"/>
                  </a:lnTo>
                  <a:lnTo>
                    <a:pt x="858" y="293"/>
                  </a:lnTo>
                  <a:lnTo>
                    <a:pt x="856" y="299"/>
                  </a:lnTo>
                  <a:lnTo>
                    <a:pt x="853" y="304"/>
                  </a:lnTo>
                  <a:lnTo>
                    <a:pt x="849" y="309"/>
                  </a:lnTo>
                  <a:lnTo>
                    <a:pt x="845" y="313"/>
                  </a:lnTo>
                  <a:lnTo>
                    <a:pt x="839" y="316"/>
                  </a:lnTo>
                  <a:lnTo>
                    <a:pt x="833" y="318"/>
                  </a:lnTo>
                  <a:lnTo>
                    <a:pt x="826" y="318"/>
                  </a:lnTo>
                  <a:lnTo>
                    <a:pt x="826" y="318"/>
                  </a:lnTo>
                  <a:close/>
                  <a:moveTo>
                    <a:pt x="191" y="954"/>
                  </a:moveTo>
                  <a:lnTo>
                    <a:pt x="191" y="954"/>
                  </a:lnTo>
                  <a:lnTo>
                    <a:pt x="185" y="955"/>
                  </a:lnTo>
                  <a:lnTo>
                    <a:pt x="178" y="957"/>
                  </a:lnTo>
                  <a:lnTo>
                    <a:pt x="173" y="959"/>
                  </a:lnTo>
                  <a:lnTo>
                    <a:pt x="169" y="964"/>
                  </a:lnTo>
                  <a:lnTo>
                    <a:pt x="164" y="968"/>
                  </a:lnTo>
                  <a:lnTo>
                    <a:pt x="161" y="973"/>
                  </a:lnTo>
                  <a:lnTo>
                    <a:pt x="160" y="980"/>
                  </a:lnTo>
                  <a:lnTo>
                    <a:pt x="159" y="986"/>
                  </a:lnTo>
                  <a:lnTo>
                    <a:pt x="159" y="986"/>
                  </a:lnTo>
                  <a:lnTo>
                    <a:pt x="160" y="993"/>
                  </a:lnTo>
                  <a:lnTo>
                    <a:pt x="161" y="999"/>
                  </a:lnTo>
                  <a:lnTo>
                    <a:pt x="164" y="1005"/>
                  </a:lnTo>
                  <a:lnTo>
                    <a:pt x="169" y="1009"/>
                  </a:lnTo>
                  <a:lnTo>
                    <a:pt x="173" y="1013"/>
                  </a:lnTo>
                  <a:lnTo>
                    <a:pt x="178" y="1015"/>
                  </a:lnTo>
                  <a:lnTo>
                    <a:pt x="185" y="1017"/>
                  </a:lnTo>
                  <a:lnTo>
                    <a:pt x="191" y="1018"/>
                  </a:lnTo>
                  <a:lnTo>
                    <a:pt x="191" y="1018"/>
                  </a:lnTo>
                  <a:lnTo>
                    <a:pt x="198" y="1017"/>
                  </a:lnTo>
                  <a:lnTo>
                    <a:pt x="203" y="1015"/>
                  </a:lnTo>
                  <a:lnTo>
                    <a:pt x="208" y="1013"/>
                  </a:lnTo>
                  <a:lnTo>
                    <a:pt x="214" y="1009"/>
                  </a:lnTo>
                  <a:lnTo>
                    <a:pt x="217" y="1005"/>
                  </a:lnTo>
                  <a:lnTo>
                    <a:pt x="220" y="999"/>
                  </a:lnTo>
                  <a:lnTo>
                    <a:pt x="222" y="993"/>
                  </a:lnTo>
                  <a:lnTo>
                    <a:pt x="222" y="986"/>
                  </a:lnTo>
                  <a:lnTo>
                    <a:pt x="222" y="986"/>
                  </a:lnTo>
                  <a:lnTo>
                    <a:pt x="222" y="980"/>
                  </a:lnTo>
                  <a:lnTo>
                    <a:pt x="220" y="973"/>
                  </a:lnTo>
                  <a:lnTo>
                    <a:pt x="217" y="968"/>
                  </a:lnTo>
                  <a:lnTo>
                    <a:pt x="214" y="964"/>
                  </a:lnTo>
                  <a:lnTo>
                    <a:pt x="208" y="959"/>
                  </a:lnTo>
                  <a:lnTo>
                    <a:pt x="203" y="957"/>
                  </a:lnTo>
                  <a:lnTo>
                    <a:pt x="198" y="955"/>
                  </a:lnTo>
                  <a:lnTo>
                    <a:pt x="191" y="954"/>
                  </a:lnTo>
                  <a:lnTo>
                    <a:pt x="191" y="954"/>
                  </a:lnTo>
                  <a:close/>
                  <a:moveTo>
                    <a:pt x="350" y="954"/>
                  </a:moveTo>
                  <a:lnTo>
                    <a:pt x="350" y="954"/>
                  </a:lnTo>
                  <a:lnTo>
                    <a:pt x="344" y="955"/>
                  </a:lnTo>
                  <a:lnTo>
                    <a:pt x="337" y="957"/>
                  </a:lnTo>
                  <a:lnTo>
                    <a:pt x="332" y="959"/>
                  </a:lnTo>
                  <a:lnTo>
                    <a:pt x="328" y="964"/>
                  </a:lnTo>
                  <a:lnTo>
                    <a:pt x="323" y="968"/>
                  </a:lnTo>
                  <a:lnTo>
                    <a:pt x="321" y="973"/>
                  </a:lnTo>
                  <a:lnTo>
                    <a:pt x="319" y="980"/>
                  </a:lnTo>
                  <a:lnTo>
                    <a:pt x="318" y="986"/>
                  </a:lnTo>
                  <a:lnTo>
                    <a:pt x="318" y="986"/>
                  </a:lnTo>
                  <a:lnTo>
                    <a:pt x="319" y="993"/>
                  </a:lnTo>
                  <a:lnTo>
                    <a:pt x="321" y="999"/>
                  </a:lnTo>
                  <a:lnTo>
                    <a:pt x="323" y="1005"/>
                  </a:lnTo>
                  <a:lnTo>
                    <a:pt x="328" y="1009"/>
                  </a:lnTo>
                  <a:lnTo>
                    <a:pt x="332" y="1013"/>
                  </a:lnTo>
                  <a:lnTo>
                    <a:pt x="337" y="1015"/>
                  </a:lnTo>
                  <a:lnTo>
                    <a:pt x="344" y="1017"/>
                  </a:lnTo>
                  <a:lnTo>
                    <a:pt x="350" y="1018"/>
                  </a:lnTo>
                  <a:lnTo>
                    <a:pt x="350" y="1018"/>
                  </a:lnTo>
                  <a:lnTo>
                    <a:pt x="356" y="1017"/>
                  </a:lnTo>
                  <a:lnTo>
                    <a:pt x="362" y="1015"/>
                  </a:lnTo>
                  <a:lnTo>
                    <a:pt x="367" y="1013"/>
                  </a:lnTo>
                  <a:lnTo>
                    <a:pt x="373" y="1009"/>
                  </a:lnTo>
                  <a:lnTo>
                    <a:pt x="376" y="1005"/>
                  </a:lnTo>
                  <a:lnTo>
                    <a:pt x="379" y="999"/>
                  </a:lnTo>
                  <a:lnTo>
                    <a:pt x="381" y="993"/>
                  </a:lnTo>
                  <a:lnTo>
                    <a:pt x="381" y="986"/>
                  </a:lnTo>
                  <a:lnTo>
                    <a:pt x="381" y="986"/>
                  </a:lnTo>
                  <a:lnTo>
                    <a:pt x="381" y="980"/>
                  </a:lnTo>
                  <a:lnTo>
                    <a:pt x="379" y="973"/>
                  </a:lnTo>
                  <a:lnTo>
                    <a:pt x="376" y="968"/>
                  </a:lnTo>
                  <a:lnTo>
                    <a:pt x="373" y="964"/>
                  </a:lnTo>
                  <a:lnTo>
                    <a:pt x="367" y="959"/>
                  </a:lnTo>
                  <a:lnTo>
                    <a:pt x="362" y="957"/>
                  </a:lnTo>
                  <a:lnTo>
                    <a:pt x="356" y="955"/>
                  </a:lnTo>
                  <a:lnTo>
                    <a:pt x="350" y="954"/>
                  </a:lnTo>
                  <a:lnTo>
                    <a:pt x="350" y="954"/>
                  </a:lnTo>
                  <a:close/>
                  <a:moveTo>
                    <a:pt x="509" y="954"/>
                  </a:moveTo>
                  <a:lnTo>
                    <a:pt x="509" y="954"/>
                  </a:lnTo>
                  <a:lnTo>
                    <a:pt x="502" y="955"/>
                  </a:lnTo>
                  <a:lnTo>
                    <a:pt x="496" y="957"/>
                  </a:lnTo>
                  <a:lnTo>
                    <a:pt x="491" y="959"/>
                  </a:lnTo>
                  <a:lnTo>
                    <a:pt x="486" y="964"/>
                  </a:lnTo>
                  <a:lnTo>
                    <a:pt x="482" y="968"/>
                  </a:lnTo>
                  <a:lnTo>
                    <a:pt x="480" y="973"/>
                  </a:lnTo>
                  <a:lnTo>
                    <a:pt x="478" y="980"/>
                  </a:lnTo>
                  <a:lnTo>
                    <a:pt x="477" y="986"/>
                  </a:lnTo>
                  <a:lnTo>
                    <a:pt x="477" y="986"/>
                  </a:lnTo>
                  <a:lnTo>
                    <a:pt x="478" y="993"/>
                  </a:lnTo>
                  <a:lnTo>
                    <a:pt x="480" y="999"/>
                  </a:lnTo>
                  <a:lnTo>
                    <a:pt x="482" y="1005"/>
                  </a:lnTo>
                  <a:lnTo>
                    <a:pt x="486" y="1009"/>
                  </a:lnTo>
                  <a:lnTo>
                    <a:pt x="491" y="1013"/>
                  </a:lnTo>
                  <a:lnTo>
                    <a:pt x="496" y="1015"/>
                  </a:lnTo>
                  <a:lnTo>
                    <a:pt x="502" y="1017"/>
                  </a:lnTo>
                  <a:lnTo>
                    <a:pt x="509" y="1018"/>
                  </a:lnTo>
                  <a:lnTo>
                    <a:pt x="509" y="1018"/>
                  </a:lnTo>
                  <a:lnTo>
                    <a:pt x="515" y="1017"/>
                  </a:lnTo>
                  <a:lnTo>
                    <a:pt x="522" y="1015"/>
                  </a:lnTo>
                  <a:lnTo>
                    <a:pt x="527" y="1013"/>
                  </a:lnTo>
                  <a:lnTo>
                    <a:pt x="531" y="1009"/>
                  </a:lnTo>
                  <a:lnTo>
                    <a:pt x="536" y="1005"/>
                  </a:lnTo>
                  <a:lnTo>
                    <a:pt x="538" y="999"/>
                  </a:lnTo>
                  <a:lnTo>
                    <a:pt x="540" y="993"/>
                  </a:lnTo>
                  <a:lnTo>
                    <a:pt x="541" y="986"/>
                  </a:lnTo>
                  <a:lnTo>
                    <a:pt x="541" y="986"/>
                  </a:lnTo>
                  <a:lnTo>
                    <a:pt x="540" y="980"/>
                  </a:lnTo>
                  <a:lnTo>
                    <a:pt x="538" y="973"/>
                  </a:lnTo>
                  <a:lnTo>
                    <a:pt x="536" y="968"/>
                  </a:lnTo>
                  <a:lnTo>
                    <a:pt x="531" y="964"/>
                  </a:lnTo>
                  <a:lnTo>
                    <a:pt x="527" y="959"/>
                  </a:lnTo>
                  <a:lnTo>
                    <a:pt x="522" y="957"/>
                  </a:lnTo>
                  <a:lnTo>
                    <a:pt x="515" y="955"/>
                  </a:lnTo>
                  <a:lnTo>
                    <a:pt x="509" y="954"/>
                  </a:lnTo>
                  <a:lnTo>
                    <a:pt x="509" y="954"/>
                  </a:lnTo>
                  <a:close/>
                  <a:moveTo>
                    <a:pt x="668" y="954"/>
                  </a:moveTo>
                  <a:lnTo>
                    <a:pt x="668" y="954"/>
                  </a:lnTo>
                  <a:lnTo>
                    <a:pt x="661" y="955"/>
                  </a:lnTo>
                  <a:lnTo>
                    <a:pt x="656" y="957"/>
                  </a:lnTo>
                  <a:lnTo>
                    <a:pt x="650" y="959"/>
                  </a:lnTo>
                  <a:lnTo>
                    <a:pt x="645" y="964"/>
                  </a:lnTo>
                  <a:lnTo>
                    <a:pt x="642" y="968"/>
                  </a:lnTo>
                  <a:lnTo>
                    <a:pt x="639" y="973"/>
                  </a:lnTo>
                  <a:lnTo>
                    <a:pt x="637" y="980"/>
                  </a:lnTo>
                  <a:lnTo>
                    <a:pt x="637" y="986"/>
                  </a:lnTo>
                  <a:lnTo>
                    <a:pt x="637" y="986"/>
                  </a:lnTo>
                  <a:lnTo>
                    <a:pt x="637" y="993"/>
                  </a:lnTo>
                  <a:lnTo>
                    <a:pt x="639" y="999"/>
                  </a:lnTo>
                  <a:lnTo>
                    <a:pt x="642" y="1005"/>
                  </a:lnTo>
                  <a:lnTo>
                    <a:pt x="645" y="1009"/>
                  </a:lnTo>
                  <a:lnTo>
                    <a:pt x="650" y="1013"/>
                  </a:lnTo>
                  <a:lnTo>
                    <a:pt x="656" y="1015"/>
                  </a:lnTo>
                  <a:lnTo>
                    <a:pt x="661" y="1017"/>
                  </a:lnTo>
                  <a:lnTo>
                    <a:pt x="668" y="1018"/>
                  </a:lnTo>
                  <a:lnTo>
                    <a:pt x="668" y="1018"/>
                  </a:lnTo>
                  <a:lnTo>
                    <a:pt x="674" y="1017"/>
                  </a:lnTo>
                  <a:lnTo>
                    <a:pt x="681" y="1015"/>
                  </a:lnTo>
                  <a:lnTo>
                    <a:pt x="686" y="1013"/>
                  </a:lnTo>
                  <a:lnTo>
                    <a:pt x="690" y="1009"/>
                  </a:lnTo>
                  <a:lnTo>
                    <a:pt x="694" y="1005"/>
                  </a:lnTo>
                  <a:lnTo>
                    <a:pt x="698" y="999"/>
                  </a:lnTo>
                  <a:lnTo>
                    <a:pt x="699" y="993"/>
                  </a:lnTo>
                  <a:lnTo>
                    <a:pt x="700" y="986"/>
                  </a:lnTo>
                  <a:lnTo>
                    <a:pt x="700" y="986"/>
                  </a:lnTo>
                  <a:lnTo>
                    <a:pt x="699" y="980"/>
                  </a:lnTo>
                  <a:lnTo>
                    <a:pt x="698" y="973"/>
                  </a:lnTo>
                  <a:lnTo>
                    <a:pt x="694" y="968"/>
                  </a:lnTo>
                  <a:lnTo>
                    <a:pt x="690" y="964"/>
                  </a:lnTo>
                  <a:lnTo>
                    <a:pt x="686" y="959"/>
                  </a:lnTo>
                  <a:lnTo>
                    <a:pt x="681" y="957"/>
                  </a:lnTo>
                  <a:lnTo>
                    <a:pt x="674" y="955"/>
                  </a:lnTo>
                  <a:lnTo>
                    <a:pt x="668" y="954"/>
                  </a:lnTo>
                  <a:lnTo>
                    <a:pt x="668" y="954"/>
                  </a:lnTo>
                  <a:close/>
                  <a:moveTo>
                    <a:pt x="826" y="954"/>
                  </a:moveTo>
                  <a:lnTo>
                    <a:pt x="826" y="954"/>
                  </a:lnTo>
                  <a:lnTo>
                    <a:pt x="820" y="955"/>
                  </a:lnTo>
                  <a:lnTo>
                    <a:pt x="815" y="957"/>
                  </a:lnTo>
                  <a:lnTo>
                    <a:pt x="809" y="959"/>
                  </a:lnTo>
                  <a:lnTo>
                    <a:pt x="804" y="964"/>
                  </a:lnTo>
                  <a:lnTo>
                    <a:pt x="801" y="968"/>
                  </a:lnTo>
                  <a:lnTo>
                    <a:pt x="797" y="973"/>
                  </a:lnTo>
                  <a:lnTo>
                    <a:pt x="795" y="980"/>
                  </a:lnTo>
                  <a:lnTo>
                    <a:pt x="795" y="986"/>
                  </a:lnTo>
                  <a:lnTo>
                    <a:pt x="795" y="986"/>
                  </a:lnTo>
                  <a:lnTo>
                    <a:pt x="795" y="993"/>
                  </a:lnTo>
                  <a:lnTo>
                    <a:pt x="797" y="999"/>
                  </a:lnTo>
                  <a:lnTo>
                    <a:pt x="801" y="1005"/>
                  </a:lnTo>
                  <a:lnTo>
                    <a:pt x="804" y="1009"/>
                  </a:lnTo>
                  <a:lnTo>
                    <a:pt x="809" y="1013"/>
                  </a:lnTo>
                  <a:lnTo>
                    <a:pt x="815" y="1015"/>
                  </a:lnTo>
                  <a:lnTo>
                    <a:pt x="820" y="1017"/>
                  </a:lnTo>
                  <a:lnTo>
                    <a:pt x="826" y="1018"/>
                  </a:lnTo>
                  <a:lnTo>
                    <a:pt x="826" y="1018"/>
                  </a:lnTo>
                  <a:lnTo>
                    <a:pt x="833" y="1017"/>
                  </a:lnTo>
                  <a:lnTo>
                    <a:pt x="839" y="1015"/>
                  </a:lnTo>
                  <a:lnTo>
                    <a:pt x="845" y="1013"/>
                  </a:lnTo>
                  <a:lnTo>
                    <a:pt x="849" y="1009"/>
                  </a:lnTo>
                  <a:lnTo>
                    <a:pt x="853" y="1005"/>
                  </a:lnTo>
                  <a:lnTo>
                    <a:pt x="856" y="999"/>
                  </a:lnTo>
                  <a:lnTo>
                    <a:pt x="858" y="993"/>
                  </a:lnTo>
                  <a:lnTo>
                    <a:pt x="859" y="986"/>
                  </a:lnTo>
                  <a:lnTo>
                    <a:pt x="859" y="986"/>
                  </a:lnTo>
                  <a:lnTo>
                    <a:pt x="858" y="980"/>
                  </a:lnTo>
                  <a:lnTo>
                    <a:pt x="856" y="973"/>
                  </a:lnTo>
                  <a:lnTo>
                    <a:pt x="853" y="968"/>
                  </a:lnTo>
                  <a:lnTo>
                    <a:pt x="849" y="964"/>
                  </a:lnTo>
                  <a:lnTo>
                    <a:pt x="845" y="959"/>
                  </a:lnTo>
                  <a:lnTo>
                    <a:pt x="839" y="957"/>
                  </a:lnTo>
                  <a:lnTo>
                    <a:pt x="833" y="955"/>
                  </a:lnTo>
                  <a:lnTo>
                    <a:pt x="826" y="954"/>
                  </a:lnTo>
                  <a:lnTo>
                    <a:pt x="826" y="954"/>
                  </a:lnTo>
                  <a:close/>
                  <a:moveTo>
                    <a:pt x="986" y="954"/>
                  </a:moveTo>
                  <a:lnTo>
                    <a:pt x="986" y="954"/>
                  </a:lnTo>
                  <a:lnTo>
                    <a:pt x="980" y="955"/>
                  </a:lnTo>
                  <a:lnTo>
                    <a:pt x="973" y="957"/>
                  </a:lnTo>
                  <a:lnTo>
                    <a:pt x="968" y="959"/>
                  </a:lnTo>
                  <a:lnTo>
                    <a:pt x="964" y="964"/>
                  </a:lnTo>
                  <a:lnTo>
                    <a:pt x="959" y="968"/>
                  </a:lnTo>
                  <a:lnTo>
                    <a:pt x="956" y="973"/>
                  </a:lnTo>
                  <a:lnTo>
                    <a:pt x="955" y="980"/>
                  </a:lnTo>
                  <a:lnTo>
                    <a:pt x="954" y="986"/>
                  </a:lnTo>
                  <a:lnTo>
                    <a:pt x="954" y="986"/>
                  </a:lnTo>
                  <a:lnTo>
                    <a:pt x="955" y="993"/>
                  </a:lnTo>
                  <a:lnTo>
                    <a:pt x="956" y="999"/>
                  </a:lnTo>
                  <a:lnTo>
                    <a:pt x="959" y="1005"/>
                  </a:lnTo>
                  <a:lnTo>
                    <a:pt x="964" y="1009"/>
                  </a:lnTo>
                  <a:lnTo>
                    <a:pt x="968" y="1013"/>
                  </a:lnTo>
                  <a:lnTo>
                    <a:pt x="973" y="1015"/>
                  </a:lnTo>
                  <a:lnTo>
                    <a:pt x="980" y="1017"/>
                  </a:lnTo>
                  <a:lnTo>
                    <a:pt x="986" y="1018"/>
                  </a:lnTo>
                  <a:lnTo>
                    <a:pt x="986" y="1018"/>
                  </a:lnTo>
                  <a:lnTo>
                    <a:pt x="993" y="1017"/>
                  </a:lnTo>
                  <a:lnTo>
                    <a:pt x="998" y="1015"/>
                  </a:lnTo>
                  <a:lnTo>
                    <a:pt x="1003" y="1013"/>
                  </a:lnTo>
                  <a:lnTo>
                    <a:pt x="1009" y="1009"/>
                  </a:lnTo>
                  <a:lnTo>
                    <a:pt x="1012" y="1005"/>
                  </a:lnTo>
                  <a:lnTo>
                    <a:pt x="1015" y="999"/>
                  </a:lnTo>
                  <a:lnTo>
                    <a:pt x="1017" y="993"/>
                  </a:lnTo>
                  <a:lnTo>
                    <a:pt x="1017" y="986"/>
                  </a:lnTo>
                  <a:lnTo>
                    <a:pt x="1017" y="986"/>
                  </a:lnTo>
                  <a:lnTo>
                    <a:pt x="1017" y="980"/>
                  </a:lnTo>
                  <a:lnTo>
                    <a:pt x="1015" y="973"/>
                  </a:lnTo>
                  <a:lnTo>
                    <a:pt x="1012" y="968"/>
                  </a:lnTo>
                  <a:lnTo>
                    <a:pt x="1009" y="964"/>
                  </a:lnTo>
                  <a:lnTo>
                    <a:pt x="1003" y="959"/>
                  </a:lnTo>
                  <a:lnTo>
                    <a:pt x="998" y="957"/>
                  </a:lnTo>
                  <a:lnTo>
                    <a:pt x="993" y="955"/>
                  </a:lnTo>
                  <a:lnTo>
                    <a:pt x="986" y="954"/>
                  </a:lnTo>
                  <a:lnTo>
                    <a:pt x="986" y="954"/>
                  </a:lnTo>
                  <a:close/>
                  <a:moveTo>
                    <a:pt x="31" y="859"/>
                  </a:moveTo>
                  <a:lnTo>
                    <a:pt x="31" y="859"/>
                  </a:lnTo>
                  <a:lnTo>
                    <a:pt x="38" y="859"/>
                  </a:lnTo>
                  <a:lnTo>
                    <a:pt x="44" y="856"/>
                  </a:lnTo>
                  <a:lnTo>
                    <a:pt x="50" y="853"/>
                  </a:lnTo>
                  <a:lnTo>
                    <a:pt x="54" y="850"/>
                  </a:lnTo>
                  <a:lnTo>
                    <a:pt x="58" y="845"/>
                  </a:lnTo>
                  <a:lnTo>
                    <a:pt x="61" y="839"/>
                  </a:lnTo>
                  <a:lnTo>
                    <a:pt x="63" y="834"/>
                  </a:lnTo>
                  <a:lnTo>
                    <a:pt x="64" y="828"/>
                  </a:lnTo>
                  <a:lnTo>
                    <a:pt x="64" y="828"/>
                  </a:lnTo>
                  <a:lnTo>
                    <a:pt x="63" y="821"/>
                  </a:lnTo>
                  <a:lnTo>
                    <a:pt x="61" y="815"/>
                  </a:lnTo>
                  <a:lnTo>
                    <a:pt x="58" y="809"/>
                  </a:lnTo>
                  <a:lnTo>
                    <a:pt x="54" y="805"/>
                  </a:lnTo>
                  <a:lnTo>
                    <a:pt x="50" y="801"/>
                  </a:lnTo>
                  <a:lnTo>
                    <a:pt x="44" y="797"/>
                  </a:lnTo>
                  <a:lnTo>
                    <a:pt x="38" y="796"/>
                  </a:lnTo>
                  <a:lnTo>
                    <a:pt x="31" y="795"/>
                  </a:lnTo>
                  <a:lnTo>
                    <a:pt x="31" y="795"/>
                  </a:lnTo>
                  <a:lnTo>
                    <a:pt x="25" y="796"/>
                  </a:lnTo>
                  <a:lnTo>
                    <a:pt x="20" y="797"/>
                  </a:lnTo>
                  <a:lnTo>
                    <a:pt x="14" y="801"/>
                  </a:lnTo>
                  <a:lnTo>
                    <a:pt x="9" y="805"/>
                  </a:lnTo>
                  <a:lnTo>
                    <a:pt x="6" y="809"/>
                  </a:lnTo>
                  <a:lnTo>
                    <a:pt x="2" y="815"/>
                  </a:lnTo>
                  <a:lnTo>
                    <a:pt x="0" y="821"/>
                  </a:lnTo>
                  <a:lnTo>
                    <a:pt x="0" y="828"/>
                  </a:lnTo>
                  <a:lnTo>
                    <a:pt x="0" y="828"/>
                  </a:lnTo>
                  <a:lnTo>
                    <a:pt x="0" y="834"/>
                  </a:lnTo>
                  <a:lnTo>
                    <a:pt x="2" y="839"/>
                  </a:lnTo>
                  <a:lnTo>
                    <a:pt x="6" y="845"/>
                  </a:lnTo>
                  <a:lnTo>
                    <a:pt x="9" y="850"/>
                  </a:lnTo>
                  <a:lnTo>
                    <a:pt x="14" y="853"/>
                  </a:lnTo>
                  <a:lnTo>
                    <a:pt x="20" y="856"/>
                  </a:lnTo>
                  <a:lnTo>
                    <a:pt x="25" y="859"/>
                  </a:lnTo>
                  <a:lnTo>
                    <a:pt x="31" y="859"/>
                  </a:lnTo>
                  <a:lnTo>
                    <a:pt x="31" y="859"/>
                  </a:lnTo>
                  <a:close/>
                  <a:moveTo>
                    <a:pt x="31" y="700"/>
                  </a:moveTo>
                  <a:lnTo>
                    <a:pt x="31" y="700"/>
                  </a:lnTo>
                  <a:lnTo>
                    <a:pt x="38" y="700"/>
                  </a:lnTo>
                  <a:lnTo>
                    <a:pt x="44" y="698"/>
                  </a:lnTo>
                  <a:lnTo>
                    <a:pt x="50" y="694"/>
                  </a:lnTo>
                  <a:lnTo>
                    <a:pt x="54" y="691"/>
                  </a:lnTo>
                  <a:lnTo>
                    <a:pt x="58" y="686"/>
                  </a:lnTo>
                  <a:lnTo>
                    <a:pt x="61" y="681"/>
                  </a:lnTo>
                  <a:lnTo>
                    <a:pt x="63" y="675"/>
                  </a:lnTo>
                  <a:lnTo>
                    <a:pt x="64" y="669"/>
                  </a:lnTo>
                  <a:lnTo>
                    <a:pt x="64" y="669"/>
                  </a:lnTo>
                  <a:lnTo>
                    <a:pt x="63" y="662"/>
                  </a:lnTo>
                  <a:lnTo>
                    <a:pt x="61" y="656"/>
                  </a:lnTo>
                  <a:lnTo>
                    <a:pt x="58" y="650"/>
                  </a:lnTo>
                  <a:lnTo>
                    <a:pt x="54" y="646"/>
                  </a:lnTo>
                  <a:lnTo>
                    <a:pt x="50" y="642"/>
                  </a:lnTo>
                  <a:lnTo>
                    <a:pt x="44" y="639"/>
                  </a:lnTo>
                  <a:lnTo>
                    <a:pt x="38" y="638"/>
                  </a:lnTo>
                  <a:lnTo>
                    <a:pt x="31" y="637"/>
                  </a:lnTo>
                  <a:lnTo>
                    <a:pt x="31" y="637"/>
                  </a:lnTo>
                  <a:lnTo>
                    <a:pt x="25" y="638"/>
                  </a:lnTo>
                  <a:lnTo>
                    <a:pt x="20" y="639"/>
                  </a:lnTo>
                  <a:lnTo>
                    <a:pt x="14" y="642"/>
                  </a:lnTo>
                  <a:lnTo>
                    <a:pt x="9" y="646"/>
                  </a:lnTo>
                  <a:lnTo>
                    <a:pt x="6" y="650"/>
                  </a:lnTo>
                  <a:lnTo>
                    <a:pt x="2" y="656"/>
                  </a:lnTo>
                  <a:lnTo>
                    <a:pt x="0" y="662"/>
                  </a:lnTo>
                  <a:lnTo>
                    <a:pt x="0" y="669"/>
                  </a:lnTo>
                  <a:lnTo>
                    <a:pt x="0" y="669"/>
                  </a:lnTo>
                  <a:lnTo>
                    <a:pt x="0" y="675"/>
                  </a:lnTo>
                  <a:lnTo>
                    <a:pt x="2" y="681"/>
                  </a:lnTo>
                  <a:lnTo>
                    <a:pt x="6" y="686"/>
                  </a:lnTo>
                  <a:lnTo>
                    <a:pt x="9" y="691"/>
                  </a:lnTo>
                  <a:lnTo>
                    <a:pt x="14" y="694"/>
                  </a:lnTo>
                  <a:lnTo>
                    <a:pt x="20" y="698"/>
                  </a:lnTo>
                  <a:lnTo>
                    <a:pt x="25" y="700"/>
                  </a:lnTo>
                  <a:lnTo>
                    <a:pt x="31" y="700"/>
                  </a:lnTo>
                  <a:lnTo>
                    <a:pt x="31" y="700"/>
                  </a:lnTo>
                  <a:close/>
                  <a:moveTo>
                    <a:pt x="31" y="541"/>
                  </a:moveTo>
                  <a:lnTo>
                    <a:pt x="31" y="541"/>
                  </a:lnTo>
                  <a:lnTo>
                    <a:pt x="38" y="540"/>
                  </a:lnTo>
                  <a:lnTo>
                    <a:pt x="44" y="539"/>
                  </a:lnTo>
                  <a:lnTo>
                    <a:pt x="50" y="536"/>
                  </a:lnTo>
                  <a:lnTo>
                    <a:pt x="54" y="531"/>
                  </a:lnTo>
                  <a:lnTo>
                    <a:pt x="58" y="527"/>
                  </a:lnTo>
                  <a:lnTo>
                    <a:pt x="61" y="522"/>
                  </a:lnTo>
                  <a:lnTo>
                    <a:pt x="63" y="515"/>
                  </a:lnTo>
                  <a:lnTo>
                    <a:pt x="64" y="509"/>
                  </a:lnTo>
                  <a:lnTo>
                    <a:pt x="64" y="509"/>
                  </a:lnTo>
                  <a:lnTo>
                    <a:pt x="63" y="502"/>
                  </a:lnTo>
                  <a:lnTo>
                    <a:pt x="61" y="497"/>
                  </a:lnTo>
                  <a:lnTo>
                    <a:pt x="58" y="492"/>
                  </a:lnTo>
                  <a:lnTo>
                    <a:pt x="54" y="486"/>
                  </a:lnTo>
                  <a:lnTo>
                    <a:pt x="50" y="483"/>
                  </a:lnTo>
                  <a:lnTo>
                    <a:pt x="44" y="480"/>
                  </a:lnTo>
                  <a:lnTo>
                    <a:pt x="38" y="478"/>
                  </a:lnTo>
                  <a:lnTo>
                    <a:pt x="31" y="478"/>
                  </a:lnTo>
                  <a:lnTo>
                    <a:pt x="31" y="478"/>
                  </a:lnTo>
                  <a:lnTo>
                    <a:pt x="25" y="478"/>
                  </a:lnTo>
                  <a:lnTo>
                    <a:pt x="20" y="480"/>
                  </a:lnTo>
                  <a:lnTo>
                    <a:pt x="14" y="483"/>
                  </a:lnTo>
                  <a:lnTo>
                    <a:pt x="9" y="486"/>
                  </a:lnTo>
                  <a:lnTo>
                    <a:pt x="6" y="492"/>
                  </a:lnTo>
                  <a:lnTo>
                    <a:pt x="2" y="497"/>
                  </a:lnTo>
                  <a:lnTo>
                    <a:pt x="0" y="502"/>
                  </a:lnTo>
                  <a:lnTo>
                    <a:pt x="0" y="509"/>
                  </a:lnTo>
                  <a:lnTo>
                    <a:pt x="0" y="509"/>
                  </a:lnTo>
                  <a:lnTo>
                    <a:pt x="0" y="515"/>
                  </a:lnTo>
                  <a:lnTo>
                    <a:pt x="2" y="522"/>
                  </a:lnTo>
                  <a:lnTo>
                    <a:pt x="6" y="527"/>
                  </a:lnTo>
                  <a:lnTo>
                    <a:pt x="9" y="531"/>
                  </a:lnTo>
                  <a:lnTo>
                    <a:pt x="14" y="536"/>
                  </a:lnTo>
                  <a:lnTo>
                    <a:pt x="20" y="539"/>
                  </a:lnTo>
                  <a:lnTo>
                    <a:pt x="25" y="540"/>
                  </a:lnTo>
                  <a:lnTo>
                    <a:pt x="31" y="541"/>
                  </a:lnTo>
                  <a:lnTo>
                    <a:pt x="31" y="541"/>
                  </a:lnTo>
                  <a:close/>
                  <a:moveTo>
                    <a:pt x="31" y="382"/>
                  </a:moveTo>
                  <a:lnTo>
                    <a:pt x="31" y="382"/>
                  </a:lnTo>
                  <a:lnTo>
                    <a:pt x="38" y="381"/>
                  </a:lnTo>
                  <a:lnTo>
                    <a:pt x="44" y="379"/>
                  </a:lnTo>
                  <a:lnTo>
                    <a:pt x="50" y="377"/>
                  </a:lnTo>
                  <a:lnTo>
                    <a:pt x="54" y="373"/>
                  </a:lnTo>
                  <a:lnTo>
                    <a:pt x="58" y="368"/>
                  </a:lnTo>
                  <a:lnTo>
                    <a:pt x="61" y="363"/>
                  </a:lnTo>
                  <a:lnTo>
                    <a:pt x="63" y="357"/>
                  </a:lnTo>
                  <a:lnTo>
                    <a:pt x="64" y="350"/>
                  </a:lnTo>
                  <a:lnTo>
                    <a:pt x="64" y="350"/>
                  </a:lnTo>
                  <a:lnTo>
                    <a:pt x="63" y="344"/>
                  </a:lnTo>
                  <a:lnTo>
                    <a:pt x="61" y="338"/>
                  </a:lnTo>
                  <a:lnTo>
                    <a:pt x="58" y="333"/>
                  </a:lnTo>
                  <a:lnTo>
                    <a:pt x="54" y="328"/>
                  </a:lnTo>
                  <a:lnTo>
                    <a:pt x="50" y="324"/>
                  </a:lnTo>
                  <a:lnTo>
                    <a:pt x="44" y="321"/>
                  </a:lnTo>
                  <a:lnTo>
                    <a:pt x="38" y="319"/>
                  </a:lnTo>
                  <a:lnTo>
                    <a:pt x="31" y="318"/>
                  </a:lnTo>
                  <a:lnTo>
                    <a:pt x="31" y="318"/>
                  </a:lnTo>
                  <a:lnTo>
                    <a:pt x="25" y="319"/>
                  </a:lnTo>
                  <a:lnTo>
                    <a:pt x="20" y="321"/>
                  </a:lnTo>
                  <a:lnTo>
                    <a:pt x="14" y="324"/>
                  </a:lnTo>
                  <a:lnTo>
                    <a:pt x="9" y="328"/>
                  </a:lnTo>
                  <a:lnTo>
                    <a:pt x="6" y="333"/>
                  </a:lnTo>
                  <a:lnTo>
                    <a:pt x="2" y="338"/>
                  </a:lnTo>
                  <a:lnTo>
                    <a:pt x="0" y="344"/>
                  </a:lnTo>
                  <a:lnTo>
                    <a:pt x="0" y="350"/>
                  </a:lnTo>
                  <a:lnTo>
                    <a:pt x="0" y="350"/>
                  </a:lnTo>
                  <a:lnTo>
                    <a:pt x="0" y="357"/>
                  </a:lnTo>
                  <a:lnTo>
                    <a:pt x="2" y="363"/>
                  </a:lnTo>
                  <a:lnTo>
                    <a:pt x="6" y="368"/>
                  </a:lnTo>
                  <a:lnTo>
                    <a:pt x="9" y="373"/>
                  </a:lnTo>
                  <a:lnTo>
                    <a:pt x="14" y="377"/>
                  </a:lnTo>
                  <a:lnTo>
                    <a:pt x="20" y="379"/>
                  </a:lnTo>
                  <a:lnTo>
                    <a:pt x="25" y="381"/>
                  </a:lnTo>
                  <a:lnTo>
                    <a:pt x="31" y="382"/>
                  </a:lnTo>
                  <a:lnTo>
                    <a:pt x="31" y="382"/>
                  </a:lnTo>
                  <a:close/>
                  <a:moveTo>
                    <a:pt x="31" y="223"/>
                  </a:moveTo>
                  <a:lnTo>
                    <a:pt x="31" y="223"/>
                  </a:lnTo>
                  <a:lnTo>
                    <a:pt x="38" y="222"/>
                  </a:lnTo>
                  <a:lnTo>
                    <a:pt x="44" y="220"/>
                  </a:lnTo>
                  <a:lnTo>
                    <a:pt x="50" y="218"/>
                  </a:lnTo>
                  <a:lnTo>
                    <a:pt x="54" y="214"/>
                  </a:lnTo>
                  <a:lnTo>
                    <a:pt x="58" y="210"/>
                  </a:lnTo>
                  <a:lnTo>
                    <a:pt x="61" y="203"/>
                  </a:lnTo>
                  <a:lnTo>
                    <a:pt x="63" y="198"/>
                  </a:lnTo>
                  <a:lnTo>
                    <a:pt x="64" y="191"/>
                  </a:lnTo>
                  <a:lnTo>
                    <a:pt x="64" y="191"/>
                  </a:lnTo>
                  <a:lnTo>
                    <a:pt x="63" y="185"/>
                  </a:lnTo>
                  <a:lnTo>
                    <a:pt x="61" y="178"/>
                  </a:lnTo>
                  <a:lnTo>
                    <a:pt x="58" y="173"/>
                  </a:lnTo>
                  <a:lnTo>
                    <a:pt x="54" y="169"/>
                  </a:lnTo>
                  <a:lnTo>
                    <a:pt x="50" y="164"/>
                  </a:lnTo>
                  <a:lnTo>
                    <a:pt x="44" y="162"/>
                  </a:lnTo>
                  <a:lnTo>
                    <a:pt x="38" y="160"/>
                  </a:lnTo>
                  <a:lnTo>
                    <a:pt x="31" y="159"/>
                  </a:lnTo>
                  <a:lnTo>
                    <a:pt x="31" y="159"/>
                  </a:lnTo>
                  <a:lnTo>
                    <a:pt x="25" y="160"/>
                  </a:lnTo>
                  <a:lnTo>
                    <a:pt x="20" y="162"/>
                  </a:lnTo>
                  <a:lnTo>
                    <a:pt x="14" y="164"/>
                  </a:lnTo>
                  <a:lnTo>
                    <a:pt x="9" y="169"/>
                  </a:lnTo>
                  <a:lnTo>
                    <a:pt x="6" y="173"/>
                  </a:lnTo>
                  <a:lnTo>
                    <a:pt x="2" y="178"/>
                  </a:lnTo>
                  <a:lnTo>
                    <a:pt x="0" y="185"/>
                  </a:lnTo>
                  <a:lnTo>
                    <a:pt x="0" y="191"/>
                  </a:lnTo>
                  <a:lnTo>
                    <a:pt x="0" y="191"/>
                  </a:lnTo>
                  <a:lnTo>
                    <a:pt x="0" y="198"/>
                  </a:lnTo>
                  <a:lnTo>
                    <a:pt x="2" y="203"/>
                  </a:lnTo>
                  <a:lnTo>
                    <a:pt x="6" y="210"/>
                  </a:lnTo>
                  <a:lnTo>
                    <a:pt x="9" y="214"/>
                  </a:lnTo>
                  <a:lnTo>
                    <a:pt x="14" y="218"/>
                  </a:lnTo>
                  <a:lnTo>
                    <a:pt x="20" y="220"/>
                  </a:lnTo>
                  <a:lnTo>
                    <a:pt x="25" y="222"/>
                  </a:lnTo>
                  <a:lnTo>
                    <a:pt x="31" y="223"/>
                  </a:lnTo>
                  <a:lnTo>
                    <a:pt x="31" y="223"/>
                  </a:lnTo>
                  <a:close/>
                  <a:moveTo>
                    <a:pt x="31" y="64"/>
                  </a:moveTo>
                  <a:lnTo>
                    <a:pt x="31" y="64"/>
                  </a:lnTo>
                  <a:lnTo>
                    <a:pt x="38" y="64"/>
                  </a:lnTo>
                  <a:lnTo>
                    <a:pt x="44" y="61"/>
                  </a:lnTo>
                  <a:lnTo>
                    <a:pt x="50" y="58"/>
                  </a:lnTo>
                  <a:lnTo>
                    <a:pt x="54" y="55"/>
                  </a:lnTo>
                  <a:lnTo>
                    <a:pt x="58" y="50"/>
                  </a:lnTo>
                  <a:lnTo>
                    <a:pt x="61" y="44"/>
                  </a:lnTo>
                  <a:lnTo>
                    <a:pt x="63" y="39"/>
                  </a:lnTo>
                  <a:lnTo>
                    <a:pt x="64" y="32"/>
                  </a:lnTo>
                  <a:lnTo>
                    <a:pt x="64" y="32"/>
                  </a:lnTo>
                  <a:lnTo>
                    <a:pt x="63" y="26"/>
                  </a:lnTo>
                  <a:lnTo>
                    <a:pt x="61" y="20"/>
                  </a:lnTo>
                  <a:lnTo>
                    <a:pt x="58" y="14"/>
                  </a:lnTo>
                  <a:lnTo>
                    <a:pt x="54" y="10"/>
                  </a:lnTo>
                  <a:lnTo>
                    <a:pt x="50" y="6"/>
                  </a:lnTo>
                  <a:lnTo>
                    <a:pt x="44" y="2"/>
                  </a:lnTo>
                  <a:lnTo>
                    <a:pt x="38" y="1"/>
                  </a:lnTo>
                  <a:lnTo>
                    <a:pt x="31" y="0"/>
                  </a:lnTo>
                  <a:lnTo>
                    <a:pt x="31" y="0"/>
                  </a:lnTo>
                  <a:lnTo>
                    <a:pt x="25" y="1"/>
                  </a:lnTo>
                  <a:lnTo>
                    <a:pt x="20" y="2"/>
                  </a:lnTo>
                  <a:lnTo>
                    <a:pt x="14" y="6"/>
                  </a:lnTo>
                  <a:lnTo>
                    <a:pt x="9" y="10"/>
                  </a:lnTo>
                  <a:lnTo>
                    <a:pt x="6" y="14"/>
                  </a:lnTo>
                  <a:lnTo>
                    <a:pt x="2" y="20"/>
                  </a:lnTo>
                  <a:lnTo>
                    <a:pt x="0" y="26"/>
                  </a:lnTo>
                  <a:lnTo>
                    <a:pt x="0" y="32"/>
                  </a:lnTo>
                  <a:lnTo>
                    <a:pt x="0" y="32"/>
                  </a:lnTo>
                  <a:lnTo>
                    <a:pt x="0" y="39"/>
                  </a:lnTo>
                  <a:lnTo>
                    <a:pt x="2" y="44"/>
                  </a:lnTo>
                  <a:lnTo>
                    <a:pt x="6" y="50"/>
                  </a:lnTo>
                  <a:lnTo>
                    <a:pt x="9" y="55"/>
                  </a:lnTo>
                  <a:lnTo>
                    <a:pt x="14" y="58"/>
                  </a:lnTo>
                  <a:lnTo>
                    <a:pt x="20" y="61"/>
                  </a:lnTo>
                  <a:lnTo>
                    <a:pt x="25" y="64"/>
                  </a:lnTo>
                  <a:lnTo>
                    <a:pt x="31" y="64"/>
                  </a:lnTo>
                  <a:lnTo>
                    <a:pt x="31" y="64"/>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2"/>
                </a:solidFill>
              </a:endParaRPr>
            </a:p>
          </p:txBody>
        </p:sp>
      </p:grpSp>
      <p:grpSp>
        <p:nvGrpSpPr>
          <p:cNvPr id="21" name="组合 20"/>
          <p:cNvGrpSpPr/>
          <p:nvPr/>
        </p:nvGrpSpPr>
        <p:grpSpPr>
          <a:xfrm>
            <a:off x="9662510" y="2737976"/>
            <a:ext cx="954449" cy="822907"/>
            <a:chOff x="9843113" y="2737974"/>
            <a:chExt cx="954573" cy="822907"/>
          </a:xfrm>
        </p:grpSpPr>
        <p:sp>
          <p:nvSpPr>
            <p:cNvPr id="56" name="等腰三角形 55"/>
            <p:cNvSpPr/>
            <p:nvPr/>
          </p:nvSpPr>
          <p:spPr>
            <a:xfrm>
              <a:off x="9843113" y="2737974"/>
              <a:ext cx="954573" cy="822907"/>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Freeform 61"/>
            <p:cNvSpPr>
              <a:spLocks noEditPoints="1"/>
            </p:cNvSpPr>
            <p:nvPr/>
          </p:nvSpPr>
          <p:spPr bwMode="auto">
            <a:xfrm>
              <a:off x="10159268" y="3121646"/>
              <a:ext cx="322263" cy="322263"/>
            </a:xfrm>
            <a:custGeom>
              <a:avLst/>
              <a:gdLst>
                <a:gd name="T0" fmla="*/ 890 w 1018"/>
                <a:gd name="T1" fmla="*/ 61 h 1017"/>
                <a:gd name="T2" fmla="*/ 876 w 1018"/>
                <a:gd name="T3" fmla="*/ 5 h 1017"/>
                <a:gd name="T4" fmla="*/ 147 w 1018"/>
                <a:gd name="T5" fmla="*/ 2 h 1017"/>
                <a:gd name="T6" fmla="*/ 127 w 1018"/>
                <a:gd name="T7" fmla="*/ 31 h 1017"/>
                <a:gd name="T8" fmla="*/ 131 w 1018"/>
                <a:gd name="T9" fmla="*/ 148 h 1017"/>
                <a:gd name="T10" fmla="*/ 24 w 1018"/>
                <a:gd name="T11" fmla="*/ 243 h 1017"/>
                <a:gd name="T12" fmla="*/ 3 w 1018"/>
                <a:gd name="T13" fmla="*/ 383 h 1017"/>
                <a:gd name="T14" fmla="*/ 61 w 1018"/>
                <a:gd name="T15" fmla="*/ 493 h 1017"/>
                <a:gd name="T16" fmla="*/ 170 w 1018"/>
                <a:gd name="T17" fmla="*/ 551 h 1017"/>
                <a:gd name="T18" fmla="*/ 274 w 1018"/>
                <a:gd name="T19" fmla="*/ 546 h 1017"/>
                <a:gd name="T20" fmla="*/ 382 w 1018"/>
                <a:gd name="T21" fmla="*/ 690 h 1017"/>
                <a:gd name="T22" fmla="*/ 410 w 1018"/>
                <a:gd name="T23" fmla="*/ 735 h 1017"/>
                <a:gd name="T24" fmla="*/ 410 w 1018"/>
                <a:gd name="T25" fmla="*/ 791 h 1017"/>
                <a:gd name="T26" fmla="*/ 379 w 1018"/>
                <a:gd name="T27" fmla="*/ 837 h 1017"/>
                <a:gd name="T28" fmla="*/ 318 w 1018"/>
                <a:gd name="T29" fmla="*/ 858 h 1017"/>
                <a:gd name="T30" fmla="*/ 248 w 1018"/>
                <a:gd name="T31" fmla="*/ 880 h 1017"/>
                <a:gd name="T32" fmla="*/ 197 w 1018"/>
                <a:gd name="T33" fmla="*/ 948 h 1017"/>
                <a:gd name="T34" fmla="*/ 196 w 1018"/>
                <a:gd name="T35" fmla="*/ 1003 h 1017"/>
                <a:gd name="T36" fmla="*/ 795 w 1018"/>
                <a:gd name="T37" fmla="*/ 1017 h 1017"/>
                <a:gd name="T38" fmla="*/ 826 w 1018"/>
                <a:gd name="T39" fmla="*/ 992 h 1017"/>
                <a:gd name="T40" fmla="*/ 812 w 1018"/>
                <a:gd name="T41" fmla="*/ 925 h 1017"/>
                <a:gd name="T42" fmla="*/ 750 w 1018"/>
                <a:gd name="T43" fmla="*/ 869 h 1017"/>
                <a:gd name="T44" fmla="*/ 681 w 1018"/>
                <a:gd name="T45" fmla="*/ 856 h 1017"/>
                <a:gd name="T46" fmla="*/ 633 w 1018"/>
                <a:gd name="T47" fmla="*/ 830 h 1017"/>
                <a:gd name="T48" fmla="*/ 605 w 1018"/>
                <a:gd name="T49" fmla="*/ 772 h 1017"/>
                <a:gd name="T50" fmla="*/ 616 w 1018"/>
                <a:gd name="T51" fmla="*/ 718 h 1017"/>
                <a:gd name="T52" fmla="*/ 639 w 1018"/>
                <a:gd name="T53" fmla="*/ 683 h 1017"/>
                <a:gd name="T54" fmla="*/ 774 w 1018"/>
                <a:gd name="T55" fmla="*/ 554 h 1017"/>
                <a:gd name="T56" fmla="*/ 887 w 1018"/>
                <a:gd name="T57" fmla="*/ 540 h 1017"/>
                <a:gd name="T58" fmla="*/ 983 w 1018"/>
                <a:gd name="T59" fmla="*/ 461 h 1017"/>
                <a:gd name="T60" fmla="*/ 1018 w 1018"/>
                <a:gd name="T61" fmla="*/ 342 h 1017"/>
                <a:gd name="T62" fmla="*/ 971 w 1018"/>
                <a:gd name="T63" fmla="*/ 210 h 1017"/>
                <a:gd name="T64" fmla="*/ 154 w 1018"/>
                <a:gd name="T65" fmla="*/ 481 h 1017"/>
                <a:gd name="T66" fmla="*/ 88 w 1018"/>
                <a:gd name="T67" fmla="*/ 426 h 1017"/>
                <a:gd name="T68" fmla="*/ 63 w 1018"/>
                <a:gd name="T69" fmla="*/ 345 h 1017"/>
                <a:gd name="T70" fmla="*/ 92 w 1018"/>
                <a:gd name="T71" fmla="*/ 256 h 1017"/>
                <a:gd name="T72" fmla="*/ 152 w 1018"/>
                <a:gd name="T73" fmla="*/ 252 h 1017"/>
                <a:gd name="T74" fmla="*/ 241 w 1018"/>
                <a:gd name="T75" fmla="*/ 488 h 1017"/>
                <a:gd name="T76" fmla="*/ 176 w 1018"/>
                <a:gd name="T77" fmla="*/ 487 h 1017"/>
                <a:gd name="T78" fmla="*/ 717 w 1018"/>
                <a:gd name="T79" fmla="*/ 925 h 1017"/>
                <a:gd name="T80" fmla="*/ 263 w 1018"/>
                <a:gd name="T81" fmla="*/ 954 h 1017"/>
                <a:gd name="T82" fmla="*/ 301 w 1018"/>
                <a:gd name="T83" fmla="*/ 925 h 1017"/>
                <a:gd name="T84" fmla="*/ 380 w 1018"/>
                <a:gd name="T85" fmla="*/ 910 h 1017"/>
                <a:gd name="T86" fmla="*/ 448 w 1018"/>
                <a:gd name="T87" fmla="*/ 854 h 1017"/>
                <a:gd name="T88" fmla="*/ 476 w 1018"/>
                <a:gd name="T89" fmla="*/ 778 h 1017"/>
                <a:gd name="T90" fmla="*/ 509 w 1018"/>
                <a:gd name="T91" fmla="*/ 795 h 1017"/>
                <a:gd name="T92" fmla="*/ 543 w 1018"/>
                <a:gd name="T93" fmla="*/ 778 h 1017"/>
                <a:gd name="T94" fmla="*/ 578 w 1018"/>
                <a:gd name="T95" fmla="*/ 865 h 1017"/>
                <a:gd name="T96" fmla="*/ 653 w 1018"/>
                <a:gd name="T97" fmla="*/ 915 h 1017"/>
                <a:gd name="T98" fmla="*/ 494 w 1018"/>
                <a:gd name="T99" fmla="*/ 709 h 1017"/>
                <a:gd name="T100" fmla="*/ 329 w 1018"/>
                <a:gd name="T101" fmla="*/ 511 h 1017"/>
                <a:gd name="T102" fmla="*/ 247 w 1018"/>
                <a:gd name="T103" fmla="*/ 342 h 1017"/>
                <a:gd name="T104" fmla="*/ 196 w 1018"/>
                <a:gd name="T105" fmla="*/ 132 h 1017"/>
                <a:gd name="T106" fmla="*/ 817 w 1018"/>
                <a:gd name="T107" fmla="*/ 164 h 1017"/>
                <a:gd name="T108" fmla="*/ 762 w 1018"/>
                <a:gd name="T109" fmla="*/ 369 h 1017"/>
                <a:gd name="T110" fmla="*/ 663 w 1018"/>
                <a:gd name="T111" fmla="*/ 550 h 1017"/>
                <a:gd name="T112" fmla="*/ 509 w 1018"/>
                <a:gd name="T113" fmla="*/ 722 h 1017"/>
                <a:gd name="T114" fmla="*/ 911 w 1018"/>
                <a:gd name="T115" fmla="*/ 448 h 1017"/>
                <a:gd name="T116" fmla="*/ 842 w 1018"/>
                <a:gd name="T117" fmla="*/ 487 h 1017"/>
                <a:gd name="T118" fmla="*/ 777 w 1018"/>
                <a:gd name="T119" fmla="*/ 489 h 1017"/>
                <a:gd name="T120" fmla="*/ 866 w 1018"/>
                <a:gd name="T121" fmla="*/ 252 h 1017"/>
                <a:gd name="T122" fmla="*/ 926 w 1018"/>
                <a:gd name="T123" fmla="*/ 257 h 1017"/>
                <a:gd name="T124" fmla="*/ 955 w 1018"/>
                <a:gd name="T125" fmla="*/ 345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8" h="1017">
                  <a:moveTo>
                    <a:pt x="887" y="148"/>
                  </a:moveTo>
                  <a:lnTo>
                    <a:pt x="887" y="148"/>
                  </a:lnTo>
                  <a:lnTo>
                    <a:pt x="884" y="147"/>
                  </a:lnTo>
                  <a:lnTo>
                    <a:pt x="884" y="147"/>
                  </a:lnTo>
                  <a:lnTo>
                    <a:pt x="887" y="119"/>
                  </a:lnTo>
                  <a:lnTo>
                    <a:pt x="889" y="90"/>
                  </a:lnTo>
                  <a:lnTo>
                    <a:pt x="890" y="61"/>
                  </a:lnTo>
                  <a:lnTo>
                    <a:pt x="890" y="31"/>
                  </a:lnTo>
                  <a:lnTo>
                    <a:pt x="890" y="31"/>
                  </a:lnTo>
                  <a:lnTo>
                    <a:pt x="890" y="26"/>
                  </a:lnTo>
                  <a:lnTo>
                    <a:pt x="888" y="19"/>
                  </a:lnTo>
                  <a:lnTo>
                    <a:pt x="885" y="14"/>
                  </a:lnTo>
                  <a:lnTo>
                    <a:pt x="882" y="10"/>
                  </a:lnTo>
                  <a:lnTo>
                    <a:pt x="876" y="5"/>
                  </a:lnTo>
                  <a:lnTo>
                    <a:pt x="871" y="2"/>
                  </a:lnTo>
                  <a:lnTo>
                    <a:pt x="866" y="0"/>
                  </a:lnTo>
                  <a:lnTo>
                    <a:pt x="859" y="0"/>
                  </a:lnTo>
                  <a:lnTo>
                    <a:pt x="160" y="0"/>
                  </a:lnTo>
                  <a:lnTo>
                    <a:pt x="160" y="0"/>
                  </a:lnTo>
                  <a:lnTo>
                    <a:pt x="153" y="0"/>
                  </a:lnTo>
                  <a:lnTo>
                    <a:pt x="147" y="2"/>
                  </a:lnTo>
                  <a:lnTo>
                    <a:pt x="141" y="5"/>
                  </a:lnTo>
                  <a:lnTo>
                    <a:pt x="137" y="10"/>
                  </a:lnTo>
                  <a:lnTo>
                    <a:pt x="133" y="14"/>
                  </a:lnTo>
                  <a:lnTo>
                    <a:pt x="130" y="19"/>
                  </a:lnTo>
                  <a:lnTo>
                    <a:pt x="129" y="26"/>
                  </a:lnTo>
                  <a:lnTo>
                    <a:pt x="127" y="31"/>
                  </a:lnTo>
                  <a:lnTo>
                    <a:pt x="127" y="31"/>
                  </a:lnTo>
                  <a:lnTo>
                    <a:pt x="127" y="61"/>
                  </a:lnTo>
                  <a:lnTo>
                    <a:pt x="130" y="90"/>
                  </a:lnTo>
                  <a:lnTo>
                    <a:pt x="132" y="119"/>
                  </a:lnTo>
                  <a:lnTo>
                    <a:pt x="134" y="147"/>
                  </a:lnTo>
                  <a:lnTo>
                    <a:pt x="134" y="147"/>
                  </a:lnTo>
                  <a:lnTo>
                    <a:pt x="131" y="148"/>
                  </a:lnTo>
                  <a:lnTo>
                    <a:pt x="131" y="148"/>
                  </a:lnTo>
                  <a:lnTo>
                    <a:pt x="110" y="157"/>
                  </a:lnTo>
                  <a:lnTo>
                    <a:pt x="93" y="168"/>
                  </a:lnTo>
                  <a:lnTo>
                    <a:pt x="76" y="180"/>
                  </a:lnTo>
                  <a:lnTo>
                    <a:pt x="61" y="194"/>
                  </a:lnTo>
                  <a:lnTo>
                    <a:pt x="47" y="210"/>
                  </a:lnTo>
                  <a:lnTo>
                    <a:pt x="35" y="226"/>
                  </a:lnTo>
                  <a:lnTo>
                    <a:pt x="24" y="243"/>
                  </a:lnTo>
                  <a:lnTo>
                    <a:pt x="16" y="263"/>
                  </a:lnTo>
                  <a:lnTo>
                    <a:pt x="8" y="281"/>
                  </a:lnTo>
                  <a:lnTo>
                    <a:pt x="4" y="301"/>
                  </a:lnTo>
                  <a:lnTo>
                    <a:pt x="1" y="322"/>
                  </a:lnTo>
                  <a:lnTo>
                    <a:pt x="0" y="342"/>
                  </a:lnTo>
                  <a:lnTo>
                    <a:pt x="0" y="363"/>
                  </a:lnTo>
                  <a:lnTo>
                    <a:pt x="3" y="383"/>
                  </a:lnTo>
                  <a:lnTo>
                    <a:pt x="8" y="404"/>
                  </a:lnTo>
                  <a:lnTo>
                    <a:pt x="15" y="425"/>
                  </a:lnTo>
                  <a:lnTo>
                    <a:pt x="15" y="425"/>
                  </a:lnTo>
                  <a:lnTo>
                    <a:pt x="24" y="443"/>
                  </a:lnTo>
                  <a:lnTo>
                    <a:pt x="35" y="461"/>
                  </a:lnTo>
                  <a:lnTo>
                    <a:pt x="47" y="478"/>
                  </a:lnTo>
                  <a:lnTo>
                    <a:pt x="61" y="493"/>
                  </a:lnTo>
                  <a:lnTo>
                    <a:pt x="76" y="507"/>
                  </a:lnTo>
                  <a:lnTo>
                    <a:pt x="93" y="519"/>
                  </a:lnTo>
                  <a:lnTo>
                    <a:pt x="110" y="530"/>
                  </a:lnTo>
                  <a:lnTo>
                    <a:pt x="130" y="540"/>
                  </a:lnTo>
                  <a:lnTo>
                    <a:pt x="130" y="540"/>
                  </a:lnTo>
                  <a:lnTo>
                    <a:pt x="150" y="546"/>
                  </a:lnTo>
                  <a:lnTo>
                    <a:pt x="170" y="551"/>
                  </a:lnTo>
                  <a:lnTo>
                    <a:pt x="191" y="555"/>
                  </a:lnTo>
                  <a:lnTo>
                    <a:pt x="211" y="556"/>
                  </a:lnTo>
                  <a:lnTo>
                    <a:pt x="211" y="556"/>
                  </a:lnTo>
                  <a:lnTo>
                    <a:pt x="227" y="555"/>
                  </a:lnTo>
                  <a:lnTo>
                    <a:pt x="243" y="554"/>
                  </a:lnTo>
                  <a:lnTo>
                    <a:pt x="259" y="550"/>
                  </a:lnTo>
                  <a:lnTo>
                    <a:pt x="274" y="546"/>
                  </a:lnTo>
                  <a:lnTo>
                    <a:pt x="274" y="546"/>
                  </a:lnTo>
                  <a:lnTo>
                    <a:pt x="301" y="586"/>
                  </a:lnTo>
                  <a:lnTo>
                    <a:pt x="327" y="621"/>
                  </a:lnTo>
                  <a:lnTo>
                    <a:pt x="353" y="654"/>
                  </a:lnTo>
                  <a:lnTo>
                    <a:pt x="379" y="683"/>
                  </a:lnTo>
                  <a:lnTo>
                    <a:pt x="379" y="683"/>
                  </a:lnTo>
                  <a:lnTo>
                    <a:pt x="382" y="690"/>
                  </a:lnTo>
                  <a:lnTo>
                    <a:pt x="386" y="695"/>
                  </a:lnTo>
                  <a:lnTo>
                    <a:pt x="386" y="695"/>
                  </a:lnTo>
                  <a:lnTo>
                    <a:pt x="393" y="703"/>
                  </a:lnTo>
                  <a:lnTo>
                    <a:pt x="398" y="710"/>
                  </a:lnTo>
                  <a:lnTo>
                    <a:pt x="402" y="718"/>
                  </a:lnTo>
                  <a:lnTo>
                    <a:pt x="406" y="726"/>
                  </a:lnTo>
                  <a:lnTo>
                    <a:pt x="410" y="735"/>
                  </a:lnTo>
                  <a:lnTo>
                    <a:pt x="412" y="744"/>
                  </a:lnTo>
                  <a:lnTo>
                    <a:pt x="413" y="753"/>
                  </a:lnTo>
                  <a:lnTo>
                    <a:pt x="414" y="763"/>
                  </a:lnTo>
                  <a:lnTo>
                    <a:pt x="414" y="763"/>
                  </a:lnTo>
                  <a:lnTo>
                    <a:pt x="413" y="772"/>
                  </a:lnTo>
                  <a:lnTo>
                    <a:pt x="412" y="782"/>
                  </a:lnTo>
                  <a:lnTo>
                    <a:pt x="410" y="791"/>
                  </a:lnTo>
                  <a:lnTo>
                    <a:pt x="406" y="799"/>
                  </a:lnTo>
                  <a:lnTo>
                    <a:pt x="402" y="808"/>
                  </a:lnTo>
                  <a:lnTo>
                    <a:pt x="398" y="816"/>
                  </a:lnTo>
                  <a:lnTo>
                    <a:pt x="393" y="824"/>
                  </a:lnTo>
                  <a:lnTo>
                    <a:pt x="386" y="830"/>
                  </a:lnTo>
                  <a:lnTo>
                    <a:pt x="386" y="830"/>
                  </a:lnTo>
                  <a:lnTo>
                    <a:pt x="379" y="837"/>
                  </a:lnTo>
                  <a:lnTo>
                    <a:pt x="371" y="842"/>
                  </a:lnTo>
                  <a:lnTo>
                    <a:pt x="364" y="847"/>
                  </a:lnTo>
                  <a:lnTo>
                    <a:pt x="355" y="851"/>
                  </a:lnTo>
                  <a:lnTo>
                    <a:pt x="346" y="854"/>
                  </a:lnTo>
                  <a:lnTo>
                    <a:pt x="337" y="856"/>
                  </a:lnTo>
                  <a:lnTo>
                    <a:pt x="328" y="858"/>
                  </a:lnTo>
                  <a:lnTo>
                    <a:pt x="318" y="858"/>
                  </a:lnTo>
                  <a:lnTo>
                    <a:pt x="318" y="858"/>
                  </a:lnTo>
                  <a:lnTo>
                    <a:pt x="306" y="859"/>
                  </a:lnTo>
                  <a:lnTo>
                    <a:pt x="293" y="861"/>
                  </a:lnTo>
                  <a:lnTo>
                    <a:pt x="281" y="865"/>
                  </a:lnTo>
                  <a:lnTo>
                    <a:pt x="269" y="869"/>
                  </a:lnTo>
                  <a:lnTo>
                    <a:pt x="257" y="874"/>
                  </a:lnTo>
                  <a:lnTo>
                    <a:pt x="248" y="880"/>
                  </a:lnTo>
                  <a:lnTo>
                    <a:pt x="237" y="887"/>
                  </a:lnTo>
                  <a:lnTo>
                    <a:pt x="228" y="896"/>
                  </a:lnTo>
                  <a:lnTo>
                    <a:pt x="220" y="904"/>
                  </a:lnTo>
                  <a:lnTo>
                    <a:pt x="212" y="915"/>
                  </a:lnTo>
                  <a:lnTo>
                    <a:pt x="207" y="925"/>
                  </a:lnTo>
                  <a:lnTo>
                    <a:pt x="202" y="937"/>
                  </a:lnTo>
                  <a:lnTo>
                    <a:pt x="197" y="948"/>
                  </a:lnTo>
                  <a:lnTo>
                    <a:pt x="194" y="960"/>
                  </a:lnTo>
                  <a:lnTo>
                    <a:pt x="192" y="973"/>
                  </a:lnTo>
                  <a:lnTo>
                    <a:pt x="191" y="986"/>
                  </a:lnTo>
                  <a:lnTo>
                    <a:pt x="191" y="986"/>
                  </a:lnTo>
                  <a:lnTo>
                    <a:pt x="192" y="992"/>
                  </a:lnTo>
                  <a:lnTo>
                    <a:pt x="194" y="998"/>
                  </a:lnTo>
                  <a:lnTo>
                    <a:pt x="196" y="1003"/>
                  </a:lnTo>
                  <a:lnTo>
                    <a:pt x="200" y="1008"/>
                  </a:lnTo>
                  <a:lnTo>
                    <a:pt x="205" y="1012"/>
                  </a:lnTo>
                  <a:lnTo>
                    <a:pt x="210" y="1015"/>
                  </a:lnTo>
                  <a:lnTo>
                    <a:pt x="217" y="1017"/>
                  </a:lnTo>
                  <a:lnTo>
                    <a:pt x="223" y="1017"/>
                  </a:lnTo>
                  <a:lnTo>
                    <a:pt x="795" y="1017"/>
                  </a:lnTo>
                  <a:lnTo>
                    <a:pt x="795" y="1017"/>
                  </a:lnTo>
                  <a:lnTo>
                    <a:pt x="801" y="1017"/>
                  </a:lnTo>
                  <a:lnTo>
                    <a:pt x="808" y="1015"/>
                  </a:lnTo>
                  <a:lnTo>
                    <a:pt x="813" y="1012"/>
                  </a:lnTo>
                  <a:lnTo>
                    <a:pt x="817" y="1008"/>
                  </a:lnTo>
                  <a:lnTo>
                    <a:pt x="822" y="1003"/>
                  </a:lnTo>
                  <a:lnTo>
                    <a:pt x="825" y="998"/>
                  </a:lnTo>
                  <a:lnTo>
                    <a:pt x="826" y="992"/>
                  </a:lnTo>
                  <a:lnTo>
                    <a:pt x="827" y="986"/>
                  </a:lnTo>
                  <a:lnTo>
                    <a:pt x="827" y="986"/>
                  </a:lnTo>
                  <a:lnTo>
                    <a:pt x="826" y="973"/>
                  </a:lnTo>
                  <a:lnTo>
                    <a:pt x="825" y="960"/>
                  </a:lnTo>
                  <a:lnTo>
                    <a:pt x="822" y="948"/>
                  </a:lnTo>
                  <a:lnTo>
                    <a:pt x="817" y="937"/>
                  </a:lnTo>
                  <a:lnTo>
                    <a:pt x="812" y="925"/>
                  </a:lnTo>
                  <a:lnTo>
                    <a:pt x="806" y="915"/>
                  </a:lnTo>
                  <a:lnTo>
                    <a:pt x="798" y="904"/>
                  </a:lnTo>
                  <a:lnTo>
                    <a:pt x="790" y="896"/>
                  </a:lnTo>
                  <a:lnTo>
                    <a:pt x="781" y="887"/>
                  </a:lnTo>
                  <a:lnTo>
                    <a:pt x="771" y="880"/>
                  </a:lnTo>
                  <a:lnTo>
                    <a:pt x="761" y="874"/>
                  </a:lnTo>
                  <a:lnTo>
                    <a:pt x="750" y="869"/>
                  </a:lnTo>
                  <a:lnTo>
                    <a:pt x="738" y="865"/>
                  </a:lnTo>
                  <a:lnTo>
                    <a:pt x="725" y="861"/>
                  </a:lnTo>
                  <a:lnTo>
                    <a:pt x="713" y="859"/>
                  </a:lnTo>
                  <a:lnTo>
                    <a:pt x="699" y="858"/>
                  </a:lnTo>
                  <a:lnTo>
                    <a:pt x="699" y="858"/>
                  </a:lnTo>
                  <a:lnTo>
                    <a:pt x="691" y="858"/>
                  </a:lnTo>
                  <a:lnTo>
                    <a:pt x="681" y="856"/>
                  </a:lnTo>
                  <a:lnTo>
                    <a:pt x="673" y="854"/>
                  </a:lnTo>
                  <a:lnTo>
                    <a:pt x="663" y="851"/>
                  </a:lnTo>
                  <a:lnTo>
                    <a:pt x="655" y="847"/>
                  </a:lnTo>
                  <a:lnTo>
                    <a:pt x="647" y="842"/>
                  </a:lnTo>
                  <a:lnTo>
                    <a:pt x="639" y="837"/>
                  </a:lnTo>
                  <a:lnTo>
                    <a:pt x="633" y="830"/>
                  </a:lnTo>
                  <a:lnTo>
                    <a:pt x="633" y="830"/>
                  </a:lnTo>
                  <a:lnTo>
                    <a:pt x="626" y="824"/>
                  </a:lnTo>
                  <a:lnTo>
                    <a:pt x="620" y="816"/>
                  </a:lnTo>
                  <a:lnTo>
                    <a:pt x="616" y="808"/>
                  </a:lnTo>
                  <a:lnTo>
                    <a:pt x="611" y="799"/>
                  </a:lnTo>
                  <a:lnTo>
                    <a:pt x="608" y="791"/>
                  </a:lnTo>
                  <a:lnTo>
                    <a:pt x="606" y="782"/>
                  </a:lnTo>
                  <a:lnTo>
                    <a:pt x="605" y="772"/>
                  </a:lnTo>
                  <a:lnTo>
                    <a:pt x="605" y="763"/>
                  </a:lnTo>
                  <a:lnTo>
                    <a:pt x="605" y="763"/>
                  </a:lnTo>
                  <a:lnTo>
                    <a:pt x="605" y="753"/>
                  </a:lnTo>
                  <a:lnTo>
                    <a:pt x="606" y="744"/>
                  </a:lnTo>
                  <a:lnTo>
                    <a:pt x="608" y="735"/>
                  </a:lnTo>
                  <a:lnTo>
                    <a:pt x="611" y="726"/>
                  </a:lnTo>
                  <a:lnTo>
                    <a:pt x="616" y="718"/>
                  </a:lnTo>
                  <a:lnTo>
                    <a:pt x="620" y="710"/>
                  </a:lnTo>
                  <a:lnTo>
                    <a:pt x="626" y="703"/>
                  </a:lnTo>
                  <a:lnTo>
                    <a:pt x="633" y="695"/>
                  </a:lnTo>
                  <a:lnTo>
                    <a:pt x="633" y="695"/>
                  </a:lnTo>
                  <a:lnTo>
                    <a:pt x="637" y="690"/>
                  </a:lnTo>
                  <a:lnTo>
                    <a:pt x="639" y="683"/>
                  </a:lnTo>
                  <a:lnTo>
                    <a:pt x="639" y="683"/>
                  </a:lnTo>
                  <a:lnTo>
                    <a:pt x="665" y="654"/>
                  </a:lnTo>
                  <a:lnTo>
                    <a:pt x="691" y="622"/>
                  </a:lnTo>
                  <a:lnTo>
                    <a:pt x="718" y="586"/>
                  </a:lnTo>
                  <a:lnTo>
                    <a:pt x="743" y="546"/>
                  </a:lnTo>
                  <a:lnTo>
                    <a:pt x="743" y="546"/>
                  </a:lnTo>
                  <a:lnTo>
                    <a:pt x="758" y="550"/>
                  </a:lnTo>
                  <a:lnTo>
                    <a:pt x="774" y="554"/>
                  </a:lnTo>
                  <a:lnTo>
                    <a:pt x="791" y="555"/>
                  </a:lnTo>
                  <a:lnTo>
                    <a:pt x="806" y="556"/>
                  </a:lnTo>
                  <a:lnTo>
                    <a:pt x="806" y="556"/>
                  </a:lnTo>
                  <a:lnTo>
                    <a:pt x="827" y="555"/>
                  </a:lnTo>
                  <a:lnTo>
                    <a:pt x="847" y="551"/>
                  </a:lnTo>
                  <a:lnTo>
                    <a:pt x="868" y="546"/>
                  </a:lnTo>
                  <a:lnTo>
                    <a:pt x="887" y="540"/>
                  </a:lnTo>
                  <a:lnTo>
                    <a:pt x="887" y="540"/>
                  </a:lnTo>
                  <a:lnTo>
                    <a:pt x="906" y="530"/>
                  </a:lnTo>
                  <a:lnTo>
                    <a:pt x="925" y="519"/>
                  </a:lnTo>
                  <a:lnTo>
                    <a:pt x="941" y="507"/>
                  </a:lnTo>
                  <a:lnTo>
                    <a:pt x="956" y="493"/>
                  </a:lnTo>
                  <a:lnTo>
                    <a:pt x="970" y="478"/>
                  </a:lnTo>
                  <a:lnTo>
                    <a:pt x="983" y="461"/>
                  </a:lnTo>
                  <a:lnTo>
                    <a:pt x="993" y="443"/>
                  </a:lnTo>
                  <a:lnTo>
                    <a:pt x="1002" y="425"/>
                  </a:lnTo>
                  <a:lnTo>
                    <a:pt x="1002" y="425"/>
                  </a:lnTo>
                  <a:lnTo>
                    <a:pt x="1009" y="404"/>
                  </a:lnTo>
                  <a:lnTo>
                    <a:pt x="1014" y="383"/>
                  </a:lnTo>
                  <a:lnTo>
                    <a:pt x="1017" y="363"/>
                  </a:lnTo>
                  <a:lnTo>
                    <a:pt x="1018" y="342"/>
                  </a:lnTo>
                  <a:lnTo>
                    <a:pt x="1017" y="322"/>
                  </a:lnTo>
                  <a:lnTo>
                    <a:pt x="1014" y="301"/>
                  </a:lnTo>
                  <a:lnTo>
                    <a:pt x="1008" y="281"/>
                  </a:lnTo>
                  <a:lnTo>
                    <a:pt x="1002" y="263"/>
                  </a:lnTo>
                  <a:lnTo>
                    <a:pt x="993" y="243"/>
                  </a:lnTo>
                  <a:lnTo>
                    <a:pt x="983" y="226"/>
                  </a:lnTo>
                  <a:lnTo>
                    <a:pt x="971" y="210"/>
                  </a:lnTo>
                  <a:lnTo>
                    <a:pt x="957" y="194"/>
                  </a:lnTo>
                  <a:lnTo>
                    <a:pt x="942" y="180"/>
                  </a:lnTo>
                  <a:lnTo>
                    <a:pt x="925" y="168"/>
                  </a:lnTo>
                  <a:lnTo>
                    <a:pt x="906" y="157"/>
                  </a:lnTo>
                  <a:lnTo>
                    <a:pt x="887" y="148"/>
                  </a:lnTo>
                  <a:lnTo>
                    <a:pt x="887" y="148"/>
                  </a:lnTo>
                  <a:close/>
                  <a:moveTo>
                    <a:pt x="154" y="481"/>
                  </a:moveTo>
                  <a:lnTo>
                    <a:pt x="154" y="481"/>
                  </a:lnTo>
                  <a:lnTo>
                    <a:pt x="140" y="474"/>
                  </a:lnTo>
                  <a:lnTo>
                    <a:pt x="129" y="467"/>
                  </a:lnTo>
                  <a:lnTo>
                    <a:pt x="117" y="458"/>
                  </a:lnTo>
                  <a:lnTo>
                    <a:pt x="106" y="448"/>
                  </a:lnTo>
                  <a:lnTo>
                    <a:pt x="96" y="438"/>
                  </a:lnTo>
                  <a:lnTo>
                    <a:pt x="88" y="426"/>
                  </a:lnTo>
                  <a:lnTo>
                    <a:pt x="80" y="413"/>
                  </a:lnTo>
                  <a:lnTo>
                    <a:pt x="74" y="400"/>
                  </a:lnTo>
                  <a:lnTo>
                    <a:pt x="74" y="400"/>
                  </a:lnTo>
                  <a:lnTo>
                    <a:pt x="70" y="386"/>
                  </a:lnTo>
                  <a:lnTo>
                    <a:pt x="66" y="373"/>
                  </a:lnTo>
                  <a:lnTo>
                    <a:pt x="64" y="359"/>
                  </a:lnTo>
                  <a:lnTo>
                    <a:pt x="63" y="345"/>
                  </a:lnTo>
                  <a:lnTo>
                    <a:pt x="63" y="331"/>
                  </a:lnTo>
                  <a:lnTo>
                    <a:pt x="65" y="319"/>
                  </a:lnTo>
                  <a:lnTo>
                    <a:pt x="68" y="305"/>
                  </a:lnTo>
                  <a:lnTo>
                    <a:pt x="73" y="292"/>
                  </a:lnTo>
                  <a:lnTo>
                    <a:pt x="78" y="280"/>
                  </a:lnTo>
                  <a:lnTo>
                    <a:pt x="85" y="268"/>
                  </a:lnTo>
                  <a:lnTo>
                    <a:pt x="92" y="256"/>
                  </a:lnTo>
                  <a:lnTo>
                    <a:pt x="101" y="247"/>
                  </a:lnTo>
                  <a:lnTo>
                    <a:pt x="110" y="236"/>
                  </a:lnTo>
                  <a:lnTo>
                    <a:pt x="120" y="227"/>
                  </a:lnTo>
                  <a:lnTo>
                    <a:pt x="132" y="219"/>
                  </a:lnTo>
                  <a:lnTo>
                    <a:pt x="144" y="212"/>
                  </a:lnTo>
                  <a:lnTo>
                    <a:pt x="144" y="212"/>
                  </a:lnTo>
                  <a:lnTo>
                    <a:pt x="152" y="252"/>
                  </a:lnTo>
                  <a:lnTo>
                    <a:pt x="162" y="290"/>
                  </a:lnTo>
                  <a:lnTo>
                    <a:pt x="173" y="326"/>
                  </a:lnTo>
                  <a:lnTo>
                    <a:pt x="184" y="361"/>
                  </a:lnTo>
                  <a:lnTo>
                    <a:pt x="197" y="395"/>
                  </a:lnTo>
                  <a:lnTo>
                    <a:pt x="211" y="428"/>
                  </a:lnTo>
                  <a:lnTo>
                    <a:pt x="226" y="459"/>
                  </a:lnTo>
                  <a:lnTo>
                    <a:pt x="241" y="488"/>
                  </a:lnTo>
                  <a:lnTo>
                    <a:pt x="241" y="488"/>
                  </a:lnTo>
                  <a:lnTo>
                    <a:pt x="230" y="490"/>
                  </a:lnTo>
                  <a:lnTo>
                    <a:pt x="220" y="491"/>
                  </a:lnTo>
                  <a:lnTo>
                    <a:pt x="209" y="491"/>
                  </a:lnTo>
                  <a:lnTo>
                    <a:pt x="197" y="491"/>
                  </a:lnTo>
                  <a:lnTo>
                    <a:pt x="187" y="490"/>
                  </a:lnTo>
                  <a:lnTo>
                    <a:pt x="176" y="487"/>
                  </a:lnTo>
                  <a:lnTo>
                    <a:pt x="165" y="485"/>
                  </a:lnTo>
                  <a:lnTo>
                    <a:pt x="154" y="481"/>
                  </a:lnTo>
                  <a:lnTo>
                    <a:pt x="154" y="481"/>
                  </a:lnTo>
                  <a:close/>
                  <a:moveTo>
                    <a:pt x="699" y="922"/>
                  </a:moveTo>
                  <a:lnTo>
                    <a:pt x="699" y="922"/>
                  </a:lnTo>
                  <a:lnTo>
                    <a:pt x="709" y="923"/>
                  </a:lnTo>
                  <a:lnTo>
                    <a:pt x="717" y="925"/>
                  </a:lnTo>
                  <a:lnTo>
                    <a:pt x="725" y="927"/>
                  </a:lnTo>
                  <a:lnTo>
                    <a:pt x="733" y="931"/>
                  </a:lnTo>
                  <a:lnTo>
                    <a:pt x="739" y="935"/>
                  </a:lnTo>
                  <a:lnTo>
                    <a:pt x="746" y="941"/>
                  </a:lnTo>
                  <a:lnTo>
                    <a:pt x="751" y="947"/>
                  </a:lnTo>
                  <a:lnTo>
                    <a:pt x="755" y="954"/>
                  </a:lnTo>
                  <a:lnTo>
                    <a:pt x="263" y="954"/>
                  </a:lnTo>
                  <a:lnTo>
                    <a:pt x="263" y="954"/>
                  </a:lnTo>
                  <a:lnTo>
                    <a:pt x="268" y="947"/>
                  </a:lnTo>
                  <a:lnTo>
                    <a:pt x="273" y="941"/>
                  </a:lnTo>
                  <a:lnTo>
                    <a:pt x="279" y="935"/>
                  </a:lnTo>
                  <a:lnTo>
                    <a:pt x="286" y="931"/>
                  </a:lnTo>
                  <a:lnTo>
                    <a:pt x="294" y="927"/>
                  </a:lnTo>
                  <a:lnTo>
                    <a:pt x="301" y="925"/>
                  </a:lnTo>
                  <a:lnTo>
                    <a:pt x="310" y="923"/>
                  </a:lnTo>
                  <a:lnTo>
                    <a:pt x="318" y="922"/>
                  </a:lnTo>
                  <a:lnTo>
                    <a:pt x="318" y="922"/>
                  </a:lnTo>
                  <a:lnTo>
                    <a:pt x="333" y="922"/>
                  </a:lnTo>
                  <a:lnTo>
                    <a:pt x="350" y="919"/>
                  </a:lnTo>
                  <a:lnTo>
                    <a:pt x="365" y="915"/>
                  </a:lnTo>
                  <a:lnTo>
                    <a:pt x="380" y="910"/>
                  </a:lnTo>
                  <a:lnTo>
                    <a:pt x="394" y="903"/>
                  </a:lnTo>
                  <a:lnTo>
                    <a:pt x="406" y="896"/>
                  </a:lnTo>
                  <a:lnTo>
                    <a:pt x="419" y="886"/>
                  </a:lnTo>
                  <a:lnTo>
                    <a:pt x="431" y="875"/>
                  </a:lnTo>
                  <a:lnTo>
                    <a:pt x="431" y="875"/>
                  </a:lnTo>
                  <a:lnTo>
                    <a:pt x="440" y="865"/>
                  </a:lnTo>
                  <a:lnTo>
                    <a:pt x="448" y="854"/>
                  </a:lnTo>
                  <a:lnTo>
                    <a:pt x="456" y="842"/>
                  </a:lnTo>
                  <a:lnTo>
                    <a:pt x="462" y="830"/>
                  </a:lnTo>
                  <a:lnTo>
                    <a:pt x="468" y="817"/>
                  </a:lnTo>
                  <a:lnTo>
                    <a:pt x="471" y="805"/>
                  </a:lnTo>
                  <a:lnTo>
                    <a:pt x="474" y="792"/>
                  </a:lnTo>
                  <a:lnTo>
                    <a:pt x="476" y="778"/>
                  </a:lnTo>
                  <a:lnTo>
                    <a:pt x="476" y="778"/>
                  </a:lnTo>
                  <a:lnTo>
                    <a:pt x="490" y="788"/>
                  </a:lnTo>
                  <a:lnTo>
                    <a:pt x="490" y="788"/>
                  </a:lnTo>
                  <a:lnTo>
                    <a:pt x="494" y="792"/>
                  </a:lnTo>
                  <a:lnTo>
                    <a:pt x="500" y="793"/>
                  </a:lnTo>
                  <a:lnTo>
                    <a:pt x="504" y="795"/>
                  </a:lnTo>
                  <a:lnTo>
                    <a:pt x="509" y="795"/>
                  </a:lnTo>
                  <a:lnTo>
                    <a:pt x="509" y="795"/>
                  </a:lnTo>
                  <a:lnTo>
                    <a:pt x="514" y="795"/>
                  </a:lnTo>
                  <a:lnTo>
                    <a:pt x="519" y="793"/>
                  </a:lnTo>
                  <a:lnTo>
                    <a:pt x="523" y="792"/>
                  </a:lnTo>
                  <a:lnTo>
                    <a:pt x="528" y="788"/>
                  </a:lnTo>
                  <a:lnTo>
                    <a:pt x="528" y="788"/>
                  </a:lnTo>
                  <a:lnTo>
                    <a:pt x="543" y="778"/>
                  </a:lnTo>
                  <a:lnTo>
                    <a:pt x="543" y="778"/>
                  </a:lnTo>
                  <a:lnTo>
                    <a:pt x="544" y="792"/>
                  </a:lnTo>
                  <a:lnTo>
                    <a:pt x="547" y="805"/>
                  </a:lnTo>
                  <a:lnTo>
                    <a:pt x="551" y="817"/>
                  </a:lnTo>
                  <a:lnTo>
                    <a:pt x="557" y="830"/>
                  </a:lnTo>
                  <a:lnTo>
                    <a:pt x="562" y="842"/>
                  </a:lnTo>
                  <a:lnTo>
                    <a:pt x="570" y="854"/>
                  </a:lnTo>
                  <a:lnTo>
                    <a:pt x="578" y="865"/>
                  </a:lnTo>
                  <a:lnTo>
                    <a:pt x="588" y="875"/>
                  </a:lnTo>
                  <a:lnTo>
                    <a:pt x="588" y="875"/>
                  </a:lnTo>
                  <a:lnTo>
                    <a:pt x="600" y="886"/>
                  </a:lnTo>
                  <a:lnTo>
                    <a:pt x="611" y="896"/>
                  </a:lnTo>
                  <a:lnTo>
                    <a:pt x="625" y="903"/>
                  </a:lnTo>
                  <a:lnTo>
                    <a:pt x="639" y="910"/>
                  </a:lnTo>
                  <a:lnTo>
                    <a:pt x="653" y="915"/>
                  </a:lnTo>
                  <a:lnTo>
                    <a:pt x="668" y="919"/>
                  </a:lnTo>
                  <a:lnTo>
                    <a:pt x="684" y="922"/>
                  </a:lnTo>
                  <a:lnTo>
                    <a:pt x="699" y="922"/>
                  </a:lnTo>
                  <a:lnTo>
                    <a:pt x="699" y="922"/>
                  </a:lnTo>
                  <a:close/>
                  <a:moveTo>
                    <a:pt x="509" y="722"/>
                  </a:moveTo>
                  <a:lnTo>
                    <a:pt x="509" y="722"/>
                  </a:lnTo>
                  <a:lnTo>
                    <a:pt x="494" y="709"/>
                  </a:lnTo>
                  <a:lnTo>
                    <a:pt x="476" y="692"/>
                  </a:lnTo>
                  <a:lnTo>
                    <a:pt x="456" y="672"/>
                  </a:lnTo>
                  <a:lnTo>
                    <a:pt x="432" y="647"/>
                  </a:lnTo>
                  <a:lnTo>
                    <a:pt x="408" y="618"/>
                  </a:lnTo>
                  <a:lnTo>
                    <a:pt x="382" y="586"/>
                  </a:lnTo>
                  <a:lnTo>
                    <a:pt x="355" y="550"/>
                  </a:lnTo>
                  <a:lnTo>
                    <a:pt x="329" y="511"/>
                  </a:lnTo>
                  <a:lnTo>
                    <a:pt x="316" y="489"/>
                  </a:lnTo>
                  <a:lnTo>
                    <a:pt x="303" y="467"/>
                  </a:lnTo>
                  <a:lnTo>
                    <a:pt x="292" y="444"/>
                  </a:lnTo>
                  <a:lnTo>
                    <a:pt x="280" y="420"/>
                  </a:lnTo>
                  <a:lnTo>
                    <a:pt x="268" y="395"/>
                  </a:lnTo>
                  <a:lnTo>
                    <a:pt x="257" y="369"/>
                  </a:lnTo>
                  <a:lnTo>
                    <a:pt x="247" y="342"/>
                  </a:lnTo>
                  <a:lnTo>
                    <a:pt x="237" y="315"/>
                  </a:lnTo>
                  <a:lnTo>
                    <a:pt x="228" y="286"/>
                  </a:lnTo>
                  <a:lnTo>
                    <a:pt x="220" y="257"/>
                  </a:lnTo>
                  <a:lnTo>
                    <a:pt x="212" y="227"/>
                  </a:lnTo>
                  <a:lnTo>
                    <a:pt x="206" y="196"/>
                  </a:lnTo>
                  <a:lnTo>
                    <a:pt x="200" y="164"/>
                  </a:lnTo>
                  <a:lnTo>
                    <a:pt x="196" y="132"/>
                  </a:lnTo>
                  <a:lnTo>
                    <a:pt x="193" y="98"/>
                  </a:lnTo>
                  <a:lnTo>
                    <a:pt x="192" y="63"/>
                  </a:lnTo>
                  <a:lnTo>
                    <a:pt x="827" y="63"/>
                  </a:lnTo>
                  <a:lnTo>
                    <a:pt x="827" y="63"/>
                  </a:lnTo>
                  <a:lnTo>
                    <a:pt x="825" y="98"/>
                  </a:lnTo>
                  <a:lnTo>
                    <a:pt x="822" y="132"/>
                  </a:lnTo>
                  <a:lnTo>
                    <a:pt x="817" y="164"/>
                  </a:lnTo>
                  <a:lnTo>
                    <a:pt x="812" y="196"/>
                  </a:lnTo>
                  <a:lnTo>
                    <a:pt x="806" y="227"/>
                  </a:lnTo>
                  <a:lnTo>
                    <a:pt x="798" y="257"/>
                  </a:lnTo>
                  <a:lnTo>
                    <a:pt x="791" y="286"/>
                  </a:lnTo>
                  <a:lnTo>
                    <a:pt x="781" y="315"/>
                  </a:lnTo>
                  <a:lnTo>
                    <a:pt x="771" y="342"/>
                  </a:lnTo>
                  <a:lnTo>
                    <a:pt x="762" y="369"/>
                  </a:lnTo>
                  <a:lnTo>
                    <a:pt x="750" y="395"/>
                  </a:lnTo>
                  <a:lnTo>
                    <a:pt x="739" y="420"/>
                  </a:lnTo>
                  <a:lnTo>
                    <a:pt x="726" y="444"/>
                  </a:lnTo>
                  <a:lnTo>
                    <a:pt x="714" y="467"/>
                  </a:lnTo>
                  <a:lnTo>
                    <a:pt x="702" y="489"/>
                  </a:lnTo>
                  <a:lnTo>
                    <a:pt x="689" y="511"/>
                  </a:lnTo>
                  <a:lnTo>
                    <a:pt x="663" y="550"/>
                  </a:lnTo>
                  <a:lnTo>
                    <a:pt x="636" y="586"/>
                  </a:lnTo>
                  <a:lnTo>
                    <a:pt x="610" y="618"/>
                  </a:lnTo>
                  <a:lnTo>
                    <a:pt x="586" y="647"/>
                  </a:lnTo>
                  <a:lnTo>
                    <a:pt x="563" y="672"/>
                  </a:lnTo>
                  <a:lnTo>
                    <a:pt x="542" y="692"/>
                  </a:lnTo>
                  <a:lnTo>
                    <a:pt x="523" y="709"/>
                  </a:lnTo>
                  <a:lnTo>
                    <a:pt x="509" y="722"/>
                  </a:lnTo>
                  <a:lnTo>
                    <a:pt x="509" y="722"/>
                  </a:lnTo>
                  <a:close/>
                  <a:moveTo>
                    <a:pt x="943" y="400"/>
                  </a:moveTo>
                  <a:lnTo>
                    <a:pt x="943" y="400"/>
                  </a:lnTo>
                  <a:lnTo>
                    <a:pt x="936" y="413"/>
                  </a:lnTo>
                  <a:lnTo>
                    <a:pt x="929" y="426"/>
                  </a:lnTo>
                  <a:lnTo>
                    <a:pt x="920" y="438"/>
                  </a:lnTo>
                  <a:lnTo>
                    <a:pt x="911" y="448"/>
                  </a:lnTo>
                  <a:lnTo>
                    <a:pt x="900" y="458"/>
                  </a:lnTo>
                  <a:lnTo>
                    <a:pt x="889" y="467"/>
                  </a:lnTo>
                  <a:lnTo>
                    <a:pt x="876" y="474"/>
                  </a:lnTo>
                  <a:lnTo>
                    <a:pt x="864" y="481"/>
                  </a:lnTo>
                  <a:lnTo>
                    <a:pt x="864" y="481"/>
                  </a:lnTo>
                  <a:lnTo>
                    <a:pt x="853" y="485"/>
                  </a:lnTo>
                  <a:lnTo>
                    <a:pt x="842" y="487"/>
                  </a:lnTo>
                  <a:lnTo>
                    <a:pt x="831" y="490"/>
                  </a:lnTo>
                  <a:lnTo>
                    <a:pt x="821" y="491"/>
                  </a:lnTo>
                  <a:lnTo>
                    <a:pt x="809" y="491"/>
                  </a:lnTo>
                  <a:lnTo>
                    <a:pt x="798" y="491"/>
                  </a:lnTo>
                  <a:lnTo>
                    <a:pt x="787" y="490"/>
                  </a:lnTo>
                  <a:lnTo>
                    <a:pt x="777" y="489"/>
                  </a:lnTo>
                  <a:lnTo>
                    <a:pt x="777" y="489"/>
                  </a:lnTo>
                  <a:lnTo>
                    <a:pt x="792" y="459"/>
                  </a:lnTo>
                  <a:lnTo>
                    <a:pt x="807" y="428"/>
                  </a:lnTo>
                  <a:lnTo>
                    <a:pt x="821" y="396"/>
                  </a:lnTo>
                  <a:lnTo>
                    <a:pt x="833" y="361"/>
                  </a:lnTo>
                  <a:lnTo>
                    <a:pt x="845" y="326"/>
                  </a:lnTo>
                  <a:lnTo>
                    <a:pt x="856" y="290"/>
                  </a:lnTo>
                  <a:lnTo>
                    <a:pt x="866" y="252"/>
                  </a:lnTo>
                  <a:lnTo>
                    <a:pt x="874" y="212"/>
                  </a:lnTo>
                  <a:lnTo>
                    <a:pt x="874" y="212"/>
                  </a:lnTo>
                  <a:lnTo>
                    <a:pt x="886" y="220"/>
                  </a:lnTo>
                  <a:lnTo>
                    <a:pt x="898" y="227"/>
                  </a:lnTo>
                  <a:lnTo>
                    <a:pt x="908" y="237"/>
                  </a:lnTo>
                  <a:lnTo>
                    <a:pt x="917" y="247"/>
                  </a:lnTo>
                  <a:lnTo>
                    <a:pt x="926" y="257"/>
                  </a:lnTo>
                  <a:lnTo>
                    <a:pt x="933" y="268"/>
                  </a:lnTo>
                  <a:lnTo>
                    <a:pt x="940" y="280"/>
                  </a:lnTo>
                  <a:lnTo>
                    <a:pt x="945" y="293"/>
                  </a:lnTo>
                  <a:lnTo>
                    <a:pt x="949" y="306"/>
                  </a:lnTo>
                  <a:lnTo>
                    <a:pt x="952" y="319"/>
                  </a:lnTo>
                  <a:lnTo>
                    <a:pt x="954" y="332"/>
                  </a:lnTo>
                  <a:lnTo>
                    <a:pt x="955" y="345"/>
                  </a:lnTo>
                  <a:lnTo>
                    <a:pt x="954" y="359"/>
                  </a:lnTo>
                  <a:lnTo>
                    <a:pt x="952" y="373"/>
                  </a:lnTo>
                  <a:lnTo>
                    <a:pt x="948" y="386"/>
                  </a:lnTo>
                  <a:lnTo>
                    <a:pt x="943" y="400"/>
                  </a:lnTo>
                  <a:lnTo>
                    <a:pt x="943" y="40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2"/>
                </a:solidFill>
              </a:endParaRPr>
            </a:p>
          </p:txBody>
        </p:sp>
      </p:grpSp>
      <p:sp>
        <p:nvSpPr>
          <p:cNvPr id="4" name="椭圆 3"/>
          <p:cNvSpPr/>
          <p:nvPr/>
        </p:nvSpPr>
        <p:spPr>
          <a:xfrm>
            <a:off x="2349377" y="3750214"/>
            <a:ext cx="359953" cy="360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31" name="椭圆 30"/>
          <p:cNvSpPr/>
          <p:nvPr/>
        </p:nvSpPr>
        <p:spPr>
          <a:xfrm>
            <a:off x="5916025" y="3750214"/>
            <a:ext cx="359953" cy="3600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34" name="椭圆 33"/>
          <p:cNvSpPr/>
          <p:nvPr/>
        </p:nvSpPr>
        <p:spPr>
          <a:xfrm>
            <a:off x="9482674" y="3750214"/>
            <a:ext cx="359953" cy="360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cxnSp>
        <p:nvCxnSpPr>
          <p:cNvPr id="7" name="直接连接符 6"/>
          <p:cNvCxnSpPr/>
          <p:nvPr/>
        </p:nvCxnSpPr>
        <p:spPr>
          <a:xfrm>
            <a:off x="2872865" y="3930214"/>
            <a:ext cx="2879625" cy="0"/>
          </a:xfrm>
          <a:prstGeom prst="line">
            <a:avLst/>
          </a:prstGeom>
          <a:ln>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6439513" y="3930214"/>
            <a:ext cx="2879625" cy="0"/>
          </a:xfrm>
          <a:prstGeom prst="line">
            <a:avLst/>
          </a:prstGeom>
          <a:ln>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27" name="组合 26"/>
          <p:cNvGrpSpPr/>
          <p:nvPr/>
        </p:nvGrpSpPr>
        <p:grpSpPr>
          <a:xfrm>
            <a:off x="1251099" y="4345625"/>
            <a:ext cx="2556508" cy="1323439"/>
            <a:chOff x="1250467" y="4345623"/>
            <a:chExt cx="2556841" cy="1323439"/>
          </a:xfrm>
        </p:grpSpPr>
        <p:sp>
          <p:nvSpPr>
            <p:cNvPr id="11" name="矩形 10"/>
            <p:cNvSpPr/>
            <p:nvPr/>
          </p:nvSpPr>
          <p:spPr>
            <a:xfrm>
              <a:off x="1840237" y="5299730"/>
              <a:ext cx="1377300" cy="369332"/>
            </a:xfrm>
            <a:prstGeom prst="rect">
              <a:avLst/>
            </a:prstGeom>
          </p:spPr>
          <p:txBody>
            <a:bodyPr wrap="none">
              <a:spAutoFit/>
            </a:bodyPr>
            <a:lstStyle/>
            <a:p>
              <a:r>
                <a:rPr lang="en-US" altLang="zh-CN" dirty="0">
                  <a:solidFill>
                    <a:schemeClr val="tx1">
                      <a:lumMod val="50000"/>
                      <a:lumOff val="50000"/>
                    </a:schemeClr>
                  </a:solidFill>
                  <a:latin typeface="+mj-ea"/>
                  <a:ea typeface="+mj-ea"/>
                </a:rPr>
                <a:t>2009-2015</a:t>
              </a:r>
              <a:endParaRPr lang="zh-CN" altLang="en-US" dirty="0">
                <a:solidFill>
                  <a:schemeClr val="tx1">
                    <a:lumMod val="50000"/>
                    <a:lumOff val="50000"/>
                  </a:schemeClr>
                </a:solidFill>
                <a:latin typeface="+mj-ea"/>
                <a:ea typeface="+mj-ea"/>
              </a:endParaRPr>
            </a:p>
          </p:txBody>
        </p:sp>
        <p:sp>
          <p:nvSpPr>
            <p:cNvPr id="47" name="矩形 46"/>
            <p:cNvSpPr/>
            <p:nvPr/>
          </p:nvSpPr>
          <p:spPr>
            <a:xfrm>
              <a:off x="1250467" y="4345623"/>
              <a:ext cx="2556841" cy="954107"/>
            </a:xfrm>
            <a:prstGeom prst="rect">
              <a:avLst/>
            </a:prstGeom>
          </p:spPr>
          <p:txBody>
            <a:bodyPr wrap="square">
              <a:spAutoFit/>
            </a:bodyPr>
            <a:lstStyle/>
            <a:p>
              <a:pPr algn="ctr">
                <a:lnSpc>
                  <a:spcPct val="150000"/>
                </a:lnSpc>
                <a:spcAft>
                  <a:spcPts val="600"/>
                </a:spcAft>
              </a:pPr>
              <a:r>
                <a:rPr lang="zh-CN" altLang="en-US" sz="1400" dirty="0">
                  <a:solidFill>
                    <a:schemeClr val="tx1">
                      <a:lumMod val="50000"/>
                      <a:lumOff val="50000"/>
                    </a:schemeClr>
                  </a:solidFill>
                  <a:latin typeface="+mj-ea"/>
                  <a:ea typeface="+mj-ea"/>
                </a:rPr>
                <a:t>发展速度</a:t>
              </a:r>
              <a:endParaRPr lang="en-US" altLang="zh-CN" sz="1400" dirty="0">
                <a:solidFill>
                  <a:schemeClr val="tx1">
                    <a:lumMod val="50000"/>
                    <a:lumOff val="50000"/>
                  </a:schemeClr>
                </a:solidFill>
                <a:latin typeface="+mj-ea"/>
                <a:ea typeface="+mj-ea"/>
              </a:endParaRPr>
            </a:p>
            <a:p>
              <a:pPr algn="ctr">
                <a:lnSpc>
                  <a:spcPct val="150000"/>
                </a:lnSpc>
                <a:spcAft>
                  <a:spcPts val="600"/>
                </a:spcAft>
              </a:pPr>
              <a:r>
                <a:rPr lang="zh-CN" altLang="en-US" sz="1000" dirty="0">
                  <a:solidFill>
                    <a:schemeClr val="tx1">
                      <a:lumMod val="50000"/>
                      <a:lumOff val="50000"/>
                    </a:schemeClr>
                  </a:solidFill>
                  <a:latin typeface="+mn-ea"/>
                </a:rPr>
                <a:t>我们坚持以客户为中心，快速响应客户需求持续为客户创造长期价值进而成就客户</a:t>
              </a:r>
              <a:endParaRPr lang="en-US" altLang="zh-CN" sz="1000" dirty="0">
                <a:solidFill>
                  <a:schemeClr val="tx1">
                    <a:lumMod val="50000"/>
                    <a:lumOff val="50000"/>
                  </a:schemeClr>
                </a:solidFill>
                <a:latin typeface="+mn-ea"/>
              </a:endParaRPr>
            </a:p>
          </p:txBody>
        </p:sp>
      </p:grpSp>
      <p:grpSp>
        <p:nvGrpSpPr>
          <p:cNvPr id="28" name="组合 27"/>
          <p:cNvGrpSpPr/>
          <p:nvPr/>
        </p:nvGrpSpPr>
        <p:grpSpPr>
          <a:xfrm>
            <a:off x="4817747" y="4345625"/>
            <a:ext cx="2556508" cy="1323439"/>
            <a:chOff x="4817579" y="4345623"/>
            <a:chExt cx="2556841" cy="1323439"/>
          </a:xfrm>
        </p:grpSpPr>
        <p:sp>
          <p:nvSpPr>
            <p:cNvPr id="48" name="矩形 47"/>
            <p:cNvSpPr/>
            <p:nvPr/>
          </p:nvSpPr>
          <p:spPr>
            <a:xfrm>
              <a:off x="4817579" y="4345623"/>
              <a:ext cx="2556841" cy="954107"/>
            </a:xfrm>
            <a:prstGeom prst="rect">
              <a:avLst/>
            </a:prstGeom>
          </p:spPr>
          <p:txBody>
            <a:bodyPr wrap="square">
              <a:spAutoFit/>
            </a:bodyPr>
            <a:lstStyle/>
            <a:p>
              <a:pPr algn="ctr">
                <a:lnSpc>
                  <a:spcPct val="150000"/>
                </a:lnSpc>
                <a:spcAft>
                  <a:spcPts val="600"/>
                </a:spcAft>
              </a:pPr>
              <a:r>
                <a:rPr lang="zh-CN" altLang="en-US" sz="1400" dirty="0">
                  <a:solidFill>
                    <a:schemeClr val="tx1">
                      <a:lumMod val="50000"/>
                      <a:lumOff val="50000"/>
                    </a:schemeClr>
                  </a:solidFill>
                  <a:latin typeface="+mj-ea"/>
                  <a:ea typeface="+mj-ea"/>
                </a:rPr>
                <a:t>有何成绩</a:t>
              </a:r>
              <a:endParaRPr lang="en-US" altLang="zh-CN" sz="1400" dirty="0">
                <a:solidFill>
                  <a:schemeClr val="tx1">
                    <a:lumMod val="50000"/>
                    <a:lumOff val="50000"/>
                  </a:schemeClr>
                </a:solidFill>
                <a:latin typeface="+mj-ea"/>
                <a:ea typeface="+mj-ea"/>
              </a:endParaRPr>
            </a:p>
            <a:p>
              <a:pPr algn="ctr">
                <a:lnSpc>
                  <a:spcPct val="150000"/>
                </a:lnSpc>
                <a:spcAft>
                  <a:spcPts val="600"/>
                </a:spcAft>
              </a:pPr>
              <a:r>
                <a:rPr lang="zh-CN" altLang="en-US" sz="1000" dirty="0">
                  <a:solidFill>
                    <a:schemeClr val="tx1">
                      <a:lumMod val="50000"/>
                      <a:lumOff val="50000"/>
                    </a:schemeClr>
                  </a:solidFill>
                  <a:latin typeface="+mn-ea"/>
                </a:rPr>
                <a:t>我们坚持以客户为中心，快速响应客户需求持续为客户创造长期价值进而成就客户</a:t>
              </a:r>
              <a:endParaRPr lang="en-US" altLang="zh-CN" sz="1000" dirty="0">
                <a:solidFill>
                  <a:schemeClr val="tx1">
                    <a:lumMod val="50000"/>
                    <a:lumOff val="50000"/>
                  </a:schemeClr>
                </a:solidFill>
                <a:latin typeface="+mn-ea"/>
              </a:endParaRPr>
            </a:p>
          </p:txBody>
        </p:sp>
        <p:sp>
          <p:nvSpPr>
            <p:cNvPr id="50" name="矩形 49"/>
            <p:cNvSpPr/>
            <p:nvPr/>
          </p:nvSpPr>
          <p:spPr>
            <a:xfrm>
              <a:off x="5609328" y="5299730"/>
              <a:ext cx="954231" cy="369332"/>
            </a:xfrm>
            <a:prstGeom prst="rect">
              <a:avLst/>
            </a:prstGeom>
          </p:spPr>
          <p:txBody>
            <a:bodyPr wrap="none">
              <a:spAutoFit/>
            </a:bodyPr>
            <a:lstStyle/>
            <a:p>
              <a:r>
                <a:rPr lang="en-US" altLang="zh-CN" dirty="0">
                  <a:solidFill>
                    <a:schemeClr val="tx1">
                      <a:lumMod val="50000"/>
                      <a:lumOff val="50000"/>
                    </a:schemeClr>
                  </a:solidFill>
                  <a:latin typeface="+mj-ea"/>
                  <a:ea typeface="+mj-ea"/>
                </a:rPr>
                <a:t>2016</a:t>
              </a:r>
              <a:r>
                <a:rPr lang="zh-CN" altLang="en-US" dirty="0">
                  <a:solidFill>
                    <a:schemeClr val="tx1">
                      <a:lumMod val="50000"/>
                      <a:lumOff val="50000"/>
                    </a:schemeClr>
                  </a:solidFill>
                  <a:latin typeface="+mj-ea"/>
                  <a:ea typeface="+mj-ea"/>
                </a:rPr>
                <a:t>年</a:t>
              </a:r>
            </a:p>
          </p:txBody>
        </p:sp>
      </p:grpSp>
      <p:grpSp>
        <p:nvGrpSpPr>
          <p:cNvPr id="29" name="组合 28"/>
          <p:cNvGrpSpPr/>
          <p:nvPr/>
        </p:nvGrpSpPr>
        <p:grpSpPr>
          <a:xfrm>
            <a:off x="8384395" y="4345625"/>
            <a:ext cx="2556508" cy="1323439"/>
            <a:chOff x="8384692" y="4345623"/>
            <a:chExt cx="2556841" cy="1323439"/>
          </a:xfrm>
        </p:grpSpPr>
        <p:sp>
          <p:nvSpPr>
            <p:cNvPr id="49" name="矩形 48"/>
            <p:cNvSpPr/>
            <p:nvPr/>
          </p:nvSpPr>
          <p:spPr>
            <a:xfrm>
              <a:off x="8384692" y="4345623"/>
              <a:ext cx="2556841" cy="954107"/>
            </a:xfrm>
            <a:prstGeom prst="rect">
              <a:avLst/>
            </a:prstGeom>
          </p:spPr>
          <p:txBody>
            <a:bodyPr wrap="square">
              <a:spAutoFit/>
            </a:bodyPr>
            <a:lstStyle/>
            <a:p>
              <a:pPr algn="ctr">
                <a:lnSpc>
                  <a:spcPct val="150000"/>
                </a:lnSpc>
                <a:spcAft>
                  <a:spcPts val="600"/>
                </a:spcAft>
              </a:pPr>
              <a:r>
                <a:rPr lang="zh-CN" altLang="en-US" sz="1400" dirty="0">
                  <a:solidFill>
                    <a:schemeClr val="tx1">
                      <a:lumMod val="50000"/>
                      <a:lumOff val="50000"/>
                    </a:schemeClr>
                  </a:solidFill>
                  <a:latin typeface="+mj-ea"/>
                  <a:ea typeface="+mj-ea"/>
                </a:rPr>
                <a:t>荣誉称号</a:t>
              </a:r>
              <a:endParaRPr lang="en-US" altLang="zh-CN" sz="1400" dirty="0">
                <a:solidFill>
                  <a:schemeClr val="tx1">
                    <a:lumMod val="50000"/>
                    <a:lumOff val="50000"/>
                  </a:schemeClr>
                </a:solidFill>
                <a:latin typeface="+mj-ea"/>
                <a:ea typeface="+mj-ea"/>
              </a:endParaRPr>
            </a:p>
            <a:p>
              <a:pPr algn="ctr">
                <a:lnSpc>
                  <a:spcPct val="150000"/>
                </a:lnSpc>
                <a:spcAft>
                  <a:spcPts val="600"/>
                </a:spcAft>
              </a:pPr>
              <a:r>
                <a:rPr lang="zh-CN" altLang="en-US" sz="1000" dirty="0">
                  <a:solidFill>
                    <a:schemeClr val="tx1">
                      <a:lumMod val="50000"/>
                      <a:lumOff val="50000"/>
                    </a:schemeClr>
                  </a:solidFill>
                  <a:latin typeface="+mn-ea"/>
                </a:rPr>
                <a:t>我们坚持以客户为中心，快速响应客户需求持续为客户创造长期价值进而成就客户</a:t>
              </a:r>
              <a:endParaRPr lang="en-US" altLang="zh-CN" sz="1000" dirty="0">
                <a:solidFill>
                  <a:schemeClr val="tx1">
                    <a:lumMod val="50000"/>
                    <a:lumOff val="50000"/>
                  </a:schemeClr>
                </a:solidFill>
                <a:latin typeface="+mn-ea"/>
              </a:endParaRPr>
            </a:p>
          </p:txBody>
        </p:sp>
        <p:sp>
          <p:nvSpPr>
            <p:cNvPr id="51" name="矩形 50"/>
            <p:cNvSpPr/>
            <p:nvPr/>
          </p:nvSpPr>
          <p:spPr>
            <a:xfrm>
              <a:off x="9176441" y="5299730"/>
              <a:ext cx="954231" cy="369332"/>
            </a:xfrm>
            <a:prstGeom prst="rect">
              <a:avLst/>
            </a:prstGeom>
          </p:spPr>
          <p:txBody>
            <a:bodyPr wrap="none">
              <a:spAutoFit/>
            </a:bodyPr>
            <a:lstStyle/>
            <a:p>
              <a:r>
                <a:rPr lang="en-US" altLang="zh-CN" dirty="0">
                  <a:solidFill>
                    <a:schemeClr val="tx1">
                      <a:lumMod val="50000"/>
                      <a:lumOff val="50000"/>
                    </a:schemeClr>
                  </a:solidFill>
                  <a:latin typeface="+mj-ea"/>
                  <a:ea typeface="+mj-ea"/>
                </a:rPr>
                <a:t>2017</a:t>
              </a:r>
              <a:r>
                <a:rPr lang="zh-CN" altLang="en-US" dirty="0">
                  <a:solidFill>
                    <a:schemeClr val="tx1">
                      <a:lumMod val="50000"/>
                      <a:lumOff val="50000"/>
                    </a:schemeClr>
                  </a:solidFill>
                  <a:latin typeface="+mj-ea"/>
                  <a:ea typeface="+mj-ea"/>
                </a:rPr>
                <a:t>年</a:t>
              </a:r>
            </a:p>
          </p:txBody>
        </p:sp>
      </p:grpSp>
      <p:sp>
        <p:nvSpPr>
          <p:cNvPr id="65" name="任意多边形 64"/>
          <p:cNvSpPr/>
          <p:nvPr/>
        </p:nvSpPr>
        <p:spPr>
          <a:xfrm>
            <a:off x="1448404" y="1696938"/>
            <a:ext cx="2161895" cy="1863944"/>
          </a:xfrm>
          <a:custGeom>
            <a:avLst/>
            <a:gdLst>
              <a:gd name="connsiteX0" fmla="*/ 0 w 2162176"/>
              <a:gd name="connsiteY0" fmla="*/ 0 h 1863944"/>
              <a:gd name="connsiteX1" fmla="*/ 2162176 w 2162176"/>
              <a:gd name="connsiteY1" fmla="*/ 0 h 1863944"/>
              <a:gd name="connsiteX2" fmla="*/ 1081088 w 2162176"/>
              <a:gd name="connsiteY2" fmla="*/ 1863944 h 1863944"/>
              <a:gd name="connsiteX3" fmla="*/ 0 w 2162176"/>
              <a:gd name="connsiteY3" fmla="*/ 0 h 1863944"/>
            </a:gdLst>
            <a:ahLst/>
            <a:cxnLst>
              <a:cxn ang="0">
                <a:pos x="connsiteX0" y="connsiteY0"/>
              </a:cxn>
              <a:cxn ang="0">
                <a:pos x="connsiteX1" y="connsiteY1"/>
              </a:cxn>
              <a:cxn ang="0">
                <a:pos x="connsiteX2" y="connsiteY2"/>
              </a:cxn>
              <a:cxn ang="0">
                <a:pos x="connsiteX3" y="connsiteY3"/>
              </a:cxn>
            </a:cxnLst>
            <a:rect l="l" t="t" r="r" b="b"/>
            <a:pathLst>
              <a:path w="2162176" h="1863944">
                <a:moveTo>
                  <a:pt x="0" y="0"/>
                </a:moveTo>
                <a:lnTo>
                  <a:pt x="2162176" y="0"/>
                </a:lnTo>
                <a:lnTo>
                  <a:pt x="1081088" y="1863944"/>
                </a:lnTo>
                <a:lnTo>
                  <a:pt x="0" y="0"/>
                </a:lnTo>
                <a:close/>
              </a:path>
            </a:pathLst>
          </a:custGeom>
          <a:blipFill dpi="0" rotWithShape="1">
            <a:blip r:embed="rId4" cstate="print">
              <a:extLst>
                <a:ext uri="{28A0092B-C50C-407E-A947-70E740481C1C}">
                  <a14:useLocalDpi xmlns:a14="http://schemas.microsoft.com/office/drawing/2010/main" val="0"/>
                </a:ext>
              </a:extLst>
            </a:blip>
            <a:srcRect/>
            <a:stretch>
              <a:fillRect l="-1" t="-38406" r="-3964" b="-5672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任意多边形 63"/>
          <p:cNvSpPr/>
          <p:nvPr/>
        </p:nvSpPr>
        <p:spPr>
          <a:xfrm>
            <a:off x="5015052" y="1696938"/>
            <a:ext cx="2161895" cy="1863944"/>
          </a:xfrm>
          <a:custGeom>
            <a:avLst/>
            <a:gdLst>
              <a:gd name="connsiteX0" fmla="*/ 0 w 2162176"/>
              <a:gd name="connsiteY0" fmla="*/ 0 h 1863944"/>
              <a:gd name="connsiteX1" fmla="*/ 2162176 w 2162176"/>
              <a:gd name="connsiteY1" fmla="*/ 0 h 1863944"/>
              <a:gd name="connsiteX2" fmla="*/ 1081088 w 2162176"/>
              <a:gd name="connsiteY2" fmla="*/ 1863944 h 1863944"/>
              <a:gd name="connsiteX3" fmla="*/ 0 w 2162176"/>
              <a:gd name="connsiteY3" fmla="*/ 0 h 1863944"/>
            </a:gdLst>
            <a:ahLst/>
            <a:cxnLst>
              <a:cxn ang="0">
                <a:pos x="connsiteX0" y="connsiteY0"/>
              </a:cxn>
              <a:cxn ang="0">
                <a:pos x="connsiteX1" y="connsiteY1"/>
              </a:cxn>
              <a:cxn ang="0">
                <a:pos x="connsiteX2" y="connsiteY2"/>
              </a:cxn>
              <a:cxn ang="0">
                <a:pos x="connsiteX3" y="connsiteY3"/>
              </a:cxn>
            </a:cxnLst>
            <a:rect l="l" t="t" r="r" b="b"/>
            <a:pathLst>
              <a:path w="2162176" h="1863944">
                <a:moveTo>
                  <a:pt x="0" y="0"/>
                </a:moveTo>
                <a:lnTo>
                  <a:pt x="2162176" y="0"/>
                </a:lnTo>
                <a:lnTo>
                  <a:pt x="1081088" y="1863944"/>
                </a:lnTo>
                <a:lnTo>
                  <a:pt x="0" y="0"/>
                </a:lnTo>
                <a:close/>
              </a:path>
            </a:pathLst>
          </a:custGeom>
          <a:blipFill dpi="0" rotWithShape="1">
            <a:blip r:embed="rId5" cstate="print">
              <a:extLst>
                <a:ext uri="{28A0092B-C50C-407E-A947-70E740481C1C}">
                  <a14:useLocalDpi xmlns:a14="http://schemas.microsoft.com/office/drawing/2010/main" val="0"/>
                </a:ext>
              </a:extLst>
            </a:blip>
            <a:srcRect/>
            <a:stretch>
              <a:fillRect t="-1438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任意多边形 62"/>
          <p:cNvSpPr/>
          <p:nvPr/>
        </p:nvSpPr>
        <p:spPr>
          <a:xfrm>
            <a:off x="8581700" y="1696938"/>
            <a:ext cx="2161895" cy="1863944"/>
          </a:xfrm>
          <a:custGeom>
            <a:avLst/>
            <a:gdLst>
              <a:gd name="connsiteX0" fmla="*/ 0 w 2162176"/>
              <a:gd name="connsiteY0" fmla="*/ 0 h 1863944"/>
              <a:gd name="connsiteX1" fmla="*/ 2162176 w 2162176"/>
              <a:gd name="connsiteY1" fmla="*/ 0 h 1863944"/>
              <a:gd name="connsiteX2" fmla="*/ 1081088 w 2162176"/>
              <a:gd name="connsiteY2" fmla="*/ 1863944 h 1863944"/>
              <a:gd name="connsiteX3" fmla="*/ 0 w 2162176"/>
              <a:gd name="connsiteY3" fmla="*/ 0 h 1863944"/>
            </a:gdLst>
            <a:ahLst/>
            <a:cxnLst>
              <a:cxn ang="0">
                <a:pos x="connsiteX0" y="connsiteY0"/>
              </a:cxn>
              <a:cxn ang="0">
                <a:pos x="connsiteX1" y="connsiteY1"/>
              </a:cxn>
              <a:cxn ang="0">
                <a:pos x="connsiteX2" y="connsiteY2"/>
              </a:cxn>
              <a:cxn ang="0">
                <a:pos x="connsiteX3" y="connsiteY3"/>
              </a:cxn>
            </a:cxnLst>
            <a:rect l="l" t="t" r="r" b="b"/>
            <a:pathLst>
              <a:path w="2162176" h="1863944">
                <a:moveTo>
                  <a:pt x="0" y="0"/>
                </a:moveTo>
                <a:lnTo>
                  <a:pt x="2162176" y="0"/>
                </a:lnTo>
                <a:lnTo>
                  <a:pt x="1081088" y="1863944"/>
                </a:lnTo>
                <a:lnTo>
                  <a:pt x="0" y="0"/>
                </a:lnTo>
                <a:close/>
              </a:path>
            </a:pathLst>
          </a:custGeom>
          <a:blipFill dpi="0" rotWithShape="1">
            <a:blip r:embed="rId6" cstate="print">
              <a:extLst>
                <a:ext uri="{28A0092B-C50C-407E-A947-70E740481C1C}">
                  <a14:useLocalDpi xmlns:a14="http://schemas.microsoft.com/office/drawing/2010/main" val="0"/>
                </a:ext>
              </a:extLst>
            </a:blip>
            <a:srcRect/>
            <a:stretch>
              <a:fillRect l="-26872" t="-24098" r="-26872" b="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标题 2"/>
          <p:cNvSpPr>
            <a:spLocks noGrp="1"/>
          </p:cNvSpPr>
          <p:nvPr>
            <p:ph type="title"/>
          </p:nvPr>
        </p:nvSpPr>
        <p:spPr/>
        <p:txBody>
          <a:bodyPr>
            <a:normAutofit/>
          </a:bodyPr>
          <a:lstStyle/>
          <a:p>
            <a:r>
              <a:rPr lang="zh-CN" altLang="en-US" dirty="0">
                <a:cs typeface="+mn-ea"/>
              </a:rPr>
              <a:t>单击此处添加标题</a:t>
            </a:r>
            <a:endParaRPr lang="zh-CN" altLang="en-US" dirty="0"/>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fade">
                                      <p:cBhvr>
                                        <p:cTn id="14" dur="1000"/>
                                        <p:tgtEl>
                                          <p:spTgt spid="27"/>
                                        </p:tgtEl>
                                      </p:cBhvr>
                                    </p:animEffect>
                                    <p:anim calcmode="lin" valueType="num">
                                      <p:cBhvr>
                                        <p:cTn id="15" dur="1000" fill="hold"/>
                                        <p:tgtEl>
                                          <p:spTgt spid="27"/>
                                        </p:tgtEl>
                                        <p:attrNameLst>
                                          <p:attrName>ppt_x</p:attrName>
                                        </p:attrNameLst>
                                      </p:cBhvr>
                                      <p:tavLst>
                                        <p:tav tm="0">
                                          <p:val>
                                            <p:strVal val="#ppt_x"/>
                                          </p:val>
                                        </p:tav>
                                        <p:tav tm="100000">
                                          <p:val>
                                            <p:strVal val="#ppt_x"/>
                                          </p:val>
                                        </p:tav>
                                      </p:tavLst>
                                    </p:anim>
                                    <p:anim calcmode="lin" valueType="num">
                                      <p:cBhvr>
                                        <p:cTn id="16" dur="1000" fill="hold"/>
                                        <p:tgtEl>
                                          <p:spTgt spid="27"/>
                                        </p:tgtEl>
                                        <p:attrNameLst>
                                          <p:attrName>ppt_y</p:attrName>
                                        </p:attrNameLst>
                                      </p:cBhvr>
                                      <p:tavLst>
                                        <p:tav tm="0">
                                          <p:val>
                                            <p:strVal val="#ppt_y+.1"/>
                                          </p:val>
                                        </p:tav>
                                        <p:tav tm="100000">
                                          <p:val>
                                            <p:strVal val="#ppt_y"/>
                                          </p:val>
                                        </p:tav>
                                      </p:tavLst>
                                    </p:anim>
                                  </p:childTnLst>
                                </p:cTn>
                              </p:par>
                              <p:par>
                                <p:cTn id="17" presetID="47" presetClass="entr" presetSubtype="0" fill="hold" grpId="0" nodeType="withEffect">
                                  <p:stCondLst>
                                    <p:cond delay="0"/>
                                  </p:stCondLst>
                                  <p:childTnLst>
                                    <p:set>
                                      <p:cBhvr>
                                        <p:cTn id="18" dur="1" fill="hold">
                                          <p:stCondLst>
                                            <p:cond delay="0"/>
                                          </p:stCondLst>
                                        </p:cTn>
                                        <p:tgtEl>
                                          <p:spTgt spid="65"/>
                                        </p:tgtEl>
                                        <p:attrNameLst>
                                          <p:attrName>style.visibility</p:attrName>
                                        </p:attrNameLst>
                                      </p:cBhvr>
                                      <p:to>
                                        <p:strVal val="visible"/>
                                      </p:to>
                                    </p:set>
                                    <p:animEffect transition="in" filter="fade">
                                      <p:cBhvr>
                                        <p:cTn id="19" dur="1000"/>
                                        <p:tgtEl>
                                          <p:spTgt spid="65"/>
                                        </p:tgtEl>
                                      </p:cBhvr>
                                    </p:animEffect>
                                    <p:anim calcmode="lin" valueType="num">
                                      <p:cBhvr>
                                        <p:cTn id="20" dur="1000" fill="hold"/>
                                        <p:tgtEl>
                                          <p:spTgt spid="65"/>
                                        </p:tgtEl>
                                        <p:attrNameLst>
                                          <p:attrName>ppt_x</p:attrName>
                                        </p:attrNameLst>
                                      </p:cBhvr>
                                      <p:tavLst>
                                        <p:tav tm="0">
                                          <p:val>
                                            <p:strVal val="#ppt_x"/>
                                          </p:val>
                                        </p:tav>
                                        <p:tav tm="100000">
                                          <p:val>
                                            <p:strVal val="#ppt_x"/>
                                          </p:val>
                                        </p:tav>
                                      </p:tavLst>
                                    </p:anim>
                                    <p:anim calcmode="lin" valueType="num">
                                      <p:cBhvr>
                                        <p:cTn id="21" dur="1000" fill="hold"/>
                                        <p:tgtEl>
                                          <p:spTgt spid="65"/>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2" presetClass="entr" presetSubtype="8" fill="hold" nodeType="click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additive="base">
                                        <p:cTn id="26" dur="500"/>
                                        <p:tgtEl>
                                          <p:spTgt spid="18"/>
                                        </p:tgtEl>
                                        <p:attrNameLst>
                                          <p:attrName>ppt_x</p:attrName>
                                        </p:attrNameLst>
                                      </p:cBhvr>
                                      <p:tavLst>
                                        <p:tav tm="0">
                                          <p:val>
                                            <p:strVal val="#ppt_x-#ppt_w*1.125000"/>
                                          </p:val>
                                        </p:tav>
                                        <p:tav tm="100000">
                                          <p:val>
                                            <p:strVal val="#ppt_x"/>
                                          </p:val>
                                        </p:tav>
                                      </p:tavLst>
                                    </p:anim>
                                    <p:animEffect transition="in" filter="wipe(right)">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left)">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grpId="0" nodeType="clickEffect">
                                  <p:stCondLst>
                                    <p:cond delay="0"/>
                                  </p:stCondLst>
                                  <p:childTnLst>
                                    <p:set>
                                      <p:cBhvr>
                                        <p:cTn id="36" dur="1" fill="hold">
                                          <p:stCondLst>
                                            <p:cond delay="0"/>
                                          </p:stCondLst>
                                        </p:cTn>
                                        <p:tgtEl>
                                          <p:spTgt spid="31"/>
                                        </p:tgtEl>
                                        <p:attrNameLst>
                                          <p:attrName>style.visibility</p:attrName>
                                        </p:attrNameLst>
                                      </p:cBhvr>
                                      <p:to>
                                        <p:strVal val="visible"/>
                                      </p:to>
                                    </p:set>
                                    <p:anim calcmode="lin" valueType="num">
                                      <p:cBhvr>
                                        <p:cTn id="37" dur="500" fill="hold"/>
                                        <p:tgtEl>
                                          <p:spTgt spid="31"/>
                                        </p:tgtEl>
                                        <p:attrNameLst>
                                          <p:attrName>ppt_w</p:attrName>
                                        </p:attrNameLst>
                                      </p:cBhvr>
                                      <p:tavLst>
                                        <p:tav tm="0">
                                          <p:val>
                                            <p:fltVal val="0"/>
                                          </p:val>
                                        </p:tav>
                                        <p:tav tm="100000">
                                          <p:val>
                                            <p:strVal val="#ppt_w"/>
                                          </p:val>
                                        </p:tav>
                                      </p:tavLst>
                                    </p:anim>
                                    <p:anim calcmode="lin" valueType="num">
                                      <p:cBhvr>
                                        <p:cTn id="38" dur="500" fill="hold"/>
                                        <p:tgtEl>
                                          <p:spTgt spid="31"/>
                                        </p:tgtEl>
                                        <p:attrNameLst>
                                          <p:attrName>ppt_h</p:attrName>
                                        </p:attrNameLst>
                                      </p:cBhvr>
                                      <p:tavLst>
                                        <p:tav tm="0">
                                          <p:val>
                                            <p:fltVal val="0"/>
                                          </p:val>
                                        </p:tav>
                                        <p:tav tm="100000">
                                          <p:val>
                                            <p:strVal val="#ppt_h"/>
                                          </p:val>
                                        </p:tav>
                                      </p:tavLst>
                                    </p:anim>
                                    <p:animEffect transition="in" filter="fade">
                                      <p:cBhvr>
                                        <p:cTn id="39" dur="500"/>
                                        <p:tgtEl>
                                          <p:spTgt spid="31"/>
                                        </p:tgtEl>
                                      </p:cBhvr>
                                    </p:animEffect>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fade">
                                      <p:cBhvr>
                                        <p:cTn id="44" dur="1000"/>
                                        <p:tgtEl>
                                          <p:spTgt spid="28"/>
                                        </p:tgtEl>
                                      </p:cBhvr>
                                    </p:animEffect>
                                    <p:anim calcmode="lin" valueType="num">
                                      <p:cBhvr>
                                        <p:cTn id="45" dur="1000" fill="hold"/>
                                        <p:tgtEl>
                                          <p:spTgt spid="28"/>
                                        </p:tgtEl>
                                        <p:attrNameLst>
                                          <p:attrName>ppt_x</p:attrName>
                                        </p:attrNameLst>
                                      </p:cBhvr>
                                      <p:tavLst>
                                        <p:tav tm="0">
                                          <p:val>
                                            <p:strVal val="#ppt_x"/>
                                          </p:val>
                                        </p:tav>
                                        <p:tav tm="100000">
                                          <p:val>
                                            <p:strVal val="#ppt_x"/>
                                          </p:val>
                                        </p:tav>
                                      </p:tavLst>
                                    </p:anim>
                                    <p:anim calcmode="lin" valueType="num">
                                      <p:cBhvr>
                                        <p:cTn id="46" dur="1000" fill="hold"/>
                                        <p:tgtEl>
                                          <p:spTgt spid="28"/>
                                        </p:tgtEl>
                                        <p:attrNameLst>
                                          <p:attrName>ppt_y</p:attrName>
                                        </p:attrNameLst>
                                      </p:cBhvr>
                                      <p:tavLst>
                                        <p:tav tm="0">
                                          <p:val>
                                            <p:strVal val="#ppt_y+.1"/>
                                          </p:val>
                                        </p:tav>
                                        <p:tav tm="100000">
                                          <p:val>
                                            <p:strVal val="#ppt_y"/>
                                          </p:val>
                                        </p:tav>
                                      </p:tavLst>
                                    </p:anim>
                                  </p:childTnLst>
                                </p:cTn>
                              </p:par>
                              <p:par>
                                <p:cTn id="47" presetID="47" presetClass="entr" presetSubtype="0" fill="hold" grpId="0" nodeType="withEffect">
                                  <p:stCondLst>
                                    <p:cond delay="0"/>
                                  </p:stCondLst>
                                  <p:childTnLst>
                                    <p:set>
                                      <p:cBhvr>
                                        <p:cTn id="48" dur="1" fill="hold">
                                          <p:stCondLst>
                                            <p:cond delay="0"/>
                                          </p:stCondLst>
                                        </p:cTn>
                                        <p:tgtEl>
                                          <p:spTgt spid="64"/>
                                        </p:tgtEl>
                                        <p:attrNameLst>
                                          <p:attrName>style.visibility</p:attrName>
                                        </p:attrNameLst>
                                      </p:cBhvr>
                                      <p:to>
                                        <p:strVal val="visible"/>
                                      </p:to>
                                    </p:set>
                                    <p:animEffect transition="in" filter="fade">
                                      <p:cBhvr>
                                        <p:cTn id="49" dur="1000"/>
                                        <p:tgtEl>
                                          <p:spTgt spid="64"/>
                                        </p:tgtEl>
                                      </p:cBhvr>
                                    </p:animEffect>
                                    <p:anim calcmode="lin" valueType="num">
                                      <p:cBhvr>
                                        <p:cTn id="50" dur="1000" fill="hold"/>
                                        <p:tgtEl>
                                          <p:spTgt spid="64"/>
                                        </p:tgtEl>
                                        <p:attrNameLst>
                                          <p:attrName>ppt_x</p:attrName>
                                        </p:attrNameLst>
                                      </p:cBhvr>
                                      <p:tavLst>
                                        <p:tav tm="0">
                                          <p:val>
                                            <p:strVal val="#ppt_x"/>
                                          </p:val>
                                        </p:tav>
                                        <p:tav tm="100000">
                                          <p:val>
                                            <p:strVal val="#ppt_x"/>
                                          </p:val>
                                        </p:tav>
                                      </p:tavLst>
                                    </p:anim>
                                    <p:anim calcmode="lin" valueType="num">
                                      <p:cBhvr>
                                        <p:cTn id="51"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12" presetClass="entr" presetSubtype="8" fill="hold" nodeType="clickEffect">
                                  <p:stCondLst>
                                    <p:cond delay="0"/>
                                  </p:stCondLst>
                                  <p:childTnLst>
                                    <p:set>
                                      <p:cBhvr>
                                        <p:cTn id="55" dur="1" fill="hold">
                                          <p:stCondLst>
                                            <p:cond delay="0"/>
                                          </p:stCondLst>
                                        </p:cTn>
                                        <p:tgtEl>
                                          <p:spTgt spid="20"/>
                                        </p:tgtEl>
                                        <p:attrNameLst>
                                          <p:attrName>style.visibility</p:attrName>
                                        </p:attrNameLst>
                                      </p:cBhvr>
                                      <p:to>
                                        <p:strVal val="visible"/>
                                      </p:to>
                                    </p:set>
                                    <p:anim calcmode="lin" valueType="num">
                                      <p:cBhvr additive="base">
                                        <p:cTn id="56" dur="500"/>
                                        <p:tgtEl>
                                          <p:spTgt spid="20"/>
                                        </p:tgtEl>
                                        <p:attrNameLst>
                                          <p:attrName>ppt_x</p:attrName>
                                        </p:attrNameLst>
                                      </p:cBhvr>
                                      <p:tavLst>
                                        <p:tav tm="0">
                                          <p:val>
                                            <p:strVal val="#ppt_x-#ppt_w*1.125000"/>
                                          </p:val>
                                        </p:tav>
                                        <p:tav tm="100000">
                                          <p:val>
                                            <p:strVal val="#ppt_x"/>
                                          </p:val>
                                        </p:tav>
                                      </p:tavLst>
                                    </p:anim>
                                    <p:animEffect transition="in" filter="wipe(right)">
                                      <p:cBhvr>
                                        <p:cTn id="57" dur="500"/>
                                        <p:tgtEl>
                                          <p:spTgt spid="20"/>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46"/>
                                        </p:tgtEl>
                                        <p:attrNameLst>
                                          <p:attrName>style.visibility</p:attrName>
                                        </p:attrNameLst>
                                      </p:cBhvr>
                                      <p:to>
                                        <p:strVal val="visible"/>
                                      </p:to>
                                    </p:set>
                                    <p:animEffect transition="in" filter="wipe(left)">
                                      <p:cBhvr>
                                        <p:cTn id="62" dur="500"/>
                                        <p:tgtEl>
                                          <p:spTgt spid="46"/>
                                        </p:tgtEl>
                                      </p:cBhvr>
                                    </p:animEffect>
                                  </p:childTnLst>
                                </p:cTn>
                              </p:par>
                            </p:childTnLst>
                          </p:cTn>
                        </p:par>
                      </p:childTnLst>
                    </p:cTn>
                  </p:par>
                  <p:par>
                    <p:cTn id="63" fill="hold">
                      <p:stCondLst>
                        <p:cond delay="indefinite"/>
                      </p:stCondLst>
                      <p:childTnLst>
                        <p:par>
                          <p:cTn id="64" fill="hold">
                            <p:stCondLst>
                              <p:cond delay="0"/>
                            </p:stCondLst>
                            <p:childTnLst>
                              <p:par>
                                <p:cTn id="65" presetID="53" presetClass="entr" presetSubtype="16" fill="hold" grpId="0" nodeType="clickEffect">
                                  <p:stCondLst>
                                    <p:cond delay="0"/>
                                  </p:stCondLst>
                                  <p:childTnLst>
                                    <p:set>
                                      <p:cBhvr>
                                        <p:cTn id="66" dur="1" fill="hold">
                                          <p:stCondLst>
                                            <p:cond delay="0"/>
                                          </p:stCondLst>
                                        </p:cTn>
                                        <p:tgtEl>
                                          <p:spTgt spid="34"/>
                                        </p:tgtEl>
                                        <p:attrNameLst>
                                          <p:attrName>style.visibility</p:attrName>
                                        </p:attrNameLst>
                                      </p:cBhvr>
                                      <p:to>
                                        <p:strVal val="visible"/>
                                      </p:to>
                                    </p:set>
                                    <p:anim calcmode="lin" valueType="num">
                                      <p:cBhvr>
                                        <p:cTn id="67" dur="500" fill="hold"/>
                                        <p:tgtEl>
                                          <p:spTgt spid="34"/>
                                        </p:tgtEl>
                                        <p:attrNameLst>
                                          <p:attrName>ppt_w</p:attrName>
                                        </p:attrNameLst>
                                      </p:cBhvr>
                                      <p:tavLst>
                                        <p:tav tm="0">
                                          <p:val>
                                            <p:fltVal val="0"/>
                                          </p:val>
                                        </p:tav>
                                        <p:tav tm="100000">
                                          <p:val>
                                            <p:strVal val="#ppt_w"/>
                                          </p:val>
                                        </p:tav>
                                      </p:tavLst>
                                    </p:anim>
                                    <p:anim calcmode="lin" valueType="num">
                                      <p:cBhvr>
                                        <p:cTn id="68" dur="500" fill="hold"/>
                                        <p:tgtEl>
                                          <p:spTgt spid="34"/>
                                        </p:tgtEl>
                                        <p:attrNameLst>
                                          <p:attrName>ppt_h</p:attrName>
                                        </p:attrNameLst>
                                      </p:cBhvr>
                                      <p:tavLst>
                                        <p:tav tm="0">
                                          <p:val>
                                            <p:fltVal val="0"/>
                                          </p:val>
                                        </p:tav>
                                        <p:tav tm="100000">
                                          <p:val>
                                            <p:strVal val="#ppt_h"/>
                                          </p:val>
                                        </p:tav>
                                      </p:tavLst>
                                    </p:anim>
                                    <p:animEffect transition="in" filter="fade">
                                      <p:cBhvr>
                                        <p:cTn id="69" dur="500"/>
                                        <p:tgtEl>
                                          <p:spTgt spid="34"/>
                                        </p:tgtEl>
                                      </p:cBhvr>
                                    </p:animEffect>
                                  </p:childTnLst>
                                </p:cTn>
                              </p:par>
                            </p:childTnLst>
                          </p:cTn>
                        </p:par>
                      </p:childTnLst>
                    </p:cTn>
                  </p:par>
                  <p:par>
                    <p:cTn id="70" fill="hold">
                      <p:stCondLst>
                        <p:cond delay="indefinite"/>
                      </p:stCondLst>
                      <p:childTnLst>
                        <p:par>
                          <p:cTn id="71" fill="hold">
                            <p:stCondLst>
                              <p:cond delay="0"/>
                            </p:stCondLst>
                            <p:childTnLst>
                              <p:par>
                                <p:cTn id="72" presetID="47" presetClass="entr" presetSubtype="0" fill="hold" grpId="0" nodeType="clickEffect">
                                  <p:stCondLst>
                                    <p:cond delay="0"/>
                                  </p:stCondLst>
                                  <p:childTnLst>
                                    <p:set>
                                      <p:cBhvr>
                                        <p:cTn id="73" dur="1" fill="hold">
                                          <p:stCondLst>
                                            <p:cond delay="0"/>
                                          </p:stCondLst>
                                        </p:cTn>
                                        <p:tgtEl>
                                          <p:spTgt spid="63"/>
                                        </p:tgtEl>
                                        <p:attrNameLst>
                                          <p:attrName>style.visibility</p:attrName>
                                        </p:attrNameLst>
                                      </p:cBhvr>
                                      <p:to>
                                        <p:strVal val="visible"/>
                                      </p:to>
                                    </p:set>
                                    <p:animEffect transition="in" filter="fade">
                                      <p:cBhvr>
                                        <p:cTn id="74" dur="1000"/>
                                        <p:tgtEl>
                                          <p:spTgt spid="63"/>
                                        </p:tgtEl>
                                      </p:cBhvr>
                                    </p:animEffect>
                                    <p:anim calcmode="lin" valueType="num">
                                      <p:cBhvr>
                                        <p:cTn id="75" dur="1000" fill="hold"/>
                                        <p:tgtEl>
                                          <p:spTgt spid="63"/>
                                        </p:tgtEl>
                                        <p:attrNameLst>
                                          <p:attrName>ppt_x</p:attrName>
                                        </p:attrNameLst>
                                      </p:cBhvr>
                                      <p:tavLst>
                                        <p:tav tm="0">
                                          <p:val>
                                            <p:strVal val="#ppt_x"/>
                                          </p:val>
                                        </p:tav>
                                        <p:tav tm="100000">
                                          <p:val>
                                            <p:strVal val="#ppt_x"/>
                                          </p:val>
                                        </p:tav>
                                      </p:tavLst>
                                    </p:anim>
                                    <p:anim calcmode="lin" valueType="num">
                                      <p:cBhvr>
                                        <p:cTn id="76" dur="1000" fill="hold"/>
                                        <p:tgtEl>
                                          <p:spTgt spid="63"/>
                                        </p:tgtEl>
                                        <p:attrNameLst>
                                          <p:attrName>ppt_y</p:attrName>
                                        </p:attrNameLst>
                                      </p:cBhvr>
                                      <p:tavLst>
                                        <p:tav tm="0">
                                          <p:val>
                                            <p:strVal val="#ppt_y-.1"/>
                                          </p:val>
                                        </p:tav>
                                        <p:tav tm="100000">
                                          <p:val>
                                            <p:strVal val="#ppt_y"/>
                                          </p:val>
                                        </p:tav>
                                      </p:tavLst>
                                    </p:anim>
                                  </p:childTnLst>
                                </p:cTn>
                              </p:par>
                              <p:par>
                                <p:cTn id="77" presetID="42" presetClass="entr" presetSubtype="0" fill="hold" nodeType="withEffect">
                                  <p:stCondLst>
                                    <p:cond delay="0"/>
                                  </p:stCondLst>
                                  <p:childTnLst>
                                    <p:set>
                                      <p:cBhvr>
                                        <p:cTn id="78" dur="1" fill="hold">
                                          <p:stCondLst>
                                            <p:cond delay="0"/>
                                          </p:stCondLst>
                                        </p:cTn>
                                        <p:tgtEl>
                                          <p:spTgt spid="29"/>
                                        </p:tgtEl>
                                        <p:attrNameLst>
                                          <p:attrName>style.visibility</p:attrName>
                                        </p:attrNameLst>
                                      </p:cBhvr>
                                      <p:to>
                                        <p:strVal val="visible"/>
                                      </p:to>
                                    </p:set>
                                    <p:animEffect transition="in" filter="fade">
                                      <p:cBhvr>
                                        <p:cTn id="79" dur="1000"/>
                                        <p:tgtEl>
                                          <p:spTgt spid="29"/>
                                        </p:tgtEl>
                                      </p:cBhvr>
                                    </p:animEffect>
                                    <p:anim calcmode="lin" valueType="num">
                                      <p:cBhvr>
                                        <p:cTn id="80" dur="1000" fill="hold"/>
                                        <p:tgtEl>
                                          <p:spTgt spid="29"/>
                                        </p:tgtEl>
                                        <p:attrNameLst>
                                          <p:attrName>ppt_x</p:attrName>
                                        </p:attrNameLst>
                                      </p:cBhvr>
                                      <p:tavLst>
                                        <p:tav tm="0">
                                          <p:val>
                                            <p:strVal val="#ppt_x"/>
                                          </p:val>
                                        </p:tav>
                                        <p:tav tm="100000">
                                          <p:val>
                                            <p:strVal val="#ppt_x"/>
                                          </p:val>
                                        </p:tav>
                                      </p:tavLst>
                                    </p:anim>
                                    <p:anim calcmode="lin" valueType="num">
                                      <p:cBhvr>
                                        <p:cTn id="81"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82" fill="hold">
                      <p:stCondLst>
                        <p:cond delay="indefinite"/>
                      </p:stCondLst>
                      <p:childTnLst>
                        <p:par>
                          <p:cTn id="83" fill="hold">
                            <p:stCondLst>
                              <p:cond delay="0"/>
                            </p:stCondLst>
                            <p:childTnLst>
                              <p:par>
                                <p:cTn id="84" presetID="12" presetClass="entr" presetSubtype="8" fill="hold" nodeType="clickEffect">
                                  <p:stCondLst>
                                    <p:cond delay="0"/>
                                  </p:stCondLst>
                                  <p:childTnLst>
                                    <p:set>
                                      <p:cBhvr>
                                        <p:cTn id="85" dur="1" fill="hold">
                                          <p:stCondLst>
                                            <p:cond delay="0"/>
                                          </p:stCondLst>
                                        </p:cTn>
                                        <p:tgtEl>
                                          <p:spTgt spid="21"/>
                                        </p:tgtEl>
                                        <p:attrNameLst>
                                          <p:attrName>style.visibility</p:attrName>
                                        </p:attrNameLst>
                                      </p:cBhvr>
                                      <p:to>
                                        <p:strVal val="visible"/>
                                      </p:to>
                                    </p:set>
                                    <p:anim calcmode="lin" valueType="num">
                                      <p:cBhvr additive="base">
                                        <p:cTn id="86" dur="500"/>
                                        <p:tgtEl>
                                          <p:spTgt spid="21"/>
                                        </p:tgtEl>
                                        <p:attrNameLst>
                                          <p:attrName>ppt_x</p:attrName>
                                        </p:attrNameLst>
                                      </p:cBhvr>
                                      <p:tavLst>
                                        <p:tav tm="0">
                                          <p:val>
                                            <p:strVal val="#ppt_x-#ppt_w*1.125000"/>
                                          </p:val>
                                        </p:tav>
                                        <p:tav tm="100000">
                                          <p:val>
                                            <p:strVal val="#ppt_x"/>
                                          </p:val>
                                        </p:tav>
                                      </p:tavLst>
                                    </p:anim>
                                    <p:animEffect transition="in" filter="wipe(right)">
                                      <p:cBhvr>
                                        <p:cTn id="8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1" grpId="0" animBg="1"/>
      <p:bldP spid="34" grpId="0" animBg="1"/>
      <p:bldP spid="65" grpId="0" animBg="1"/>
      <p:bldP spid="64" grpId="0" animBg="1"/>
      <p:bldP spid="6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070832" y="5101063"/>
            <a:ext cx="7946202" cy="784830"/>
          </a:xfrm>
          <a:prstGeom prst="rect">
            <a:avLst/>
          </a:prstGeom>
        </p:spPr>
        <p:txBody>
          <a:bodyPr wrap="square">
            <a:spAutoFit/>
          </a:bodyPr>
          <a:lstStyle/>
          <a:p>
            <a:pPr algn="ctr">
              <a:lnSpc>
                <a:spcPct val="150000"/>
              </a:lnSpc>
            </a:pPr>
            <a:r>
              <a:rPr lang="zh-CN" altLang="en-US" sz="1000" dirty="0">
                <a:solidFill>
                  <a:schemeClr val="tx1">
                    <a:lumMod val="50000"/>
                    <a:lumOff val="50000"/>
                  </a:schemeClr>
                </a:solidFill>
              </a:rPr>
              <a:t>企业文化建设是现代企业发展的重要内容，是精神文明的重要体现，是企业得以长久发展的重要保障。</a:t>
            </a:r>
            <a:endParaRPr lang="en-US" altLang="zh-CN" sz="1000" dirty="0">
              <a:solidFill>
                <a:schemeClr val="tx1">
                  <a:lumMod val="50000"/>
                  <a:lumOff val="50000"/>
                </a:schemeClr>
              </a:solidFill>
            </a:endParaRPr>
          </a:p>
          <a:p>
            <a:pPr algn="ctr">
              <a:lnSpc>
                <a:spcPct val="150000"/>
              </a:lnSpc>
            </a:pPr>
            <a:r>
              <a:rPr lang="zh-CN" altLang="en-US" sz="1000" dirty="0">
                <a:solidFill>
                  <a:schemeClr val="tx1">
                    <a:lumMod val="50000"/>
                    <a:lumOff val="50000"/>
                  </a:schemeClr>
                </a:solidFill>
              </a:rPr>
              <a:t>近年来，依托企业文化建设，提高员工的工作积极性，增强企业凝聚力，促进企业的管理、形象、服务和环境达到现代化企业的标准，使聊城腾达钢材有限公司在社会上的知名度有了很大的提升。</a:t>
            </a:r>
          </a:p>
        </p:txBody>
      </p:sp>
      <p:sp>
        <p:nvSpPr>
          <p:cNvPr id="84" name="Freeform 5"/>
          <p:cNvSpPr/>
          <p:nvPr/>
        </p:nvSpPr>
        <p:spPr bwMode="auto">
          <a:xfrm>
            <a:off x="4683729" y="1700808"/>
            <a:ext cx="1641288" cy="1472748"/>
          </a:xfrm>
          <a:custGeom>
            <a:avLst/>
            <a:gdLst>
              <a:gd name="T0" fmla="*/ 102 w 1498"/>
              <a:gd name="T1" fmla="*/ 1272 h 1344"/>
              <a:gd name="T2" fmla="*/ 130 w 1498"/>
              <a:gd name="T3" fmla="*/ 1220 h 1344"/>
              <a:gd name="T4" fmla="*/ 182 w 1498"/>
              <a:gd name="T5" fmla="*/ 1192 h 1344"/>
              <a:gd name="T6" fmla="*/ 224 w 1498"/>
              <a:gd name="T7" fmla="*/ 1192 h 1344"/>
              <a:gd name="T8" fmla="*/ 274 w 1498"/>
              <a:gd name="T9" fmla="*/ 1220 h 1344"/>
              <a:gd name="T10" fmla="*/ 302 w 1498"/>
              <a:gd name="T11" fmla="*/ 1272 h 1344"/>
              <a:gd name="T12" fmla="*/ 304 w 1498"/>
              <a:gd name="T13" fmla="*/ 1306 h 1344"/>
              <a:gd name="T14" fmla="*/ 290 w 1498"/>
              <a:gd name="T15" fmla="*/ 1344 h 1344"/>
              <a:gd name="T16" fmla="*/ 410 w 1498"/>
              <a:gd name="T17" fmla="*/ 1296 h 1344"/>
              <a:gd name="T18" fmla="*/ 428 w 1498"/>
              <a:gd name="T19" fmla="*/ 1156 h 1344"/>
              <a:gd name="T20" fmla="*/ 468 w 1498"/>
              <a:gd name="T21" fmla="*/ 1024 h 1344"/>
              <a:gd name="T22" fmla="*/ 524 w 1498"/>
              <a:gd name="T23" fmla="*/ 900 h 1344"/>
              <a:gd name="T24" fmla="*/ 598 w 1498"/>
              <a:gd name="T25" fmla="*/ 786 h 1344"/>
              <a:gd name="T26" fmla="*/ 686 w 1498"/>
              <a:gd name="T27" fmla="*/ 686 h 1344"/>
              <a:gd name="T28" fmla="*/ 786 w 1498"/>
              <a:gd name="T29" fmla="*/ 598 h 1344"/>
              <a:gd name="T30" fmla="*/ 900 w 1498"/>
              <a:gd name="T31" fmla="*/ 524 h 1344"/>
              <a:gd name="T32" fmla="*/ 1024 w 1498"/>
              <a:gd name="T33" fmla="*/ 468 h 1344"/>
              <a:gd name="T34" fmla="*/ 1156 w 1498"/>
              <a:gd name="T35" fmla="*/ 428 h 1344"/>
              <a:gd name="T36" fmla="*/ 1296 w 1498"/>
              <a:gd name="T37" fmla="*/ 410 h 1344"/>
              <a:gd name="T38" fmla="*/ 1344 w 1498"/>
              <a:gd name="T39" fmla="*/ 266 h 1344"/>
              <a:gd name="T40" fmla="*/ 1352 w 1498"/>
              <a:gd name="T41" fmla="*/ 256 h 1344"/>
              <a:gd name="T42" fmla="*/ 1364 w 1498"/>
              <a:gd name="T43" fmla="*/ 258 h 1344"/>
              <a:gd name="T44" fmla="*/ 1404 w 1498"/>
              <a:gd name="T45" fmla="*/ 280 h 1344"/>
              <a:gd name="T46" fmla="*/ 1436 w 1498"/>
              <a:gd name="T47" fmla="*/ 280 h 1344"/>
              <a:gd name="T48" fmla="*/ 1476 w 1498"/>
              <a:gd name="T49" fmla="*/ 258 h 1344"/>
              <a:gd name="T50" fmla="*/ 1496 w 1498"/>
              <a:gd name="T51" fmla="*/ 218 h 1344"/>
              <a:gd name="T52" fmla="*/ 1496 w 1498"/>
              <a:gd name="T53" fmla="*/ 188 h 1344"/>
              <a:gd name="T54" fmla="*/ 1476 w 1498"/>
              <a:gd name="T55" fmla="*/ 148 h 1344"/>
              <a:gd name="T56" fmla="*/ 1436 w 1498"/>
              <a:gd name="T57" fmla="*/ 126 h 1344"/>
              <a:gd name="T58" fmla="*/ 1404 w 1498"/>
              <a:gd name="T59" fmla="*/ 126 h 1344"/>
              <a:gd name="T60" fmla="*/ 1364 w 1498"/>
              <a:gd name="T61" fmla="*/ 148 h 1344"/>
              <a:gd name="T62" fmla="*/ 1352 w 1498"/>
              <a:gd name="T63" fmla="*/ 152 h 1344"/>
              <a:gd name="T64" fmla="*/ 1344 w 1498"/>
              <a:gd name="T65" fmla="*/ 140 h 1344"/>
              <a:gd name="T66" fmla="*/ 1274 w 1498"/>
              <a:gd name="T67" fmla="*/ 2 h 1344"/>
              <a:gd name="T68" fmla="*/ 1074 w 1498"/>
              <a:gd name="T69" fmla="*/ 28 h 1344"/>
              <a:gd name="T70" fmla="*/ 884 w 1498"/>
              <a:gd name="T71" fmla="*/ 84 h 1344"/>
              <a:gd name="T72" fmla="*/ 706 w 1498"/>
              <a:gd name="T73" fmla="*/ 166 h 1344"/>
              <a:gd name="T74" fmla="*/ 542 w 1498"/>
              <a:gd name="T75" fmla="*/ 270 h 1344"/>
              <a:gd name="T76" fmla="*/ 396 w 1498"/>
              <a:gd name="T77" fmla="*/ 396 h 1344"/>
              <a:gd name="T78" fmla="*/ 270 w 1498"/>
              <a:gd name="T79" fmla="*/ 542 h 1344"/>
              <a:gd name="T80" fmla="*/ 166 w 1498"/>
              <a:gd name="T81" fmla="*/ 706 h 1344"/>
              <a:gd name="T82" fmla="*/ 84 w 1498"/>
              <a:gd name="T83" fmla="*/ 884 h 1344"/>
              <a:gd name="T84" fmla="*/ 30 w 1498"/>
              <a:gd name="T85" fmla="*/ 1074 h 1344"/>
              <a:gd name="T86" fmla="*/ 2 w 1498"/>
              <a:gd name="T87" fmla="*/ 1276 h 1344"/>
              <a:gd name="T88" fmla="*/ 116 w 1498"/>
              <a:gd name="T89" fmla="*/ 1344 h 1344"/>
              <a:gd name="T90" fmla="*/ 102 w 1498"/>
              <a:gd name="T91" fmla="*/ 1306 h 1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98" h="1344">
                <a:moveTo>
                  <a:pt x="100" y="1292"/>
                </a:moveTo>
                <a:lnTo>
                  <a:pt x="100" y="1292"/>
                </a:lnTo>
                <a:lnTo>
                  <a:pt x="102" y="1272"/>
                </a:lnTo>
                <a:lnTo>
                  <a:pt x="108" y="1252"/>
                </a:lnTo>
                <a:lnTo>
                  <a:pt x="118" y="1234"/>
                </a:lnTo>
                <a:lnTo>
                  <a:pt x="130" y="1220"/>
                </a:lnTo>
                <a:lnTo>
                  <a:pt x="146" y="1208"/>
                </a:lnTo>
                <a:lnTo>
                  <a:pt x="164" y="1198"/>
                </a:lnTo>
                <a:lnTo>
                  <a:pt x="182" y="1192"/>
                </a:lnTo>
                <a:lnTo>
                  <a:pt x="202" y="1190"/>
                </a:lnTo>
                <a:lnTo>
                  <a:pt x="202" y="1190"/>
                </a:lnTo>
                <a:lnTo>
                  <a:pt x="224" y="1192"/>
                </a:lnTo>
                <a:lnTo>
                  <a:pt x="242" y="1198"/>
                </a:lnTo>
                <a:lnTo>
                  <a:pt x="260" y="1208"/>
                </a:lnTo>
                <a:lnTo>
                  <a:pt x="274" y="1220"/>
                </a:lnTo>
                <a:lnTo>
                  <a:pt x="288" y="1234"/>
                </a:lnTo>
                <a:lnTo>
                  <a:pt x="296" y="1252"/>
                </a:lnTo>
                <a:lnTo>
                  <a:pt x="302" y="1272"/>
                </a:lnTo>
                <a:lnTo>
                  <a:pt x="304" y="1292"/>
                </a:lnTo>
                <a:lnTo>
                  <a:pt x="304" y="1292"/>
                </a:lnTo>
                <a:lnTo>
                  <a:pt x="304" y="1306"/>
                </a:lnTo>
                <a:lnTo>
                  <a:pt x="302" y="1320"/>
                </a:lnTo>
                <a:lnTo>
                  <a:pt x="296" y="1332"/>
                </a:lnTo>
                <a:lnTo>
                  <a:pt x="290" y="1344"/>
                </a:lnTo>
                <a:lnTo>
                  <a:pt x="408" y="1344"/>
                </a:lnTo>
                <a:lnTo>
                  <a:pt x="408" y="1344"/>
                </a:lnTo>
                <a:lnTo>
                  <a:pt x="410" y="1296"/>
                </a:lnTo>
                <a:lnTo>
                  <a:pt x="414" y="1248"/>
                </a:lnTo>
                <a:lnTo>
                  <a:pt x="420" y="1202"/>
                </a:lnTo>
                <a:lnTo>
                  <a:pt x="428" y="1156"/>
                </a:lnTo>
                <a:lnTo>
                  <a:pt x="440" y="1112"/>
                </a:lnTo>
                <a:lnTo>
                  <a:pt x="452" y="1068"/>
                </a:lnTo>
                <a:lnTo>
                  <a:pt x="468" y="1024"/>
                </a:lnTo>
                <a:lnTo>
                  <a:pt x="484" y="982"/>
                </a:lnTo>
                <a:lnTo>
                  <a:pt x="504" y="940"/>
                </a:lnTo>
                <a:lnTo>
                  <a:pt x="524" y="900"/>
                </a:lnTo>
                <a:lnTo>
                  <a:pt x="546" y="862"/>
                </a:lnTo>
                <a:lnTo>
                  <a:pt x="572" y="824"/>
                </a:lnTo>
                <a:lnTo>
                  <a:pt x="598" y="786"/>
                </a:lnTo>
                <a:lnTo>
                  <a:pt x="624" y="752"/>
                </a:lnTo>
                <a:lnTo>
                  <a:pt x="654" y="718"/>
                </a:lnTo>
                <a:lnTo>
                  <a:pt x="686" y="686"/>
                </a:lnTo>
                <a:lnTo>
                  <a:pt x="718" y="654"/>
                </a:lnTo>
                <a:lnTo>
                  <a:pt x="752" y="624"/>
                </a:lnTo>
                <a:lnTo>
                  <a:pt x="786" y="598"/>
                </a:lnTo>
                <a:lnTo>
                  <a:pt x="824" y="570"/>
                </a:lnTo>
                <a:lnTo>
                  <a:pt x="862" y="546"/>
                </a:lnTo>
                <a:lnTo>
                  <a:pt x="900" y="524"/>
                </a:lnTo>
                <a:lnTo>
                  <a:pt x="940" y="504"/>
                </a:lnTo>
                <a:lnTo>
                  <a:pt x="982" y="484"/>
                </a:lnTo>
                <a:lnTo>
                  <a:pt x="1024" y="468"/>
                </a:lnTo>
                <a:lnTo>
                  <a:pt x="1066" y="452"/>
                </a:lnTo>
                <a:lnTo>
                  <a:pt x="1112" y="440"/>
                </a:lnTo>
                <a:lnTo>
                  <a:pt x="1156" y="428"/>
                </a:lnTo>
                <a:lnTo>
                  <a:pt x="1202" y="420"/>
                </a:lnTo>
                <a:lnTo>
                  <a:pt x="1248" y="414"/>
                </a:lnTo>
                <a:lnTo>
                  <a:pt x="1296" y="410"/>
                </a:lnTo>
                <a:lnTo>
                  <a:pt x="1344" y="408"/>
                </a:lnTo>
                <a:lnTo>
                  <a:pt x="1344" y="266"/>
                </a:lnTo>
                <a:lnTo>
                  <a:pt x="1344" y="266"/>
                </a:lnTo>
                <a:lnTo>
                  <a:pt x="1346" y="260"/>
                </a:lnTo>
                <a:lnTo>
                  <a:pt x="1352" y="256"/>
                </a:lnTo>
                <a:lnTo>
                  <a:pt x="1352" y="256"/>
                </a:lnTo>
                <a:lnTo>
                  <a:pt x="1358" y="254"/>
                </a:lnTo>
                <a:lnTo>
                  <a:pt x="1364" y="258"/>
                </a:lnTo>
                <a:lnTo>
                  <a:pt x="1364" y="258"/>
                </a:lnTo>
                <a:lnTo>
                  <a:pt x="1376" y="268"/>
                </a:lnTo>
                <a:lnTo>
                  <a:pt x="1390" y="276"/>
                </a:lnTo>
                <a:lnTo>
                  <a:pt x="1404" y="280"/>
                </a:lnTo>
                <a:lnTo>
                  <a:pt x="1420" y="282"/>
                </a:lnTo>
                <a:lnTo>
                  <a:pt x="1420" y="282"/>
                </a:lnTo>
                <a:lnTo>
                  <a:pt x="1436" y="280"/>
                </a:lnTo>
                <a:lnTo>
                  <a:pt x="1450" y="276"/>
                </a:lnTo>
                <a:lnTo>
                  <a:pt x="1464" y="268"/>
                </a:lnTo>
                <a:lnTo>
                  <a:pt x="1476" y="258"/>
                </a:lnTo>
                <a:lnTo>
                  <a:pt x="1484" y="246"/>
                </a:lnTo>
                <a:lnTo>
                  <a:pt x="1492" y="234"/>
                </a:lnTo>
                <a:lnTo>
                  <a:pt x="1496" y="218"/>
                </a:lnTo>
                <a:lnTo>
                  <a:pt x="1498" y="204"/>
                </a:lnTo>
                <a:lnTo>
                  <a:pt x="1498" y="204"/>
                </a:lnTo>
                <a:lnTo>
                  <a:pt x="1496" y="188"/>
                </a:lnTo>
                <a:lnTo>
                  <a:pt x="1492" y="172"/>
                </a:lnTo>
                <a:lnTo>
                  <a:pt x="1484" y="160"/>
                </a:lnTo>
                <a:lnTo>
                  <a:pt x="1476" y="148"/>
                </a:lnTo>
                <a:lnTo>
                  <a:pt x="1464" y="138"/>
                </a:lnTo>
                <a:lnTo>
                  <a:pt x="1450" y="132"/>
                </a:lnTo>
                <a:lnTo>
                  <a:pt x="1436" y="126"/>
                </a:lnTo>
                <a:lnTo>
                  <a:pt x="1420" y="126"/>
                </a:lnTo>
                <a:lnTo>
                  <a:pt x="1420" y="126"/>
                </a:lnTo>
                <a:lnTo>
                  <a:pt x="1404" y="126"/>
                </a:lnTo>
                <a:lnTo>
                  <a:pt x="1390" y="132"/>
                </a:lnTo>
                <a:lnTo>
                  <a:pt x="1376" y="138"/>
                </a:lnTo>
                <a:lnTo>
                  <a:pt x="1364" y="148"/>
                </a:lnTo>
                <a:lnTo>
                  <a:pt x="1364" y="148"/>
                </a:lnTo>
                <a:lnTo>
                  <a:pt x="1358" y="152"/>
                </a:lnTo>
                <a:lnTo>
                  <a:pt x="1352" y="152"/>
                </a:lnTo>
                <a:lnTo>
                  <a:pt x="1352" y="152"/>
                </a:lnTo>
                <a:lnTo>
                  <a:pt x="1346" y="146"/>
                </a:lnTo>
                <a:lnTo>
                  <a:pt x="1344" y="140"/>
                </a:lnTo>
                <a:lnTo>
                  <a:pt x="1344" y="0"/>
                </a:lnTo>
                <a:lnTo>
                  <a:pt x="1344" y="0"/>
                </a:lnTo>
                <a:lnTo>
                  <a:pt x="1274" y="2"/>
                </a:lnTo>
                <a:lnTo>
                  <a:pt x="1206" y="8"/>
                </a:lnTo>
                <a:lnTo>
                  <a:pt x="1140" y="16"/>
                </a:lnTo>
                <a:lnTo>
                  <a:pt x="1074" y="28"/>
                </a:lnTo>
                <a:lnTo>
                  <a:pt x="1010" y="44"/>
                </a:lnTo>
                <a:lnTo>
                  <a:pt x="946" y="62"/>
                </a:lnTo>
                <a:lnTo>
                  <a:pt x="884" y="84"/>
                </a:lnTo>
                <a:lnTo>
                  <a:pt x="822" y="108"/>
                </a:lnTo>
                <a:lnTo>
                  <a:pt x="764" y="136"/>
                </a:lnTo>
                <a:lnTo>
                  <a:pt x="706" y="166"/>
                </a:lnTo>
                <a:lnTo>
                  <a:pt x="650" y="198"/>
                </a:lnTo>
                <a:lnTo>
                  <a:pt x="596" y="232"/>
                </a:lnTo>
                <a:lnTo>
                  <a:pt x="542" y="270"/>
                </a:lnTo>
                <a:lnTo>
                  <a:pt x="492" y="310"/>
                </a:lnTo>
                <a:lnTo>
                  <a:pt x="444" y="352"/>
                </a:lnTo>
                <a:lnTo>
                  <a:pt x="396" y="396"/>
                </a:lnTo>
                <a:lnTo>
                  <a:pt x="352" y="444"/>
                </a:lnTo>
                <a:lnTo>
                  <a:pt x="310" y="492"/>
                </a:lnTo>
                <a:lnTo>
                  <a:pt x="270" y="542"/>
                </a:lnTo>
                <a:lnTo>
                  <a:pt x="232" y="596"/>
                </a:lnTo>
                <a:lnTo>
                  <a:pt x="198" y="650"/>
                </a:lnTo>
                <a:lnTo>
                  <a:pt x="166" y="706"/>
                </a:lnTo>
                <a:lnTo>
                  <a:pt x="136" y="764"/>
                </a:lnTo>
                <a:lnTo>
                  <a:pt x="108" y="822"/>
                </a:lnTo>
                <a:lnTo>
                  <a:pt x="84" y="884"/>
                </a:lnTo>
                <a:lnTo>
                  <a:pt x="62" y="946"/>
                </a:lnTo>
                <a:lnTo>
                  <a:pt x="44" y="1010"/>
                </a:lnTo>
                <a:lnTo>
                  <a:pt x="30" y="1074"/>
                </a:lnTo>
                <a:lnTo>
                  <a:pt x="18" y="1140"/>
                </a:lnTo>
                <a:lnTo>
                  <a:pt x="8" y="1208"/>
                </a:lnTo>
                <a:lnTo>
                  <a:pt x="2" y="1276"/>
                </a:lnTo>
                <a:lnTo>
                  <a:pt x="0" y="1344"/>
                </a:lnTo>
                <a:lnTo>
                  <a:pt x="116" y="1344"/>
                </a:lnTo>
                <a:lnTo>
                  <a:pt x="116" y="1344"/>
                </a:lnTo>
                <a:lnTo>
                  <a:pt x="110" y="1332"/>
                </a:lnTo>
                <a:lnTo>
                  <a:pt x="104" y="1320"/>
                </a:lnTo>
                <a:lnTo>
                  <a:pt x="102" y="1306"/>
                </a:lnTo>
                <a:lnTo>
                  <a:pt x="100" y="1292"/>
                </a:lnTo>
                <a:lnTo>
                  <a:pt x="100" y="1292"/>
                </a:lnTo>
                <a:close/>
              </a:path>
            </a:pathLst>
          </a:custGeom>
          <a:solidFill>
            <a:schemeClr val="accent6"/>
          </a:solidFill>
          <a:ln>
            <a:noFill/>
          </a:ln>
        </p:spPr>
        <p:txBody>
          <a:bodyPr vert="horz" wrap="square" lIns="121920" tIns="60960" rIns="121920" bIns="60960" numCol="1" anchor="t" anchorCtr="0" compatLnSpc="1"/>
          <a:lstStyle/>
          <a:p>
            <a:endParaRPr lang="zh-CN" altLang="en-US" sz="2400">
              <a:solidFill>
                <a:schemeClr val="bg1"/>
              </a:solidFill>
            </a:endParaRPr>
          </a:p>
        </p:txBody>
      </p:sp>
      <p:sp>
        <p:nvSpPr>
          <p:cNvPr id="86" name="Freeform 7"/>
          <p:cNvSpPr/>
          <p:nvPr/>
        </p:nvSpPr>
        <p:spPr bwMode="auto">
          <a:xfrm>
            <a:off x="6182584" y="1700808"/>
            <a:ext cx="1472557" cy="1641500"/>
          </a:xfrm>
          <a:custGeom>
            <a:avLst/>
            <a:gdLst>
              <a:gd name="T0" fmla="*/ 72 w 1344"/>
              <a:gd name="T1" fmla="*/ 104 h 1498"/>
              <a:gd name="T2" fmla="*/ 124 w 1344"/>
              <a:gd name="T3" fmla="*/ 132 h 1498"/>
              <a:gd name="T4" fmla="*/ 152 w 1344"/>
              <a:gd name="T5" fmla="*/ 182 h 1498"/>
              <a:gd name="T6" fmla="*/ 152 w 1344"/>
              <a:gd name="T7" fmla="*/ 224 h 1498"/>
              <a:gd name="T8" fmla="*/ 124 w 1344"/>
              <a:gd name="T9" fmla="*/ 276 h 1498"/>
              <a:gd name="T10" fmla="*/ 72 w 1344"/>
              <a:gd name="T11" fmla="*/ 304 h 1498"/>
              <a:gd name="T12" fmla="*/ 38 w 1344"/>
              <a:gd name="T13" fmla="*/ 304 h 1498"/>
              <a:gd name="T14" fmla="*/ 0 w 1344"/>
              <a:gd name="T15" fmla="*/ 290 h 1498"/>
              <a:gd name="T16" fmla="*/ 48 w 1344"/>
              <a:gd name="T17" fmla="*/ 410 h 1498"/>
              <a:gd name="T18" fmla="*/ 188 w 1344"/>
              <a:gd name="T19" fmla="*/ 428 h 1498"/>
              <a:gd name="T20" fmla="*/ 320 w 1344"/>
              <a:gd name="T21" fmla="*/ 468 h 1498"/>
              <a:gd name="T22" fmla="*/ 444 w 1344"/>
              <a:gd name="T23" fmla="*/ 524 h 1498"/>
              <a:gd name="T24" fmla="*/ 556 w 1344"/>
              <a:gd name="T25" fmla="*/ 598 h 1498"/>
              <a:gd name="T26" fmla="*/ 658 w 1344"/>
              <a:gd name="T27" fmla="*/ 686 h 1498"/>
              <a:gd name="T28" fmla="*/ 746 w 1344"/>
              <a:gd name="T29" fmla="*/ 786 h 1498"/>
              <a:gd name="T30" fmla="*/ 820 w 1344"/>
              <a:gd name="T31" fmla="*/ 900 h 1498"/>
              <a:gd name="T32" fmla="*/ 876 w 1344"/>
              <a:gd name="T33" fmla="*/ 1024 h 1498"/>
              <a:gd name="T34" fmla="*/ 914 w 1344"/>
              <a:gd name="T35" fmla="*/ 1156 h 1498"/>
              <a:gd name="T36" fmla="*/ 934 w 1344"/>
              <a:gd name="T37" fmla="*/ 1296 h 1498"/>
              <a:gd name="T38" fmla="*/ 1078 w 1344"/>
              <a:gd name="T39" fmla="*/ 1344 h 1498"/>
              <a:gd name="T40" fmla="*/ 1088 w 1344"/>
              <a:gd name="T41" fmla="*/ 1352 h 1498"/>
              <a:gd name="T42" fmla="*/ 1086 w 1344"/>
              <a:gd name="T43" fmla="*/ 1364 h 1498"/>
              <a:gd name="T44" fmla="*/ 1064 w 1344"/>
              <a:gd name="T45" fmla="*/ 1404 h 1498"/>
              <a:gd name="T46" fmla="*/ 1064 w 1344"/>
              <a:gd name="T47" fmla="*/ 1436 h 1498"/>
              <a:gd name="T48" fmla="*/ 1086 w 1344"/>
              <a:gd name="T49" fmla="*/ 1476 h 1498"/>
              <a:gd name="T50" fmla="*/ 1124 w 1344"/>
              <a:gd name="T51" fmla="*/ 1496 h 1498"/>
              <a:gd name="T52" fmla="*/ 1156 w 1344"/>
              <a:gd name="T53" fmla="*/ 1496 h 1498"/>
              <a:gd name="T54" fmla="*/ 1196 w 1344"/>
              <a:gd name="T55" fmla="*/ 1476 h 1498"/>
              <a:gd name="T56" fmla="*/ 1218 w 1344"/>
              <a:gd name="T57" fmla="*/ 1436 h 1498"/>
              <a:gd name="T58" fmla="*/ 1218 w 1344"/>
              <a:gd name="T59" fmla="*/ 1404 h 1498"/>
              <a:gd name="T60" fmla="*/ 1196 w 1344"/>
              <a:gd name="T61" fmla="*/ 1364 h 1498"/>
              <a:gd name="T62" fmla="*/ 1192 w 1344"/>
              <a:gd name="T63" fmla="*/ 1352 h 1498"/>
              <a:gd name="T64" fmla="*/ 1204 w 1344"/>
              <a:gd name="T65" fmla="*/ 1344 h 1498"/>
              <a:gd name="T66" fmla="*/ 1342 w 1344"/>
              <a:gd name="T67" fmla="*/ 1276 h 1498"/>
              <a:gd name="T68" fmla="*/ 1314 w 1344"/>
              <a:gd name="T69" fmla="*/ 1074 h 1498"/>
              <a:gd name="T70" fmla="*/ 1260 w 1344"/>
              <a:gd name="T71" fmla="*/ 884 h 1498"/>
              <a:gd name="T72" fmla="*/ 1178 w 1344"/>
              <a:gd name="T73" fmla="*/ 706 h 1498"/>
              <a:gd name="T74" fmla="*/ 1074 w 1344"/>
              <a:gd name="T75" fmla="*/ 542 h 1498"/>
              <a:gd name="T76" fmla="*/ 946 w 1344"/>
              <a:gd name="T77" fmla="*/ 396 h 1498"/>
              <a:gd name="T78" fmla="*/ 800 w 1344"/>
              <a:gd name="T79" fmla="*/ 270 h 1498"/>
              <a:gd name="T80" fmla="*/ 638 w 1344"/>
              <a:gd name="T81" fmla="*/ 166 h 1498"/>
              <a:gd name="T82" fmla="*/ 460 w 1344"/>
              <a:gd name="T83" fmla="*/ 84 h 1498"/>
              <a:gd name="T84" fmla="*/ 270 w 1344"/>
              <a:gd name="T85" fmla="*/ 28 h 1498"/>
              <a:gd name="T86" fmla="*/ 68 w 1344"/>
              <a:gd name="T87" fmla="*/ 2 h 1498"/>
              <a:gd name="T88" fmla="*/ 0 w 1344"/>
              <a:gd name="T89" fmla="*/ 116 h 1498"/>
              <a:gd name="T90" fmla="*/ 38 w 1344"/>
              <a:gd name="T91" fmla="*/ 102 h 1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44" h="1498">
                <a:moveTo>
                  <a:pt x="52" y="102"/>
                </a:moveTo>
                <a:lnTo>
                  <a:pt x="52" y="102"/>
                </a:lnTo>
                <a:lnTo>
                  <a:pt x="72" y="104"/>
                </a:lnTo>
                <a:lnTo>
                  <a:pt x="92" y="110"/>
                </a:lnTo>
                <a:lnTo>
                  <a:pt x="108" y="118"/>
                </a:lnTo>
                <a:lnTo>
                  <a:pt x="124" y="132"/>
                </a:lnTo>
                <a:lnTo>
                  <a:pt x="136" y="146"/>
                </a:lnTo>
                <a:lnTo>
                  <a:pt x="146" y="164"/>
                </a:lnTo>
                <a:lnTo>
                  <a:pt x="152" y="182"/>
                </a:lnTo>
                <a:lnTo>
                  <a:pt x="154" y="204"/>
                </a:lnTo>
                <a:lnTo>
                  <a:pt x="154" y="204"/>
                </a:lnTo>
                <a:lnTo>
                  <a:pt x="152" y="224"/>
                </a:lnTo>
                <a:lnTo>
                  <a:pt x="146" y="242"/>
                </a:lnTo>
                <a:lnTo>
                  <a:pt x="136" y="260"/>
                </a:lnTo>
                <a:lnTo>
                  <a:pt x="124" y="276"/>
                </a:lnTo>
                <a:lnTo>
                  <a:pt x="108" y="288"/>
                </a:lnTo>
                <a:lnTo>
                  <a:pt x="92" y="298"/>
                </a:lnTo>
                <a:lnTo>
                  <a:pt x="72" y="304"/>
                </a:lnTo>
                <a:lnTo>
                  <a:pt x="52" y="306"/>
                </a:lnTo>
                <a:lnTo>
                  <a:pt x="52" y="306"/>
                </a:lnTo>
                <a:lnTo>
                  <a:pt x="38" y="304"/>
                </a:lnTo>
                <a:lnTo>
                  <a:pt x="24" y="302"/>
                </a:lnTo>
                <a:lnTo>
                  <a:pt x="12" y="298"/>
                </a:lnTo>
                <a:lnTo>
                  <a:pt x="0" y="290"/>
                </a:lnTo>
                <a:lnTo>
                  <a:pt x="0" y="408"/>
                </a:lnTo>
                <a:lnTo>
                  <a:pt x="0" y="408"/>
                </a:lnTo>
                <a:lnTo>
                  <a:pt x="48" y="410"/>
                </a:lnTo>
                <a:lnTo>
                  <a:pt x="94" y="414"/>
                </a:lnTo>
                <a:lnTo>
                  <a:pt x="142" y="420"/>
                </a:lnTo>
                <a:lnTo>
                  <a:pt x="188" y="428"/>
                </a:lnTo>
                <a:lnTo>
                  <a:pt x="232" y="440"/>
                </a:lnTo>
                <a:lnTo>
                  <a:pt x="276" y="452"/>
                </a:lnTo>
                <a:lnTo>
                  <a:pt x="320" y="468"/>
                </a:lnTo>
                <a:lnTo>
                  <a:pt x="362" y="484"/>
                </a:lnTo>
                <a:lnTo>
                  <a:pt x="404" y="504"/>
                </a:lnTo>
                <a:lnTo>
                  <a:pt x="444" y="524"/>
                </a:lnTo>
                <a:lnTo>
                  <a:pt x="482" y="546"/>
                </a:lnTo>
                <a:lnTo>
                  <a:pt x="520" y="570"/>
                </a:lnTo>
                <a:lnTo>
                  <a:pt x="556" y="598"/>
                </a:lnTo>
                <a:lnTo>
                  <a:pt x="592" y="624"/>
                </a:lnTo>
                <a:lnTo>
                  <a:pt x="626" y="654"/>
                </a:lnTo>
                <a:lnTo>
                  <a:pt x="658" y="686"/>
                </a:lnTo>
                <a:lnTo>
                  <a:pt x="690" y="718"/>
                </a:lnTo>
                <a:lnTo>
                  <a:pt x="718" y="752"/>
                </a:lnTo>
                <a:lnTo>
                  <a:pt x="746" y="786"/>
                </a:lnTo>
                <a:lnTo>
                  <a:pt x="772" y="824"/>
                </a:lnTo>
                <a:lnTo>
                  <a:pt x="796" y="862"/>
                </a:lnTo>
                <a:lnTo>
                  <a:pt x="820" y="900"/>
                </a:lnTo>
                <a:lnTo>
                  <a:pt x="840" y="940"/>
                </a:lnTo>
                <a:lnTo>
                  <a:pt x="860" y="982"/>
                </a:lnTo>
                <a:lnTo>
                  <a:pt x="876" y="1024"/>
                </a:lnTo>
                <a:lnTo>
                  <a:pt x="890" y="1068"/>
                </a:lnTo>
                <a:lnTo>
                  <a:pt x="904" y="1112"/>
                </a:lnTo>
                <a:lnTo>
                  <a:pt x="914" y="1156"/>
                </a:lnTo>
                <a:lnTo>
                  <a:pt x="924" y="1202"/>
                </a:lnTo>
                <a:lnTo>
                  <a:pt x="930" y="1248"/>
                </a:lnTo>
                <a:lnTo>
                  <a:pt x="934" y="1296"/>
                </a:lnTo>
                <a:lnTo>
                  <a:pt x="936" y="1344"/>
                </a:lnTo>
                <a:lnTo>
                  <a:pt x="1078" y="1344"/>
                </a:lnTo>
                <a:lnTo>
                  <a:pt x="1078" y="1344"/>
                </a:lnTo>
                <a:lnTo>
                  <a:pt x="1084" y="1346"/>
                </a:lnTo>
                <a:lnTo>
                  <a:pt x="1088" y="1352"/>
                </a:lnTo>
                <a:lnTo>
                  <a:pt x="1088" y="1352"/>
                </a:lnTo>
                <a:lnTo>
                  <a:pt x="1090" y="1358"/>
                </a:lnTo>
                <a:lnTo>
                  <a:pt x="1086" y="1364"/>
                </a:lnTo>
                <a:lnTo>
                  <a:pt x="1086" y="1364"/>
                </a:lnTo>
                <a:lnTo>
                  <a:pt x="1076" y="1376"/>
                </a:lnTo>
                <a:lnTo>
                  <a:pt x="1068" y="1390"/>
                </a:lnTo>
                <a:lnTo>
                  <a:pt x="1064" y="1404"/>
                </a:lnTo>
                <a:lnTo>
                  <a:pt x="1062" y="1420"/>
                </a:lnTo>
                <a:lnTo>
                  <a:pt x="1062" y="1420"/>
                </a:lnTo>
                <a:lnTo>
                  <a:pt x="1064" y="1436"/>
                </a:lnTo>
                <a:lnTo>
                  <a:pt x="1068" y="1450"/>
                </a:lnTo>
                <a:lnTo>
                  <a:pt x="1076" y="1464"/>
                </a:lnTo>
                <a:lnTo>
                  <a:pt x="1086" y="1476"/>
                </a:lnTo>
                <a:lnTo>
                  <a:pt x="1098" y="1486"/>
                </a:lnTo>
                <a:lnTo>
                  <a:pt x="1110" y="1492"/>
                </a:lnTo>
                <a:lnTo>
                  <a:pt x="1124" y="1496"/>
                </a:lnTo>
                <a:lnTo>
                  <a:pt x="1140" y="1498"/>
                </a:lnTo>
                <a:lnTo>
                  <a:pt x="1140" y="1498"/>
                </a:lnTo>
                <a:lnTo>
                  <a:pt x="1156" y="1496"/>
                </a:lnTo>
                <a:lnTo>
                  <a:pt x="1170" y="1492"/>
                </a:lnTo>
                <a:lnTo>
                  <a:pt x="1184" y="1486"/>
                </a:lnTo>
                <a:lnTo>
                  <a:pt x="1196" y="1476"/>
                </a:lnTo>
                <a:lnTo>
                  <a:pt x="1206" y="1464"/>
                </a:lnTo>
                <a:lnTo>
                  <a:pt x="1212" y="1450"/>
                </a:lnTo>
                <a:lnTo>
                  <a:pt x="1218" y="1436"/>
                </a:lnTo>
                <a:lnTo>
                  <a:pt x="1218" y="1420"/>
                </a:lnTo>
                <a:lnTo>
                  <a:pt x="1218" y="1420"/>
                </a:lnTo>
                <a:lnTo>
                  <a:pt x="1218" y="1404"/>
                </a:lnTo>
                <a:lnTo>
                  <a:pt x="1212" y="1390"/>
                </a:lnTo>
                <a:lnTo>
                  <a:pt x="1206" y="1376"/>
                </a:lnTo>
                <a:lnTo>
                  <a:pt x="1196" y="1364"/>
                </a:lnTo>
                <a:lnTo>
                  <a:pt x="1196" y="1364"/>
                </a:lnTo>
                <a:lnTo>
                  <a:pt x="1192" y="1358"/>
                </a:lnTo>
                <a:lnTo>
                  <a:pt x="1192" y="1352"/>
                </a:lnTo>
                <a:lnTo>
                  <a:pt x="1192" y="1352"/>
                </a:lnTo>
                <a:lnTo>
                  <a:pt x="1196" y="1346"/>
                </a:lnTo>
                <a:lnTo>
                  <a:pt x="1204" y="1344"/>
                </a:lnTo>
                <a:lnTo>
                  <a:pt x="1344" y="1344"/>
                </a:lnTo>
                <a:lnTo>
                  <a:pt x="1344" y="1344"/>
                </a:lnTo>
                <a:lnTo>
                  <a:pt x="1342" y="1276"/>
                </a:lnTo>
                <a:lnTo>
                  <a:pt x="1336" y="1208"/>
                </a:lnTo>
                <a:lnTo>
                  <a:pt x="1326" y="1140"/>
                </a:lnTo>
                <a:lnTo>
                  <a:pt x="1314" y="1074"/>
                </a:lnTo>
                <a:lnTo>
                  <a:pt x="1298" y="1010"/>
                </a:lnTo>
                <a:lnTo>
                  <a:pt x="1280" y="946"/>
                </a:lnTo>
                <a:lnTo>
                  <a:pt x="1260" y="884"/>
                </a:lnTo>
                <a:lnTo>
                  <a:pt x="1234" y="822"/>
                </a:lnTo>
                <a:lnTo>
                  <a:pt x="1208" y="764"/>
                </a:lnTo>
                <a:lnTo>
                  <a:pt x="1178" y="706"/>
                </a:lnTo>
                <a:lnTo>
                  <a:pt x="1146" y="650"/>
                </a:lnTo>
                <a:lnTo>
                  <a:pt x="1110" y="596"/>
                </a:lnTo>
                <a:lnTo>
                  <a:pt x="1074" y="542"/>
                </a:lnTo>
                <a:lnTo>
                  <a:pt x="1034" y="492"/>
                </a:lnTo>
                <a:lnTo>
                  <a:pt x="992" y="444"/>
                </a:lnTo>
                <a:lnTo>
                  <a:pt x="946" y="396"/>
                </a:lnTo>
                <a:lnTo>
                  <a:pt x="900" y="352"/>
                </a:lnTo>
                <a:lnTo>
                  <a:pt x="852" y="310"/>
                </a:lnTo>
                <a:lnTo>
                  <a:pt x="800" y="270"/>
                </a:lnTo>
                <a:lnTo>
                  <a:pt x="748" y="232"/>
                </a:lnTo>
                <a:lnTo>
                  <a:pt x="694" y="198"/>
                </a:lnTo>
                <a:lnTo>
                  <a:pt x="638" y="166"/>
                </a:lnTo>
                <a:lnTo>
                  <a:pt x="580" y="136"/>
                </a:lnTo>
                <a:lnTo>
                  <a:pt x="520" y="108"/>
                </a:lnTo>
                <a:lnTo>
                  <a:pt x="460" y="84"/>
                </a:lnTo>
                <a:lnTo>
                  <a:pt x="398" y="62"/>
                </a:lnTo>
                <a:lnTo>
                  <a:pt x="334" y="44"/>
                </a:lnTo>
                <a:lnTo>
                  <a:pt x="270" y="28"/>
                </a:lnTo>
                <a:lnTo>
                  <a:pt x="204" y="16"/>
                </a:lnTo>
                <a:lnTo>
                  <a:pt x="136" y="8"/>
                </a:lnTo>
                <a:lnTo>
                  <a:pt x="68" y="2"/>
                </a:lnTo>
                <a:lnTo>
                  <a:pt x="0" y="0"/>
                </a:lnTo>
                <a:lnTo>
                  <a:pt x="0" y="116"/>
                </a:lnTo>
                <a:lnTo>
                  <a:pt x="0" y="116"/>
                </a:lnTo>
                <a:lnTo>
                  <a:pt x="12" y="110"/>
                </a:lnTo>
                <a:lnTo>
                  <a:pt x="24" y="104"/>
                </a:lnTo>
                <a:lnTo>
                  <a:pt x="38" y="102"/>
                </a:lnTo>
                <a:lnTo>
                  <a:pt x="52" y="102"/>
                </a:lnTo>
                <a:lnTo>
                  <a:pt x="52" y="102"/>
                </a:lnTo>
                <a:close/>
              </a:path>
            </a:pathLst>
          </a:custGeom>
          <a:solidFill>
            <a:schemeClr val="accent3"/>
          </a:solidFill>
          <a:ln>
            <a:noFill/>
          </a:ln>
        </p:spPr>
        <p:txBody>
          <a:bodyPr vert="horz" wrap="square" lIns="121920" tIns="60960" rIns="121920" bIns="60960" numCol="1" anchor="t" anchorCtr="0" compatLnSpc="1"/>
          <a:lstStyle/>
          <a:p>
            <a:endParaRPr lang="zh-CN" altLang="en-US" sz="2400">
              <a:solidFill>
                <a:schemeClr val="bg1"/>
              </a:solidFill>
            </a:endParaRPr>
          </a:p>
        </p:txBody>
      </p:sp>
      <p:sp>
        <p:nvSpPr>
          <p:cNvPr id="87" name="Freeform 8"/>
          <p:cNvSpPr/>
          <p:nvPr/>
        </p:nvSpPr>
        <p:spPr bwMode="auto">
          <a:xfrm>
            <a:off x="6013852" y="3199857"/>
            <a:ext cx="1641288" cy="1470557"/>
          </a:xfrm>
          <a:custGeom>
            <a:avLst/>
            <a:gdLst>
              <a:gd name="T0" fmla="*/ 1394 w 1498"/>
              <a:gd name="T1" fmla="*/ 72 h 1342"/>
              <a:gd name="T2" fmla="*/ 1366 w 1498"/>
              <a:gd name="T3" fmla="*/ 124 h 1342"/>
              <a:gd name="T4" fmla="*/ 1316 w 1498"/>
              <a:gd name="T5" fmla="*/ 152 h 1342"/>
              <a:gd name="T6" fmla="*/ 1274 w 1498"/>
              <a:gd name="T7" fmla="*/ 152 h 1342"/>
              <a:gd name="T8" fmla="*/ 1222 w 1498"/>
              <a:gd name="T9" fmla="*/ 124 h 1342"/>
              <a:gd name="T10" fmla="*/ 1194 w 1498"/>
              <a:gd name="T11" fmla="*/ 72 h 1342"/>
              <a:gd name="T12" fmla="*/ 1194 w 1498"/>
              <a:gd name="T13" fmla="*/ 38 h 1342"/>
              <a:gd name="T14" fmla="*/ 1208 w 1498"/>
              <a:gd name="T15" fmla="*/ 0 h 1342"/>
              <a:gd name="T16" fmla="*/ 1088 w 1498"/>
              <a:gd name="T17" fmla="*/ 48 h 1342"/>
              <a:gd name="T18" fmla="*/ 1068 w 1498"/>
              <a:gd name="T19" fmla="*/ 188 h 1342"/>
              <a:gd name="T20" fmla="*/ 1030 w 1498"/>
              <a:gd name="T21" fmla="*/ 320 h 1342"/>
              <a:gd name="T22" fmla="*/ 972 w 1498"/>
              <a:gd name="T23" fmla="*/ 444 h 1342"/>
              <a:gd name="T24" fmla="*/ 900 w 1498"/>
              <a:gd name="T25" fmla="*/ 556 h 1342"/>
              <a:gd name="T26" fmla="*/ 812 w 1498"/>
              <a:gd name="T27" fmla="*/ 658 h 1342"/>
              <a:gd name="T28" fmla="*/ 710 w 1498"/>
              <a:gd name="T29" fmla="*/ 746 h 1342"/>
              <a:gd name="T30" fmla="*/ 596 w 1498"/>
              <a:gd name="T31" fmla="*/ 818 h 1342"/>
              <a:gd name="T32" fmla="*/ 474 w 1498"/>
              <a:gd name="T33" fmla="*/ 874 h 1342"/>
              <a:gd name="T34" fmla="*/ 342 w 1498"/>
              <a:gd name="T35" fmla="*/ 914 h 1342"/>
              <a:gd name="T36" fmla="*/ 202 w 1498"/>
              <a:gd name="T37" fmla="*/ 932 h 1342"/>
              <a:gd name="T38" fmla="*/ 154 w 1498"/>
              <a:gd name="T39" fmla="*/ 1078 h 1342"/>
              <a:gd name="T40" fmla="*/ 146 w 1498"/>
              <a:gd name="T41" fmla="*/ 1090 h 1342"/>
              <a:gd name="T42" fmla="*/ 134 w 1498"/>
              <a:gd name="T43" fmla="*/ 1086 h 1342"/>
              <a:gd name="T44" fmla="*/ 92 w 1498"/>
              <a:gd name="T45" fmla="*/ 1064 h 1342"/>
              <a:gd name="T46" fmla="*/ 62 w 1498"/>
              <a:gd name="T47" fmla="*/ 1064 h 1342"/>
              <a:gd name="T48" fmla="*/ 22 w 1498"/>
              <a:gd name="T49" fmla="*/ 1086 h 1342"/>
              <a:gd name="T50" fmla="*/ 2 w 1498"/>
              <a:gd name="T51" fmla="*/ 1126 h 1342"/>
              <a:gd name="T52" fmla="*/ 2 w 1498"/>
              <a:gd name="T53" fmla="*/ 1156 h 1342"/>
              <a:gd name="T54" fmla="*/ 22 w 1498"/>
              <a:gd name="T55" fmla="*/ 1196 h 1342"/>
              <a:gd name="T56" fmla="*/ 62 w 1498"/>
              <a:gd name="T57" fmla="*/ 1218 h 1342"/>
              <a:gd name="T58" fmla="*/ 92 w 1498"/>
              <a:gd name="T59" fmla="*/ 1218 h 1342"/>
              <a:gd name="T60" fmla="*/ 134 w 1498"/>
              <a:gd name="T61" fmla="*/ 1196 h 1342"/>
              <a:gd name="T62" fmla="*/ 146 w 1498"/>
              <a:gd name="T63" fmla="*/ 1192 h 1342"/>
              <a:gd name="T64" fmla="*/ 154 w 1498"/>
              <a:gd name="T65" fmla="*/ 1204 h 1342"/>
              <a:gd name="T66" fmla="*/ 222 w 1498"/>
              <a:gd name="T67" fmla="*/ 1340 h 1342"/>
              <a:gd name="T68" fmla="*/ 424 w 1498"/>
              <a:gd name="T69" fmla="*/ 1314 h 1342"/>
              <a:gd name="T70" fmla="*/ 614 w 1498"/>
              <a:gd name="T71" fmla="*/ 1258 h 1342"/>
              <a:gd name="T72" fmla="*/ 792 w 1498"/>
              <a:gd name="T73" fmla="*/ 1178 h 1342"/>
              <a:gd name="T74" fmla="*/ 954 w 1498"/>
              <a:gd name="T75" fmla="*/ 1072 h 1342"/>
              <a:gd name="T76" fmla="*/ 1100 w 1498"/>
              <a:gd name="T77" fmla="*/ 946 h 1342"/>
              <a:gd name="T78" fmla="*/ 1226 w 1498"/>
              <a:gd name="T79" fmla="*/ 800 h 1342"/>
              <a:gd name="T80" fmla="*/ 1332 w 1498"/>
              <a:gd name="T81" fmla="*/ 638 h 1342"/>
              <a:gd name="T82" fmla="*/ 1412 w 1498"/>
              <a:gd name="T83" fmla="*/ 460 h 1342"/>
              <a:gd name="T84" fmla="*/ 1468 w 1498"/>
              <a:gd name="T85" fmla="*/ 270 h 1342"/>
              <a:gd name="T86" fmla="*/ 1494 w 1498"/>
              <a:gd name="T87" fmla="*/ 68 h 1342"/>
              <a:gd name="T88" fmla="*/ 1382 w 1498"/>
              <a:gd name="T89" fmla="*/ 0 h 1342"/>
              <a:gd name="T90" fmla="*/ 1396 w 1498"/>
              <a:gd name="T91" fmla="*/ 38 h 1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98" h="1342">
                <a:moveTo>
                  <a:pt x="1396" y="52"/>
                </a:moveTo>
                <a:lnTo>
                  <a:pt x="1396" y="52"/>
                </a:lnTo>
                <a:lnTo>
                  <a:pt x="1394" y="72"/>
                </a:lnTo>
                <a:lnTo>
                  <a:pt x="1388" y="92"/>
                </a:lnTo>
                <a:lnTo>
                  <a:pt x="1380" y="110"/>
                </a:lnTo>
                <a:lnTo>
                  <a:pt x="1366" y="124"/>
                </a:lnTo>
                <a:lnTo>
                  <a:pt x="1352" y="136"/>
                </a:lnTo>
                <a:lnTo>
                  <a:pt x="1334" y="146"/>
                </a:lnTo>
                <a:lnTo>
                  <a:pt x="1316" y="152"/>
                </a:lnTo>
                <a:lnTo>
                  <a:pt x="1294" y="154"/>
                </a:lnTo>
                <a:lnTo>
                  <a:pt x="1294" y="154"/>
                </a:lnTo>
                <a:lnTo>
                  <a:pt x="1274" y="152"/>
                </a:lnTo>
                <a:lnTo>
                  <a:pt x="1254" y="146"/>
                </a:lnTo>
                <a:lnTo>
                  <a:pt x="1238" y="136"/>
                </a:lnTo>
                <a:lnTo>
                  <a:pt x="1222" y="124"/>
                </a:lnTo>
                <a:lnTo>
                  <a:pt x="1210" y="110"/>
                </a:lnTo>
                <a:lnTo>
                  <a:pt x="1200" y="92"/>
                </a:lnTo>
                <a:lnTo>
                  <a:pt x="1194" y="72"/>
                </a:lnTo>
                <a:lnTo>
                  <a:pt x="1192" y="52"/>
                </a:lnTo>
                <a:lnTo>
                  <a:pt x="1192" y="52"/>
                </a:lnTo>
                <a:lnTo>
                  <a:pt x="1194" y="38"/>
                </a:lnTo>
                <a:lnTo>
                  <a:pt x="1196" y="26"/>
                </a:lnTo>
                <a:lnTo>
                  <a:pt x="1200" y="12"/>
                </a:lnTo>
                <a:lnTo>
                  <a:pt x="1208" y="0"/>
                </a:lnTo>
                <a:lnTo>
                  <a:pt x="1090" y="0"/>
                </a:lnTo>
                <a:lnTo>
                  <a:pt x="1090" y="0"/>
                </a:lnTo>
                <a:lnTo>
                  <a:pt x="1088" y="48"/>
                </a:lnTo>
                <a:lnTo>
                  <a:pt x="1084" y="96"/>
                </a:lnTo>
                <a:lnTo>
                  <a:pt x="1076" y="142"/>
                </a:lnTo>
                <a:lnTo>
                  <a:pt x="1068" y="188"/>
                </a:lnTo>
                <a:lnTo>
                  <a:pt x="1058" y="232"/>
                </a:lnTo>
                <a:lnTo>
                  <a:pt x="1044" y="276"/>
                </a:lnTo>
                <a:lnTo>
                  <a:pt x="1030" y="320"/>
                </a:lnTo>
                <a:lnTo>
                  <a:pt x="1012" y="362"/>
                </a:lnTo>
                <a:lnTo>
                  <a:pt x="994" y="402"/>
                </a:lnTo>
                <a:lnTo>
                  <a:pt x="972" y="444"/>
                </a:lnTo>
                <a:lnTo>
                  <a:pt x="950" y="482"/>
                </a:lnTo>
                <a:lnTo>
                  <a:pt x="926" y="520"/>
                </a:lnTo>
                <a:lnTo>
                  <a:pt x="900" y="556"/>
                </a:lnTo>
                <a:lnTo>
                  <a:pt x="872" y="592"/>
                </a:lnTo>
                <a:lnTo>
                  <a:pt x="842" y="626"/>
                </a:lnTo>
                <a:lnTo>
                  <a:pt x="812" y="658"/>
                </a:lnTo>
                <a:lnTo>
                  <a:pt x="780" y="688"/>
                </a:lnTo>
                <a:lnTo>
                  <a:pt x="746" y="718"/>
                </a:lnTo>
                <a:lnTo>
                  <a:pt x="710" y="746"/>
                </a:lnTo>
                <a:lnTo>
                  <a:pt x="674" y="772"/>
                </a:lnTo>
                <a:lnTo>
                  <a:pt x="636" y="796"/>
                </a:lnTo>
                <a:lnTo>
                  <a:pt x="596" y="818"/>
                </a:lnTo>
                <a:lnTo>
                  <a:pt x="556" y="840"/>
                </a:lnTo>
                <a:lnTo>
                  <a:pt x="516" y="858"/>
                </a:lnTo>
                <a:lnTo>
                  <a:pt x="474" y="874"/>
                </a:lnTo>
                <a:lnTo>
                  <a:pt x="430" y="890"/>
                </a:lnTo>
                <a:lnTo>
                  <a:pt x="386" y="902"/>
                </a:lnTo>
                <a:lnTo>
                  <a:pt x="342" y="914"/>
                </a:lnTo>
                <a:lnTo>
                  <a:pt x="296" y="922"/>
                </a:lnTo>
                <a:lnTo>
                  <a:pt x="248" y="928"/>
                </a:lnTo>
                <a:lnTo>
                  <a:pt x="202" y="932"/>
                </a:lnTo>
                <a:lnTo>
                  <a:pt x="154" y="934"/>
                </a:lnTo>
                <a:lnTo>
                  <a:pt x="154" y="1078"/>
                </a:lnTo>
                <a:lnTo>
                  <a:pt x="154" y="1078"/>
                </a:lnTo>
                <a:lnTo>
                  <a:pt x="152" y="1084"/>
                </a:lnTo>
                <a:lnTo>
                  <a:pt x="146" y="1090"/>
                </a:lnTo>
                <a:lnTo>
                  <a:pt x="146" y="1090"/>
                </a:lnTo>
                <a:lnTo>
                  <a:pt x="140" y="1090"/>
                </a:lnTo>
                <a:lnTo>
                  <a:pt x="134" y="1086"/>
                </a:lnTo>
                <a:lnTo>
                  <a:pt x="134" y="1086"/>
                </a:lnTo>
                <a:lnTo>
                  <a:pt x="122" y="1076"/>
                </a:lnTo>
                <a:lnTo>
                  <a:pt x="108" y="1070"/>
                </a:lnTo>
                <a:lnTo>
                  <a:pt x="92" y="1064"/>
                </a:lnTo>
                <a:lnTo>
                  <a:pt x="78" y="1064"/>
                </a:lnTo>
                <a:lnTo>
                  <a:pt x="78" y="1064"/>
                </a:lnTo>
                <a:lnTo>
                  <a:pt x="62" y="1064"/>
                </a:lnTo>
                <a:lnTo>
                  <a:pt x="48" y="1070"/>
                </a:lnTo>
                <a:lnTo>
                  <a:pt x="34" y="1076"/>
                </a:lnTo>
                <a:lnTo>
                  <a:pt x="22" y="1086"/>
                </a:lnTo>
                <a:lnTo>
                  <a:pt x="12" y="1098"/>
                </a:lnTo>
                <a:lnTo>
                  <a:pt x="6" y="1110"/>
                </a:lnTo>
                <a:lnTo>
                  <a:pt x="2" y="1126"/>
                </a:lnTo>
                <a:lnTo>
                  <a:pt x="0" y="1142"/>
                </a:lnTo>
                <a:lnTo>
                  <a:pt x="0" y="1142"/>
                </a:lnTo>
                <a:lnTo>
                  <a:pt x="2" y="1156"/>
                </a:lnTo>
                <a:lnTo>
                  <a:pt x="6" y="1172"/>
                </a:lnTo>
                <a:lnTo>
                  <a:pt x="12" y="1184"/>
                </a:lnTo>
                <a:lnTo>
                  <a:pt x="22" y="1196"/>
                </a:lnTo>
                <a:lnTo>
                  <a:pt x="34" y="1206"/>
                </a:lnTo>
                <a:lnTo>
                  <a:pt x="48" y="1212"/>
                </a:lnTo>
                <a:lnTo>
                  <a:pt x="62" y="1218"/>
                </a:lnTo>
                <a:lnTo>
                  <a:pt x="78" y="1220"/>
                </a:lnTo>
                <a:lnTo>
                  <a:pt x="78" y="1220"/>
                </a:lnTo>
                <a:lnTo>
                  <a:pt x="92" y="1218"/>
                </a:lnTo>
                <a:lnTo>
                  <a:pt x="108" y="1212"/>
                </a:lnTo>
                <a:lnTo>
                  <a:pt x="122" y="1206"/>
                </a:lnTo>
                <a:lnTo>
                  <a:pt x="134" y="1196"/>
                </a:lnTo>
                <a:lnTo>
                  <a:pt x="134" y="1196"/>
                </a:lnTo>
                <a:lnTo>
                  <a:pt x="140" y="1192"/>
                </a:lnTo>
                <a:lnTo>
                  <a:pt x="146" y="1192"/>
                </a:lnTo>
                <a:lnTo>
                  <a:pt x="146" y="1192"/>
                </a:lnTo>
                <a:lnTo>
                  <a:pt x="152" y="1198"/>
                </a:lnTo>
                <a:lnTo>
                  <a:pt x="154" y="1204"/>
                </a:lnTo>
                <a:lnTo>
                  <a:pt x="154" y="1342"/>
                </a:lnTo>
                <a:lnTo>
                  <a:pt x="154" y="1342"/>
                </a:lnTo>
                <a:lnTo>
                  <a:pt x="222" y="1340"/>
                </a:lnTo>
                <a:lnTo>
                  <a:pt x="290" y="1334"/>
                </a:lnTo>
                <a:lnTo>
                  <a:pt x="358" y="1326"/>
                </a:lnTo>
                <a:lnTo>
                  <a:pt x="424" y="1314"/>
                </a:lnTo>
                <a:lnTo>
                  <a:pt x="488" y="1298"/>
                </a:lnTo>
                <a:lnTo>
                  <a:pt x="552" y="1280"/>
                </a:lnTo>
                <a:lnTo>
                  <a:pt x="614" y="1258"/>
                </a:lnTo>
                <a:lnTo>
                  <a:pt x="674" y="1234"/>
                </a:lnTo>
                <a:lnTo>
                  <a:pt x="734" y="1206"/>
                </a:lnTo>
                <a:lnTo>
                  <a:pt x="792" y="1178"/>
                </a:lnTo>
                <a:lnTo>
                  <a:pt x="848" y="1144"/>
                </a:lnTo>
                <a:lnTo>
                  <a:pt x="902" y="1110"/>
                </a:lnTo>
                <a:lnTo>
                  <a:pt x="954" y="1072"/>
                </a:lnTo>
                <a:lnTo>
                  <a:pt x="1004" y="1032"/>
                </a:lnTo>
                <a:lnTo>
                  <a:pt x="1054" y="990"/>
                </a:lnTo>
                <a:lnTo>
                  <a:pt x="1100" y="946"/>
                </a:lnTo>
                <a:lnTo>
                  <a:pt x="1144" y="900"/>
                </a:lnTo>
                <a:lnTo>
                  <a:pt x="1186" y="850"/>
                </a:lnTo>
                <a:lnTo>
                  <a:pt x="1226" y="800"/>
                </a:lnTo>
                <a:lnTo>
                  <a:pt x="1264" y="748"/>
                </a:lnTo>
                <a:lnTo>
                  <a:pt x="1298" y="694"/>
                </a:lnTo>
                <a:lnTo>
                  <a:pt x="1332" y="638"/>
                </a:lnTo>
                <a:lnTo>
                  <a:pt x="1362" y="580"/>
                </a:lnTo>
                <a:lnTo>
                  <a:pt x="1388" y="520"/>
                </a:lnTo>
                <a:lnTo>
                  <a:pt x="1412" y="460"/>
                </a:lnTo>
                <a:lnTo>
                  <a:pt x="1434" y="398"/>
                </a:lnTo>
                <a:lnTo>
                  <a:pt x="1452" y="334"/>
                </a:lnTo>
                <a:lnTo>
                  <a:pt x="1468" y="270"/>
                </a:lnTo>
                <a:lnTo>
                  <a:pt x="1480" y="204"/>
                </a:lnTo>
                <a:lnTo>
                  <a:pt x="1490" y="136"/>
                </a:lnTo>
                <a:lnTo>
                  <a:pt x="1494" y="68"/>
                </a:lnTo>
                <a:lnTo>
                  <a:pt x="1498" y="0"/>
                </a:lnTo>
                <a:lnTo>
                  <a:pt x="1382" y="0"/>
                </a:lnTo>
                <a:lnTo>
                  <a:pt x="1382" y="0"/>
                </a:lnTo>
                <a:lnTo>
                  <a:pt x="1388" y="12"/>
                </a:lnTo>
                <a:lnTo>
                  <a:pt x="1392" y="26"/>
                </a:lnTo>
                <a:lnTo>
                  <a:pt x="1396" y="38"/>
                </a:lnTo>
                <a:lnTo>
                  <a:pt x="1396" y="52"/>
                </a:lnTo>
                <a:lnTo>
                  <a:pt x="1396" y="52"/>
                </a:lnTo>
                <a:close/>
              </a:path>
            </a:pathLst>
          </a:custGeom>
          <a:solidFill>
            <a:schemeClr val="accent4"/>
          </a:solidFill>
          <a:ln>
            <a:noFill/>
          </a:ln>
        </p:spPr>
        <p:txBody>
          <a:bodyPr vert="horz" wrap="square" lIns="121920" tIns="60960" rIns="121920" bIns="60960" numCol="1" anchor="t" anchorCtr="0" compatLnSpc="1"/>
          <a:lstStyle/>
          <a:p>
            <a:endParaRPr lang="zh-CN" altLang="en-US" sz="2400">
              <a:solidFill>
                <a:schemeClr val="bg1"/>
              </a:solidFill>
            </a:endParaRPr>
          </a:p>
        </p:txBody>
      </p:sp>
      <p:sp>
        <p:nvSpPr>
          <p:cNvPr id="85" name="Freeform 6"/>
          <p:cNvSpPr/>
          <p:nvPr/>
        </p:nvSpPr>
        <p:spPr bwMode="auto">
          <a:xfrm>
            <a:off x="4683731" y="3031105"/>
            <a:ext cx="1472557" cy="1639309"/>
          </a:xfrm>
          <a:custGeom>
            <a:avLst/>
            <a:gdLst>
              <a:gd name="T0" fmla="*/ 1270 w 1344"/>
              <a:gd name="T1" fmla="*/ 1394 h 1496"/>
              <a:gd name="T2" fmla="*/ 1220 w 1344"/>
              <a:gd name="T3" fmla="*/ 1368 h 1496"/>
              <a:gd name="T4" fmla="*/ 1192 w 1344"/>
              <a:gd name="T5" fmla="*/ 1316 h 1496"/>
              <a:gd name="T6" fmla="*/ 1192 w 1344"/>
              <a:gd name="T7" fmla="*/ 1274 h 1496"/>
              <a:gd name="T8" fmla="*/ 1220 w 1344"/>
              <a:gd name="T9" fmla="*/ 1222 h 1496"/>
              <a:gd name="T10" fmla="*/ 1270 w 1344"/>
              <a:gd name="T11" fmla="*/ 1196 h 1496"/>
              <a:gd name="T12" fmla="*/ 1306 w 1344"/>
              <a:gd name="T13" fmla="*/ 1194 h 1496"/>
              <a:gd name="T14" fmla="*/ 1344 w 1344"/>
              <a:gd name="T15" fmla="*/ 1208 h 1496"/>
              <a:gd name="T16" fmla="*/ 1296 w 1344"/>
              <a:gd name="T17" fmla="*/ 1086 h 1496"/>
              <a:gd name="T18" fmla="*/ 1156 w 1344"/>
              <a:gd name="T19" fmla="*/ 1068 h 1496"/>
              <a:gd name="T20" fmla="*/ 1024 w 1344"/>
              <a:gd name="T21" fmla="*/ 1028 h 1496"/>
              <a:gd name="T22" fmla="*/ 900 w 1344"/>
              <a:gd name="T23" fmla="*/ 972 h 1496"/>
              <a:gd name="T24" fmla="*/ 788 w 1344"/>
              <a:gd name="T25" fmla="*/ 900 h 1496"/>
              <a:gd name="T26" fmla="*/ 686 w 1344"/>
              <a:gd name="T27" fmla="*/ 812 h 1496"/>
              <a:gd name="T28" fmla="*/ 598 w 1344"/>
              <a:gd name="T29" fmla="*/ 710 h 1496"/>
              <a:gd name="T30" fmla="*/ 524 w 1344"/>
              <a:gd name="T31" fmla="*/ 598 h 1496"/>
              <a:gd name="T32" fmla="*/ 468 w 1344"/>
              <a:gd name="T33" fmla="*/ 474 h 1496"/>
              <a:gd name="T34" fmla="*/ 430 w 1344"/>
              <a:gd name="T35" fmla="*/ 342 h 1496"/>
              <a:gd name="T36" fmla="*/ 410 w 1344"/>
              <a:gd name="T37" fmla="*/ 202 h 1496"/>
              <a:gd name="T38" fmla="*/ 266 w 1344"/>
              <a:gd name="T39" fmla="*/ 154 h 1496"/>
              <a:gd name="T40" fmla="*/ 254 w 1344"/>
              <a:gd name="T41" fmla="*/ 146 h 1496"/>
              <a:gd name="T42" fmla="*/ 258 w 1344"/>
              <a:gd name="T43" fmla="*/ 134 h 1496"/>
              <a:gd name="T44" fmla="*/ 280 w 1344"/>
              <a:gd name="T45" fmla="*/ 94 h 1496"/>
              <a:gd name="T46" fmla="*/ 280 w 1344"/>
              <a:gd name="T47" fmla="*/ 62 h 1496"/>
              <a:gd name="T48" fmla="*/ 258 w 1344"/>
              <a:gd name="T49" fmla="*/ 22 h 1496"/>
              <a:gd name="T50" fmla="*/ 218 w 1344"/>
              <a:gd name="T51" fmla="*/ 2 h 1496"/>
              <a:gd name="T52" fmla="*/ 188 w 1344"/>
              <a:gd name="T53" fmla="*/ 2 h 1496"/>
              <a:gd name="T54" fmla="*/ 148 w 1344"/>
              <a:gd name="T55" fmla="*/ 22 h 1496"/>
              <a:gd name="T56" fmla="*/ 126 w 1344"/>
              <a:gd name="T57" fmla="*/ 62 h 1496"/>
              <a:gd name="T58" fmla="*/ 126 w 1344"/>
              <a:gd name="T59" fmla="*/ 94 h 1496"/>
              <a:gd name="T60" fmla="*/ 148 w 1344"/>
              <a:gd name="T61" fmla="*/ 134 h 1496"/>
              <a:gd name="T62" fmla="*/ 150 w 1344"/>
              <a:gd name="T63" fmla="*/ 146 h 1496"/>
              <a:gd name="T64" fmla="*/ 140 w 1344"/>
              <a:gd name="T65" fmla="*/ 154 h 1496"/>
              <a:gd name="T66" fmla="*/ 2 w 1344"/>
              <a:gd name="T67" fmla="*/ 222 h 1496"/>
              <a:gd name="T68" fmla="*/ 30 w 1344"/>
              <a:gd name="T69" fmla="*/ 424 h 1496"/>
              <a:gd name="T70" fmla="*/ 84 w 1344"/>
              <a:gd name="T71" fmla="*/ 614 h 1496"/>
              <a:gd name="T72" fmla="*/ 166 w 1344"/>
              <a:gd name="T73" fmla="*/ 792 h 1496"/>
              <a:gd name="T74" fmla="*/ 272 w 1344"/>
              <a:gd name="T75" fmla="*/ 954 h 1496"/>
              <a:gd name="T76" fmla="*/ 398 w 1344"/>
              <a:gd name="T77" fmla="*/ 1100 h 1496"/>
              <a:gd name="T78" fmla="*/ 544 w 1344"/>
              <a:gd name="T79" fmla="*/ 1226 h 1496"/>
              <a:gd name="T80" fmla="*/ 706 w 1344"/>
              <a:gd name="T81" fmla="*/ 1332 h 1496"/>
              <a:gd name="T82" fmla="*/ 884 w 1344"/>
              <a:gd name="T83" fmla="*/ 1412 h 1496"/>
              <a:gd name="T84" fmla="*/ 1074 w 1344"/>
              <a:gd name="T85" fmla="*/ 1468 h 1496"/>
              <a:gd name="T86" fmla="*/ 1274 w 1344"/>
              <a:gd name="T87" fmla="*/ 1494 h 1496"/>
              <a:gd name="T88" fmla="*/ 1344 w 1344"/>
              <a:gd name="T89" fmla="*/ 1382 h 1496"/>
              <a:gd name="T90" fmla="*/ 1306 w 1344"/>
              <a:gd name="T91" fmla="*/ 1396 h 1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44" h="1496">
                <a:moveTo>
                  <a:pt x="1292" y="1398"/>
                </a:moveTo>
                <a:lnTo>
                  <a:pt x="1292" y="1398"/>
                </a:lnTo>
                <a:lnTo>
                  <a:pt x="1270" y="1394"/>
                </a:lnTo>
                <a:lnTo>
                  <a:pt x="1252" y="1390"/>
                </a:lnTo>
                <a:lnTo>
                  <a:pt x="1234" y="1380"/>
                </a:lnTo>
                <a:lnTo>
                  <a:pt x="1220" y="1368"/>
                </a:lnTo>
                <a:lnTo>
                  <a:pt x="1206" y="1352"/>
                </a:lnTo>
                <a:lnTo>
                  <a:pt x="1198" y="1334"/>
                </a:lnTo>
                <a:lnTo>
                  <a:pt x="1192" y="1316"/>
                </a:lnTo>
                <a:lnTo>
                  <a:pt x="1190" y="1296"/>
                </a:lnTo>
                <a:lnTo>
                  <a:pt x="1190" y="1296"/>
                </a:lnTo>
                <a:lnTo>
                  <a:pt x="1192" y="1274"/>
                </a:lnTo>
                <a:lnTo>
                  <a:pt x="1198" y="1256"/>
                </a:lnTo>
                <a:lnTo>
                  <a:pt x="1206" y="1238"/>
                </a:lnTo>
                <a:lnTo>
                  <a:pt x="1220" y="1222"/>
                </a:lnTo>
                <a:lnTo>
                  <a:pt x="1234" y="1210"/>
                </a:lnTo>
                <a:lnTo>
                  <a:pt x="1252" y="1202"/>
                </a:lnTo>
                <a:lnTo>
                  <a:pt x="1270" y="1196"/>
                </a:lnTo>
                <a:lnTo>
                  <a:pt x="1292" y="1194"/>
                </a:lnTo>
                <a:lnTo>
                  <a:pt x="1292" y="1194"/>
                </a:lnTo>
                <a:lnTo>
                  <a:pt x="1306" y="1194"/>
                </a:lnTo>
                <a:lnTo>
                  <a:pt x="1318" y="1196"/>
                </a:lnTo>
                <a:lnTo>
                  <a:pt x="1332" y="1202"/>
                </a:lnTo>
                <a:lnTo>
                  <a:pt x="1344" y="1208"/>
                </a:lnTo>
                <a:lnTo>
                  <a:pt x="1344" y="1088"/>
                </a:lnTo>
                <a:lnTo>
                  <a:pt x="1344" y="1088"/>
                </a:lnTo>
                <a:lnTo>
                  <a:pt x="1296" y="1086"/>
                </a:lnTo>
                <a:lnTo>
                  <a:pt x="1248" y="1082"/>
                </a:lnTo>
                <a:lnTo>
                  <a:pt x="1202" y="1076"/>
                </a:lnTo>
                <a:lnTo>
                  <a:pt x="1156" y="1068"/>
                </a:lnTo>
                <a:lnTo>
                  <a:pt x="1112" y="1056"/>
                </a:lnTo>
                <a:lnTo>
                  <a:pt x="1068" y="1044"/>
                </a:lnTo>
                <a:lnTo>
                  <a:pt x="1024" y="1028"/>
                </a:lnTo>
                <a:lnTo>
                  <a:pt x="982" y="1012"/>
                </a:lnTo>
                <a:lnTo>
                  <a:pt x="940" y="994"/>
                </a:lnTo>
                <a:lnTo>
                  <a:pt x="900" y="972"/>
                </a:lnTo>
                <a:lnTo>
                  <a:pt x="862" y="950"/>
                </a:lnTo>
                <a:lnTo>
                  <a:pt x="824" y="926"/>
                </a:lnTo>
                <a:lnTo>
                  <a:pt x="788" y="900"/>
                </a:lnTo>
                <a:lnTo>
                  <a:pt x="752" y="872"/>
                </a:lnTo>
                <a:lnTo>
                  <a:pt x="718" y="842"/>
                </a:lnTo>
                <a:lnTo>
                  <a:pt x="686" y="812"/>
                </a:lnTo>
                <a:lnTo>
                  <a:pt x="656" y="780"/>
                </a:lnTo>
                <a:lnTo>
                  <a:pt x="626" y="746"/>
                </a:lnTo>
                <a:lnTo>
                  <a:pt x="598" y="710"/>
                </a:lnTo>
                <a:lnTo>
                  <a:pt x="572" y="674"/>
                </a:lnTo>
                <a:lnTo>
                  <a:pt x="548" y="636"/>
                </a:lnTo>
                <a:lnTo>
                  <a:pt x="524" y="598"/>
                </a:lnTo>
                <a:lnTo>
                  <a:pt x="504" y="556"/>
                </a:lnTo>
                <a:lnTo>
                  <a:pt x="486" y="516"/>
                </a:lnTo>
                <a:lnTo>
                  <a:pt x="468" y="474"/>
                </a:lnTo>
                <a:lnTo>
                  <a:pt x="454" y="430"/>
                </a:lnTo>
                <a:lnTo>
                  <a:pt x="440" y="386"/>
                </a:lnTo>
                <a:lnTo>
                  <a:pt x="430" y="342"/>
                </a:lnTo>
                <a:lnTo>
                  <a:pt x="420" y="296"/>
                </a:lnTo>
                <a:lnTo>
                  <a:pt x="414" y="250"/>
                </a:lnTo>
                <a:lnTo>
                  <a:pt x="410" y="202"/>
                </a:lnTo>
                <a:lnTo>
                  <a:pt x="408" y="154"/>
                </a:lnTo>
                <a:lnTo>
                  <a:pt x="266" y="154"/>
                </a:lnTo>
                <a:lnTo>
                  <a:pt x="266" y="154"/>
                </a:lnTo>
                <a:lnTo>
                  <a:pt x="260" y="152"/>
                </a:lnTo>
                <a:lnTo>
                  <a:pt x="254" y="146"/>
                </a:lnTo>
                <a:lnTo>
                  <a:pt x="254" y="146"/>
                </a:lnTo>
                <a:lnTo>
                  <a:pt x="254" y="140"/>
                </a:lnTo>
                <a:lnTo>
                  <a:pt x="258" y="134"/>
                </a:lnTo>
                <a:lnTo>
                  <a:pt x="258" y="134"/>
                </a:lnTo>
                <a:lnTo>
                  <a:pt x="268" y="122"/>
                </a:lnTo>
                <a:lnTo>
                  <a:pt x="274" y="108"/>
                </a:lnTo>
                <a:lnTo>
                  <a:pt x="280" y="94"/>
                </a:lnTo>
                <a:lnTo>
                  <a:pt x="280" y="78"/>
                </a:lnTo>
                <a:lnTo>
                  <a:pt x="280" y="78"/>
                </a:lnTo>
                <a:lnTo>
                  <a:pt x="280" y="62"/>
                </a:lnTo>
                <a:lnTo>
                  <a:pt x="274" y="48"/>
                </a:lnTo>
                <a:lnTo>
                  <a:pt x="268" y="34"/>
                </a:lnTo>
                <a:lnTo>
                  <a:pt x="258" y="22"/>
                </a:lnTo>
                <a:lnTo>
                  <a:pt x="246" y="14"/>
                </a:lnTo>
                <a:lnTo>
                  <a:pt x="234" y="6"/>
                </a:lnTo>
                <a:lnTo>
                  <a:pt x="218" y="2"/>
                </a:lnTo>
                <a:lnTo>
                  <a:pt x="202" y="0"/>
                </a:lnTo>
                <a:lnTo>
                  <a:pt x="202" y="0"/>
                </a:lnTo>
                <a:lnTo>
                  <a:pt x="188" y="2"/>
                </a:lnTo>
                <a:lnTo>
                  <a:pt x="172" y="6"/>
                </a:lnTo>
                <a:lnTo>
                  <a:pt x="160" y="14"/>
                </a:lnTo>
                <a:lnTo>
                  <a:pt x="148" y="22"/>
                </a:lnTo>
                <a:lnTo>
                  <a:pt x="138" y="34"/>
                </a:lnTo>
                <a:lnTo>
                  <a:pt x="130" y="48"/>
                </a:lnTo>
                <a:lnTo>
                  <a:pt x="126" y="62"/>
                </a:lnTo>
                <a:lnTo>
                  <a:pt x="124" y="78"/>
                </a:lnTo>
                <a:lnTo>
                  <a:pt x="124" y="78"/>
                </a:lnTo>
                <a:lnTo>
                  <a:pt x="126" y="94"/>
                </a:lnTo>
                <a:lnTo>
                  <a:pt x="130" y="108"/>
                </a:lnTo>
                <a:lnTo>
                  <a:pt x="138" y="122"/>
                </a:lnTo>
                <a:lnTo>
                  <a:pt x="148" y="134"/>
                </a:lnTo>
                <a:lnTo>
                  <a:pt x="148" y="134"/>
                </a:lnTo>
                <a:lnTo>
                  <a:pt x="152" y="140"/>
                </a:lnTo>
                <a:lnTo>
                  <a:pt x="150" y="146"/>
                </a:lnTo>
                <a:lnTo>
                  <a:pt x="150" y="146"/>
                </a:lnTo>
                <a:lnTo>
                  <a:pt x="146" y="152"/>
                </a:lnTo>
                <a:lnTo>
                  <a:pt x="140" y="154"/>
                </a:lnTo>
                <a:lnTo>
                  <a:pt x="0" y="154"/>
                </a:lnTo>
                <a:lnTo>
                  <a:pt x="0" y="154"/>
                </a:lnTo>
                <a:lnTo>
                  <a:pt x="2" y="222"/>
                </a:lnTo>
                <a:lnTo>
                  <a:pt x="8" y="290"/>
                </a:lnTo>
                <a:lnTo>
                  <a:pt x="18" y="358"/>
                </a:lnTo>
                <a:lnTo>
                  <a:pt x="30" y="424"/>
                </a:lnTo>
                <a:lnTo>
                  <a:pt x="46" y="488"/>
                </a:lnTo>
                <a:lnTo>
                  <a:pt x="64" y="552"/>
                </a:lnTo>
                <a:lnTo>
                  <a:pt x="84" y="614"/>
                </a:lnTo>
                <a:lnTo>
                  <a:pt x="110" y="674"/>
                </a:lnTo>
                <a:lnTo>
                  <a:pt x="136" y="734"/>
                </a:lnTo>
                <a:lnTo>
                  <a:pt x="166" y="792"/>
                </a:lnTo>
                <a:lnTo>
                  <a:pt x="198" y="848"/>
                </a:lnTo>
                <a:lnTo>
                  <a:pt x="234" y="902"/>
                </a:lnTo>
                <a:lnTo>
                  <a:pt x="272" y="954"/>
                </a:lnTo>
                <a:lnTo>
                  <a:pt x="310" y="1004"/>
                </a:lnTo>
                <a:lnTo>
                  <a:pt x="354" y="1054"/>
                </a:lnTo>
                <a:lnTo>
                  <a:pt x="398" y="1100"/>
                </a:lnTo>
                <a:lnTo>
                  <a:pt x="444" y="1144"/>
                </a:lnTo>
                <a:lnTo>
                  <a:pt x="492" y="1186"/>
                </a:lnTo>
                <a:lnTo>
                  <a:pt x="544" y="1226"/>
                </a:lnTo>
                <a:lnTo>
                  <a:pt x="596" y="1264"/>
                </a:lnTo>
                <a:lnTo>
                  <a:pt x="650" y="1298"/>
                </a:lnTo>
                <a:lnTo>
                  <a:pt x="706" y="1332"/>
                </a:lnTo>
                <a:lnTo>
                  <a:pt x="764" y="1360"/>
                </a:lnTo>
                <a:lnTo>
                  <a:pt x="824" y="1388"/>
                </a:lnTo>
                <a:lnTo>
                  <a:pt x="884" y="1412"/>
                </a:lnTo>
                <a:lnTo>
                  <a:pt x="946" y="1434"/>
                </a:lnTo>
                <a:lnTo>
                  <a:pt x="1010" y="1452"/>
                </a:lnTo>
                <a:lnTo>
                  <a:pt x="1074" y="1468"/>
                </a:lnTo>
                <a:lnTo>
                  <a:pt x="1140" y="1480"/>
                </a:lnTo>
                <a:lnTo>
                  <a:pt x="1206" y="1488"/>
                </a:lnTo>
                <a:lnTo>
                  <a:pt x="1274" y="1494"/>
                </a:lnTo>
                <a:lnTo>
                  <a:pt x="1344" y="1496"/>
                </a:lnTo>
                <a:lnTo>
                  <a:pt x="1344" y="1382"/>
                </a:lnTo>
                <a:lnTo>
                  <a:pt x="1344" y="1382"/>
                </a:lnTo>
                <a:lnTo>
                  <a:pt x="1332" y="1388"/>
                </a:lnTo>
                <a:lnTo>
                  <a:pt x="1318" y="1394"/>
                </a:lnTo>
                <a:lnTo>
                  <a:pt x="1306" y="1396"/>
                </a:lnTo>
                <a:lnTo>
                  <a:pt x="1292" y="1398"/>
                </a:lnTo>
                <a:lnTo>
                  <a:pt x="1292" y="1398"/>
                </a:lnTo>
                <a:close/>
              </a:path>
            </a:pathLst>
          </a:custGeom>
          <a:solidFill>
            <a:schemeClr val="accent5"/>
          </a:solidFill>
          <a:ln>
            <a:noFill/>
          </a:ln>
        </p:spPr>
        <p:txBody>
          <a:bodyPr vert="horz" wrap="square" lIns="121920" tIns="60960" rIns="121920" bIns="60960" numCol="1" anchor="t" anchorCtr="0" compatLnSpc="1"/>
          <a:lstStyle/>
          <a:p>
            <a:endParaRPr lang="zh-CN" altLang="en-US" sz="2400">
              <a:solidFill>
                <a:schemeClr val="bg1"/>
              </a:solidFill>
            </a:endParaRPr>
          </a:p>
        </p:txBody>
      </p:sp>
      <p:grpSp>
        <p:nvGrpSpPr>
          <p:cNvPr id="26" name="组合 25"/>
          <p:cNvGrpSpPr/>
          <p:nvPr/>
        </p:nvGrpSpPr>
        <p:grpSpPr>
          <a:xfrm>
            <a:off x="4872360" y="1896028"/>
            <a:ext cx="2590144" cy="2628914"/>
            <a:chOff x="4798756" y="2114937"/>
            <a:chExt cx="2590481" cy="2628914"/>
          </a:xfrm>
        </p:grpSpPr>
        <p:sp>
          <p:nvSpPr>
            <p:cNvPr id="89" name="矩形 45"/>
            <p:cNvSpPr/>
            <p:nvPr/>
          </p:nvSpPr>
          <p:spPr>
            <a:xfrm rot="19102303">
              <a:off x="4798756" y="2389667"/>
              <a:ext cx="1462907" cy="727599"/>
            </a:xfrm>
            <a:custGeom>
              <a:avLst/>
              <a:gdLst>
                <a:gd name="connsiteX0" fmla="*/ 0 w 1511952"/>
                <a:gd name="connsiteY0" fmla="*/ 0 h 295978"/>
                <a:gd name="connsiteX1" fmla="*/ 1511952 w 1511952"/>
                <a:gd name="connsiteY1" fmla="*/ 0 h 295978"/>
                <a:gd name="connsiteX2" fmla="*/ 1511952 w 1511952"/>
                <a:gd name="connsiteY2" fmla="*/ 295978 h 295978"/>
                <a:gd name="connsiteX3" fmla="*/ 0 w 1511952"/>
                <a:gd name="connsiteY3" fmla="*/ 295978 h 295978"/>
                <a:gd name="connsiteX4" fmla="*/ 0 w 1511952"/>
                <a:gd name="connsiteY4" fmla="*/ 0 h 295978"/>
                <a:gd name="connsiteX0-1" fmla="*/ 0 w 1511952"/>
                <a:gd name="connsiteY0-2" fmla="*/ 105833 h 401811"/>
                <a:gd name="connsiteX1-3" fmla="*/ 1511952 w 1511952"/>
                <a:gd name="connsiteY1-4" fmla="*/ 105833 h 401811"/>
                <a:gd name="connsiteX2-5" fmla="*/ 1511952 w 1511952"/>
                <a:gd name="connsiteY2-6" fmla="*/ 401811 h 401811"/>
                <a:gd name="connsiteX3-7" fmla="*/ 0 w 1511952"/>
                <a:gd name="connsiteY3-8" fmla="*/ 401811 h 401811"/>
                <a:gd name="connsiteX4-9" fmla="*/ 0 w 1511952"/>
                <a:gd name="connsiteY4-10" fmla="*/ 105833 h 401811"/>
                <a:gd name="connsiteX0-11" fmla="*/ 0 w 1511952"/>
                <a:gd name="connsiteY0-12" fmla="*/ 171524 h 467502"/>
                <a:gd name="connsiteX1-13" fmla="*/ 1511952 w 1511952"/>
                <a:gd name="connsiteY1-14" fmla="*/ 171524 h 467502"/>
                <a:gd name="connsiteX2-15" fmla="*/ 1511952 w 1511952"/>
                <a:gd name="connsiteY2-16" fmla="*/ 467502 h 467502"/>
                <a:gd name="connsiteX3-17" fmla="*/ 0 w 1511952"/>
                <a:gd name="connsiteY3-18" fmla="*/ 467502 h 467502"/>
                <a:gd name="connsiteX4-19" fmla="*/ 0 w 1511952"/>
                <a:gd name="connsiteY4-20" fmla="*/ 171524 h 467502"/>
                <a:gd name="connsiteX0-21" fmla="*/ 0 w 1623871"/>
                <a:gd name="connsiteY0-22" fmla="*/ 216069 h 431085"/>
                <a:gd name="connsiteX1-23" fmla="*/ 1623871 w 1623871"/>
                <a:gd name="connsiteY1-24" fmla="*/ 135107 h 431085"/>
                <a:gd name="connsiteX2-25" fmla="*/ 1623871 w 1623871"/>
                <a:gd name="connsiteY2-26" fmla="*/ 431085 h 431085"/>
                <a:gd name="connsiteX3-27" fmla="*/ 111919 w 1623871"/>
                <a:gd name="connsiteY3-28" fmla="*/ 431085 h 431085"/>
                <a:gd name="connsiteX4-29" fmla="*/ 0 w 1623871"/>
                <a:gd name="connsiteY4-30" fmla="*/ 216069 h 431085"/>
                <a:gd name="connsiteX0-31" fmla="*/ 0 w 1811990"/>
                <a:gd name="connsiteY0-32" fmla="*/ 178613 h 393629"/>
                <a:gd name="connsiteX1-33" fmla="*/ 1811990 w 1811990"/>
                <a:gd name="connsiteY1-34" fmla="*/ 164326 h 393629"/>
                <a:gd name="connsiteX2-35" fmla="*/ 1623871 w 1811990"/>
                <a:gd name="connsiteY2-36" fmla="*/ 393629 h 393629"/>
                <a:gd name="connsiteX3-37" fmla="*/ 111919 w 1811990"/>
                <a:gd name="connsiteY3-38" fmla="*/ 393629 h 393629"/>
                <a:gd name="connsiteX4-39" fmla="*/ 0 w 1811990"/>
                <a:gd name="connsiteY4-40" fmla="*/ 178613 h 393629"/>
                <a:gd name="connsiteX0-41" fmla="*/ 0 w 1811990"/>
                <a:gd name="connsiteY0-42" fmla="*/ 313434 h 528450"/>
                <a:gd name="connsiteX1-43" fmla="*/ 1811990 w 1811990"/>
                <a:gd name="connsiteY1-44" fmla="*/ 299147 h 528450"/>
                <a:gd name="connsiteX2-45" fmla="*/ 1623871 w 1811990"/>
                <a:gd name="connsiteY2-46" fmla="*/ 528450 h 528450"/>
                <a:gd name="connsiteX3-47" fmla="*/ 111919 w 1811990"/>
                <a:gd name="connsiteY3-48" fmla="*/ 528450 h 528450"/>
                <a:gd name="connsiteX4-49" fmla="*/ 0 w 1811990"/>
                <a:gd name="connsiteY4-50" fmla="*/ 313434 h 528450"/>
                <a:gd name="connsiteX0-51" fmla="*/ 0 w 1811990"/>
                <a:gd name="connsiteY0-52" fmla="*/ 416193 h 631209"/>
                <a:gd name="connsiteX1-53" fmla="*/ 1811990 w 1811990"/>
                <a:gd name="connsiteY1-54" fmla="*/ 401906 h 631209"/>
                <a:gd name="connsiteX2-55" fmla="*/ 1623871 w 1811990"/>
                <a:gd name="connsiteY2-56" fmla="*/ 631209 h 631209"/>
                <a:gd name="connsiteX3-57" fmla="*/ 111919 w 1811990"/>
                <a:gd name="connsiteY3-58" fmla="*/ 631209 h 631209"/>
                <a:gd name="connsiteX4-59" fmla="*/ 0 w 1811990"/>
                <a:gd name="connsiteY4-60" fmla="*/ 416193 h 63120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11990" h="631209">
                  <a:moveTo>
                    <a:pt x="0" y="416193"/>
                  </a:moveTo>
                  <a:cubicBezTo>
                    <a:pt x="399208" y="-129114"/>
                    <a:pt x="1193706" y="-143401"/>
                    <a:pt x="1811990" y="401906"/>
                  </a:cubicBezTo>
                  <a:lnTo>
                    <a:pt x="1623871" y="631209"/>
                  </a:lnTo>
                  <a:lnTo>
                    <a:pt x="111919" y="631209"/>
                  </a:lnTo>
                  <a:lnTo>
                    <a:pt x="0" y="416193"/>
                  </a:lnTo>
                  <a:close/>
                </a:path>
              </a:pathLst>
            </a:custGeom>
          </p:spPr>
          <p:txBody>
            <a:bodyPr wrap="none">
              <a:prstTxWarp prst="textArchUp">
                <a:avLst/>
              </a:prstTxWarp>
              <a:spAutoFit/>
            </a:bodyPr>
            <a:lstStyle/>
            <a:p>
              <a:pPr algn="ctr">
                <a:lnSpc>
                  <a:spcPct val="150000"/>
                </a:lnSpc>
              </a:pPr>
              <a:r>
                <a:rPr lang="zh-CN" altLang="en-US" sz="1600" spc="200" dirty="0">
                  <a:solidFill>
                    <a:schemeClr val="bg1"/>
                  </a:solidFill>
                  <a:latin typeface="+mj-ea"/>
                  <a:ea typeface="+mj-ea"/>
                </a:rPr>
                <a:t>企业精神</a:t>
              </a:r>
              <a:endParaRPr lang="en-US" altLang="zh-CN" sz="1600" spc="200" dirty="0">
                <a:solidFill>
                  <a:schemeClr val="bg1"/>
                </a:solidFill>
                <a:latin typeface="+mj-ea"/>
                <a:ea typeface="+mj-ea"/>
              </a:endParaRPr>
            </a:p>
          </p:txBody>
        </p:sp>
        <p:sp>
          <p:nvSpPr>
            <p:cNvPr id="90" name="矩形 45"/>
            <p:cNvSpPr/>
            <p:nvPr/>
          </p:nvSpPr>
          <p:spPr>
            <a:xfrm rot="3015817">
              <a:off x="6044902" y="2482590"/>
              <a:ext cx="1462906" cy="727600"/>
            </a:xfrm>
            <a:custGeom>
              <a:avLst/>
              <a:gdLst>
                <a:gd name="connsiteX0" fmla="*/ 0 w 1511952"/>
                <a:gd name="connsiteY0" fmla="*/ 0 h 295978"/>
                <a:gd name="connsiteX1" fmla="*/ 1511952 w 1511952"/>
                <a:gd name="connsiteY1" fmla="*/ 0 h 295978"/>
                <a:gd name="connsiteX2" fmla="*/ 1511952 w 1511952"/>
                <a:gd name="connsiteY2" fmla="*/ 295978 h 295978"/>
                <a:gd name="connsiteX3" fmla="*/ 0 w 1511952"/>
                <a:gd name="connsiteY3" fmla="*/ 295978 h 295978"/>
                <a:gd name="connsiteX4" fmla="*/ 0 w 1511952"/>
                <a:gd name="connsiteY4" fmla="*/ 0 h 295978"/>
                <a:gd name="connsiteX0-1" fmla="*/ 0 w 1511952"/>
                <a:gd name="connsiteY0-2" fmla="*/ 105833 h 401811"/>
                <a:gd name="connsiteX1-3" fmla="*/ 1511952 w 1511952"/>
                <a:gd name="connsiteY1-4" fmla="*/ 105833 h 401811"/>
                <a:gd name="connsiteX2-5" fmla="*/ 1511952 w 1511952"/>
                <a:gd name="connsiteY2-6" fmla="*/ 401811 h 401811"/>
                <a:gd name="connsiteX3-7" fmla="*/ 0 w 1511952"/>
                <a:gd name="connsiteY3-8" fmla="*/ 401811 h 401811"/>
                <a:gd name="connsiteX4-9" fmla="*/ 0 w 1511952"/>
                <a:gd name="connsiteY4-10" fmla="*/ 105833 h 401811"/>
                <a:gd name="connsiteX0-11" fmla="*/ 0 w 1511952"/>
                <a:gd name="connsiteY0-12" fmla="*/ 171524 h 467502"/>
                <a:gd name="connsiteX1-13" fmla="*/ 1511952 w 1511952"/>
                <a:gd name="connsiteY1-14" fmla="*/ 171524 h 467502"/>
                <a:gd name="connsiteX2-15" fmla="*/ 1511952 w 1511952"/>
                <a:gd name="connsiteY2-16" fmla="*/ 467502 h 467502"/>
                <a:gd name="connsiteX3-17" fmla="*/ 0 w 1511952"/>
                <a:gd name="connsiteY3-18" fmla="*/ 467502 h 467502"/>
                <a:gd name="connsiteX4-19" fmla="*/ 0 w 1511952"/>
                <a:gd name="connsiteY4-20" fmla="*/ 171524 h 467502"/>
                <a:gd name="connsiteX0-21" fmla="*/ 0 w 1623871"/>
                <a:gd name="connsiteY0-22" fmla="*/ 216069 h 431085"/>
                <a:gd name="connsiteX1-23" fmla="*/ 1623871 w 1623871"/>
                <a:gd name="connsiteY1-24" fmla="*/ 135107 h 431085"/>
                <a:gd name="connsiteX2-25" fmla="*/ 1623871 w 1623871"/>
                <a:gd name="connsiteY2-26" fmla="*/ 431085 h 431085"/>
                <a:gd name="connsiteX3-27" fmla="*/ 111919 w 1623871"/>
                <a:gd name="connsiteY3-28" fmla="*/ 431085 h 431085"/>
                <a:gd name="connsiteX4-29" fmla="*/ 0 w 1623871"/>
                <a:gd name="connsiteY4-30" fmla="*/ 216069 h 431085"/>
                <a:gd name="connsiteX0-31" fmla="*/ 0 w 1811990"/>
                <a:gd name="connsiteY0-32" fmla="*/ 178613 h 393629"/>
                <a:gd name="connsiteX1-33" fmla="*/ 1811990 w 1811990"/>
                <a:gd name="connsiteY1-34" fmla="*/ 164326 h 393629"/>
                <a:gd name="connsiteX2-35" fmla="*/ 1623871 w 1811990"/>
                <a:gd name="connsiteY2-36" fmla="*/ 393629 h 393629"/>
                <a:gd name="connsiteX3-37" fmla="*/ 111919 w 1811990"/>
                <a:gd name="connsiteY3-38" fmla="*/ 393629 h 393629"/>
                <a:gd name="connsiteX4-39" fmla="*/ 0 w 1811990"/>
                <a:gd name="connsiteY4-40" fmla="*/ 178613 h 393629"/>
                <a:gd name="connsiteX0-41" fmla="*/ 0 w 1811990"/>
                <a:gd name="connsiteY0-42" fmla="*/ 313434 h 528450"/>
                <a:gd name="connsiteX1-43" fmla="*/ 1811990 w 1811990"/>
                <a:gd name="connsiteY1-44" fmla="*/ 299147 h 528450"/>
                <a:gd name="connsiteX2-45" fmla="*/ 1623871 w 1811990"/>
                <a:gd name="connsiteY2-46" fmla="*/ 528450 h 528450"/>
                <a:gd name="connsiteX3-47" fmla="*/ 111919 w 1811990"/>
                <a:gd name="connsiteY3-48" fmla="*/ 528450 h 528450"/>
                <a:gd name="connsiteX4-49" fmla="*/ 0 w 1811990"/>
                <a:gd name="connsiteY4-50" fmla="*/ 313434 h 528450"/>
                <a:gd name="connsiteX0-51" fmla="*/ 0 w 1811990"/>
                <a:gd name="connsiteY0-52" fmla="*/ 416193 h 631209"/>
                <a:gd name="connsiteX1-53" fmla="*/ 1811990 w 1811990"/>
                <a:gd name="connsiteY1-54" fmla="*/ 401906 h 631209"/>
                <a:gd name="connsiteX2-55" fmla="*/ 1623871 w 1811990"/>
                <a:gd name="connsiteY2-56" fmla="*/ 631209 h 631209"/>
                <a:gd name="connsiteX3-57" fmla="*/ 111919 w 1811990"/>
                <a:gd name="connsiteY3-58" fmla="*/ 631209 h 631209"/>
                <a:gd name="connsiteX4-59" fmla="*/ 0 w 1811990"/>
                <a:gd name="connsiteY4-60" fmla="*/ 416193 h 63120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11990" h="631209">
                  <a:moveTo>
                    <a:pt x="0" y="416193"/>
                  </a:moveTo>
                  <a:cubicBezTo>
                    <a:pt x="399208" y="-129114"/>
                    <a:pt x="1193706" y="-143401"/>
                    <a:pt x="1811990" y="401906"/>
                  </a:cubicBezTo>
                  <a:lnTo>
                    <a:pt x="1623871" y="631209"/>
                  </a:lnTo>
                  <a:lnTo>
                    <a:pt x="111919" y="631209"/>
                  </a:lnTo>
                  <a:lnTo>
                    <a:pt x="0" y="416193"/>
                  </a:lnTo>
                  <a:close/>
                </a:path>
              </a:pathLst>
            </a:custGeom>
          </p:spPr>
          <p:txBody>
            <a:bodyPr wrap="none">
              <a:prstTxWarp prst="textArchUp">
                <a:avLst/>
              </a:prstTxWarp>
              <a:spAutoFit/>
            </a:bodyPr>
            <a:lstStyle/>
            <a:p>
              <a:pPr algn="ctr">
                <a:lnSpc>
                  <a:spcPct val="150000"/>
                </a:lnSpc>
              </a:pPr>
              <a:r>
                <a:rPr lang="zh-CN" altLang="en-US" sz="1600" spc="200" dirty="0">
                  <a:solidFill>
                    <a:schemeClr val="bg1"/>
                  </a:solidFill>
                  <a:latin typeface="+mj-ea"/>
                  <a:ea typeface="+mj-ea"/>
                </a:rPr>
                <a:t>企业宗旨</a:t>
              </a:r>
              <a:endParaRPr lang="en-US" altLang="zh-CN" sz="1600" spc="200" dirty="0">
                <a:solidFill>
                  <a:schemeClr val="bg1"/>
                </a:solidFill>
                <a:latin typeface="+mj-ea"/>
                <a:ea typeface="+mj-ea"/>
              </a:endParaRPr>
            </a:p>
          </p:txBody>
        </p:sp>
        <p:sp>
          <p:nvSpPr>
            <p:cNvPr id="91" name="矩形 45"/>
            <p:cNvSpPr/>
            <p:nvPr/>
          </p:nvSpPr>
          <p:spPr>
            <a:xfrm rot="8284992">
              <a:off x="5926330" y="3698643"/>
              <a:ext cx="1462907" cy="727600"/>
            </a:xfrm>
            <a:custGeom>
              <a:avLst/>
              <a:gdLst>
                <a:gd name="connsiteX0" fmla="*/ 0 w 1511952"/>
                <a:gd name="connsiteY0" fmla="*/ 0 h 295978"/>
                <a:gd name="connsiteX1" fmla="*/ 1511952 w 1511952"/>
                <a:gd name="connsiteY1" fmla="*/ 0 h 295978"/>
                <a:gd name="connsiteX2" fmla="*/ 1511952 w 1511952"/>
                <a:gd name="connsiteY2" fmla="*/ 295978 h 295978"/>
                <a:gd name="connsiteX3" fmla="*/ 0 w 1511952"/>
                <a:gd name="connsiteY3" fmla="*/ 295978 h 295978"/>
                <a:gd name="connsiteX4" fmla="*/ 0 w 1511952"/>
                <a:gd name="connsiteY4" fmla="*/ 0 h 295978"/>
                <a:gd name="connsiteX0-1" fmla="*/ 0 w 1511952"/>
                <a:gd name="connsiteY0-2" fmla="*/ 105833 h 401811"/>
                <a:gd name="connsiteX1-3" fmla="*/ 1511952 w 1511952"/>
                <a:gd name="connsiteY1-4" fmla="*/ 105833 h 401811"/>
                <a:gd name="connsiteX2-5" fmla="*/ 1511952 w 1511952"/>
                <a:gd name="connsiteY2-6" fmla="*/ 401811 h 401811"/>
                <a:gd name="connsiteX3-7" fmla="*/ 0 w 1511952"/>
                <a:gd name="connsiteY3-8" fmla="*/ 401811 h 401811"/>
                <a:gd name="connsiteX4-9" fmla="*/ 0 w 1511952"/>
                <a:gd name="connsiteY4-10" fmla="*/ 105833 h 401811"/>
                <a:gd name="connsiteX0-11" fmla="*/ 0 w 1511952"/>
                <a:gd name="connsiteY0-12" fmla="*/ 171524 h 467502"/>
                <a:gd name="connsiteX1-13" fmla="*/ 1511952 w 1511952"/>
                <a:gd name="connsiteY1-14" fmla="*/ 171524 h 467502"/>
                <a:gd name="connsiteX2-15" fmla="*/ 1511952 w 1511952"/>
                <a:gd name="connsiteY2-16" fmla="*/ 467502 h 467502"/>
                <a:gd name="connsiteX3-17" fmla="*/ 0 w 1511952"/>
                <a:gd name="connsiteY3-18" fmla="*/ 467502 h 467502"/>
                <a:gd name="connsiteX4-19" fmla="*/ 0 w 1511952"/>
                <a:gd name="connsiteY4-20" fmla="*/ 171524 h 467502"/>
                <a:gd name="connsiteX0-21" fmla="*/ 0 w 1623871"/>
                <a:gd name="connsiteY0-22" fmla="*/ 216069 h 431085"/>
                <a:gd name="connsiteX1-23" fmla="*/ 1623871 w 1623871"/>
                <a:gd name="connsiteY1-24" fmla="*/ 135107 h 431085"/>
                <a:gd name="connsiteX2-25" fmla="*/ 1623871 w 1623871"/>
                <a:gd name="connsiteY2-26" fmla="*/ 431085 h 431085"/>
                <a:gd name="connsiteX3-27" fmla="*/ 111919 w 1623871"/>
                <a:gd name="connsiteY3-28" fmla="*/ 431085 h 431085"/>
                <a:gd name="connsiteX4-29" fmla="*/ 0 w 1623871"/>
                <a:gd name="connsiteY4-30" fmla="*/ 216069 h 431085"/>
                <a:gd name="connsiteX0-31" fmla="*/ 0 w 1811990"/>
                <a:gd name="connsiteY0-32" fmla="*/ 178613 h 393629"/>
                <a:gd name="connsiteX1-33" fmla="*/ 1811990 w 1811990"/>
                <a:gd name="connsiteY1-34" fmla="*/ 164326 h 393629"/>
                <a:gd name="connsiteX2-35" fmla="*/ 1623871 w 1811990"/>
                <a:gd name="connsiteY2-36" fmla="*/ 393629 h 393629"/>
                <a:gd name="connsiteX3-37" fmla="*/ 111919 w 1811990"/>
                <a:gd name="connsiteY3-38" fmla="*/ 393629 h 393629"/>
                <a:gd name="connsiteX4-39" fmla="*/ 0 w 1811990"/>
                <a:gd name="connsiteY4-40" fmla="*/ 178613 h 393629"/>
                <a:gd name="connsiteX0-41" fmla="*/ 0 w 1811990"/>
                <a:gd name="connsiteY0-42" fmla="*/ 313434 h 528450"/>
                <a:gd name="connsiteX1-43" fmla="*/ 1811990 w 1811990"/>
                <a:gd name="connsiteY1-44" fmla="*/ 299147 h 528450"/>
                <a:gd name="connsiteX2-45" fmla="*/ 1623871 w 1811990"/>
                <a:gd name="connsiteY2-46" fmla="*/ 528450 h 528450"/>
                <a:gd name="connsiteX3-47" fmla="*/ 111919 w 1811990"/>
                <a:gd name="connsiteY3-48" fmla="*/ 528450 h 528450"/>
                <a:gd name="connsiteX4-49" fmla="*/ 0 w 1811990"/>
                <a:gd name="connsiteY4-50" fmla="*/ 313434 h 528450"/>
                <a:gd name="connsiteX0-51" fmla="*/ 0 w 1811990"/>
                <a:gd name="connsiteY0-52" fmla="*/ 416193 h 631209"/>
                <a:gd name="connsiteX1-53" fmla="*/ 1811990 w 1811990"/>
                <a:gd name="connsiteY1-54" fmla="*/ 401906 h 631209"/>
                <a:gd name="connsiteX2-55" fmla="*/ 1623871 w 1811990"/>
                <a:gd name="connsiteY2-56" fmla="*/ 631209 h 631209"/>
                <a:gd name="connsiteX3-57" fmla="*/ 111919 w 1811990"/>
                <a:gd name="connsiteY3-58" fmla="*/ 631209 h 631209"/>
                <a:gd name="connsiteX4-59" fmla="*/ 0 w 1811990"/>
                <a:gd name="connsiteY4-60" fmla="*/ 416193 h 63120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11990" h="631209">
                  <a:moveTo>
                    <a:pt x="0" y="416193"/>
                  </a:moveTo>
                  <a:cubicBezTo>
                    <a:pt x="399208" y="-129114"/>
                    <a:pt x="1193706" y="-143401"/>
                    <a:pt x="1811990" y="401906"/>
                  </a:cubicBezTo>
                  <a:lnTo>
                    <a:pt x="1623871" y="631209"/>
                  </a:lnTo>
                  <a:lnTo>
                    <a:pt x="111919" y="631209"/>
                  </a:lnTo>
                  <a:lnTo>
                    <a:pt x="0" y="416193"/>
                  </a:lnTo>
                  <a:close/>
                </a:path>
              </a:pathLst>
            </a:custGeom>
          </p:spPr>
          <p:txBody>
            <a:bodyPr wrap="none">
              <a:prstTxWarp prst="textArchUp">
                <a:avLst/>
              </a:prstTxWarp>
              <a:spAutoFit/>
            </a:bodyPr>
            <a:lstStyle/>
            <a:p>
              <a:pPr algn="ctr">
                <a:lnSpc>
                  <a:spcPct val="150000"/>
                </a:lnSpc>
              </a:pPr>
              <a:r>
                <a:rPr lang="zh-CN" altLang="en-US" sz="1600" spc="200" dirty="0">
                  <a:solidFill>
                    <a:schemeClr val="bg1"/>
                  </a:solidFill>
                  <a:latin typeface="+mj-ea"/>
                  <a:ea typeface="+mj-ea"/>
                </a:rPr>
                <a:t>服务理念</a:t>
              </a:r>
              <a:endParaRPr lang="en-US" altLang="zh-CN" sz="1600" spc="200" dirty="0">
                <a:solidFill>
                  <a:schemeClr val="bg1"/>
                </a:solidFill>
                <a:latin typeface="+mj-ea"/>
                <a:ea typeface="+mj-ea"/>
              </a:endParaRPr>
            </a:p>
          </p:txBody>
        </p:sp>
        <p:sp>
          <p:nvSpPr>
            <p:cNvPr id="92" name="矩形 45"/>
            <p:cNvSpPr/>
            <p:nvPr/>
          </p:nvSpPr>
          <p:spPr>
            <a:xfrm rot="13772023">
              <a:off x="4744301" y="3648598"/>
              <a:ext cx="1462907" cy="727600"/>
            </a:xfrm>
            <a:custGeom>
              <a:avLst/>
              <a:gdLst>
                <a:gd name="connsiteX0" fmla="*/ 0 w 1511952"/>
                <a:gd name="connsiteY0" fmla="*/ 0 h 295978"/>
                <a:gd name="connsiteX1" fmla="*/ 1511952 w 1511952"/>
                <a:gd name="connsiteY1" fmla="*/ 0 h 295978"/>
                <a:gd name="connsiteX2" fmla="*/ 1511952 w 1511952"/>
                <a:gd name="connsiteY2" fmla="*/ 295978 h 295978"/>
                <a:gd name="connsiteX3" fmla="*/ 0 w 1511952"/>
                <a:gd name="connsiteY3" fmla="*/ 295978 h 295978"/>
                <a:gd name="connsiteX4" fmla="*/ 0 w 1511952"/>
                <a:gd name="connsiteY4" fmla="*/ 0 h 295978"/>
                <a:gd name="connsiteX0-1" fmla="*/ 0 w 1511952"/>
                <a:gd name="connsiteY0-2" fmla="*/ 105833 h 401811"/>
                <a:gd name="connsiteX1-3" fmla="*/ 1511952 w 1511952"/>
                <a:gd name="connsiteY1-4" fmla="*/ 105833 h 401811"/>
                <a:gd name="connsiteX2-5" fmla="*/ 1511952 w 1511952"/>
                <a:gd name="connsiteY2-6" fmla="*/ 401811 h 401811"/>
                <a:gd name="connsiteX3-7" fmla="*/ 0 w 1511952"/>
                <a:gd name="connsiteY3-8" fmla="*/ 401811 h 401811"/>
                <a:gd name="connsiteX4-9" fmla="*/ 0 w 1511952"/>
                <a:gd name="connsiteY4-10" fmla="*/ 105833 h 401811"/>
                <a:gd name="connsiteX0-11" fmla="*/ 0 w 1511952"/>
                <a:gd name="connsiteY0-12" fmla="*/ 171524 h 467502"/>
                <a:gd name="connsiteX1-13" fmla="*/ 1511952 w 1511952"/>
                <a:gd name="connsiteY1-14" fmla="*/ 171524 h 467502"/>
                <a:gd name="connsiteX2-15" fmla="*/ 1511952 w 1511952"/>
                <a:gd name="connsiteY2-16" fmla="*/ 467502 h 467502"/>
                <a:gd name="connsiteX3-17" fmla="*/ 0 w 1511952"/>
                <a:gd name="connsiteY3-18" fmla="*/ 467502 h 467502"/>
                <a:gd name="connsiteX4-19" fmla="*/ 0 w 1511952"/>
                <a:gd name="connsiteY4-20" fmla="*/ 171524 h 467502"/>
                <a:gd name="connsiteX0-21" fmla="*/ 0 w 1623871"/>
                <a:gd name="connsiteY0-22" fmla="*/ 216069 h 431085"/>
                <a:gd name="connsiteX1-23" fmla="*/ 1623871 w 1623871"/>
                <a:gd name="connsiteY1-24" fmla="*/ 135107 h 431085"/>
                <a:gd name="connsiteX2-25" fmla="*/ 1623871 w 1623871"/>
                <a:gd name="connsiteY2-26" fmla="*/ 431085 h 431085"/>
                <a:gd name="connsiteX3-27" fmla="*/ 111919 w 1623871"/>
                <a:gd name="connsiteY3-28" fmla="*/ 431085 h 431085"/>
                <a:gd name="connsiteX4-29" fmla="*/ 0 w 1623871"/>
                <a:gd name="connsiteY4-30" fmla="*/ 216069 h 431085"/>
                <a:gd name="connsiteX0-31" fmla="*/ 0 w 1811990"/>
                <a:gd name="connsiteY0-32" fmla="*/ 178613 h 393629"/>
                <a:gd name="connsiteX1-33" fmla="*/ 1811990 w 1811990"/>
                <a:gd name="connsiteY1-34" fmla="*/ 164326 h 393629"/>
                <a:gd name="connsiteX2-35" fmla="*/ 1623871 w 1811990"/>
                <a:gd name="connsiteY2-36" fmla="*/ 393629 h 393629"/>
                <a:gd name="connsiteX3-37" fmla="*/ 111919 w 1811990"/>
                <a:gd name="connsiteY3-38" fmla="*/ 393629 h 393629"/>
                <a:gd name="connsiteX4-39" fmla="*/ 0 w 1811990"/>
                <a:gd name="connsiteY4-40" fmla="*/ 178613 h 393629"/>
                <a:gd name="connsiteX0-41" fmla="*/ 0 w 1811990"/>
                <a:gd name="connsiteY0-42" fmla="*/ 313434 h 528450"/>
                <a:gd name="connsiteX1-43" fmla="*/ 1811990 w 1811990"/>
                <a:gd name="connsiteY1-44" fmla="*/ 299147 h 528450"/>
                <a:gd name="connsiteX2-45" fmla="*/ 1623871 w 1811990"/>
                <a:gd name="connsiteY2-46" fmla="*/ 528450 h 528450"/>
                <a:gd name="connsiteX3-47" fmla="*/ 111919 w 1811990"/>
                <a:gd name="connsiteY3-48" fmla="*/ 528450 h 528450"/>
                <a:gd name="connsiteX4-49" fmla="*/ 0 w 1811990"/>
                <a:gd name="connsiteY4-50" fmla="*/ 313434 h 528450"/>
                <a:gd name="connsiteX0-51" fmla="*/ 0 w 1811990"/>
                <a:gd name="connsiteY0-52" fmla="*/ 416193 h 631209"/>
                <a:gd name="connsiteX1-53" fmla="*/ 1811990 w 1811990"/>
                <a:gd name="connsiteY1-54" fmla="*/ 401906 h 631209"/>
                <a:gd name="connsiteX2-55" fmla="*/ 1623871 w 1811990"/>
                <a:gd name="connsiteY2-56" fmla="*/ 631209 h 631209"/>
                <a:gd name="connsiteX3-57" fmla="*/ 111919 w 1811990"/>
                <a:gd name="connsiteY3-58" fmla="*/ 631209 h 631209"/>
                <a:gd name="connsiteX4-59" fmla="*/ 0 w 1811990"/>
                <a:gd name="connsiteY4-60" fmla="*/ 416193 h 63120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11990" h="631209">
                  <a:moveTo>
                    <a:pt x="0" y="416193"/>
                  </a:moveTo>
                  <a:cubicBezTo>
                    <a:pt x="399208" y="-129114"/>
                    <a:pt x="1193706" y="-143401"/>
                    <a:pt x="1811990" y="401906"/>
                  </a:cubicBezTo>
                  <a:lnTo>
                    <a:pt x="1623871" y="631209"/>
                  </a:lnTo>
                  <a:lnTo>
                    <a:pt x="111919" y="631209"/>
                  </a:lnTo>
                  <a:lnTo>
                    <a:pt x="0" y="416193"/>
                  </a:lnTo>
                  <a:close/>
                </a:path>
              </a:pathLst>
            </a:custGeom>
          </p:spPr>
          <p:txBody>
            <a:bodyPr wrap="none">
              <a:prstTxWarp prst="textArchUp">
                <a:avLst/>
              </a:prstTxWarp>
              <a:spAutoFit/>
            </a:bodyPr>
            <a:lstStyle/>
            <a:p>
              <a:pPr algn="ctr">
                <a:lnSpc>
                  <a:spcPct val="150000"/>
                </a:lnSpc>
              </a:pPr>
              <a:r>
                <a:rPr lang="zh-CN" altLang="en-US" sz="1600" spc="200" dirty="0">
                  <a:solidFill>
                    <a:schemeClr val="bg1"/>
                  </a:solidFill>
                  <a:latin typeface="+mj-ea"/>
                  <a:ea typeface="+mj-ea"/>
                </a:rPr>
                <a:t>经营理念</a:t>
              </a:r>
              <a:endParaRPr lang="en-US" altLang="zh-CN" sz="1600" spc="200" dirty="0">
                <a:solidFill>
                  <a:schemeClr val="bg1"/>
                </a:solidFill>
                <a:latin typeface="+mj-ea"/>
                <a:ea typeface="+mj-ea"/>
              </a:endParaRPr>
            </a:p>
          </p:txBody>
        </p:sp>
      </p:grpSp>
      <p:sp>
        <p:nvSpPr>
          <p:cNvPr id="94" name="矩形 93"/>
          <p:cNvSpPr/>
          <p:nvPr/>
        </p:nvSpPr>
        <p:spPr>
          <a:xfrm>
            <a:off x="7954884" y="1799249"/>
            <a:ext cx="2965653" cy="954107"/>
          </a:xfrm>
          <a:prstGeom prst="rect">
            <a:avLst/>
          </a:prstGeom>
        </p:spPr>
        <p:txBody>
          <a:bodyPr wrap="square">
            <a:spAutoFit/>
          </a:bodyPr>
          <a:lstStyle/>
          <a:p>
            <a:pPr>
              <a:lnSpc>
                <a:spcPct val="150000"/>
              </a:lnSpc>
              <a:spcAft>
                <a:spcPts val="600"/>
              </a:spcAft>
            </a:pPr>
            <a:r>
              <a:rPr lang="zh-CN" altLang="en-US" sz="1400" dirty="0">
                <a:solidFill>
                  <a:schemeClr val="tx1">
                    <a:lumMod val="50000"/>
                    <a:lumOff val="50000"/>
                  </a:schemeClr>
                </a:solidFill>
                <a:latin typeface="+mj-ea"/>
                <a:ea typeface="+mj-ea"/>
              </a:rPr>
              <a:t>质量第一、诚信为本</a:t>
            </a:r>
            <a:endParaRPr lang="en-US" altLang="zh-CN" sz="1400" dirty="0">
              <a:solidFill>
                <a:schemeClr val="tx1">
                  <a:lumMod val="50000"/>
                  <a:lumOff val="50000"/>
                </a:schemeClr>
              </a:solidFill>
              <a:latin typeface="+mj-ea"/>
              <a:ea typeface="+mj-ea"/>
            </a:endParaRPr>
          </a:p>
          <a:p>
            <a:pPr>
              <a:lnSpc>
                <a:spcPct val="150000"/>
              </a:lnSpc>
              <a:spcAft>
                <a:spcPts val="600"/>
              </a:spcAft>
            </a:pPr>
            <a:r>
              <a:rPr lang="zh-CN" altLang="en-US" sz="1000" dirty="0">
                <a:solidFill>
                  <a:schemeClr val="tx1">
                    <a:lumMod val="50000"/>
                    <a:lumOff val="50000"/>
                  </a:schemeClr>
                </a:solidFill>
                <a:latin typeface="+mn-ea"/>
              </a:rPr>
              <a:t>我们坚持以客户为中心，快速响应客户需求持续为客户创造长期价值进而成就客户</a:t>
            </a:r>
            <a:endParaRPr lang="en-US" altLang="zh-CN" sz="1000" dirty="0">
              <a:solidFill>
                <a:schemeClr val="tx1">
                  <a:lumMod val="50000"/>
                  <a:lumOff val="50000"/>
                </a:schemeClr>
              </a:solidFill>
              <a:latin typeface="+mn-ea"/>
            </a:endParaRPr>
          </a:p>
        </p:txBody>
      </p:sp>
      <p:sp>
        <p:nvSpPr>
          <p:cNvPr id="95" name="矩形 94"/>
          <p:cNvSpPr/>
          <p:nvPr/>
        </p:nvSpPr>
        <p:spPr>
          <a:xfrm>
            <a:off x="7954884" y="3631972"/>
            <a:ext cx="2965653" cy="954107"/>
          </a:xfrm>
          <a:prstGeom prst="rect">
            <a:avLst/>
          </a:prstGeom>
        </p:spPr>
        <p:txBody>
          <a:bodyPr wrap="square">
            <a:spAutoFit/>
          </a:bodyPr>
          <a:lstStyle/>
          <a:p>
            <a:pPr>
              <a:lnSpc>
                <a:spcPct val="150000"/>
              </a:lnSpc>
              <a:spcAft>
                <a:spcPts val="600"/>
              </a:spcAft>
            </a:pPr>
            <a:r>
              <a:rPr lang="zh-CN" altLang="en-US" sz="1400" dirty="0">
                <a:solidFill>
                  <a:schemeClr val="tx1">
                    <a:lumMod val="50000"/>
                    <a:lumOff val="50000"/>
                  </a:schemeClr>
                </a:solidFill>
                <a:latin typeface="+mj-ea"/>
                <a:ea typeface="+mj-ea"/>
              </a:rPr>
              <a:t>用户至上、用心服务</a:t>
            </a:r>
            <a:endParaRPr lang="en-US" altLang="zh-CN" sz="1400" dirty="0">
              <a:solidFill>
                <a:schemeClr val="tx1">
                  <a:lumMod val="50000"/>
                  <a:lumOff val="50000"/>
                </a:schemeClr>
              </a:solidFill>
              <a:latin typeface="+mj-ea"/>
              <a:ea typeface="+mj-ea"/>
            </a:endParaRPr>
          </a:p>
          <a:p>
            <a:pPr>
              <a:lnSpc>
                <a:spcPct val="150000"/>
              </a:lnSpc>
              <a:spcAft>
                <a:spcPts val="600"/>
              </a:spcAft>
            </a:pPr>
            <a:r>
              <a:rPr lang="zh-CN" altLang="en-US" sz="1000" dirty="0">
                <a:solidFill>
                  <a:schemeClr val="tx1">
                    <a:lumMod val="50000"/>
                    <a:lumOff val="50000"/>
                  </a:schemeClr>
                </a:solidFill>
                <a:latin typeface="+mn-ea"/>
              </a:rPr>
              <a:t>我们坚持以客户为中心，快速响应客户需求持续为客户创造长期价值进而成就客户</a:t>
            </a:r>
            <a:endParaRPr lang="en-US" altLang="zh-CN" sz="1000" dirty="0">
              <a:solidFill>
                <a:schemeClr val="tx1">
                  <a:lumMod val="50000"/>
                  <a:lumOff val="50000"/>
                </a:schemeClr>
              </a:solidFill>
              <a:latin typeface="+mn-ea"/>
            </a:endParaRPr>
          </a:p>
        </p:txBody>
      </p:sp>
      <p:sp>
        <p:nvSpPr>
          <p:cNvPr id="96" name="矩形 95"/>
          <p:cNvSpPr/>
          <p:nvPr/>
        </p:nvSpPr>
        <p:spPr>
          <a:xfrm>
            <a:off x="1418336" y="1799249"/>
            <a:ext cx="2965653" cy="954107"/>
          </a:xfrm>
          <a:prstGeom prst="rect">
            <a:avLst/>
          </a:prstGeom>
        </p:spPr>
        <p:txBody>
          <a:bodyPr wrap="square">
            <a:spAutoFit/>
          </a:bodyPr>
          <a:lstStyle/>
          <a:p>
            <a:pPr algn="r">
              <a:lnSpc>
                <a:spcPct val="150000"/>
              </a:lnSpc>
              <a:spcAft>
                <a:spcPts val="600"/>
              </a:spcAft>
            </a:pPr>
            <a:r>
              <a:rPr lang="zh-CN" altLang="en-US" sz="1400" dirty="0">
                <a:solidFill>
                  <a:schemeClr val="tx1">
                    <a:lumMod val="50000"/>
                    <a:lumOff val="50000"/>
                  </a:schemeClr>
                </a:solidFill>
                <a:latin typeface="+mj-ea"/>
                <a:ea typeface="+mj-ea"/>
              </a:rPr>
              <a:t>求实、创新、团结</a:t>
            </a:r>
            <a:endParaRPr lang="en-US" altLang="zh-CN" sz="1400" dirty="0">
              <a:solidFill>
                <a:schemeClr val="tx1">
                  <a:lumMod val="50000"/>
                  <a:lumOff val="50000"/>
                </a:schemeClr>
              </a:solidFill>
              <a:latin typeface="+mj-ea"/>
              <a:ea typeface="+mj-ea"/>
            </a:endParaRPr>
          </a:p>
          <a:p>
            <a:pPr algn="r">
              <a:lnSpc>
                <a:spcPct val="150000"/>
              </a:lnSpc>
              <a:spcAft>
                <a:spcPts val="600"/>
              </a:spcAft>
            </a:pPr>
            <a:r>
              <a:rPr lang="zh-CN" altLang="en-US" sz="1000" dirty="0">
                <a:solidFill>
                  <a:schemeClr val="tx1">
                    <a:lumMod val="50000"/>
                    <a:lumOff val="50000"/>
                  </a:schemeClr>
                </a:solidFill>
                <a:latin typeface="+mn-ea"/>
              </a:rPr>
              <a:t>我们坚持以客户为中心，快速响应客户需求持续为客户创造长期价值进而成就客户</a:t>
            </a:r>
            <a:endParaRPr lang="en-US" altLang="zh-CN" sz="1000" dirty="0">
              <a:solidFill>
                <a:schemeClr val="tx1">
                  <a:lumMod val="50000"/>
                  <a:lumOff val="50000"/>
                </a:schemeClr>
              </a:solidFill>
              <a:latin typeface="+mn-ea"/>
            </a:endParaRPr>
          </a:p>
        </p:txBody>
      </p:sp>
      <p:sp>
        <p:nvSpPr>
          <p:cNvPr id="97" name="矩形 96"/>
          <p:cNvSpPr/>
          <p:nvPr/>
        </p:nvSpPr>
        <p:spPr>
          <a:xfrm>
            <a:off x="1418336" y="3631972"/>
            <a:ext cx="2965653" cy="954107"/>
          </a:xfrm>
          <a:prstGeom prst="rect">
            <a:avLst/>
          </a:prstGeom>
        </p:spPr>
        <p:txBody>
          <a:bodyPr wrap="square">
            <a:spAutoFit/>
          </a:bodyPr>
          <a:lstStyle/>
          <a:p>
            <a:pPr algn="r">
              <a:lnSpc>
                <a:spcPct val="150000"/>
              </a:lnSpc>
              <a:spcAft>
                <a:spcPts val="600"/>
              </a:spcAft>
            </a:pPr>
            <a:r>
              <a:rPr lang="zh-CN" altLang="en-US" sz="1400" dirty="0">
                <a:solidFill>
                  <a:schemeClr val="tx1">
                    <a:lumMod val="50000"/>
                    <a:lumOff val="50000"/>
                  </a:schemeClr>
                </a:solidFill>
                <a:latin typeface="+mj-ea"/>
                <a:ea typeface="+mj-ea"/>
              </a:rPr>
              <a:t>科学管理、诚信经营</a:t>
            </a:r>
            <a:endParaRPr lang="en-US" altLang="zh-CN" sz="1400" dirty="0">
              <a:solidFill>
                <a:schemeClr val="tx1">
                  <a:lumMod val="50000"/>
                  <a:lumOff val="50000"/>
                </a:schemeClr>
              </a:solidFill>
              <a:latin typeface="+mj-ea"/>
              <a:ea typeface="+mj-ea"/>
            </a:endParaRPr>
          </a:p>
          <a:p>
            <a:pPr algn="r">
              <a:lnSpc>
                <a:spcPct val="150000"/>
              </a:lnSpc>
              <a:spcAft>
                <a:spcPts val="600"/>
              </a:spcAft>
            </a:pPr>
            <a:r>
              <a:rPr lang="zh-CN" altLang="en-US" sz="1000" dirty="0">
                <a:solidFill>
                  <a:schemeClr val="tx1">
                    <a:lumMod val="50000"/>
                    <a:lumOff val="50000"/>
                  </a:schemeClr>
                </a:solidFill>
                <a:latin typeface="+mn-ea"/>
              </a:rPr>
              <a:t>我们坚持以客户为中心，快速响应客户需求持续为客户创造长期价值进而成就客户</a:t>
            </a:r>
            <a:endParaRPr lang="en-US" altLang="zh-CN" sz="1000" dirty="0">
              <a:solidFill>
                <a:schemeClr val="tx1">
                  <a:lumMod val="50000"/>
                  <a:lumOff val="50000"/>
                </a:schemeClr>
              </a:solidFill>
              <a:latin typeface="+mn-ea"/>
            </a:endParaRPr>
          </a:p>
        </p:txBody>
      </p:sp>
      <p:grpSp>
        <p:nvGrpSpPr>
          <p:cNvPr id="25" name="组合 24"/>
          <p:cNvGrpSpPr/>
          <p:nvPr/>
        </p:nvGrpSpPr>
        <p:grpSpPr>
          <a:xfrm>
            <a:off x="5229107" y="2245162"/>
            <a:ext cx="1880655" cy="1880899"/>
            <a:chOff x="5155549" y="2464069"/>
            <a:chExt cx="1880900" cy="1880899"/>
          </a:xfrm>
        </p:grpSpPr>
        <p:sp>
          <p:nvSpPr>
            <p:cNvPr id="93" name="椭圆 92"/>
            <p:cNvSpPr/>
            <p:nvPr/>
          </p:nvSpPr>
          <p:spPr>
            <a:xfrm>
              <a:off x="5155549" y="2464069"/>
              <a:ext cx="1880900" cy="188089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4" name="矩形 23"/>
            <p:cNvSpPr/>
            <p:nvPr/>
          </p:nvSpPr>
          <p:spPr>
            <a:xfrm>
              <a:off x="5644595" y="2927466"/>
              <a:ext cx="902811" cy="954107"/>
            </a:xfrm>
            <a:prstGeom prst="rect">
              <a:avLst/>
            </a:prstGeom>
          </p:spPr>
          <p:txBody>
            <a:bodyPr wrap="none" anchor="ctr">
              <a:spAutoFit/>
            </a:bodyPr>
            <a:lstStyle/>
            <a:p>
              <a:pPr algn="ctr"/>
              <a:r>
                <a:rPr lang="zh-CN" altLang="en-US" sz="2800" dirty="0">
                  <a:solidFill>
                    <a:schemeClr val="bg1"/>
                  </a:solidFill>
                  <a:latin typeface="+mj-ea"/>
                  <a:ea typeface="+mj-ea"/>
                </a:rPr>
                <a:t>企业</a:t>
              </a:r>
              <a:endParaRPr lang="en-US" altLang="zh-CN" sz="2800" dirty="0">
                <a:solidFill>
                  <a:schemeClr val="bg1"/>
                </a:solidFill>
                <a:latin typeface="+mj-ea"/>
                <a:ea typeface="+mj-ea"/>
              </a:endParaRPr>
            </a:p>
            <a:p>
              <a:pPr algn="ctr"/>
              <a:r>
                <a:rPr lang="zh-CN" altLang="en-US" sz="2800" dirty="0">
                  <a:solidFill>
                    <a:schemeClr val="bg1"/>
                  </a:solidFill>
                  <a:latin typeface="+mj-ea"/>
                  <a:ea typeface="+mj-ea"/>
                </a:rPr>
                <a:t>文化</a:t>
              </a:r>
            </a:p>
          </p:txBody>
        </p:sp>
      </p:grpSp>
      <p:sp>
        <p:nvSpPr>
          <p:cNvPr id="4" name="标题 3"/>
          <p:cNvSpPr>
            <a:spLocks noGrp="1"/>
          </p:cNvSpPr>
          <p:nvPr>
            <p:ph type="title"/>
          </p:nvPr>
        </p:nvSpPr>
        <p:spPr/>
        <p:txBody>
          <a:bodyPr>
            <a:normAutofit/>
          </a:bodyPr>
          <a:lstStyle/>
          <a:p>
            <a:r>
              <a:rPr lang="zh-CN" altLang="en-US" dirty="0">
                <a:cs typeface="+mn-ea"/>
              </a:rPr>
              <a:t>单击此处添加标题</a:t>
            </a:r>
            <a:endParaRPr lang="zh-CN" altLang="en-US" dirty="0"/>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grpId="0" nodeType="clickEffect">
                                  <p:stCondLst>
                                    <p:cond delay="0"/>
                                  </p:stCondLst>
                                  <p:childTnLst>
                                    <p:set>
                                      <p:cBhvr>
                                        <p:cTn id="13" dur="1" fill="hold">
                                          <p:stCondLst>
                                            <p:cond delay="0"/>
                                          </p:stCondLst>
                                        </p:cTn>
                                        <p:tgtEl>
                                          <p:spTgt spid="84"/>
                                        </p:tgtEl>
                                        <p:attrNameLst>
                                          <p:attrName>style.visibility</p:attrName>
                                        </p:attrNameLst>
                                      </p:cBhvr>
                                      <p:to>
                                        <p:strVal val="visible"/>
                                      </p:to>
                                    </p:set>
                                    <p:animScale>
                                      <p:cBhvr>
                                        <p:cTn id="14" dur="1000" decel="50000" fill="hold">
                                          <p:stCondLst>
                                            <p:cond delay="0"/>
                                          </p:stCondLst>
                                        </p:cTn>
                                        <p:tgtEl>
                                          <p:spTgt spid="8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84"/>
                                        </p:tgtEl>
                                        <p:attrNameLst>
                                          <p:attrName>ppt_x</p:attrName>
                                          <p:attrName>ppt_y</p:attrName>
                                        </p:attrNameLst>
                                      </p:cBhvr>
                                    </p:animMotion>
                                    <p:animEffect transition="in" filter="fade">
                                      <p:cBhvr>
                                        <p:cTn id="16" dur="1000"/>
                                        <p:tgtEl>
                                          <p:spTgt spid="84"/>
                                        </p:tgtEl>
                                      </p:cBhvr>
                                    </p:animEffect>
                                  </p:childTnLst>
                                </p:cTn>
                              </p:par>
                              <p:par>
                                <p:cTn id="17" presetID="52" presetClass="entr" presetSubtype="0" fill="hold" grpId="0" nodeType="withEffect">
                                  <p:stCondLst>
                                    <p:cond delay="500"/>
                                  </p:stCondLst>
                                  <p:childTnLst>
                                    <p:set>
                                      <p:cBhvr>
                                        <p:cTn id="18" dur="1" fill="hold">
                                          <p:stCondLst>
                                            <p:cond delay="0"/>
                                          </p:stCondLst>
                                        </p:cTn>
                                        <p:tgtEl>
                                          <p:spTgt spid="86"/>
                                        </p:tgtEl>
                                        <p:attrNameLst>
                                          <p:attrName>style.visibility</p:attrName>
                                        </p:attrNameLst>
                                      </p:cBhvr>
                                      <p:to>
                                        <p:strVal val="visible"/>
                                      </p:to>
                                    </p:set>
                                    <p:animScale>
                                      <p:cBhvr>
                                        <p:cTn id="19" dur="1000" decel="50000" fill="hold">
                                          <p:stCondLst>
                                            <p:cond delay="0"/>
                                          </p:stCondLst>
                                        </p:cTn>
                                        <p:tgtEl>
                                          <p:spTgt spid="8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86"/>
                                        </p:tgtEl>
                                        <p:attrNameLst>
                                          <p:attrName>ppt_x</p:attrName>
                                          <p:attrName>ppt_y</p:attrName>
                                        </p:attrNameLst>
                                      </p:cBhvr>
                                    </p:animMotion>
                                    <p:animEffect transition="in" filter="fade">
                                      <p:cBhvr>
                                        <p:cTn id="21" dur="1000"/>
                                        <p:tgtEl>
                                          <p:spTgt spid="86"/>
                                        </p:tgtEl>
                                      </p:cBhvr>
                                    </p:animEffect>
                                  </p:childTnLst>
                                </p:cTn>
                              </p:par>
                              <p:par>
                                <p:cTn id="22" presetID="52" presetClass="entr" presetSubtype="0" fill="hold" grpId="0" nodeType="withEffect">
                                  <p:stCondLst>
                                    <p:cond delay="1000"/>
                                  </p:stCondLst>
                                  <p:childTnLst>
                                    <p:set>
                                      <p:cBhvr>
                                        <p:cTn id="23" dur="1" fill="hold">
                                          <p:stCondLst>
                                            <p:cond delay="0"/>
                                          </p:stCondLst>
                                        </p:cTn>
                                        <p:tgtEl>
                                          <p:spTgt spid="87"/>
                                        </p:tgtEl>
                                        <p:attrNameLst>
                                          <p:attrName>style.visibility</p:attrName>
                                        </p:attrNameLst>
                                      </p:cBhvr>
                                      <p:to>
                                        <p:strVal val="visible"/>
                                      </p:to>
                                    </p:set>
                                    <p:animScale>
                                      <p:cBhvr>
                                        <p:cTn id="24" dur="1000" decel="50000" fill="hold">
                                          <p:stCondLst>
                                            <p:cond delay="0"/>
                                          </p:stCondLst>
                                        </p:cTn>
                                        <p:tgtEl>
                                          <p:spTgt spid="8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87"/>
                                        </p:tgtEl>
                                        <p:attrNameLst>
                                          <p:attrName>ppt_x</p:attrName>
                                          <p:attrName>ppt_y</p:attrName>
                                        </p:attrNameLst>
                                      </p:cBhvr>
                                    </p:animMotion>
                                    <p:animEffect transition="in" filter="fade">
                                      <p:cBhvr>
                                        <p:cTn id="26" dur="1000"/>
                                        <p:tgtEl>
                                          <p:spTgt spid="87"/>
                                        </p:tgtEl>
                                      </p:cBhvr>
                                    </p:animEffect>
                                  </p:childTnLst>
                                </p:cTn>
                              </p:par>
                              <p:par>
                                <p:cTn id="27" presetID="52" presetClass="entr" presetSubtype="0" fill="hold" grpId="0" nodeType="withEffect">
                                  <p:stCondLst>
                                    <p:cond delay="1500"/>
                                  </p:stCondLst>
                                  <p:childTnLst>
                                    <p:set>
                                      <p:cBhvr>
                                        <p:cTn id="28" dur="1" fill="hold">
                                          <p:stCondLst>
                                            <p:cond delay="0"/>
                                          </p:stCondLst>
                                        </p:cTn>
                                        <p:tgtEl>
                                          <p:spTgt spid="85"/>
                                        </p:tgtEl>
                                        <p:attrNameLst>
                                          <p:attrName>style.visibility</p:attrName>
                                        </p:attrNameLst>
                                      </p:cBhvr>
                                      <p:to>
                                        <p:strVal val="visible"/>
                                      </p:to>
                                    </p:set>
                                    <p:animScale>
                                      <p:cBhvr>
                                        <p:cTn id="29" dur="1000" decel="50000" fill="hold">
                                          <p:stCondLst>
                                            <p:cond delay="0"/>
                                          </p:stCondLst>
                                        </p:cTn>
                                        <p:tgtEl>
                                          <p:spTgt spid="8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1000" decel="50000" fill="hold">
                                          <p:stCondLst>
                                            <p:cond delay="0"/>
                                          </p:stCondLst>
                                        </p:cTn>
                                        <p:tgtEl>
                                          <p:spTgt spid="85"/>
                                        </p:tgtEl>
                                        <p:attrNameLst>
                                          <p:attrName>ppt_x</p:attrName>
                                          <p:attrName>ppt_y</p:attrName>
                                        </p:attrNameLst>
                                      </p:cBhvr>
                                    </p:animMotion>
                                    <p:animEffect transition="in" filter="fade">
                                      <p:cBhvr>
                                        <p:cTn id="31" dur="1000"/>
                                        <p:tgtEl>
                                          <p:spTgt spid="85"/>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fade">
                                      <p:cBhvr>
                                        <p:cTn id="36" dur="500"/>
                                        <p:tgtEl>
                                          <p:spTgt spid="26"/>
                                        </p:tgtEl>
                                      </p:cBhvr>
                                    </p:animEffect>
                                  </p:childTnLst>
                                </p:cTn>
                              </p:par>
                            </p:childTnLst>
                          </p:cTn>
                        </p:par>
                      </p:childTnLst>
                    </p:cTn>
                  </p:par>
                  <p:par>
                    <p:cTn id="37" fill="hold">
                      <p:stCondLst>
                        <p:cond delay="indefinite"/>
                      </p:stCondLst>
                      <p:childTnLst>
                        <p:par>
                          <p:cTn id="38" fill="hold">
                            <p:stCondLst>
                              <p:cond delay="0"/>
                            </p:stCondLst>
                            <p:childTnLst>
                              <p:par>
                                <p:cTn id="39" presetID="2" presetClass="entr" presetSubtype="8" fill="hold" grpId="0" nodeType="clickEffect">
                                  <p:stCondLst>
                                    <p:cond delay="0"/>
                                  </p:stCondLst>
                                  <p:childTnLst>
                                    <p:set>
                                      <p:cBhvr>
                                        <p:cTn id="40" dur="1" fill="hold">
                                          <p:stCondLst>
                                            <p:cond delay="0"/>
                                          </p:stCondLst>
                                        </p:cTn>
                                        <p:tgtEl>
                                          <p:spTgt spid="96"/>
                                        </p:tgtEl>
                                        <p:attrNameLst>
                                          <p:attrName>style.visibility</p:attrName>
                                        </p:attrNameLst>
                                      </p:cBhvr>
                                      <p:to>
                                        <p:strVal val="visible"/>
                                      </p:to>
                                    </p:set>
                                    <p:anim calcmode="lin" valueType="num">
                                      <p:cBhvr additive="base">
                                        <p:cTn id="41" dur="500" fill="hold"/>
                                        <p:tgtEl>
                                          <p:spTgt spid="96"/>
                                        </p:tgtEl>
                                        <p:attrNameLst>
                                          <p:attrName>ppt_x</p:attrName>
                                        </p:attrNameLst>
                                      </p:cBhvr>
                                      <p:tavLst>
                                        <p:tav tm="0">
                                          <p:val>
                                            <p:strVal val="0-#ppt_w/2"/>
                                          </p:val>
                                        </p:tav>
                                        <p:tav tm="100000">
                                          <p:val>
                                            <p:strVal val="#ppt_x"/>
                                          </p:val>
                                        </p:tav>
                                      </p:tavLst>
                                    </p:anim>
                                    <p:anim calcmode="lin" valueType="num">
                                      <p:cBhvr additive="base">
                                        <p:cTn id="42" dur="500" fill="hold"/>
                                        <p:tgtEl>
                                          <p:spTgt spid="96"/>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250"/>
                                  </p:stCondLst>
                                  <p:childTnLst>
                                    <p:set>
                                      <p:cBhvr>
                                        <p:cTn id="44" dur="1" fill="hold">
                                          <p:stCondLst>
                                            <p:cond delay="0"/>
                                          </p:stCondLst>
                                        </p:cTn>
                                        <p:tgtEl>
                                          <p:spTgt spid="94"/>
                                        </p:tgtEl>
                                        <p:attrNameLst>
                                          <p:attrName>style.visibility</p:attrName>
                                        </p:attrNameLst>
                                      </p:cBhvr>
                                      <p:to>
                                        <p:strVal val="visible"/>
                                      </p:to>
                                    </p:set>
                                    <p:anim calcmode="lin" valueType="num">
                                      <p:cBhvr additive="base">
                                        <p:cTn id="45" dur="500" fill="hold"/>
                                        <p:tgtEl>
                                          <p:spTgt spid="94"/>
                                        </p:tgtEl>
                                        <p:attrNameLst>
                                          <p:attrName>ppt_x</p:attrName>
                                        </p:attrNameLst>
                                      </p:cBhvr>
                                      <p:tavLst>
                                        <p:tav tm="0">
                                          <p:val>
                                            <p:strVal val="1+#ppt_w/2"/>
                                          </p:val>
                                        </p:tav>
                                        <p:tav tm="100000">
                                          <p:val>
                                            <p:strVal val="#ppt_x"/>
                                          </p:val>
                                        </p:tav>
                                      </p:tavLst>
                                    </p:anim>
                                    <p:anim calcmode="lin" valueType="num">
                                      <p:cBhvr additive="base">
                                        <p:cTn id="46" dur="500" fill="hold"/>
                                        <p:tgtEl>
                                          <p:spTgt spid="94"/>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500"/>
                                  </p:stCondLst>
                                  <p:childTnLst>
                                    <p:set>
                                      <p:cBhvr>
                                        <p:cTn id="48" dur="1" fill="hold">
                                          <p:stCondLst>
                                            <p:cond delay="0"/>
                                          </p:stCondLst>
                                        </p:cTn>
                                        <p:tgtEl>
                                          <p:spTgt spid="97"/>
                                        </p:tgtEl>
                                        <p:attrNameLst>
                                          <p:attrName>style.visibility</p:attrName>
                                        </p:attrNameLst>
                                      </p:cBhvr>
                                      <p:to>
                                        <p:strVal val="visible"/>
                                      </p:to>
                                    </p:set>
                                    <p:anim calcmode="lin" valueType="num">
                                      <p:cBhvr additive="base">
                                        <p:cTn id="49" dur="500" fill="hold"/>
                                        <p:tgtEl>
                                          <p:spTgt spid="97"/>
                                        </p:tgtEl>
                                        <p:attrNameLst>
                                          <p:attrName>ppt_x</p:attrName>
                                        </p:attrNameLst>
                                      </p:cBhvr>
                                      <p:tavLst>
                                        <p:tav tm="0">
                                          <p:val>
                                            <p:strVal val="0-#ppt_w/2"/>
                                          </p:val>
                                        </p:tav>
                                        <p:tav tm="100000">
                                          <p:val>
                                            <p:strVal val="#ppt_x"/>
                                          </p:val>
                                        </p:tav>
                                      </p:tavLst>
                                    </p:anim>
                                    <p:anim calcmode="lin" valueType="num">
                                      <p:cBhvr additive="base">
                                        <p:cTn id="50" dur="500" fill="hold"/>
                                        <p:tgtEl>
                                          <p:spTgt spid="97"/>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750"/>
                                  </p:stCondLst>
                                  <p:childTnLst>
                                    <p:set>
                                      <p:cBhvr>
                                        <p:cTn id="52" dur="1" fill="hold">
                                          <p:stCondLst>
                                            <p:cond delay="0"/>
                                          </p:stCondLst>
                                        </p:cTn>
                                        <p:tgtEl>
                                          <p:spTgt spid="95"/>
                                        </p:tgtEl>
                                        <p:attrNameLst>
                                          <p:attrName>style.visibility</p:attrName>
                                        </p:attrNameLst>
                                      </p:cBhvr>
                                      <p:to>
                                        <p:strVal val="visible"/>
                                      </p:to>
                                    </p:set>
                                    <p:anim calcmode="lin" valueType="num">
                                      <p:cBhvr additive="base">
                                        <p:cTn id="53" dur="500" fill="hold"/>
                                        <p:tgtEl>
                                          <p:spTgt spid="95"/>
                                        </p:tgtEl>
                                        <p:attrNameLst>
                                          <p:attrName>ppt_x</p:attrName>
                                        </p:attrNameLst>
                                      </p:cBhvr>
                                      <p:tavLst>
                                        <p:tav tm="0">
                                          <p:val>
                                            <p:strVal val="1+#ppt_w/2"/>
                                          </p:val>
                                        </p:tav>
                                        <p:tav tm="100000">
                                          <p:val>
                                            <p:strVal val="#ppt_x"/>
                                          </p:val>
                                        </p:tav>
                                      </p:tavLst>
                                    </p:anim>
                                    <p:anim calcmode="lin" valueType="num">
                                      <p:cBhvr additive="base">
                                        <p:cTn id="54" dur="500" fill="hold"/>
                                        <p:tgtEl>
                                          <p:spTgt spid="95"/>
                                        </p:tgtEl>
                                        <p:attrNameLst>
                                          <p:attrName>ppt_y</p:attrName>
                                        </p:attrNameLst>
                                      </p:cBhvr>
                                      <p:tavLst>
                                        <p:tav tm="0">
                                          <p:val>
                                            <p:strVal val="#ppt_y"/>
                                          </p:val>
                                        </p:tav>
                                        <p:tav tm="100000">
                                          <p:val>
                                            <p:strVal val="#ppt_y"/>
                                          </p:val>
                                        </p:tav>
                                      </p:tavLst>
                                    </p:anim>
                                  </p:childTnLst>
                                </p:cTn>
                              </p:par>
                              <p:par>
                                <p:cTn id="55" presetID="2" presetClass="entr" presetSubtype="4" fill="hold" grpId="0" nodeType="withEffect">
                                  <p:stCondLst>
                                    <p:cond delay="1000"/>
                                  </p:stCondLst>
                                  <p:childTnLst>
                                    <p:set>
                                      <p:cBhvr>
                                        <p:cTn id="56" dur="1" fill="hold">
                                          <p:stCondLst>
                                            <p:cond delay="0"/>
                                          </p:stCondLst>
                                        </p:cTn>
                                        <p:tgtEl>
                                          <p:spTgt spid="3"/>
                                        </p:tgtEl>
                                        <p:attrNameLst>
                                          <p:attrName>style.visibility</p:attrName>
                                        </p:attrNameLst>
                                      </p:cBhvr>
                                      <p:to>
                                        <p:strVal val="visible"/>
                                      </p:to>
                                    </p:set>
                                    <p:anim calcmode="lin" valueType="num">
                                      <p:cBhvr additive="base">
                                        <p:cTn id="57" dur="500" fill="hold"/>
                                        <p:tgtEl>
                                          <p:spTgt spid="3"/>
                                        </p:tgtEl>
                                        <p:attrNameLst>
                                          <p:attrName>ppt_x</p:attrName>
                                        </p:attrNameLst>
                                      </p:cBhvr>
                                      <p:tavLst>
                                        <p:tav tm="0">
                                          <p:val>
                                            <p:strVal val="#ppt_x"/>
                                          </p:val>
                                        </p:tav>
                                        <p:tav tm="100000">
                                          <p:val>
                                            <p:strVal val="#ppt_x"/>
                                          </p:val>
                                        </p:tav>
                                      </p:tavLst>
                                    </p:anim>
                                    <p:anim calcmode="lin" valueType="num">
                                      <p:cBhvr additive="base">
                                        <p:cTn id="5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4" grpId="0" animBg="1"/>
      <p:bldP spid="86" grpId="0" animBg="1"/>
      <p:bldP spid="87" grpId="0" animBg="1"/>
      <p:bldP spid="85" grpId="0" animBg="1"/>
      <p:bldP spid="94" grpId="0"/>
      <p:bldP spid="95" grpId="0"/>
      <p:bldP spid="96" grpId="0"/>
      <p:bldP spid="9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p:nvPr/>
        </p:nvSpPr>
        <p:spPr bwMode="auto">
          <a:xfrm>
            <a:off x="1724376" y="1909590"/>
            <a:ext cx="2034233" cy="1851357"/>
          </a:xfrm>
          <a:custGeom>
            <a:avLst/>
            <a:gdLst>
              <a:gd name="T0" fmla="*/ 880 w 6731"/>
              <a:gd name="T1" fmla="*/ 3869 h 6127"/>
              <a:gd name="T2" fmla="*/ 993 w 6731"/>
              <a:gd name="T3" fmla="*/ 3899 h 6127"/>
              <a:gd name="T4" fmla="*/ 1079 w 6731"/>
              <a:gd name="T5" fmla="*/ 3810 h 6127"/>
              <a:gd name="T6" fmla="*/ 1221 w 6731"/>
              <a:gd name="T7" fmla="*/ 3447 h 6127"/>
              <a:gd name="T8" fmla="*/ 1355 w 6731"/>
              <a:gd name="T9" fmla="*/ 3188 h 6127"/>
              <a:gd name="T10" fmla="*/ 1531 w 6731"/>
              <a:gd name="T11" fmla="*/ 2995 h 6127"/>
              <a:gd name="T12" fmla="*/ 1749 w 6731"/>
              <a:gd name="T13" fmla="*/ 2877 h 6127"/>
              <a:gd name="T14" fmla="*/ 1979 w 6731"/>
              <a:gd name="T15" fmla="*/ 2831 h 6127"/>
              <a:gd name="T16" fmla="*/ 2234 w 6731"/>
              <a:gd name="T17" fmla="*/ 2851 h 6127"/>
              <a:gd name="T18" fmla="*/ 2484 w 6731"/>
              <a:gd name="T19" fmla="*/ 2945 h 6127"/>
              <a:gd name="T20" fmla="*/ 2727 w 6731"/>
              <a:gd name="T21" fmla="*/ 3112 h 6127"/>
              <a:gd name="T22" fmla="*/ 2930 w 6731"/>
              <a:gd name="T23" fmla="*/ 3317 h 6127"/>
              <a:gd name="T24" fmla="*/ 3098 w 6731"/>
              <a:gd name="T25" fmla="*/ 3559 h 6127"/>
              <a:gd name="T26" fmla="*/ 3192 w 6731"/>
              <a:gd name="T27" fmla="*/ 3810 h 6127"/>
              <a:gd name="T28" fmla="*/ 3211 w 6731"/>
              <a:gd name="T29" fmla="*/ 4064 h 6127"/>
              <a:gd name="T30" fmla="*/ 3167 w 6731"/>
              <a:gd name="T31" fmla="*/ 4294 h 6127"/>
              <a:gd name="T32" fmla="*/ 3049 w 6731"/>
              <a:gd name="T33" fmla="*/ 4512 h 6127"/>
              <a:gd name="T34" fmla="*/ 2856 w 6731"/>
              <a:gd name="T35" fmla="*/ 4688 h 6127"/>
              <a:gd name="T36" fmla="*/ 2597 w 6731"/>
              <a:gd name="T37" fmla="*/ 4823 h 6127"/>
              <a:gd name="T38" fmla="*/ 2234 w 6731"/>
              <a:gd name="T39" fmla="*/ 4965 h 6127"/>
              <a:gd name="T40" fmla="*/ 2145 w 6731"/>
              <a:gd name="T41" fmla="*/ 5050 h 6127"/>
              <a:gd name="T42" fmla="*/ 2187 w 6731"/>
              <a:gd name="T43" fmla="*/ 5205 h 6127"/>
              <a:gd name="T44" fmla="*/ 2335 w 6731"/>
              <a:gd name="T45" fmla="*/ 5393 h 6127"/>
              <a:gd name="T46" fmla="*/ 2778 w 6731"/>
              <a:gd name="T47" fmla="*/ 5764 h 6127"/>
              <a:gd name="T48" fmla="*/ 3278 w 6731"/>
              <a:gd name="T49" fmla="*/ 6115 h 6127"/>
              <a:gd name="T50" fmla="*/ 3413 w 6731"/>
              <a:gd name="T51" fmla="*/ 6108 h 6127"/>
              <a:gd name="T52" fmla="*/ 3646 w 6731"/>
              <a:gd name="T53" fmla="*/ 5800 h 6127"/>
              <a:gd name="T54" fmla="*/ 4122 w 6731"/>
              <a:gd name="T55" fmla="*/ 5189 h 6127"/>
              <a:gd name="T56" fmla="*/ 4463 w 6731"/>
              <a:gd name="T57" fmla="*/ 4881 h 6127"/>
              <a:gd name="T58" fmla="*/ 4665 w 6731"/>
              <a:gd name="T59" fmla="*/ 4780 h 6127"/>
              <a:gd name="T60" fmla="*/ 4860 w 6731"/>
              <a:gd name="T61" fmla="*/ 4748 h 6127"/>
              <a:gd name="T62" fmla="*/ 5037 w 6731"/>
              <a:gd name="T63" fmla="*/ 4780 h 6127"/>
              <a:gd name="T64" fmla="*/ 5220 w 6731"/>
              <a:gd name="T65" fmla="*/ 4900 h 6127"/>
              <a:gd name="T66" fmla="*/ 5362 w 6731"/>
              <a:gd name="T67" fmla="*/ 5112 h 6127"/>
              <a:gd name="T68" fmla="*/ 5518 w 6731"/>
              <a:gd name="T69" fmla="*/ 5512 h 6127"/>
              <a:gd name="T70" fmla="*/ 5703 w 6731"/>
              <a:gd name="T71" fmla="*/ 5763 h 6127"/>
              <a:gd name="T72" fmla="*/ 5912 w 6731"/>
              <a:gd name="T73" fmla="*/ 5821 h 6127"/>
              <a:gd name="T74" fmla="*/ 6212 w 6731"/>
              <a:gd name="T75" fmla="*/ 5731 h 6127"/>
              <a:gd name="T76" fmla="*/ 6485 w 6731"/>
              <a:gd name="T77" fmla="*/ 5495 h 6127"/>
              <a:gd name="T78" fmla="*/ 6661 w 6731"/>
              <a:gd name="T79" fmla="*/ 5188 h 6127"/>
              <a:gd name="T80" fmla="*/ 6661 w 6731"/>
              <a:gd name="T81" fmla="*/ 4943 h 6127"/>
              <a:gd name="T82" fmla="*/ 6514 w 6731"/>
              <a:gd name="T83" fmla="*/ 4741 h 6127"/>
              <a:gd name="T84" fmla="*/ 6178 w 6731"/>
              <a:gd name="T85" fmla="*/ 4589 h 6127"/>
              <a:gd name="T86" fmla="*/ 5827 w 6731"/>
              <a:gd name="T87" fmla="*/ 4424 h 6127"/>
              <a:gd name="T88" fmla="*/ 5682 w 6731"/>
              <a:gd name="T89" fmla="*/ 4271 h 6127"/>
              <a:gd name="T90" fmla="*/ 5609 w 6731"/>
              <a:gd name="T91" fmla="*/ 4069 h 6127"/>
              <a:gd name="T92" fmla="*/ 5640 w 6731"/>
              <a:gd name="T93" fmla="*/ 3814 h 6127"/>
              <a:gd name="T94" fmla="*/ 5783 w 6731"/>
              <a:gd name="T95" fmla="*/ 3567 h 6127"/>
              <a:gd name="T96" fmla="*/ 6191 w 6731"/>
              <a:gd name="T97" fmla="*/ 3174 h 6127"/>
              <a:gd name="T98" fmla="*/ 6684 w 6731"/>
              <a:gd name="T99" fmla="*/ 2771 h 6127"/>
              <a:gd name="T100" fmla="*/ 6726 w 6731"/>
              <a:gd name="T101" fmla="*/ 2594 h 6127"/>
              <a:gd name="T102" fmla="*/ 4616 w 6731"/>
              <a:gd name="T103" fmla="*/ 449 h 6127"/>
              <a:gd name="T104" fmla="*/ 4298 w 6731"/>
              <a:gd name="T105" fmla="*/ 220 h 6127"/>
              <a:gd name="T106" fmla="*/ 3946 w 6731"/>
              <a:gd name="T107" fmla="*/ 72 h 6127"/>
              <a:gd name="T108" fmla="*/ 3575 w 6731"/>
              <a:gd name="T109" fmla="*/ 4 h 6127"/>
              <a:gd name="T110" fmla="*/ 3199 w 6731"/>
              <a:gd name="T111" fmla="*/ 18 h 6127"/>
              <a:gd name="T112" fmla="*/ 2833 w 6731"/>
              <a:gd name="T113" fmla="*/ 113 h 6127"/>
              <a:gd name="T114" fmla="*/ 2491 w 6731"/>
              <a:gd name="T115" fmla="*/ 287 h 6127"/>
              <a:gd name="T116" fmla="*/ 58 w 6731"/>
              <a:gd name="T117" fmla="*/ 2670 h 6127"/>
              <a:gd name="T118" fmla="*/ 1 w 6731"/>
              <a:gd name="T119" fmla="*/ 2795 h 6127"/>
              <a:gd name="T120" fmla="*/ 39 w 6731"/>
              <a:gd name="T121" fmla="*/ 2929 h 6127"/>
              <a:gd name="T122" fmla="*/ 590 w 6731"/>
              <a:gd name="T123" fmla="*/ 3606 h 6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731" h="6127">
                <a:moveTo>
                  <a:pt x="699" y="3723"/>
                </a:moveTo>
                <a:lnTo>
                  <a:pt x="699" y="3723"/>
                </a:lnTo>
                <a:lnTo>
                  <a:pt x="731" y="3753"/>
                </a:lnTo>
                <a:lnTo>
                  <a:pt x="761" y="3780"/>
                </a:lnTo>
                <a:lnTo>
                  <a:pt x="788" y="3804"/>
                </a:lnTo>
                <a:lnTo>
                  <a:pt x="814" y="3825"/>
                </a:lnTo>
                <a:lnTo>
                  <a:pt x="838" y="3842"/>
                </a:lnTo>
                <a:lnTo>
                  <a:pt x="860" y="3857"/>
                </a:lnTo>
                <a:lnTo>
                  <a:pt x="880" y="3869"/>
                </a:lnTo>
                <a:lnTo>
                  <a:pt x="899" y="3879"/>
                </a:lnTo>
                <a:lnTo>
                  <a:pt x="915" y="3887"/>
                </a:lnTo>
                <a:lnTo>
                  <a:pt x="930" y="3893"/>
                </a:lnTo>
                <a:lnTo>
                  <a:pt x="944" y="3896"/>
                </a:lnTo>
                <a:lnTo>
                  <a:pt x="957" y="3900"/>
                </a:lnTo>
                <a:lnTo>
                  <a:pt x="968" y="3901"/>
                </a:lnTo>
                <a:lnTo>
                  <a:pt x="978" y="3901"/>
                </a:lnTo>
                <a:lnTo>
                  <a:pt x="986" y="3900"/>
                </a:lnTo>
                <a:lnTo>
                  <a:pt x="993" y="3899"/>
                </a:lnTo>
                <a:lnTo>
                  <a:pt x="993" y="3899"/>
                </a:lnTo>
                <a:lnTo>
                  <a:pt x="1005" y="3894"/>
                </a:lnTo>
                <a:lnTo>
                  <a:pt x="1016" y="3888"/>
                </a:lnTo>
                <a:lnTo>
                  <a:pt x="1027" y="3880"/>
                </a:lnTo>
                <a:lnTo>
                  <a:pt x="1038" y="3869"/>
                </a:lnTo>
                <a:lnTo>
                  <a:pt x="1048" y="3857"/>
                </a:lnTo>
                <a:lnTo>
                  <a:pt x="1058" y="3843"/>
                </a:lnTo>
                <a:lnTo>
                  <a:pt x="1068" y="3827"/>
                </a:lnTo>
                <a:lnTo>
                  <a:pt x="1079" y="3810"/>
                </a:lnTo>
                <a:lnTo>
                  <a:pt x="1088" y="3790"/>
                </a:lnTo>
                <a:lnTo>
                  <a:pt x="1098" y="3768"/>
                </a:lnTo>
                <a:lnTo>
                  <a:pt x="1118" y="3722"/>
                </a:lnTo>
                <a:lnTo>
                  <a:pt x="1138" y="3669"/>
                </a:lnTo>
                <a:lnTo>
                  <a:pt x="1159" y="3609"/>
                </a:lnTo>
                <a:lnTo>
                  <a:pt x="1159" y="3609"/>
                </a:lnTo>
                <a:lnTo>
                  <a:pt x="1178" y="3556"/>
                </a:lnTo>
                <a:lnTo>
                  <a:pt x="1199" y="3502"/>
                </a:lnTo>
                <a:lnTo>
                  <a:pt x="1221" y="3447"/>
                </a:lnTo>
                <a:lnTo>
                  <a:pt x="1243" y="3390"/>
                </a:lnTo>
                <a:lnTo>
                  <a:pt x="1243" y="3390"/>
                </a:lnTo>
                <a:lnTo>
                  <a:pt x="1259" y="3359"/>
                </a:lnTo>
                <a:lnTo>
                  <a:pt x="1274" y="3327"/>
                </a:lnTo>
                <a:lnTo>
                  <a:pt x="1289" y="3298"/>
                </a:lnTo>
                <a:lnTo>
                  <a:pt x="1304" y="3269"/>
                </a:lnTo>
                <a:lnTo>
                  <a:pt x="1320" y="3241"/>
                </a:lnTo>
                <a:lnTo>
                  <a:pt x="1338" y="3214"/>
                </a:lnTo>
                <a:lnTo>
                  <a:pt x="1355" y="3188"/>
                </a:lnTo>
                <a:lnTo>
                  <a:pt x="1372" y="3162"/>
                </a:lnTo>
                <a:lnTo>
                  <a:pt x="1391" y="3138"/>
                </a:lnTo>
                <a:lnTo>
                  <a:pt x="1409" y="3115"/>
                </a:lnTo>
                <a:lnTo>
                  <a:pt x="1428" y="3092"/>
                </a:lnTo>
                <a:lnTo>
                  <a:pt x="1447" y="3071"/>
                </a:lnTo>
                <a:lnTo>
                  <a:pt x="1468" y="3050"/>
                </a:lnTo>
                <a:lnTo>
                  <a:pt x="1488" y="3031"/>
                </a:lnTo>
                <a:lnTo>
                  <a:pt x="1509" y="3012"/>
                </a:lnTo>
                <a:lnTo>
                  <a:pt x="1531" y="2995"/>
                </a:lnTo>
                <a:lnTo>
                  <a:pt x="1553" y="2978"/>
                </a:lnTo>
                <a:lnTo>
                  <a:pt x="1575" y="2962"/>
                </a:lnTo>
                <a:lnTo>
                  <a:pt x="1599" y="2947"/>
                </a:lnTo>
                <a:lnTo>
                  <a:pt x="1623" y="2933"/>
                </a:lnTo>
                <a:lnTo>
                  <a:pt x="1646" y="2920"/>
                </a:lnTo>
                <a:lnTo>
                  <a:pt x="1671" y="2908"/>
                </a:lnTo>
                <a:lnTo>
                  <a:pt x="1696" y="2896"/>
                </a:lnTo>
                <a:lnTo>
                  <a:pt x="1722" y="2887"/>
                </a:lnTo>
                <a:lnTo>
                  <a:pt x="1749" y="2877"/>
                </a:lnTo>
                <a:lnTo>
                  <a:pt x="1775" y="2868"/>
                </a:lnTo>
                <a:lnTo>
                  <a:pt x="1804" y="2860"/>
                </a:lnTo>
                <a:lnTo>
                  <a:pt x="1832" y="2853"/>
                </a:lnTo>
                <a:lnTo>
                  <a:pt x="1861" y="2847"/>
                </a:lnTo>
                <a:lnTo>
                  <a:pt x="1890" y="2842"/>
                </a:lnTo>
                <a:lnTo>
                  <a:pt x="1920" y="2838"/>
                </a:lnTo>
                <a:lnTo>
                  <a:pt x="1951" y="2833"/>
                </a:lnTo>
                <a:lnTo>
                  <a:pt x="1951" y="2833"/>
                </a:lnTo>
                <a:lnTo>
                  <a:pt x="1979" y="2831"/>
                </a:lnTo>
                <a:lnTo>
                  <a:pt x="2007" y="2830"/>
                </a:lnTo>
                <a:lnTo>
                  <a:pt x="2037" y="2829"/>
                </a:lnTo>
                <a:lnTo>
                  <a:pt x="2065" y="2830"/>
                </a:lnTo>
                <a:lnTo>
                  <a:pt x="2093" y="2831"/>
                </a:lnTo>
                <a:lnTo>
                  <a:pt x="2121" y="2833"/>
                </a:lnTo>
                <a:lnTo>
                  <a:pt x="2149" y="2837"/>
                </a:lnTo>
                <a:lnTo>
                  <a:pt x="2177" y="2840"/>
                </a:lnTo>
                <a:lnTo>
                  <a:pt x="2206" y="2845"/>
                </a:lnTo>
                <a:lnTo>
                  <a:pt x="2234" y="2851"/>
                </a:lnTo>
                <a:lnTo>
                  <a:pt x="2262" y="2858"/>
                </a:lnTo>
                <a:lnTo>
                  <a:pt x="2290" y="2866"/>
                </a:lnTo>
                <a:lnTo>
                  <a:pt x="2318" y="2875"/>
                </a:lnTo>
                <a:lnTo>
                  <a:pt x="2345" y="2883"/>
                </a:lnTo>
                <a:lnTo>
                  <a:pt x="2374" y="2894"/>
                </a:lnTo>
                <a:lnTo>
                  <a:pt x="2401" y="2905"/>
                </a:lnTo>
                <a:lnTo>
                  <a:pt x="2429" y="2918"/>
                </a:lnTo>
                <a:lnTo>
                  <a:pt x="2456" y="2931"/>
                </a:lnTo>
                <a:lnTo>
                  <a:pt x="2484" y="2945"/>
                </a:lnTo>
                <a:lnTo>
                  <a:pt x="2511" y="2960"/>
                </a:lnTo>
                <a:lnTo>
                  <a:pt x="2538" y="2975"/>
                </a:lnTo>
                <a:lnTo>
                  <a:pt x="2565" y="2993"/>
                </a:lnTo>
                <a:lnTo>
                  <a:pt x="2592" y="3010"/>
                </a:lnTo>
                <a:lnTo>
                  <a:pt x="2619" y="3028"/>
                </a:lnTo>
                <a:lnTo>
                  <a:pt x="2647" y="3048"/>
                </a:lnTo>
                <a:lnTo>
                  <a:pt x="2674" y="3069"/>
                </a:lnTo>
                <a:lnTo>
                  <a:pt x="2701" y="3090"/>
                </a:lnTo>
                <a:lnTo>
                  <a:pt x="2727" y="3112"/>
                </a:lnTo>
                <a:lnTo>
                  <a:pt x="2754" y="3136"/>
                </a:lnTo>
                <a:lnTo>
                  <a:pt x="2780" y="3160"/>
                </a:lnTo>
                <a:lnTo>
                  <a:pt x="2807" y="3184"/>
                </a:lnTo>
                <a:lnTo>
                  <a:pt x="2833" y="3210"/>
                </a:lnTo>
                <a:lnTo>
                  <a:pt x="2833" y="3210"/>
                </a:lnTo>
                <a:lnTo>
                  <a:pt x="2859" y="3236"/>
                </a:lnTo>
                <a:lnTo>
                  <a:pt x="2884" y="3262"/>
                </a:lnTo>
                <a:lnTo>
                  <a:pt x="2908" y="3290"/>
                </a:lnTo>
                <a:lnTo>
                  <a:pt x="2930" y="3317"/>
                </a:lnTo>
                <a:lnTo>
                  <a:pt x="2953" y="3343"/>
                </a:lnTo>
                <a:lnTo>
                  <a:pt x="2974" y="3370"/>
                </a:lnTo>
                <a:lnTo>
                  <a:pt x="2994" y="3397"/>
                </a:lnTo>
                <a:lnTo>
                  <a:pt x="3014" y="3424"/>
                </a:lnTo>
                <a:lnTo>
                  <a:pt x="3033" y="3451"/>
                </a:lnTo>
                <a:lnTo>
                  <a:pt x="3051" y="3478"/>
                </a:lnTo>
                <a:lnTo>
                  <a:pt x="3067" y="3505"/>
                </a:lnTo>
                <a:lnTo>
                  <a:pt x="3083" y="3532"/>
                </a:lnTo>
                <a:lnTo>
                  <a:pt x="3098" y="3559"/>
                </a:lnTo>
                <a:lnTo>
                  <a:pt x="3112" y="3588"/>
                </a:lnTo>
                <a:lnTo>
                  <a:pt x="3125" y="3615"/>
                </a:lnTo>
                <a:lnTo>
                  <a:pt x="3137" y="3642"/>
                </a:lnTo>
                <a:lnTo>
                  <a:pt x="3149" y="3670"/>
                </a:lnTo>
                <a:lnTo>
                  <a:pt x="3159" y="3698"/>
                </a:lnTo>
                <a:lnTo>
                  <a:pt x="3169" y="3725"/>
                </a:lnTo>
                <a:lnTo>
                  <a:pt x="3177" y="3753"/>
                </a:lnTo>
                <a:lnTo>
                  <a:pt x="3185" y="3781"/>
                </a:lnTo>
                <a:lnTo>
                  <a:pt x="3192" y="3810"/>
                </a:lnTo>
                <a:lnTo>
                  <a:pt x="3198" y="3837"/>
                </a:lnTo>
                <a:lnTo>
                  <a:pt x="3202" y="3865"/>
                </a:lnTo>
                <a:lnTo>
                  <a:pt x="3207" y="3893"/>
                </a:lnTo>
                <a:lnTo>
                  <a:pt x="3210" y="3922"/>
                </a:lnTo>
                <a:lnTo>
                  <a:pt x="3212" y="3951"/>
                </a:lnTo>
                <a:lnTo>
                  <a:pt x="3213" y="3979"/>
                </a:lnTo>
                <a:lnTo>
                  <a:pt x="3213" y="4007"/>
                </a:lnTo>
                <a:lnTo>
                  <a:pt x="3213" y="4035"/>
                </a:lnTo>
                <a:lnTo>
                  <a:pt x="3211" y="4064"/>
                </a:lnTo>
                <a:lnTo>
                  <a:pt x="3209" y="4092"/>
                </a:lnTo>
                <a:lnTo>
                  <a:pt x="3209" y="4092"/>
                </a:lnTo>
                <a:lnTo>
                  <a:pt x="3206" y="4123"/>
                </a:lnTo>
                <a:lnTo>
                  <a:pt x="3201" y="4153"/>
                </a:lnTo>
                <a:lnTo>
                  <a:pt x="3196" y="4182"/>
                </a:lnTo>
                <a:lnTo>
                  <a:pt x="3189" y="4212"/>
                </a:lnTo>
                <a:lnTo>
                  <a:pt x="3183" y="4240"/>
                </a:lnTo>
                <a:lnTo>
                  <a:pt x="3175" y="4267"/>
                </a:lnTo>
                <a:lnTo>
                  <a:pt x="3167" y="4294"/>
                </a:lnTo>
                <a:lnTo>
                  <a:pt x="3157" y="4321"/>
                </a:lnTo>
                <a:lnTo>
                  <a:pt x="3146" y="4346"/>
                </a:lnTo>
                <a:lnTo>
                  <a:pt x="3135" y="4372"/>
                </a:lnTo>
                <a:lnTo>
                  <a:pt x="3123" y="4397"/>
                </a:lnTo>
                <a:lnTo>
                  <a:pt x="3110" y="4421"/>
                </a:lnTo>
                <a:lnTo>
                  <a:pt x="3096" y="4445"/>
                </a:lnTo>
                <a:lnTo>
                  <a:pt x="3081" y="4467"/>
                </a:lnTo>
                <a:lnTo>
                  <a:pt x="3065" y="4490"/>
                </a:lnTo>
                <a:lnTo>
                  <a:pt x="3049" y="4512"/>
                </a:lnTo>
                <a:lnTo>
                  <a:pt x="3030" y="4533"/>
                </a:lnTo>
                <a:lnTo>
                  <a:pt x="3012" y="4555"/>
                </a:lnTo>
                <a:lnTo>
                  <a:pt x="2992" y="4576"/>
                </a:lnTo>
                <a:lnTo>
                  <a:pt x="2972" y="4595"/>
                </a:lnTo>
                <a:lnTo>
                  <a:pt x="2951" y="4615"/>
                </a:lnTo>
                <a:lnTo>
                  <a:pt x="2928" y="4634"/>
                </a:lnTo>
                <a:lnTo>
                  <a:pt x="2906" y="4653"/>
                </a:lnTo>
                <a:lnTo>
                  <a:pt x="2881" y="4671"/>
                </a:lnTo>
                <a:lnTo>
                  <a:pt x="2856" y="4688"/>
                </a:lnTo>
                <a:lnTo>
                  <a:pt x="2830" y="4706"/>
                </a:lnTo>
                <a:lnTo>
                  <a:pt x="2803" y="4722"/>
                </a:lnTo>
                <a:lnTo>
                  <a:pt x="2774" y="4738"/>
                </a:lnTo>
                <a:lnTo>
                  <a:pt x="2745" y="4754"/>
                </a:lnTo>
                <a:lnTo>
                  <a:pt x="2715" y="4770"/>
                </a:lnTo>
                <a:lnTo>
                  <a:pt x="2684" y="4785"/>
                </a:lnTo>
                <a:lnTo>
                  <a:pt x="2652" y="4799"/>
                </a:lnTo>
                <a:lnTo>
                  <a:pt x="2652" y="4799"/>
                </a:lnTo>
                <a:lnTo>
                  <a:pt x="2597" y="4823"/>
                </a:lnTo>
                <a:lnTo>
                  <a:pt x="2541" y="4844"/>
                </a:lnTo>
                <a:lnTo>
                  <a:pt x="2487" y="4864"/>
                </a:lnTo>
                <a:lnTo>
                  <a:pt x="2433" y="4883"/>
                </a:lnTo>
                <a:lnTo>
                  <a:pt x="2433" y="4883"/>
                </a:lnTo>
                <a:lnTo>
                  <a:pt x="2375" y="4905"/>
                </a:lnTo>
                <a:lnTo>
                  <a:pt x="2322" y="4926"/>
                </a:lnTo>
                <a:lnTo>
                  <a:pt x="2275" y="4945"/>
                </a:lnTo>
                <a:lnTo>
                  <a:pt x="2253" y="4955"/>
                </a:lnTo>
                <a:lnTo>
                  <a:pt x="2234" y="4965"/>
                </a:lnTo>
                <a:lnTo>
                  <a:pt x="2216" y="4974"/>
                </a:lnTo>
                <a:lnTo>
                  <a:pt x="2200" y="4984"/>
                </a:lnTo>
                <a:lnTo>
                  <a:pt x="2186" y="4995"/>
                </a:lnTo>
                <a:lnTo>
                  <a:pt x="2173" y="5005"/>
                </a:lnTo>
                <a:lnTo>
                  <a:pt x="2163" y="5016"/>
                </a:lnTo>
                <a:lnTo>
                  <a:pt x="2155" y="5026"/>
                </a:lnTo>
                <a:lnTo>
                  <a:pt x="2148" y="5038"/>
                </a:lnTo>
                <a:lnTo>
                  <a:pt x="2145" y="5050"/>
                </a:lnTo>
                <a:lnTo>
                  <a:pt x="2145" y="5050"/>
                </a:lnTo>
                <a:lnTo>
                  <a:pt x="2142" y="5063"/>
                </a:lnTo>
                <a:lnTo>
                  <a:pt x="2142" y="5077"/>
                </a:lnTo>
                <a:lnTo>
                  <a:pt x="2143" y="5093"/>
                </a:lnTo>
                <a:lnTo>
                  <a:pt x="2146" y="5110"/>
                </a:lnTo>
                <a:lnTo>
                  <a:pt x="2150" y="5127"/>
                </a:lnTo>
                <a:lnTo>
                  <a:pt x="2157" y="5146"/>
                </a:lnTo>
                <a:lnTo>
                  <a:pt x="2165" y="5164"/>
                </a:lnTo>
                <a:lnTo>
                  <a:pt x="2175" y="5185"/>
                </a:lnTo>
                <a:lnTo>
                  <a:pt x="2187" y="5205"/>
                </a:lnTo>
                <a:lnTo>
                  <a:pt x="2200" y="5227"/>
                </a:lnTo>
                <a:lnTo>
                  <a:pt x="2214" y="5249"/>
                </a:lnTo>
                <a:lnTo>
                  <a:pt x="2230" y="5271"/>
                </a:lnTo>
                <a:lnTo>
                  <a:pt x="2248" y="5294"/>
                </a:lnTo>
                <a:lnTo>
                  <a:pt x="2267" y="5318"/>
                </a:lnTo>
                <a:lnTo>
                  <a:pt x="2288" y="5343"/>
                </a:lnTo>
                <a:lnTo>
                  <a:pt x="2310" y="5367"/>
                </a:lnTo>
                <a:lnTo>
                  <a:pt x="2310" y="5367"/>
                </a:lnTo>
                <a:lnTo>
                  <a:pt x="2335" y="5393"/>
                </a:lnTo>
                <a:lnTo>
                  <a:pt x="2364" y="5422"/>
                </a:lnTo>
                <a:lnTo>
                  <a:pt x="2400" y="5454"/>
                </a:lnTo>
                <a:lnTo>
                  <a:pt x="2440" y="5491"/>
                </a:lnTo>
                <a:lnTo>
                  <a:pt x="2485" y="5530"/>
                </a:lnTo>
                <a:lnTo>
                  <a:pt x="2535" y="5573"/>
                </a:lnTo>
                <a:lnTo>
                  <a:pt x="2589" y="5617"/>
                </a:lnTo>
                <a:lnTo>
                  <a:pt x="2648" y="5665"/>
                </a:lnTo>
                <a:lnTo>
                  <a:pt x="2710" y="5713"/>
                </a:lnTo>
                <a:lnTo>
                  <a:pt x="2778" y="5764"/>
                </a:lnTo>
                <a:lnTo>
                  <a:pt x="2848" y="5817"/>
                </a:lnTo>
                <a:lnTo>
                  <a:pt x="2922" y="5872"/>
                </a:lnTo>
                <a:lnTo>
                  <a:pt x="3000" y="5928"/>
                </a:lnTo>
                <a:lnTo>
                  <a:pt x="3080" y="5984"/>
                </a:lnTo>
                <a:lnTo>
                  <a:pt x="3163" y="6042"/>
                </a:lnTo>
                <a:lnTo>
                  <a:pt x="3249" y="6100"/>
                </a:lnTo>
                <a:lnTo>
                  <a:pt x="3249" y="6100"/>
                </a:lnTo>
                <a:lnTo>
                  <a:pt x="3263" y="6109"/>
                </a:lnTo>
                <a:lnTo>
                  <a:pt x="3278" y="6115"/>
                </a:lnTo>
                <a:lnTo>
                  <a:pt x="3292" y="6121"/>
                </a:lnTo>
                <a:lnTo>
                  <a:pt x="3308" y="6124"/>
                </a:lnTo>
                <a:lnTo>
                  <a:pt x="3323" y="6126"/>
                </a:lnTo>
                <a:lnTo>
                  <a:pt x="3339" y="6127"/>
                </a:lnTo>
                <a:lnTo>
                  <a:pt x="3354" y="6126"/>
                </a:lnTo>
                <a:lnTo>
                  <a:pt x="3369" y="6124"/>
                </a:lnTo>
                <a:lnTo>
                  <a:pt x="3383" y="6120"/>
                </a:lnTo>
                <a:lnTo>
                  <a:pt x="3399" y="6114"/>
                </a:lnTo>
                <a:lnTo>
                  <a:pt x="3413" y="6108"/>
                </a:lnTo>
                <a:lnTo>
                  <a:pt x="3426" y="6100"/>
                </a:lnTo>
                <a:lnTo>
                  <a:pt x="3438" y="6090"/>
                </a:lnTo>
                <a:lnTo>
                  <a:pt x="3449" y="6081"/>
                </a:lnTo>
                <a:lnTo>
                  <a:pt x="3460" y="6069"/>
                </a:lnTo>
                <a:lnTo>
                  <a:pt x="3470" y="6056"/>
                </a:lnTo>
                <a:lnTo>
                  <a:pt x="3470" y="6056"/>
                </a:lnTo>
                <a:lnTo>
                  <a:pt x="3529" y="5968"/>
                </a:lnTo>
                <a:lnTo>
                  <a:pt x="3587" y="5884"/>
                </a:lnTo>
                <a:lnTo>
                  <a:pt x="3646" y="5800"/>
                </a:lnTo>
                <a:lnTo>
                  <a:pt x="3704" y="5719"/>
                </a:lnTo>
                <a:lnTo>
                  <a:pt x="3762" y="5641"/>
                </a:lnTo>
                <a:lnTo>
                  <a:pt x="3818" y="5566"/>
                </a:lnTo>
                <a:lnTo>
                  <a:pt x="3872" y="5493"/>
                </a:lnTo>
                <a:lnTo>
                  <a:pt x="3926" y="5425"/>
                </a:lnTo>
                <a:lnTo>
                  <a:pt x="3978" y="5360"/>
                </a:lnTo>
                <a:lnTo>
                  <a:pt x="4028" y="5298"/>
                </a:lnTo>
                <a:lnTo>
                  <a:pt x="4077" y="5242"/>
                </a:lnTo>
                <a:lnTo>
                  <a:pt x="4122" y="5189"/>
                </a:lnTo>
                <a:lnTo>
                  <a:pt x="4166" y="5141"/>
                </a:lnTo>
                <a:lnTo>
                  <a:pt x="4206" y="5098"/>
                </a:lnTo>
                <a:lnTo>
                  <a:pt x="4243" y="5060"/>
                </a:lnTo>
                <a:lnTo>
                  <a:pt x="4276" y="5029"/>
                </a:lnTo>
                <a:lnTo>
                  <a:pt x="4276" y="5029"/>
                </a:lnTo>
                <a:lnTo>
                  <a:pt x="4323" y="4986"/>
                </a:lnTo>
                <a:lnTo>
                  <a:pt x="4370" y="4948"/>
                </a:lnTo>
                <a:lnTo>
                  <a:pt x="4416" y="4913"/>
                </a:lnTo>
                <a:lnTo>
                  <a:pt x="4463" y="4881"/>
                </a:lnTo>
                <a:lnTo>
                  <a:pt x="4485" y="4867"/>
                </a:lnTo>
                <a:lnTo>
                  <a:pt x="4508" y="4853"/>
                </a:lnTo>
                <a:lnTo>
                  <a:pt x="4531" y="4840"/>
                </a:lnTo>
                <a:lnTo>
                  <a:pt x="4554" y="4828"/>
                </a:lnTo>
                <a:lnTo>
                  <a:pt x="4576" y="4817"/>
                </a:lnTo>
                <a:lnTo>
                  <a:pt x="4598" y="4807"/>
                </a:lnTo>
                <a:lnTo>
                  <a:pt x="4621" y="4797"/>
                </a:lnTo>
                <a:lnTo>
                  <a:pt x="4643" y="4788"/>
                </a:lnTo>
                <a:lnTo>
                  <a:pt x="4665" y="4780"/>
                </a:lnTo>
                <a:lnTo>
                  <a:pt x="4687" y="4774"/>
                </a:lnTo>
                <a:lnTo>
                  <a:pt x="4710" y="4767"/>
                </a:lnTo>
                <a:lnTo>
                  <a:pt x="4731" y="4762"/>
                </a:lnTo>
                <a:lnTo>
                  <a:pt x="4753" y="4758"/>
                </a:lnTo>
                <a:lnTo>
                  <a:pt x="4775" y="4754"/>
                </a:lnTo>
                <a:lnTo>
                  <a:pt x="4796" y="4751"/>
                </a:lnTo>
                <a:lnTo>
                  <a:pt x="4818" y="4749"/>
                </a:lnTo>
                <a:lnTo>
                  <a:pt x="4839" y="4748"/>
                </a:lnTo>
                <a:lnTo>
                  <a:pt x="4860" y="4748"/>
                </a:lnTo>
                <a:lnTo>
                  <a:pt x="4881" y="4749"/>
                </a:lnTo>
                <a:lnTo>
                  <a:pt x="4902" y="4750"/>
                </a:lnTo>
                <a:lnTo>
                  <a:pt x="4923" y="4752"/>
                </a:lnTo>
                <a:lnTo>
                  <a:pt x="4944" y="4756"/>
                </a:lnTo>
                <a:lnTo>
                  <a:pt x="4964" y="4760"/>
                </a:lnTo>
                <a:lnTo>
                  <a:pt x="4985" y="4764"/>
                </a:lnTo>
                <a:lnTo>
                  <a:pt x="4985" y="4764"/>
                </a:lnTo>
                <a:lnTo>
                  <a:pt x="5012" y="4772"/>
                </a:lnTo>
                <a:lnTo>
                  <a:pt x="5037" y="4780"/>
                </a:lnTo>
                <a:lnTo>
                  <a:pt x="5061" y="4790"/>
                </a:lnTo>
                <a:lnTo>
                  <a:pt x="5084" y="4801"/>
                </a:lnTo>
                <a:lnTo>
                  <a:pt x="5106" y="4813"/>
                </a:lnTo>
                <a:lnTo>
                  <a:pt x="5128" y="4825"/>
                </a:lnTo>
                <a:lnTo>
                  <a:pt x="5147" y="4838"/>
                </a:lnTo>
                <a:lnTo>
                  <a:pt x="5167" y="4853"/>
                </a:lnTo>
                <a:lnTo>
                  <a:pt x="5185" y="4867"/>
                </a:lnTo>
                <a:lnTo>
                  <a:pt x="5204" y="4883"/>
                </a:lnTo>
                <a:lnTo>
                  <a:pt x="5220" y="4900"/>
                </a:lnTo>
                <a:lnTo>
                  <a:pt x="5236" y="4917"/>
                </a:lnTo>
                <a:lnTo>
                  <a:pt x="5251" y="4934"/>
                </a:lnTo>
                <a:lnTo>
                  <a:pt x="5267" y="4953"/>
                </a:lnTo>
                <a:lnTo>
                  <a:pt x="5281" y="4971"/>
                </a:lnTo>
                <a:lnTo>
                  <a:pt x="5294" y="4990"/>
                </a:lnTo>
                <a:lnTo>
                  <a:pt x="5307" y="5009"/>
                </a:lnTo>
                <a:lnTo>
                  <a:pt x="5319" y="5030"/>
                </a:lnTo>
                <a:lnTo>
                  <a:pt x="5341" y="5070"/>
                </a:lnTo>
                <a:lnTo>
                  <a:pt x="5362" y="5112"/>
                </a:lnTo>
                <a:lnTo>
                  <a:pt x="5380" y="5154"/>
                </a:lnTo>
                <a:lnTo>
                  <a:pt x="5398" y="5197"/>
                </a:lnTo>
                <a:lnTo>
                  <a:pt x="5415" y="5239"/>
                </a:lnTo>
                <a:lnTo>
                  <a:pt x="5444" y="5321"/>
                </a:lnTo>
                <a:lnTo>
                  <a:pt x="5444" y="5321"/>
                </a:lnTo>
                <a:lnTo>
                  <a:pt x="5480" y="5418"/>
                </a:lnTo>
                <a:lnTo>
                  <a:pt x="5498" y="5465"/>
                </a:lnTo>
                <a:lnTo>
                  <a:pt x="5518" y="5512"/>
                </a:lnTo>
                <a:lnTo>
                  <a:pt x="5518" y="5512"/>
                </a:lnTo>
                <a:lnTo>
                  <a:pt x="5537" y="5554"/>
                </a:lnTo>
                <a:lnTo>
                  <a:pt x="5557" y="5592"/>
                </a:lnTo>
                <a:lnTo>
                  <a:pt x="5577" y="5627"/>
                </a:lnTo>
                <a:lnTo>
                  <a:pt x="5597" y="5657"/>
                </a:lnTo>
                <a:lnTo>
                  <a:pt x="5618" y="5684"/>
                </a:lnTo>
                <a:lnTo>
                  <a:pt x="5638" y="5709"/>
                </a:lnTo>
                <a:lnTo>
                  <a:pt x="5660" y="5730"/>
                </a:lnTo>
                <a:lnTo>
                  <a:pt x="5682" y="5748"/>
                </a:lnTo>
                <a:lnTo>
                  <a:pt x="5703" y="5763"/>
                </a:lnTo>
                <a:lnTo>
                  <a:pt x="5726" y="5777"/>
                </a:lnTo>
                <a:lnTo>
                  <a:pt x="5750" y="5788"/>
                </a:lnTo>
                <a:lnTo>
                  <a:pt x="5775" y="5797"/>
                </a:lnTo>
                <a:lnTo>
                  <a:pt x="5800" y="5804"/>
                </a:lnTo>
                <a:lnTo>
                  <a:pt x="5825" y="5811"/>
                </a:lnTo>
                <a:lnTo>
                  <a:pt x="5852" y="5815"/>
                </a:lnTo>
                <a:lnTo>
                  <a:pt x="5880" y="5819"/>
                </a:lnTo>
                <a:lnTo>
                  <a:pt x="5880" y="5819"/>
                </a:lnTo>
                <a:lnTo>
                  <a:pt x="5912" y="5821"/>
                </a:lnTo>
                <a:lnTo>
                  <a:pt x="5945" y="5820"/>
                </a:lnTo>
                <a:lnTo>
                  <a:pt x="5977" y="5817"/>
                </a:lnTo>
                <a:lnTo>
                  <a:pt x="6011" y="5812"/>
                </a:lnTo>
                <a:lnTo>
                  <a:pt x="6043" y="5804"/>
                </a:lnTo>
                <a:lnTo>
                  <a:pt x="6077" y="5795"/>
                </a:lnTo>
                <a:lnTo>
                  <a:pt x="6111" y="5782"/>
                </a:lnTo>
                <a:lnTo>
                  <a:pt x="6145" y="5768"/>
                </a:lnTo>
                <a:lnTo>
                  <a:pt x="6179" y="5750"/>
                </a:lnTo>
                <a:lnTo>
                  <a:pt x="6212" y="5731"/>
                </a:lnTo>
                <a:lnTo>
                  <a:pt x="6247" y="5709"/>
                </a:lnTo>
                <a:lnTo>
                  <a:pt x="6282" y="5684"/>
                </a:lnTo>
                <a:lnTo>
                  <a:pt x="6315" y="5658"/>
                </a:lnTo>
                <a:lnTo>
                  <a:pt x="6350" y="5629"/>
                </a:lnTo>
                <a:lnTo>
                  <a:pt x="6385" y="5597"/>
                </a:lnTo>
                <a:lnTo>
                  <a:pt x="6420" y="5564"/>
                </a:lnTo>
                <a:lnTo>
                  <a:pt x="6420" y="5564"/>
                </a:lnTo>
                <a:lnTo>
                  <a:pt x="6454" y="5529"/>
                </a:lnTo>
                <a:lnTo>
                  <a:pt x="6485" y="5495"/>
                </a:lnTo>
                <a:lnTo>
                  <a:pt x="6514" y="5460"/>
                </a:lnTo>
                <a:lnTo>
                  <a:pt x="6541" y="5425"/>
                </a:lnTo>
                <a:lnTo>
                  <a:pt x="6565" y="5391"/>
                </a:lnTo>
                <a:lnTo>
                  <a:pt x="6587" y="5357"/>
                </a:lnTo>
                <a:lnTo>
                  <a:pt x="6607" y="5322"/>
                </a:lnTo>
                <a:lnTo>
                  <a:pt x="6623" y="5289"/>
                </a:lnTo>
                <a:lnTo>
                  <a:pt x="6638" y="5255"/>
                </a:lnTo>
                <a:lnTo>
                  <a:pt x="6650" y="5221"/>
                </a:lnTo>
                <a:lnTo>
                  <a:pt x="6661" y="5188"/>
                </a:lnTo>
                <a:lnTo>
                  <a:pt x="6669" y="5154"/>
                </a:lnTo>
                <a:lnTo>
                  <a:pt x="6673" y="5121"/>
                </a:lnTo>
                <a:lnTo>
                  <a:pt x="6676" y="5088"/>
                </a:lnTo>
                <a:lnTo>
                  <a:pt x="6676" y="5056"/>
                </a:lnTo>
                <a:lnTo>
                  <a:pt x="6674" y="5023"/>
                </a:lnTo>
                <a:lnTo>
                  <a:pt x="6674" y="5023"/>
                </a:lnTo>
                <a:lnTo>
                  <a:pt x="6671" y="4995"/>
                </a:lnTo>
                <a:lnTo>
                  <a:pt x="6666" y="4969"/>
                </a:lnTo>
                <a:lnTo>
                  <a:pt x="6661" y="4943"/>
                </a:lnTo>
                <a:lnTo>
                  <a:pt x="6653" y="4918"/>
                </a:lnTo>
                <a:lnTo>
                  <a:pt x="6645" y="4893"/>
                </a:lnTo>
                <a:lnTo>
                  <a:pt x="6633" y="4870"/>
                </a:lnTo>
                <a:lnTo>
                  <a:pt x="6620" y="4848"/>
                </a:lnTo>
                <a:lnTo>
                  <a:pt x="6605" y="4825"/>
                </a:lnTo>
                <a:lnTo>
                  <a:pt x="6586" y="4803"/>
                </a:lnTo>
                <a:lnTo>
                  <a:pt x="6565" y="4783"/>
                </a:lnTo>
                <a:lnTo>
                  <a:pt x="6541" y="4761"/>
                </a:lnTo>
                <a:lnTo>
                  <a:pt x="6514" y="4741"/>
                </a:lnTo>
                <a:lnTo>
                  <a:pt x="6483" y="4721"/>
                </a:lnTo>
                <a:lnTo>
                  <a:pt x="6449" y="4701"/>
                </a:lnTo>
                <a:lnTo>
                  <a:pt x="6411" y="4681"/>
                </a:lnTo>
                <a:lnTo>
                  <a:pt x="6368" y="4661"/>
                </a:lnTo>
                <a:lnTo>
                  <a:pt x="6368" y="4661"/>
                </a:lnTo>
                <a:lnTo>
                  <a:pt x="6322" y="4642"/>
                </a:lnTo>
                <a:lnTo>
                  <a:pt x="6274" y="4623"/>
                </a:lnTo>
                <a:lnTo>
                  <a:pt x="6178" y="4589"/>
                </a:lnTo>
                <a:lnTo>
                  <a:pt x="6178" y="4589"/>
                </a:lnTo>
                <a:lnTo>
                  <a:pt x="6095" y="4558"/>
                </a:lnTo>
                <a:lnTo>
                  <a:pt x="6053" y="4542"/>
                </a:lnTo>
                <a:lnTo>
                  <a:pt x="6011" y="4525"/>
                </a:lnTo>
                <a:lnTo>
                  <a:pt x="5969" y="4505"/>
                </a:lnTo>
                <a:lnTo>
                  <a:pt x="5926" y="4485"/>
                </a:lnTo>
                <a:lnTo>
                  <a:pt x="5886" y="4462"/>
                </a:lnTo>
                <a:lnTo>
                  <a:pt x="5866" y="4450"/>
                </a:lnTo>
                <a:lnTo>
                  <a:pt x="5846" y="4437"/>
                </a:lnTo>
                <a:lnTo>
                  <a:pt x="5827" y="4424"/>
                </a:lnTo>
                <a:lnTo>
                  <a:pt x="5808" y="4410"/>
                </a:lnTo>
                <a:lnTo>
                  <a:pt x="5791" y="4395"/>
                </a:lnTo>
                <a:lnTo>
                  <a:pt x="5773" y="4380"/>
                </a:lnTo>
                <a:lnTo>
                  <a:pt x="5756" y="4363"/>
                </a:lnTo>
                <a:lnTo>
                  <a:pt x="5739" y="4347"/>
                </a:lnTo>
                <a:lnTo>
                  <a:pt x="5724" y="4330"/>
                </a:lnTo>
                <a:lnTo>
                  <a:pt x="5709" y="4311"/>
                </a:lnTo>
                <a:lnTo>
                  <a:pt x="5695" y="4292"/>
                </a:lnTo>
                <a:lnTo>
                  <a:pt x="5682" y="4271"/>
                </a:lnTo>
                <a:lnTo>
                  <a:pt x="5669" y="4250"/>
                </a:lnTo>
                <a:lnTo>
                  <a:pt x="5658" y="4228"/>
                </a:lnTo>
                <a:lnTo>
                  <a:pt x="5647" y="4205"/>
                </a:lnTo>
                <a:lnTo>
                  <a:pt x="5637" y="4180"/>
                </a:lnTo>
                <a:lnTo>
                  <a:pt x="5628" y="4155"/>
                </a:lnTo>
                <a:lnTo>
                  <a:pt x="5621" y="4129"/>
                </a:lnTo>
                <a:lnTo>
                  <a:pt x="5621" y="4129"/>
                </a:lnTo>
                <a:lnTo>
                  <a:pt x="5614" y="4099"/>
                </a:lnTo>
                <a:lnTo>
                  <a:pt x="5609" y="4069"/>
                </a:lnTo>
                <a:lnTo>
                  <a:pt x="5607" y="4038"/>
                </a:lnTo>
                <a:lnTo>
                  <a:pt x="5606" y="4009"/>
                </a:lnTo>
                <a:lnTo>
                  <a:pt x="5606" y="3980"/>
                </a:lnTo>
                <a:lnTo>
                  <a:pt x="5608" y="3951"/>
                </a:lnTo>
                <a:lnTo>
                  <a:pt x="5612" y="3922"/>
                </a:lnTo>
                <a:lnTo>
                  <a:pt x="5618" y="3894"/>
                </a:lnTo>
                <a:lnTo>
                  <a:pt x="5624" y="3867"/>
                </a:lnTo>
                <a:lnTo>
                  <a:pt x="5632" y="3840"/>
                </a:lnTo>
                <a:lnTo>
                  <a:pt x="5640" y="3814"/>
                </a:lnTo>
                <a:lnTo>
                  <a:pt x="5650" y="3788"/>
                </a:lnTo>
                <a:lnTo>
                  <a:pt x="5661" y="3763"/>
                </a:lnTo>
                <a:lnTo>
                  <a:pt x="5673" y="3738"/>
                </a:lnTo>
                <a:lnTo>
                  <a:pt x="5685" y="3714"/>
                </a:lnTo>
                <a:lnTo>
                  <a:pt x="5698" y="3692"/>
                </a:lnTo>
                <a:lnTo>
                  <a:pt x="5712" y="3669"/>
                </a:lnTo>
                <a:lnTo>
                  <a:pt x="5726" y="3647"/>
                </a:lnTo>
                <a:lnTo>
                  <a:pt x="5754" y="3606"/>
                </a:lnTo>
                <a:lnTo>
                  <a:pt x="5783" y="3567"/>
                </a:lnTo>
                <a:lnTo>
                  <a:pt x="5813" y="3532"/>
                </a:lnTo>
                <a:lnTo>
                  <a:pt x="5840" y="3501"/>
                </a:lnTo>
                <a:lnTo>
                  <a:pt x="5866" y="3474"/>
                </a:lnTo>
                <a:lnTo>
                  <a:pt x="5908" y="3430"/>
                </a:lnTo>
                <a:lnTo>
                  <a:pt x="5908" y="3430"/>
                </a:lnTo>
                <a:lnTo>
                  <a:pt x="5956" y="3384"/>
                </a:lnTo>
                <a:lnTo>
                  <a:pt x="6020" y="3324"/>
                </a:lnTo>
                <a:lnTo>
                  <a:pt x="6099" y="3254"/>
                </a:lnTo>
                <a:lnTo>
                  <a:pt x="6191" y="3174"/>
                </a:lnTo>
                <a:lnTo>
                  <a:pt x="6293" y="3086"/>
                </a:lnTo>
                <a:lnTo>
                  <a:pt x="6405" y="2994"/>
                </a:lnTo>
                <a:lnTo>
                  <a:pt x="6465" y="2946"/>
                </a:lnTo>
                <a:lnTo>
                  <a:pt x="6526" y="2897"/>
                </a:lnTo>
                <a:lnTo>
                  <a:pt x="6588" y="2850"/>
                </a:lnTo>
                <a:lnTo>
                  <a:pt x="6652" y="2801"/>
                </a:lnTo>
                <a:lnTo>
                  <a:pt x="6652" y="2801"/>
                </a:lnTo>
                <a:lnTo>
                  <a:pt x="6669" y="2786"/>
                </a:lnTo>
                <a:lnTo>
                  <a:pt x="6684" y="2771"/>
                </a:lnTo>
                <a:lnTo>
                  <a:pt x="6697" y="2753"/>
                </a:lnTo>
                <a:lnTo>
                  <a:pt x="6708" y="2735"/>
                </a:lnTo>
                <a:lnTo>
                  <a:pt x="6716" y="2716"/>
                </a:lnTo>
                <a:lnTo>
                  <a:pt x="6724" y="2697"/>
                </a:lnTo>
                <a:lnTo>
                  <a:pt x="6728" y="2676"/>
                </a:lnTo>
                <a:lnTo>
                  <a:pt x="6730" y="2656"/>
                </a:lnTo>
                <a:lnTo>
                  <a:pt x="6731" y="2635"/>
                </a:lnTo>
                <a:lnTo>
                  <a:pt x="6729" y="2615"/>
                </a:lnTo>
                <a:lnTo>
                  <a:pt x="6726" y="2594"/>
                </a:lnTo>
                <a:lnTo>
                  <a:pt x="6720" y="2574"/>
                </a:lnTo>
                <a:lnTo>
                  <a:pt x="6711" y="2555"/>
                </a:lnTo>
                <a:lnTo>
                  <a:pt x="6701" y="2537"/>
                </a:lnTo>
                <a:lnTo>
                  <a:pt x="6688" y="2518"/>
                </a:lnTo>
                <a:lnTo>
                  <a:pt x="6673" y="2502"/>
                </a:lnTo>
                <a:lnTo>
                  <a:pt x="4681" y="510"/>
                </a:lnTo>
                <a:lnTo>
                  <a:pt x="4681" y="510"/>
                </a:lnTo>
                <a:lnTo>
                  <a:pt x="4650" y="479"/>
                </a:lnTo>
                <a:lnTo>
                  <a:pt x="4616" y="449"/>
                </a:lnTo>
                <a:lnTo>
                  <a:pt x="4584" y="419"/>
                </a:lnTo>
                <a:lnTo>
                  <a:pt x="4549" y="391"/>
                </a:lnTo>
                <a:lnTo>
                  <a:pt x="4515" y="363"/>
                </a:lnTo>
                <a:lnTo>
                  <a:pt x="4480" y="337"/>
                </a:lnTo>
                <a:lnTo>
                  <a:pt x="4444" y="312"/>
                </a:lnTo>
                <a:lnTo>
                  <a:pt x="4408" y="287"/>
                </a:lnTo>
                <a:lnTo>
                  <a:pt x="4372" y="263"/>
                </a:lnTo>
                <a:lnTo>
                  <a:pt x="4335" y="242"/>
                </a:lnTo>
                <a:lnTo>
                  <a:pt x="4298" y="220"/>
                </a:lnTo>
                <a:lnTo>
                  <a:pt x="4260" y="199"/>
                </a:lnTo>
                <a:lnTo>
                  <a:pt x="4222" y="180"/>
                </a:lnTo>
                <a:lnTo>
                  <a:pt x="4183" y="161"/>
                </a:lnTo>
                <a:lnTo>
                  <a:pt x="4145" y="144"/>
                </a:lnTo>
                <a:lnTo>
                  <a:pt x="4105" y="128"/>
                </a:lnTo>
                <a:lnTo>
                  <a:pt x="4066" y="113"/>
                </a:lnTo>
                <a:lnTo>
                  <a:pt x="4026" y="98"/>
                </a:lnTo>
                <a:lnTo>
                  <a:pt x="3986" y="85"/>
                </a:lnTo>
                <a:lnTo>
                  <a:pt x="3946" y="72"/>
                </a:lnTo>
                <a:lnTo>
                  <a:pt x="3906" y="61"/>
                </a:lnTo>
                <a:lnTo>
                  <a:pt x="3864" y="50"/>
                </a:lnTo>
                <a:lnTo>
                  <a:pt x="3823" y="40"/>
                </a:lnTo>
                <a:lnTo>
                  <a:pt x="3782" y="31"/>
                </a:lnTo>
                <a:lnTo>
                  <a:pt x="3741" y="25"/>
                </a:lnTo>
                <a:lnTo>
                  <a:pt x="3700" y="18"/>
                </a:lnTo>
                <a:lnTo>
                  <a:pt x="3659" y="13"/>
                </a:lnTo>
                <a:lnTo>
                  <a:pt x="3616" y="8"/>
                </a:lnTo>
                <a:lnTo>
                  <a:pt x="3575" y="4"/>
                </a:lnTo>
                <a:lnTo>
                  <a:pt x="3533" y="2"/>
                </a:lnTo>
                <a:lnTo>
                  <a:pt x="3492" y="0"/>
                </a:lnTo>
                <a:lnTo>
                  <a:pt x="3449" y="0"/>
                </a:lnTo>
                <a:lnTo>
                  <a:pt x="3408" y="0"/>
                </a:lnTo>
                <a:lnTo>
                  <a:pt x="3366" y="2"/>
                </a:lnTo>
                <a:lnTo>
                  <a:pt x="3324" y="4"/>
                </a:lnTo>
                <a:lnTo>
                  <a:pt x="3283" y="8"/>
                </a:lnTo>
                <a:lnTo>
                  <a:pt x="3241" y="13"/>
                </a:lnTo>
                <a:lnTo>
                  <a:pt x="3199" y="18"/>
                </a:lnTo>
                <a:lnTo>
                  <a:pt x="3158" y="25"/>
                </a:lnTo>
                <a:lnTo>
                  <a:pt x="3117" y="31"/>
                </a:lnTo>
                <a:lnTo>
                  <a:pt x="3076" y="40"/>
                </a:lnTo>
                <a:lnTo>
                  <a:pt x="3034" y="50"/>
                </a:lnTo>
                <a:lnTo>
                  <a:pt x="2994" y="61"/>
                </a:lnTo>
                <a:lnTo>
                  <a:pt x="2953" y="72"/>
                </a:lnTo>
                <a:lnTo>
                  <a:pt x="2913" y="85"/>
                </a:lnTo>
                <a:lnTo>
                  <a:pt x="2873" y="98"/>
                </a:lnTo>
                <a:lnTo>
                  <a:pt x="2833" y="113"/>
                </a:lnTo>
                <a:lnTo>
                  <a:pt x="2794" y="128"/>
                </a:lnTo>
                <a:lnTo>
                  <a:pt x="2755" y="144"/>
                </a:lnTo>
                <a:lnTo>
                  <a:pt x="2716" y="161"/>
                </a:lnTo>
                <a:lnTo>
                  <a:pt x="2677" y="180"/>
                </a:lnTo>
                <a:lnTo>
                  <a:pt x="2639" y="199"/>
                </a:lnTo>
                <a:lnTo>
                  <a:pt x="2601" y="220"/>
                </a:lnTo>
                <a:lnTo>
                  <a:pt x="2564" y="242"/>
                </a:lnTo>
                <a:lnTo>
                  <a:pt x="2527" y="263"/>
                </a:lnTo>
                <a:lnTo>
                  <a:pt x="2491" y="287"/>
                </a:lnTo>
                <a:lnTo>
                  <a:pt x="2455" y="312"/>
                </a:lnTo>
                <a:lnTo>
                  <a:pt x="2419" y="337"/>
                </a:lnTo>
                <a:lnTo>
                  <a:pt x="2384" y="363"/>
                </a:lnTo>
                <a:lnTo>
                  <a:pt x="2350" y="391"/>
                </a:lnTo>
                <a:lnTo>
                  <a:pt x="2316" y="419"/>
                </a:lnTo>
                <a:lnTo>
                  <a:pt x="2283" y="449"/>
                </a:lnTo>
                <a:lnTo>
                  <a:pt x="2250" y="479"/>
                </a:lnTo>
                <a:lnTo>
                  <a:pt x="2217" y="510"/>
                </a:lnTo>
                <a:lnTo>
                  <a:pt x="58" y="2670"/>
                </a:lnTo>
                <a:lnTo>
                  <a:pt x="58" y="2670"/>
                </a:lnTo>
                <a:lnTo>
                  <a:pt x="45" y="2684"/>
                </a:lnTo>
                <a:lnTo>
                  <a:pt x="34" y="2698"/>
                </a:lnTo>
                <a:lnTo>
                  <a:pt x="26" y="2713"/>
                </a:lnTo>
                <a:lnTo>
                  <a:pt x="17" y="2728"/>
                </a:lnTo>
                <a:lnTo>
                  <a:pt x="10" y="2745"/>
                </a:lnTo>
                <a:lnTo>
                  <a:pt x="6" y="2762"/>
                </a:lnTo>
                <a:lnTo>
                  <a:pt x="2" y="2778"/>
                </a:lnTo>
                <a:lnTo>
                  <a:pt x="1" y="2795"/>
                </a:lnTo>
                <a:lnTo>
                  <a:pt x="0" y="2813"/>
                </a:lnTo>
                <a:lnTo>
                  <a:pt x="1" y="2830"/>
                </a:lnTo>
                <a:lnTo>
                  <a:pt x="3" y="2847"/>
                </a:lnTo>
                <a:lnTo>
                  <a:pt x="7" y="2865"/>
                </a:lnTo>
                <a:lnTo>
                  <a:pt x="13" y="2881"/>
                </a:lnTo>
                <a:lnTo>
                  <a:pt x="20" y="2897"/>
                </a:lnTo>
                <a:lnTo>
                  <a:pt x="28" y="2914"/>
                </a:lnTo>
                <a:lnTo>
                  <a:pt x="39" y="2929"/>
                </a:lnTo>
                <a:lnTo>
                  <a:pt x="39" y="2929"/>
                </a:lnTo>
                <a:lnTo>
                  <a:pt x="88" y="2996"/>
                </a:lnTo>
                <a:lnTo>
                  <a:pt x="138" y="3062"/>
                </a:lnTo>
                <a:lnTo>
                  <a:pt x="189" y="3127"/>
                </a:lnTo>
                <a:lnTo>
                  <a:pt x="239" y="3191"/>
                </a:lnTo>
                <a:lnTo>
                  <a:pt x="288" y="3253"/>
                </a:lnTo>
                <a:lnTo>
                  <a:pt x="337" y="3311"/>
                </a:lnTo>
                <a:lnTo>
                  <a:pt x="430" y="3423"/>
                </a:lnTo>
                <a:lnTo>
                  <a:pt x="514" y="3521"/>
                </a:lnTo>
                <a:lnTo>
                  <a:pt x="590" y="3606"/>
                </a:lnTo>
                <a:lnTo>
                  <a:pt x="652" y="3673"/>
                </a:lnTo>
                <a:lnTo>
                  <a:pt x="699" y="3723"/>
                </a:lnTo>
                <a:lnTo>
                  <a:pt x="699" y="3723"/>
                </a:ln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9" name="Freeform 8"/>
          <p:cNvSpPr/>
          <p:nvPr/>
        </p:nvSpPr>
        <p:spPr bwMode="auto">
          <a:xfrm>
            <a:off x="1775141" y="3974912"/>
            <a:ext cx="2034233" cy="1851357"/>
          </a:xfrm>
          <a:custGeom>
            <a:avLst/>
            <a:gdLst>
              <a:gd name="T0" fmla="*/ 5851 w 6730"/>
              <a:gd name="T1" fmla="*/ 2257 h 6126"/>
              <a:gd name="T2" fmla="*/ 5737 w 6730"/>
              <a:gd name="T3" fmla="*/ 2227 h 6126"/>
              <a:gd name="T4" fmla="*/ 5652 w 6730"/>
              <a:gd name="T5" fmla="*/ 2316 h 6126"/>
              <a:gd name="T6" fmla="*/ 5510 w 6730"/>
              <a:gd name="T7" fmla="*/ 2678 h 6126"/>
              <a:gd name="T8" fmla="*/ 5376 w 6730"/>
              <a:gd name="T9" fmla="*/ 2938 h 6126"/>
              <a:gd name="T10" fmla="*/ 5199 w 6730"/>
              <a:gd name="T11" fmla="*/ 3131 h 6126"/>
              <a:gd name="T12" fmla="*/ 4982 w 6730"/>
              <a:gd name="T13" fmla="*/ 3249 h 6126"/>
              <a:gd name="T14" fmla="*/ 4751 w 6730"/>
              <a:gd name="T15" fmla="*/ 3295 h 6126"/>
              <a:gd name="T16" fmla="*/ 4496 w 6730"/>
              <a:gd name="T17" fmla="*/ 3275 h 6126"/>
              <a:gd name="T18" fmla="*/ 4247 w 6730"/>
              <a:gd name="T19" fmla="*/ 3181 h 6126"/>
              <a:gd name="T20" fmla="*/ 4003 w 6730"/>
              <a:gd name="T21" fmla="*/ 3014 h 6126"/>
              <a:gd name="T22" fmla="*/ 3799 w 6730"/>
              <a:gd name="T23" fmla="*/ 2809 h 6126"/>
              <a:gd name="T24" fmla="*/ 3633 w 6730"/>
              <a:gd name="T25" fmla="*/ 2567 h 6126"/>
              <a:gd name="T26" fmla="*/ 3538 w 6730"/>
              <a:gd name="T27" fmla="*/ 2316 h 6126"/>
              <a:gd name="T28" fmla="*/ 3519 w 6730"/>
              <a:gd name="T29" fmla="*/ 2062 h 6126"/>
              <a:gd name="T30" fmla="*/ 3564 w 6730"/>
              <a:gd name="T31" fmla="*/ 1832 h 6126"/>
              <a:gd name="T32" fmla="*/ 3682 w 6730"/>
              <a:gd name="T33" fmla="*/ 1614 h 6126"/>
              <a:gd name="T34" fmla="*/ 3874 w 6730"/>
              <a:gd name="T35" fmla="*/ 1438 h 6126"/>
              <a:gd name="T36" fmla="*/ 4134 w 6730"/>
              <a:gd name="T37" fmla="*/ 1303 h 6126"/>
              <a:gd name="T38" fmla="*/ 4496 w 6730"/>
              <a:gd name="T39" fmla="*/ 1161 h 6126"/>
              <a:gd name="T40" fmla="*/ 4586 w 6730"/>
              <a:gd name="T41" fmla="*/ 1076 h 6126"/>
              <a:gd name="T42" fmla="*/ 4544 w 6730"/>
              <a:gd name="T43" fmla="*/ 915 h 6126"/>
              <a:gd name="T44" fmla="*/ 4403 w 6730"/>
              <a:gd name="T45" fmla="*/ 742 h 6126"/>
              <a:gd name="T46" fmla="*/ 3957 w 6730"/>
              <a:gd name="T47" fmla="*/ 370 h 6126"/>
              <a:gd name="T48" fmla="*/ 3452 w 6730"/>
              <a:gd name="T49" fmla="*/ 12 h 6126"/>
              <a:gd name="T50" fmla="*/ 3317 w 6730"/>
              <a:gd name="T51" fmla="*/ 18 h 6126"/>
              <a:gd name="T52" fmla="*/ 3070 w 6730"/>
              <a:gd name="T53" fmla="*/ 341 h 6126"/>
              <a:gd name="T54" fmla="*/ 2591 w 6730"/>
              <a:gd name="T55" fmla="*/ 949 h 6126"/>
              <a:gd name="T56" fmla="*/ 2348 w 6730"/>
              <a:gd name="T57" fmla="*/ 1192 h 6126"/>
              <a:gd name="T58" fmla="*/ 2083 w 6730"/>
              <a:gd name="T59" fmla="*/ 1341 h 6126"/>
              <a:gd name="T60" fmla="*/ 1834 w 6730"/>
              <a:gd name="T61" fmla="*/ 1376 h 6126"/>
              <a:gd name="T62" fmla="*/ 1624 w 6730"/>
              <a:gd name="T63" fmla="*/ 1313 h 6126"/>
              <a:gd name="T64" fmla="*/ 1464 w 6730"/>
              <a:gd name="T65" fmla="*/ 1173 h 6126"/>
              <a:gd name="T66" fmla="*/ 1316 w 6730"/>
              <a:gd name="T67" fmla="*/ 887 h 6126"/>
              <a:gd name="T68" fmla="*/ 1154 w 6730"/>
              <a:gd name="T69" fmla="*/ 499 h 6126"/>
              <a:gd name="T70" fmla="*/ 956 w 6730"/>
              <a:gd name="T71" fmla="*/ 329 h 6126"/>
              <a:gd name="T72" fmla="*/ 720 w 6730"/>
              <a:gd name="T73" fmla="*/ 314 h 6126"/>
              <a:gd name="T74" fmla="*/ 415 w 6730"/>
              <a:gd name="T75" fmla="*/ 468 h 6126"/>
              <a:gd name="T76" fmla="*/ 165 w 6730"/>
              <a:gd name="T77" fmla="*/ 735 h 6126"/>
              <a:gd name="T78" fmla="*/ 54 w 6730"/>
              <a:gd name="T79" fmla="*/ 1038 h 6126"/>
              <a:gd name="T80" fmla="*/ 97 w 6730"/>
              <a:gd name="T81" fmla="*/ 1256 h 6126"/>
              <a:gd name="T82" fmla="*/ 320 w 6730"/>
              <a:gd name="T83" fmla="*/ 1444 h 6126"/>
              <a:gd name="T84" fmla="*/ 720 w 6730"/>
              <a:gd name="T85" fmla="*/ 1601 h 6126"/>
              <a:gd name="T86" fmla="*/ 957 w 6730"/>
              <a:gd name="T87" fmla="*/ 1746 h 6126"/>
              <a:gd name="T88" fmla="*/ 1084 w 6730"/>
              <a:gd name="T89" fmla="*/ 1921 h 6126"/>
              <a:gd name="T90" fmla="*/ 1124 w 6730"/>
              <a:gd name="T91" fmla="*/ 2146 h 6126"/>
              <a:gd name="T92" fmla="*/ 1057 w 6730"/>
              <a:gd name="T93" fmla="*/ 2388 h 6126"/>
              <a:gd name="T94" fmla="*/ 865 w 6730"/>
              <a:gd name="T95" fmla="*/ 2652 h 6126"/>
              <a:gd name="T96" fmla="*/ 266 w 6730"/>
              <a:gd name="T97" fmla="*/ 3180 h 6126"/>
              <a:gd name="T98" fmla="*/ 14 w 6730"/>
              <a:gd name="T99" fmla="*/ 3410 h 6126"/>
              <a:gd name="T100" fmla="*/ 30 w 6730"/>
              <a:gd name="T101" fmla="*/ 3589 h 6126"/>
              <a:gd name="T102" fmla="*/ 2215 w 6730"/>
              <a:gd name="T103" fmla="*/ 5763 h 6126"/>
              <a:gd name="T104" fmla="*/ 2547 w 6730"/>
              <a:gd name="T105" fmla="*/ 5965 h 6126"/>
              <a:gd name="T106" fmla="*/ 2907 w 6730"/>
              <a:gd name="T107" fmla="*/ 6086 h 6126"/>
              <a:gd name="T108" fmla="*/ 3280 w 6730"/>
              <a:gd name="T109" fmla="*/ 6126 h 6126"/>
              <a:gd name="T110" fmla="*/ 3654 w 6730"/>
              <a:gd name="T111" fmla="*/ 6086 h 6126"/>
              <a:gd name="T112" fmla="*/ 4014 w 6730"/>
              <a:gd name="T113" fmla="*/ 5965 h 6126"/>
              <a:gd name="T114" fmla="*/ 4346 w 6730"/>
              <a:gd name="T115" fmla="*/ 5763 h 6126"/>
              <a:gd name="T116" fmla="*/ 6696 w 6730"/>
              <a:gd name="T117" fmla="*/ 3428 h 6126"/>
              <a:gd name="T118" fmla="*/ 6727 w 6730"/>
              <a:gd name="T119" fmla="*/ 3279 h 6126"/>
              <a:gd name="T120" fmla="*/ 6542 w 6730"/>
              <a:gd name="T121" fmla="*/ 2999 h 6126"/>
              <a:gd name="T122" fmla="*/ 6030 w 6730"/>
              <a:gd name="T123" fmla="*/ 2403 h 6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730" h="6126">
                <a:moveTo>
                  <a:pt x="6030" y="2403"/>
                </a:moveTo>
                <a:lnTo>
                  <a:pt x="6030" y="2403"/>
                </a:lnTo>
                <a:lnTo>
                  <a:pt x="5999" y="2373"/>
                </a:lnTo>
                <a:lnTo>
                  <a:pt x="5970" y="2346"/>
                </a:lnTo>
                <a:lnTo>
                  <a:pt x="5942" y="2322"/>
                </a:lnTo>
                <a:lnTo>
                  <a:pt x="5917" y="2301"/>
                </a:lnTo>
                <a:lnTo>
                  <a:pt x="5893" y="2284"/>
                </a:lnTo>
                <a:lnTo>
                  <a:pt x="5870" y="2269"/>
                </a:lnTo>
                <a:lnTo>
                  <a:pt x="5851" y="2257"/>
                </a:lnTo>
                <a:lnTo>
                  <a:pt x="5832" y="2247"/>
                </a:lnTo>
                <a:lnTo>
                  <a:pt x="5815" y="2239"/>
                </a:lnTo>
                <a:lnTo>
                  <a:pt x="5800" y="2233"/>
                </a:lnTo>
                <a:lnTo>
                  <a:pt x="5786" y="2229"/>
                </a:lnTo>
                <a:lnTo>
                  <a:pt x="5774" y="2226"/>
                </a:lnTo>
                <a:lnTo>
                  <a:pt x="5763" y="2225"/>
                </a:lnTo>
                <a:lnTo>
                  <a:pt x="5753" y="2225"/>
                </a:lnTo>
                <a:lnTo>
                  <a:pt x="5744" y="2226"/>
                </a:lnTo>
                <a:lnTo>
                  <a:pt x="5737" y="2227"/>
                </a:lnTo>
                <a:lnTo>
                  <a:pt x="5737" y="2227"/>
                </a:lnTo>
                <a:lnTo>
                  <a:pt x="5726" y="2232"/>
                </a:lnTo>
                <a:lnTo>
                  <a:pt x="5714" y="2238"/>
                </a:lnTo>
                <a:lnTo>
                  <a:pt x="5703" y="2246"/>
                </a:lnTo>
                <a:lnTo>
                  <a:pt x="5692" y="2257"/>
                </a:lnTo>
                <a:lnTo>
                  <a:pt x="5682" y="2269"/>
                </a:lnTo>
                <a:lnTo>
                  <a:pt x="5672" y="2283"/>
                </a:lnTo>
                <a:lnTo>
                  <a:pt x="5662" y="2299"/>
                </a:lnTo>
                <a:lnTo>
                  <a:pt x="5652" y="2316"/>
                </a:lnTo>
                <a:lnTo>
                  <a:pt x="5643" y="2336"/>
                </a:lnTo>
                <a:lnTo>
                  <a:pt x="5633" y="2358"/>
                </a:lnTo>
                <a:lnTo>
                  <a:pt x="5612" y="2404"/>
                </a:lnTo>
                <a:lnTo>
                  <a:pt x="5593" y="2457"/>
                </a:lnTo>
                <a:lnTo>
                  <a:pt x="5571" y="2517"/>
                </a:lnTo>
                <a:lnTo>
                  <a:pt x="5571" y="2517"/>
                </a:lnTo>
                <a:lnTo>
                  <a:pt x="5553" y="2569"/>
                </a:lnTo>
                <a:lnTo>
                  <a:pt x="5532" y="2623"/>
                </a:lnTo>
                <a:lnTo>
                  <a:pt x="5510" y="2678"/>
                </a:lnTo>
                <a:lnTo>
                  <a:pt x="5487" y="2736"/>
                </a:lnTo>
                <a:lnTo>
                  <a:pt x="5487" y="2736"/>
                </a:lnTo>
                <a:lnTo>
                  <a:pt x="5472" y="2767"/>
                </a:lnTo>
                <a:lnTo>
                  <a:pt x="5457" y="2799"/>
                </a:lnTo>
                <a:lnTo>
                  <a:pt x="5442" y="2828"/>
                </a:lnTo>
                <a:lnTo>
                  <a:pt x="5426" y="2857"/>
                </a:lnTo>
                <a:lnTo>
                  <a:pt x="5410" y="2885"/>
                </a:lnTo>
                <a:lnTo>
                  <a:pt x="5393" y="2912"/>
                </a:lnTo>
                <a:lnTo>
                  <a:pt x="5376" y="2938"/>
                </a:lnTo>
                <a:lnTo>
                  <a:pt x="5358" y="2964"/>
                </a:lnTo>
                <a:lnTo>
                  <a:pt x="5340" y="2988"/>
                </a:lnTo>
                <a:lnTo>
                  <a:pt x="5322" y="3011"/>
                </a:lnTo>
                <a:lnTo>
                  <a:pt x="5302" y="3034"/>
                </a:lnTo>
                <a:lnTo>
                  <a:pt x="5283" y="3055"/>
                </a:lnTo>
                <a:lnTo>
                  <a:pt x="5262" y="3076"/>
                </a:lnTo>
                <a:lnTo>
                  <a:pt x="5242" y="3095"/>
                </a:lnTo>
                <a:lnTo>
                  <a:pt x="5221" y="3114"/>
                </a:lnTo>
                <a:lnTo>
                  <a:pt x="5199" y="3131"/>
                </a:lnTo>
                <a:lnTo>
                  <a:pt x="5178" y="3148"/>
                </a:lnTo>
                <a:lnTo>
                  <a:pt x="5155" y="3164"/>
                </a:lnTo>
                <a:lnTo>
                  <a:pt x="5132" y="3179"/>
                </a:lnTo>
                <a:lnTo>
                  <a:pt x="5108" y="3193"/>
                </a:lnTo>
                <a:lnTo>
                  <a:pt x="5083" y="3206"/>
                </a:lnTo>
                <a:lnTo>
                  <a:pt x="5059" y="3218"/>
                </a:lnTo>
                <a:lnTo>
                  <a:pt x="5034" y="3230"/>
                </a:lnTo>
                <a:lnTo>
                  <a:pt x="5008" y="3239"/>
                </a:lnTo>
                <a:lnTo>
                  <a:pt x="4982" y="3249"/>
                </a:lnTo>
                <a:lnTo>
                  <a:pt x="4954" y="3258"/>
                </a:lnTo>
                <a:lnTo>
                  <a:pt x="4926" y="3266"/>
                </a:lnTo>
                <a:lnTo>
                  <a:pt x="4898" y="3273"/>
                </a:lnTo>
                <a:lnTo>
                  <a:pt x="4870" y="3279"/>
                </a:lnTo>
                <a:lnTo>
                  <a:pt x="4841" y="3284"/>
                </a:lnTo>
                <a:lnTo>
                  <a:pt x="4810" y="3288"/>
                </a:lnTo>
                <a:lnTo>
                  <a:pt x="4780" y="3293"/>
                </a:lnTo>
                <a:lnTo>
                  <a:pt x="4780" y="3293"/>
                </a:lnTo>
                <a:lnTo>
                  <a:pt x="4751" y="3295"/>
                </a:lnTo>
                <a:lnTo>
                  <a:pt x="4723" y="3296"/>
                </a:lnTo>
                <a:lnTo>
                  <a:pt x="4694" y="3297"/>
                </a:lnTo>
                <a:lnTo>
                  <a:pt x="4666" y="3296"/>
                </a:lnTo>
                <a:lnTo>
                  <a:pt x="4637" y="3295"/>
                </a:lnTo>
                <a:lnTo>
                  <a:pt x="4609" y="3293"/>
                </a:lnTo>
                <a:lnTo>
                  <a:pt x="4581" y="3289"/>
                </a:lnTo>
                <a:lnTo>
                  <a:pt x="4553" y="3286"/>
                </a:lnTo>
                <a:lnTo>
                  <a:pt x="4524" y="3281"/>
                </a:lnTo>
                <a:lnTo>
                  <a:pt x="4496" y="3275"/>
                </a:lnTo>
                <a:lnTo>
                  <a:pt x="4468" y="3269"/>
                </a:lnTo>
                <a:lnTo>
                  <a:pt x="4441" y="3260"/>
                </a:lnTo>
                <a:lnTo>
                  <a:pt x="4413" y="3253"/>
                </a:lnTo>
                <a:lnTo>
                  <a:pt x="4385" y="3243"/>
                </a:lnTo>
                <a:lnTo>
                  <a:pt x="4357" y="3232"/>
                </a:lnTo>
                <a:lnTo>
                  <a:pt x="4329" y="3221"/>
                </a:lnTo>
                <a:lnTo>
                  <a:pt x="4302" y="3208"/>
                </a:lnTo>
                <a:lnTo>
                  <a:pt x="4274" y="3195"/>
                </a:lnTo>
                <a:lnTo>
                  <a:pt x="4247" y="3181"/>
                </a:lnTo>
                <a:lnTo>
                  <a:pt x="4220" y="3166"/>
                </a:lnTo>
                <a:lnTo>
                  <a:pt x="4192" y="3151"/>
                </a:lnTo>
                <a:lnTo>
                  <a:pt x="4165" y="3133"/>
                </a:lnTo>
                <a:lnTo>
                  <a:pt x="4138" y="3116"/>
                </a:lnTo>
                <a:lnTo>
                  <a:pt x="4110" y="3098"/>
                </a:lnTo>
                <a:lnTo>
                  <a:pt x="4083" y="3078"/>
                </a:lnTo>
                <a:lnTo>
                  <a:pt x="4057" y="3057"/>
                </a:lnTo>
                <a:lnTo>
                  <a:pt x="4030" y="3036"/>
                </a:lnTo>
                <a:lnTo>
                  <a:pt x="4003" y="3014"/>
                </a:lnTo>
                <a:lnTo>
                  <a:pt x="3977" y="2990"/>
                </a:lnTo>
                <a:lnTo>
                  <a:pt x="3950" y="2966"/>
                </a:lnTo>
                <a:lnTo>
                  <a:pt x="3924" y="2942"/>
                </a:lnTo>
                <a:lnTo>
                  <a:pt x="3897" y="2916"/>
                </a:lnTo>
                <a:lnTo>
                  <a:pt x="3897" y="2916"/>
                </a:lnTo>
                <a:lnTo>
                  <a:pt x="3872" y="2890"/>
                </a:lnTo>
                <a:lnTo>
                  <a:pt x="3847" y="2862"/>
                </a:lnTo>
                <a:lnTo>
                  <a:pt x="3822" y="2836"/>
                </a:lnTo>
                <a:lnTo>
                  <a:pt x="3799" y="2809"/>
                </a:lnTo>
                <a:lnTo>
                  <a:pt x="3778" y="2783"/>
                </a:lnTo>
                <a:lnTo>
                  <a:pt x="3756" y="2756"/>
                </a:lnTo>
                <a:lnTo>
                  <a:pt x="3736" y="2729"/>
                </a:lnTo>
                <a:lnTo>
                  <a:pt x="3716" y="2702"/>
                </a:lnTo>
                <a:lnTo>
                  <a:pt x="3698" y="2675"/>
                </a:lnTo>
                <a:lnTo>
                  <a:pt x="3679" y="2648"/>
                </a:lnTo>
                <a:lnTo>
                  <a:pt x="3663" y="2621"/>
                </a:lnTo>
                <a:lnTo>
                  <a:pt x="3647" y="2594"/>
                </a:lnTo>
                <a:lnTo>
                  <a:pt x="3633" y="2567"/>
                </a:lnTo>
                <a:lnTo>
                  <a:pt x="3619" y="2538"/>
                </a:lnTo>
                <a:lnTo>
                  <a:pt x="3604" y="2511"/>
                </a:lnTo>
                <a:lnTo>
                  <a:pt x="3593" y="2484"/>
                </a:lnTo>
                <a:lnTo>
                  <a:pt x="3582" y="2456"/>
                </a:lnTo>
                <a:lnTo>
                  <a:pt x="3571" y="2428"/>
                </a:lnTo>
                <a:lnTo>
                  <a:pt x="3561" y="2401"/>
                </a:lnTo>
                <a:lnTo>
                  <a:pt x="3552" y="2373"/>
                </a:lnTo>
                <a:lnTo>
                  <a:pt x="3545" y="2345"/>
                </a:lnTo>
                <a:lnTo>
                  <a:pt x="3538" y="2316"/>
                </a:lnTo>
                <a:lnTo>
                  <a:pt x="3533" y="2288"/>
                </a:lnTo>
                <a:lnTo>
                  <a:pt x="3528" y="2260"/>
                </a:lnTo>
                <a:lnTo>
                  <a:pt x="3523" y="2232"/>
                </a:lnTo>
                <a:lnTo>
                  <a:pt x="3520" y="2204"/>
                </a:lnTo>
                <a:lnTo>
                  <a:pt x="3518" y="2175"/>
                </a:lnTo>
                <a:lnTo>
                  <a:pt x="3517" y="2147"/>
                </a:lnTo>
                <a:lnTo>
                  <a:pt x="3517" y="2119"/>
                </a:lnTo>
                <a:lnTo>
                  <a:pt x="3518" y="2091"/>
                </a:lnTo>
                <a:lnTo>
                  <a:pt x="3519" y="2062"/>
                </a:lnTo>
                <a:lnTo>
                  <a:pt x="3521" y="2034"/>
                </a:lnTo>
                <a:lnTo>
                  <a:pt x="3521" y="2034"/>
                </a:lnTo>
                <a:lnTo>
                  <a:pt x="3524" y="2003"/>
                </a:lnTo>
                <a:lnTo>
                  <a:pt x="3529" y="1973"/>
                </a:lnTo>
                <a:lnTo>
                  <a:pt x="3534" y="1944"/>
                </a:lnTo>
                <a:lnTo>
                  <a:pt x="3541" y="1914"/>
                </a:lnTo>
                <a:lnTo>
                  <a:pt x="3547" y="1886"/>
                </a:lnTo>
                <a:lnTo>
                  <a:pt x="3556" y="1859"/>
                </a:lnTo>
                <a:lnTo>
                  <a:pt x="3564" y="1832"/>
                </a:lnTo>
                <a:lnTo>
                  <a:pt x="3573" y="1805"/>
                </a:lnTo>
                <a:lnTo>
                  <a:pt x="3584" y="1780"/>
                </a:lnTo>
                <a:lnTo>
                  <a:pt x="3595" y="1754"/>
                </a:lnTo>
                <a:lnTo>
                  <a:pt x="3608" y="1729"/>
                </a:lnTo>
                <a:lnTo>
                  <a:pt x="3621" y="1705"/>
                </a:lnTo>
                <a:lnTo>
                  <a:pt x="3635" y="1681"/>
                </a:lnTo>
                <a:lnTo>
                  <a:pt x="3650" y="1659"/>
                </a:lnTo>
                <a:lnTo>
                  <a:pt x="3665" y="1636"/>
                </a:lnTo>
                <a:lnTo>
                  <a:pt x="3682" y="1614"/>
                </a:lnTo>
                <a:lnTo>
                  <a:pt x="3700" y="1593"/>
                </a:lnTo>
                <a:lnTo>
                  <a:pt x="3718" y="1571"/>
                </a:lnTo>
                <a:lnTo>
                  <a:pt x="3738" y="1550"/>
                </a:lnTo>
                <a:lnTo>
                  <a:pt x="3758" y="1531"/>
                </a:lnTo>
                <a:lnTo>
                  <a:pt x="3780" y="1511"/>
                </a:lnTo>
                <a:lnTo>
                  <a:pt x="3802" y="1492"/>
                </a:lnTo>
                <a:lnTo>
                  <a:pt x="3825" y="1473"/>
                </a:lnTo>
                <a:lnTo>
                  <a:pt x="3849" y="1455"/>
                </a:lnTo>
                <a:lnTo>
                  <a:pt x="3874" y="1438"/>
                </a:lnTo>
                <a:lnTo>
                  <a:pt x="3900" y="1420"/>
                </a:lnTo>
                <a:lnTo>
                  <a:pt x="3927" y="1404"/>
                </a:lnTo>
                <a:lnTo>
                  <a:pt x="3955" y="1388"/>
                </a:lnTo>
                <a:lnTo>
                  <a:pt x="3985" y="1372"/>
                </a:lnTo>
                <a:lnTo>
                  <a:pt x="4015" y="1356"/>
                </a:lnTo>
                <a:lnTo>
                  <a:pt x="4047" y="1341"/>
                </a:lnTo>
                <a:lnTo>
                  <a:pt x="4078" y="1327"/>
                </a:lnTo>
                <a:lnTo>
                  <a:pt x="4078" y="1327"/>
                </a:lnTo>
                <a:lnTo>
                  <a:pt x="4134" y="1303"/>
                </a:lnTo>
                <a:lnTo>
                  <a:pt x="4190" y="1282"/>
                </a:lnTo>
                <a:lnTo>
                  <a:pt x="4244" y="1261"/>
                </a:lnTo>
                <a:lnTo>
                  <a:pt x="4297" y="1243"/>
                </a:lnTo>
                <a:lnTo>
                  <a:pt x="4297" y="1243"/>
                </a:lnTo>
                <a:lnTo>
                  <a:pt x="4355" y="1221"/>
                </a:lnTo>
                <a:lnTo>
                  <a:pt x="4408" y="1200"/>
                </a:lnTo>
                <a:lnTo>
                  <a:pt x="4456" y="1181"/>
                </a:lnTo>
                <a:lnTo>
                  <a:pt x="4477" y="1171"/>
                </a:lnTo>
                <a:lnTo>
                  <a:pt x="4496" y="1161"/>
                </a:lnTo>
                <a:lnTo>
                  <a:pt x="4515" y="1152"/>
                </a:lnTo>
                <a:lnTo>
                  <a:pt x="4530" y="1142"/>
                </a:lnTo>
                <a:lnTo>
                  <a:pt x="4545" y="1131"/>
                </a:lnTo>
                <a:lnTo>
                  <a:pt x="4557" y="1121"/>
                </a:lnTo>
                <a:lnTo>
                  <a:pt x="4567" y="1110"/>
                </a:lnTo>
                <a:lnTo>
                  <a:pt x="4575" y="1100"/>
                </a:lnTo>
                <a:lnTo>
                  <a:pt x="4582" y="1088"/>
                </a:lnTo>
                <a:lnTo>
                  <a:pt x="4586" y="1076"/>
                </a:lnTo>
                <a:lnTo>
                  <a:pt x="4586" y="1076"/>
                </a:lnTo>
                <a:lnTo>
                  <a:pt x="4588" y="1062"/>
                </a:lnTo>
                <a:lnTo>
                  <a:pt x="4589" y="1046"/>
                </a:lnTo>
                <a:lnTo>
                  <a:pt x="4587" y="1030"/>
                </a:lnTo>
                <a:lnTo>
                  <a:pt x="4584" y="1013"/>
                </a:lnTo>
                <a:lnTo>
                  <a:pt x="4580" y="996"/>
                </a:lnTo>
                <a:lnTo>
                  <a:pt x="4573" y="976"/>
                </a:lnTo>
                <a:lnTo>
                  <a:pt x="4564" y="957"/>
                </a:lnTo>
                <a:lnTo>
                  <a:pt x="4555" y="936"/>
                </a:lnTo>
                <a:lnTo>
                  <a:pt x="4544" y="915"/>
                </a:lnTo>
                <a:lnTo>
                  <a:pt x="4531" y="895"/>
                </a:lnTo>
                <a:lnTo>
                  <a:pt x="4517" y="873"/>
                </a:lnTo>
                <a:lnTo>
                  <a:pt x="4502" y="851"/>
                </a:lnTo>
                <a:lnTo>
                  <a:pt x="4484" y="830"/>
                </a:lnTo>
                <a:lnTo>
                  <a:pt x="4467" y="808"/>
                </a:lnTo>
                <a:lnTo>
                  <a:pt x="4447" y="786"/>
                </a:lnTo>
                <a:lnTo>
                  <a:pt x="4427" y="766"/>
                </a:lnTo>
                <a:lnTo>
                  <a:pt x="4427" y="766"/>
                </a:lnTo>
                <a:lnTo>
                  <a:pt x="4403" y="742"/>
                </a:lnTo>
                <a:lnTo>
                  <a:pt x="4373" y="715"/>
                </a:lnTo>
                <a:lnTo>
                  <a:pt x="4338" y="682"/>
                </a:lnTo>
                <a:lnTo>
                  <a:pt x="4298" y="647"/>
                </a:lnTo>
                <a:lnTo>
                  <a:pt x="4252" y="608"/>
                </a:lnTo>
                <a:lnTo>
                  <a:pt x="4201" y="565"/>
                </a:lnTo>
                <a:lnTo>
                  <a:pt x="4146" y="521"/>
                </a:lnTo>
                <a:lnTo>
                  <a:pt x="4088" y="472"/>
                </a:lnTo>
                <a:lnTo>
                  <a:pt x="4024" y="422"/>
                </a:lnTo>
                <a:lnTo>
                  <a:pt x="3957" y="370"/>
                </a:lnTo>
                <a:lnTo>
                  <a:pt x="3885" y="315"/>
                </a:lnTo>
                <a:lnTo>
                  <a:pt x="3810" y="260"/>
                </a:lnTo>
                <a:lnTo>
                  <a:pt x="3732" y="202"/>
                </a:lnTo>
                <a:lnTo>
                  <a:pt x="3651" y="145"/>
                </a:lnTo>
                <a:lnTo>
                  <a:pt x="3568" y="85"/>
                </a:lnTo>
                <a:lnTo>
                  <a:pt x="3481" y="27"/>
                </a:lnTo>
                <a:lnTo>
                  <a:pt x="3481" y="27"/>
                </a:lnTo>
                <a:lnTo>
                  <a:pt x="3467" y="18"/>
                </a:lnTo>
                <a:lnTo>
                  <a:pt x="3452" y="12"/>
                </a:lnTo>
                <a:lnTo>
                  <a:pt x="3438" y="6"/>
                </a:lnTo>
                <a:lnTo>
                  <a:pt x="3422" y="3"/>
                </a:lnTo>
                <a:lnTo>
                  <a:pt x="3406" y="0"/>
                </a:lnTo>
                <a:lnTo>
                  <a:pt x="3391" y="0"/>
                </a:lnTo>
                <a:lnTo>
                  <a:pt x="3376" y="1"/>
                </a:lnTo>
                <a:lnTo>
                  <a:pt x="3361" y="3"/>
                </a:lnTo>
                <a:lnTo>
                  <a:pt x="3345" y="6"/>
                </a:lnTo>
                <a:lnTo>
                  <a:pt x="3331" y="12"/>
                </a:lnTo>
                <a:lnTo>
                  <a:pt x="3317" y="18"/>
                </a:lnTo>
                <a:lnTo>
                  <a:pt x="3304" y="26"/>
                </a:lnTo>
                <a:lnTo>
                  <a:pt x="3291" y="36"/>
                </a:lnTo>
                <a:lnTo>
                  <a:pt x="3279" y="45"/>
                </a:lnTo>
                <a:lnTo>
                  <a:pt x="3269" y="57"/>
                </a:lnTo>
                <a:lnTo>
                  <a:pt x="3259" y="70"/>
                </a:lnTo>
                <a:lnTo>
                  <a:pt x="3259" y="70"/>
                </a:lnTo>
                <a:lnTo>
                  <a:pt x="3196" y="163"/>
                </a:lnTo>
                <a:lnTo>
                  <a:pt x="3133" y="253"/>
                </a:lnTo>
                <a:lnTo>
                  <a:pt x="3070" y="341"/>
                </a:lnTo>
                <a:lnTo>
                  <a:pt x="3010" y="425"/>
                </a:lnTo>
                <a:lnTo>
                  <a:pt x="2950" y="505"/>
                </a:lnTo>
                <a:lnTo>
                  <a:pt x="2891" y="582"/>
                </a:lnTo>
                <a:lnTo>
                  <a:pt x="2835" y="653"/>
                </a:lnTo>
                <a:lnTo>
                  <a:pt x="2781" y="721"/>
                </a:lnTo>
                <a:lnTo>
                  <a:pt x="2729" y="785"/>
                </a:lnTo>
                <a:lnTo>
                  <a:pt x="2680" y="845"/>
                </a:lnTo>
                <a:lnTo>
                  <a:pt x="2635" y="899"/>
                </a:lnTo>
                <a:lnTo>
                  <a:pt x="2591" y="949"/>
                </a:lnTo>
                <a:lnTo>
                  <a:pt x="2552" y="993"/>
                </a:lnTo>
                <a:lnTo>
                  <a:pt x="2518" y="1031"/>
                </a:lnTo>
                <a:lnTo>
                  <a:pt x="2487" y="1065"/>
                </a:lnTo>
                <a:lnTo>
                  <a:pt x="2460" y="1092"/>
                </a:lnTo>
                <a:lnTo>
                  <a:pt x="2460" y="1092"/>
                </a:lnTo>
                <a:lnTo>
                  <a:pt x="2439" y="1114"/>
                </a:lnTo>
                <a:lnTo>
                  <a:pt x="2411" y="1137"/>
                </a:lnTo>
                <a:lnTo>
                  <a:pt x="2381" y="1163"/>
                </a:lnTo>
                <a:lnTo>
                  <a:pt x="2348" y="1192"/>
                </a:lnTo>
                <a:lnTo>
                  <a:pt x="2311" y="1219"/>
                </a:lnTo>
                <a:lnTo>
                  <a:pt x="2271" y="1246"/>
                </a:lnTo>
                <a:lnTo>
                  <a:pt x="2227" y="1273"/>
                </a:lnTo>
                <a:lnTo>
                  <a:pt x="2206" y="1286"/>
                </a:lnTo>
                <a:lnTo>
                  <a:pt x="2182" y="1298"/>
                </a:lnTo>
                <a:lnTo>
                  <a:pt x="2158" y="1310"/>
                </a:lnTo>
                <a:lnTo>
                  <a:pt x="2134" y="1321"/>
                </a:lnTo>
                <a:lnTo>
                  <a:pt x="2109" y="1331"/>
                </a:lnTo>
                <a:lnTo>
                  <a:pt x="2083" y="1341"/>
                </a:lnTo>
                <a:lnTo>
                  <a:pt x="2057" y="1350"/>
                </a:lnTo>
                <a:lnTo>
                  <a:pt x="2031" y="1357"/>
                </a:lnTo>
                <a:lnTo>
                  <a:pt x="2004" y="1364"/>
                </a:lnTo>
                <a:lnTo>
                  <a:pt x="1977" y="1369"/>
                </a:lnTo>
                <a:lnTo>
                  <a:pt x="1949" y="1374"/>
                </a:lnTo>
                <a:lnTo>
                  <a:pt x="1921" y="1376"/>
                </a:lnTo>
                <a:lnTo>
                  <a:pt x="1892" y="1378"/>
                </a:lnTo>
                <a:lnTo>
                  <a:pt x="1863" y="1378"/>
                </a:lnTo>
                <a:lnTo>
                  <a:pt x="1834" y="1376"/>
                </a:lnTo>
                <a:lnTo>
                  <a:pt x="1805" y="1373"/>
                </a:lnTo>
                <a:lnTo>
                  <a:pt x="1774" y="1368"/>
                </a:lnTo>
                <a:lnTo>
                  <a:pt x="1745" y="1362"/>
                </a:lnTo>
                <a:lnTo>
                  <a:pt x="1745" y="1362"/>
                </a:lnTo>
                <a:lnTo>
                  <a:pt x="1719" y="1354"/>
                </a:lnTo>
                <a:lnTo>
                  <a:pt x="1693" y="1346"/>
                </a:lnTo>
                <a:lnTo>
                  <a:pt x="1669" y="1336"/>
                </a:lnTo>
                <a:lnTo>
                  <a:pt x="1647" y="1325"/>
                </a:lnTo>
                <a:lnTo>
                  <a:pt x="1624" y="1313"/>
                </a:lnTo>
                <a:lnTo>
                  <a:pt x="1603" y="1301"/>
                </a:lnTo>
                <a:lnTo>
                  <a:pt x="1583" y="1288"/>
                </a:lnTo>
                <a:lnTo>
                  <a:pt x="1563" y="1273"/>
                </a:lnTo>
                <a:lnTo>
                  <a:pt x="1545" y="1259"/>
                </a:lnTo>
                <a:lnTo>
                  <a:pt x="1527" y="1243"/>
                </a:lnTo>
                <a:lnTo>
                  <a:pt x="1510" y="1226"/>
                </a:lnTo>
                <a:lnTo>
                  <a:pt x="1494" y="1209"/>
                </a:lnTo>
                <a:lnTo>
                  <a:pt x="1479" y="1192"/>
                </a:lnTo>
                <a:lnTo>
                  <a:pt x="1464" y="1173"/>
                </a:lnTo>
                <a:lnTo>
                  <a:pt x="1450" y="1155"/>
                </a:lnTo>
                <a:lnTo>
                  <a:pt x="1437" y="1136"/>
                </a:lnTo>
                <a:lnTo>
                  <a:pt x="1424" y="1117"/>
                </a:lnTo>
                <a:lnTo>
                  <a:pt x="1412" y="1096"/>
                </a:lnTo>
                <a:lnTo>
                  <a:pt x="1390" y="1056"/>
                </a:lnTo>
                <a:lnTo>
                  <a:pt x="1369" y="1014"/>
                </a:lnTo>
                <a:lnTo>
                  <a:pt x="1350" y="972"/>
                </a:lnTo>
                <a:lnTo>
                  <a:pt x="1332" y="929"/>
                </a:lnTo>
                <a:lnTo>
                  <a:pt x="1316" y="887"/>
                </a:lnTo>
                <a:lnTo>
                  <a:pt x="1286" y="805"/>
                </a:lnTo>
                <a:lnTo>
                  <a:pt x="1286" y="805"/>
                </a:lnTo>
                <a:lnTo>
                  <a:pt x="1250" y="708"/>
                </a:lnTo>
                <a:lnTo>
                  <a:pt x="1232" y="661"/>
                </a:lnTo>
                <a:lnTo>
                  <a:pt x="1212" y="614"/>
                </a:lnTo>
                <a:lnTo>
                  <a:pt x="1212" y="614"/>
                </a:lnTo>
                <a:lnTo>
                  <a:pt x="1193" y="572"/>
                </a:lnTo>
                <a:lnTo>
                  <a:pt x="1173" y="534"/>
                </a:lnTo>
                <a:lnTo>
                  <a:pt x="1154" y="499"/>
                </a:lnTo>
                <a:lnTo>
                  <a:pt x="1133" y="469"/>
                </a:lnTo>
                <a:lnTo>
                  <a:pt x="1112" y="442"/>
                </a:lnTo>
                <a:lnTo>
                  <a:pt x="1092" y="417"/>
                </a:lnTo>
                <a:lnTo>
                  <a:pt x="1071" y="396"/>
                </a:lnTo>
                <a:lnTo>
                  <a:pt x="1049" y="378"/>
                </a:lnTo>
                <a:lnTo>
                  <a:pt x="1027" y="363"/>
                </a:lnTo>
                <a:lnTo>
                  <a:pt x="1004" y="349"/>
                </a:lnTo>
                <a:lnTo>
                  <a:pt x="980" y="338"/>
                </a:lnTo>
                <a:lnTo>
                  <a:pt x="956" y="329"/>
                </a:lnTo>
                <a:lnTo>
                  <a:pt x="931" y="322"/>
                </a:lnTo>
                <a:lnTo>
                  <a:pt x="905" y="315"/>
                </a:lnTo>
                <a:lnTo>
                  <a:pt x="878" y="311"/>
                </a:lnTo>
                <a:lnTo>
                  <a:pt x="851" y="307"/>
                </a:lnTo>
                <a:lnTo>
                  <a:pt x="851" y="307"/>
                </a:lnTo>
                <a:lnTo>
                  <a:pt x="819" y="305"/>
                </a:lnTo>
                <a:lnTo>
                  <a:pt x="786" y="306"/>
                </a:lnTo>
                <a:lnTo>
                  <a:pt x="753" y="309"/>
                </a:lnTo>
                <a:lnTo>
                  <a:pt x="720" y="314"/>
                </a:lnTo>
                <a:lnTo>
                  <a:pt x="687" y="322"/>
                </a:lnTo>
                <a:lnTo>
                  <a:pt x="653" y="331"/>
                </a:lnTo>
                <a:lnTo>
                  <a:pt x="619" y="344"/>
                </a:lnTo>
                <a:lnTo>
                  <a:pt x="586" y="358"/>
                </a:lnTo>
                <a:lnTo>
                  <a:pt x="552" y="376"/>
                </a:lnTo>
                <a:lnTo>
                  <a:pt x="517" y="395"/>
                </a:lnTo>
                <a:lnTo>
                  <a:pt x="484" y="417"/>
                </a:lnTo>
                <a:lnTo>
                  <a:pt x="449" y="442"/>
                </a:lnTo>
                <a:lnTo>
                  <a:pt x="415" y="468"/>
                </a:lnTo>
                <a:lnTo>
                  <a:pt x="380" y="497"/>
                </a:lnTo>
                <a:lnTo>
                  <a:pt x="345" y="529"/>
                </a:lnTo>
                <a:lnTo>
                  <a:pt x="311" y="562"/>
                </a:lnTo>
                <a:lnTo>
                  <a:pt x="311" y="562"/>
                </a:lnTo>
                <a:lnTo>
                  <a:pt x="277" y="597"/>
                </a:lnTo>
                <a:lnTo>
                  <a:pt x="246" y="631"/>
                </a:lnTo>
                <a:lnTo>
                  <a:pt x="216" y="666"/>
                </a:lnTo>
                <a:lnTo>
                  <a:pt x="189" y="701"/>
                </a:lnTo>
                <a:lnTo>
                  <a:pt x="165" y="735"/>
                </a:lnTo>
                <a:lnTo>
                  <a:pt x="144" y="769"/>
                </a:lnTo>
                <a:lnTo>
                  <a:pt x="124" y="804"/>
                </a:lnTo>
                <a:lnTo>
                  <a:pt x="107" y="837"/>
                </a:lnTo>
                <a:lnTo>
                  <a:pt x="92" y="871"/>
                </a:lnTo>
                <a:lnTo>
                  <a:pt x="80" y="905"/>
                </a:lnTo>
                <a:lnTo>
                  <a:pt x="70" y="938"/>
                </a:lnTo>
                <a:lnTo>
                  <a:pt x="62" y="972"/>
                </a:lnTo>
                <a:lnTo>
                  <a:pt x="57" y="1005"/>
                </a:lnTo>
                <a:lnTo>
                  <a:pt x="54" y="1038"/>
                </a:lnTo>
                <a:lnTo>
                  <a:pt x="54" y="1070"/>
                </a:lnTo>
                <a:lnTo>
                  <a:pt x="56" y="1103"/>
                </a:lnTo>
                <a:lnTo>
                  <a:pt x="56" y="1103"/>
                </a:lnTo>
                <a:lnTo>
                  <a:pt x="59" y="1131"/>
                </a:lnTo>
                <a:lnTo>
                  <a:pt x="63" y="1157"/>
                </a:lnTo>
                <a:lnTo>
                  <a:pt x="70" y="1183"/>
                </a:lnTo>
                <a:lnTo>
                  <a:pt x="76" y="1208"/>
                </a:lnTo>
                <a:lnTo>
                  <a:pt x="86" y="1232"/>
                </a:lnTo>
                <a:lnTo>
                  <a:pt x="97" y="1256"/>
                </a:lnTo>
                <a:lnTo>
                  <a:pt x="110" y="1278"/>
                </a:lnTo>
                <a:lnTo>
                  <a:pt x="126" y="1301"/>
                </a:lnTo>
                <a:lnTo>
                  <a:pt x="145" y="1323"/>
                </a:lnTo>
                <a:lnTo>
                  <a:pt x="165" y="1343"/>
                </a:lnTo>
                <a:lnTo>
                  <a:pt x="189" y="1365"/>
                </a:lnTo>
                <a:lnTo>
                  <a:pt x="216" y="1385"/>
                </a:lnTo>
                <a:lnTo>
                  <a:pt x="248" y="1405"/>
                </a:lnTo>
                <a:lnTo>
                  <a:pt x="281" y="1425"/>
                </a:lnTo>
                <a:lnTo>
                  <a:pt x="320" y="1444"/>
                </a:lnTo>
                <a:lnTo>
                  <a:pt x="361" y="1464"/>
                </a:lnTo>
                <a:lnTo>
                  <a:pt x="361" y="1464"/>
                </a:lnTo>
                <a:lnTo>
                  <a:pt x="409" y="1484"/>
                </a:lnTo>
                <a:lnTo>
                  <a:pt x="457" y="1503"/>
                </a:lnTo>
                <a:lnTo>
                  <a:pt x="552" y="1537"/>
                </a:lnTo>
                <a:lnTo>
                  <a:pt x="552" y="1537"/>
                </a:lnTo>
                <a:lnTo>
                  <a:pt x="636" y="1568"/>
                </a:lnTo>
                <a:lnTo>
                  <a:pt x="678" y="1584"/>
                </a:lnTo>
                <a:lnTo>
                  <a:pt x="720" y="1601"/>
                </a:lnTo>
                <a:lnTo>
                  <a:pt x="762" y="1621"/>
                </a:lnTo>
                <a:lnTo>
                  <a:pt x="804" y="1641"/>
                </a:lnTo>
                <a:lnTo>
                  <a:pt x="845" y="1664"/>
                </a:lnTo>
                <a:lnTo>
                  <a:pt x="864" y="1676"/>
                </a:lnTo>
                <a:lnTo>
                  <a:pt x="884" y="1689"/>
                </a:lnTo>
                <a:lnTo>
                  <a:pt x="903" y="1702"/>
                </a:lnTo>
                <a:lnTo>
                  <a:pt x="922" y="1716"/>
                </a:lnTo>
                <a:lnTo>
                  <a:pt x="940" y="1731"/>
                </a:lnTo>
                <a:lnTo>
                  <a:pt x="957" y="1746"/>
                </a:lnTo>
                <a:lnTo>
                  <a:pt x="975" y="1763"/>
                </a:lnTo>
                <a:lnTo>
                  <a:pt x="991" y="1779"/>
                </a:lnTo>
                <a:lnTo>
                  <a:pt x="1006" y="1796"/>
                </a:lnTo>
                <a:lnTo>
                  <a:pt x="1021" y="1815"/>
                </a:lnTo>
                <a:lnTo>
                  <a:pt x="1035" y="1834"/>
                </a:lnTo>
                <a:lnTo>
                  <a:pt x="1049" y="1855"/>
                </a:lnTo>
                <a:lnTo>
                  <a:pt x="1061" y="1876"/>
                </a:lnTo>
                <a:lnTo>
                  <a:pt x="1073" y="1898"/>
                </a:lnTo>
                <a:lnTo>
                  <a:pt x="1084" y="1921"/>
                </a:lnTo>
                <a:lnTo>
                  <a:pt x="1093" y="1946"/>
                </a:lnTo>
                <a:lnTo>
                  <a:pt x="1101" y="1971"/>
                </a:lnTo>
                <a:lnTo>
                  <a:pt x="1109" y="1997"/>
                </a:lnTo>
                <a:lnTo>
                  <a:pt x="1109" y="1997"/>
                </a:lnTo>
                <a:lnTo>
                  <a:pt x="1117" y="2027"/>
                </a:lnTo>
                <a:lnTo>
                  <a:pt x="1121" y="2057"/>
                </a:lnTo>
                <a:lnTo>
                  <a:pt x="1124" y="2088"/>
                </a:lnTo>
                <a:lnTo>
                  <a:pt x="1125" y="2117"/>
                </a:lnTo>
                <a:lnTo>
                  <a:pt x="1124" y="2146"/>
                </a:lnTo>
                <a:lnTo>
                  <a:pt x="1122" y="2175"/>
                </a:lnTo>
                <a:lnTo>
                  <a:pt x="1119" y="2204"/>
                </a:lnTo>
                <a:lnTo>
                  <a:pt x="1113" y="2231"/>
                </a:lnTo>
                <a:lnTo>
                  <a:pt x="1107" y="2259"/>
                </a:lnTo>
                <a:lnTo>
                  <a:pt x="1098" y="2286"/>
                </a:lnTo>
                <a:lnTo>
                  <a:pt x="1090" y="2312"/>
                </a:lnTo>
                <a:lnTo>
                  <a:pt x="1080" y="2338"/>
                </a:lnTo>
                <a:lnTo>
                  <a:pt x="1069" y="2363"/>
                </a:lnTo>
                <a:lnTo>
                  <a:pt x="1057" y="2388"/>
                </a:lnTo>
                <a:lnTo>
                  <a:pt x="1045" y="2412"/>
                </a:lnTo>
                <a:lnTo>
                  <a:pt x="1032" y="2434"/>
                </a:lnTo>
                <a:lnTo>
                  <a:pt x="1019" y="2457"/>
                </a:lnTo>
                <a:lnTo>
                  <a:pt x="1005" y="2479"/>
                </a:lnTo>
                <a:lnTo>
                  <a:pt x="976" y="2520"/>
                </a:lnTo>
                <a:lnTo>
                  <a:pt x="947" y="2559"/>
                </a:lnTo>
                <a:lnTo>
                  <a:pt x="918" y="2594"/>
                </a:lnTo>
                <a:lnTo>
                  <a:pt x="890" y="2625"/>
                </a:lnTo>
                <a:lnTo>
                  <a:pt x="865" y="2652"/>
                </a:lnTo>
                <a:lnTo>
                  <a:pt x="823" y="2696"/>
                </a:lnTo>
                <a:lnTo>
                  <a:pt x="823" y="2696"/>
                </a:lnTo>
                <a:lnTo>
                  <a:pt x="774" y="2742"/>
                </a:lnTo>
                <a:lnTo>
                  <a:pt x="710" y="2802"/>
                </a:lnTo>
                <a:lnTo>
                  <a:pt x="631" y="2872"/>
                </a:lnTo>
                <a:lnTo>
                  <a:pt x="540" y="2952"/>
                </a:lnTo>
                <a:lnTo>
                  <a:pt x="437" y="3040"/>
                </a:lnTo>
                <a:lnTo>
                  <a:pt x="325" y="3132"/>
                </a:lnTo>
                <a:lnTo>
                  <a:pt x="266" y="3180"/>
                </a:lnTo>
                <a:lnTo>
                  <a:pt x="204" y="3229"/>
                </a:lnTo>
                <a:lnTo>
                  <a:pt x="143" y="3276"/>
                </a:lnTo>
                <a:lnTo>
                  <a:pt x="79" y="3325"/>
                </a:lnTo>
                <a:lnTo>
                  <a:pt x="79" y="3325"/>
                </a:lnTo>
                <a:lnTo>
                  <a:pt x="61" y="3340"/>
                </a:lnTo>
                <a:lnTo>
                  <a:pt x="46" y="3355"/>
                </a:lnTo>
                <a:lnTo>
                  <a:pt x="33" y="3373"/>
                </a:lnTo>
                <a:lnTo>
                  <a:pt x="22" y="3391"/>
                </a:lnTo>
                <a:lnTo>
                  <a:pt x="14" y="3410"/>
                </a:lnTo>
                <a:lnTo>
                  <a:pt x="7" y="3429"/>
                </a:lnTo>
                <a:lnTo>
                  <a:pt x="2" y="3450"/>
                </a:lnTo>
                <a:lnTo>
                  <a:pt x="0" y="3470"/>
                </a:lnTo>
                <a:lnTo>
                  <a:pt x="0" y="3491"/>
                </a:lnTo>
                <a:lnTo>
                  <a:pt x="1" y="3511"/>
                </a:lnTo>
                <a:lnTo>
                  <a:pt x="5" y="3532"/>
                </a:lnTo>
                <a:lnTo>
                  <a:pt x="10" y="3552"/>
                </a:lnTo>
                <a:lnTo>
                  <a:pt x="19" y="3571"/>
                </a:lnTo>
                <a:lnTo>
                  <a:pt x="30" y="3589"/>
                </a:lnTo>
                <a:lnTo>
                  <a:pt x="42" y="3608"/>
                </a:lnTo>
                <a:lnTo>
                  <a:pt x="57" y="3624"/>
                </a:lnTo>
                <a:lnTo>
                  <a:pt x="2048" y="5616"/>
                </a:lnTo>
                <a:lnTo>
                  <a:pt x="2048" y="5616"/>
                </a:lnTo>
                <a:lnTo>
                  <a:pt x="2081" y="5647"/>
                </a:lnTo>
                <a:lnTo>
                  <a:pt x="2114" y="5677"/>
                </a:lnTo>
                <a:lnTo>
                  <a:pt x="2147" y="5707"/>
                </a:lnTo>
                <a:lnTo>
                  <a:pt x="2181" y="5735"/>
                </a:lnTo>
                <a:lnTo>
                  <a:pt x="2215" y="5763"/>
                </a:lnTo>
                <a:lnTo>
                  <a:pt x="2250" y="5789"/>
                </a:lnTo>
                <a:lnTo>
                  <a:pt x="2286" y="5814"/>
                </a:lnTo>
                <a:lnTo>
                  <a:pt x="2322" y="5839"/>
                </a:lnTo>
                <a:lnTo>
                  <a:pt x="2358" y="5863"/>
                </a:lnTo>
                <a:lnTo>
                  <a:pt x="2395" y="5884"/>
                </a:lnTo>
                <a:lnTo>
                  <a:pt x="2432" y="5906"/>
                </a:lnTo>
                <a:lnTo>
                  <a:pt x="2470" y="5927"/>
                </a:lnTo>
                <a:lnTo>
                  <a:pt x="2508" y="5946"/>
                </a:lnTo>
                <a:lnTo>
                  <a:pt x="2547" y="5965"/>
                </a:lnTo>
                <a:lnTo>
                  <a:pt x="2586" y="5982"/>
                </a:lnTo>
                <a:lnTo>
                  <a:pt x="2625" y="5998"/>
                </a:lnTo>
                <a:lnTo>
                  <a:pt x="2664" y="6013"/>
                </a:lnTo>
                <a:lnTo>
                  <a:pt x="2704" y="6028"/>
                </a:lnTo>
                <a:lnTo>
                  <a:pt x="2744" y="6041"/>
                </a:lnTo>
                <a:lnTo>
                  <a:pt x="2784" y="6054"/>
                </a:lnTo>
                <a:lnTo>
                  <a:pt x="2825" y="6065"/>
                </a:lnTo>
                <a:lnTo>
                  <a:pt x="2865" y="6076"/>
                </a:lnTo>
                <a:lnTo>
                  <a:pt x="2907" y="6086"/>
                </a:lnTo>
                <a:lnTo>
                  <a:pt x="2948" y="6095"/>
                </a:lnTo>
                <a:lnTo>
                  <a:pt x="2989" y="6101"/>
                </a:lnTo>
                <a:lnTo>
                  <a:pt x="3030" y="6108"/>
                </a:lnTo>
                <a:lnTo>
                  <a:pt x="3072" y="6113"/>
                </a:lnTo>
                <a:lnTo>
                  <a:pt x="3114" y="6118"/>
                </a:lnTo>
                <a:lnTo>
                  <a:pt x="3155" y="6122"/>
                </a:lnTo>
                <a:lnTo>
                  <a:pt x="3197" y="6124"/>
                </a:lnTo>
                <a:lnTo>
                  <a:pt x="3239" y="6126"/>
                </a:lnTo>
                <a:lnTo>
                  <a:pt x="3280" y="6126"/>
                </a:lnTo>
                <a:lnTo>
                  <a:pt x="3323" y="6126"/>
                </a:lnTo>
                <a:lnTo>
                  <a:pt x="3364" y="6124"/>
                </a:lnTo>
                <a:lnTo>
                  <a:pt x="3406" y="6122"/>
                </a:lnTo>
                <a:lnTo>
                  <a:pt x="3447" y="6118"/>
                </a:lnTo>
                <a:lnTo>
                  <a:pt x="3490" y="6113"/>
                </a:lnTo>
                <a:lnTo>
                  <a:pt x="3531" y="6108"/>
                </a:lnTo>
                <a:lnTo>
                  <a:pt x="3572" y="6101"/>
                </a:lnTo>
                <a:lnTo>
                  <a:pt x="3613" y="6095"/>
                </a:lnTo>
                <a:lnTo>
                  <a:pt x="3654" y="6086"/>
                </a:lnTo>
                <a:lnTo>
                  <a:pt x="3695" y="6076"/>
                </a:lnTo>
                <a:lnTo>
                  <a:pt x="3737" y="6065"/>
                </a:lnTo>
                <a:lnTo>
                  <a:pt x="3777" y="6054"/>
                </a:lnTo>
                <a:lnTo>
                  <a:pt x="3817" y="6041"/>
                </a:lnTo>
                <a:lnTo>
                  <a:pt x="3857" y="6028"/>
                </a:lnTo>
                <a:lnTo>
                  <a:pt x="3897" y="6013"/>
                </a:lnTo>
                <a:lnTo>
                  <a:pt x="3936" y="5998"/>
                </a:lnTo>
                <a:lnTo>
                  <a:pt x="3976" y="5982"/>
                </a:lnTo>
                <a:lnTo>
                  <a:pt x="4014" y="5965"/>
                </a:lnTo>
                <a:lnTo>
                  <a:pt x="4053" y="5946"/>
                </a:lnTo>
                <a:lnTo>
                  <a:pt x="4091" y="5927"/>
                </a:lnTo>
                <a:lnTo>
                  <a:pt x="4129" y="5906"/>
                </a:lnTo>
                <a:lnTo>
                  <a:pt x="4166" y="5884"/>
                </a:lnTo>
                <a:lnTo>
                  <a:pt x="4203" y="5863"/>
                </a:lnTo>
                <a:lnTo>
                  <a:pt x="4239" y="5839"/>
                </a:lnTo>
                <a:lnTo>
                  <a:pt x="4275" y="5814"/>
                </a:lnTo>
                <a:lnTo>
                  <a:pt x="4311" y="5789"/>
                </a:lnTo>
                <a:lnTo>
                  <a:pt x="4346" y="5763"/>
                </a:lnTo>
                <a:lnTo>
                  <a:pt x="4380" y="5735"/>
                </a:lnTo>
                <a:lnTo>
                  <a:pt x="4415" y="5707"/>
                </a:lnTo>
                <a:lnTo>
                  <a:pt x="4447" y="5677"/>
                </a:lnTo>
                <a:lnTo>
                  <a:pt x="4481" y="5647"/>
                </a:lnTo>
                <a:lnTo>
                  <a:pt x="4512" y="5616"/>
                </a:lnTo>
                <a:lnTo>
                  <a:pt x="6673" y="3456"/>
                </a:lnTo>
                <a:lnTo>
                  <a:pt x="6673" y="3456"/>
                </a:lnTo>
                <a:lnTo>
                  <a:pt x="6685" y="3442"/>
                </a:lnTo>
                <a:lnTo>
                  <a:pt x="6696" y="3428"/>
                </a:lnTo>
                <a:lnTo>
                  <a:pt x="6705" y="3413"/>
                </a:lnTo>
                <a:lnTo>
                  <a:pt x="6713" y="3398"/>
                </a:lnTo>
                <a:lnTo>
                  <a:pt x="6720" y="3381"/>
                </a:lnTo>
                <a:lnTo>
                  <a:pt x="6725" y="3364"/>
                </a:lnTo>
                <a:lnTo>
                  <a:pt x="6728" y="3348"/>
                </a:lnTo>
                <a:lnTo>
                  <a:pt x="6730" y="3331"/>
                </a:lnTo>
                <a:lnTo>
                  <a:pt x="6730" y="3313"/>
                </a:lnTo>
                <a:lnTo>
                  <a:pt x="6729" y="3296"/>
                </a:lnTo>
                <a:lnTo>
                  <a:pt x="6727" y="3279"/>
                </a:lnTo>
                <a:lnTo>
                  <a:pt x="6723" y="3261"/>
                </a:lnTo>
                <a:lnTo>
                  <a:pt x="6717" y="3245"/>
                </a:lnTo>
                <a:lnTo>
                  <a:pt x="6711" y="3229"/>
                </a:lnTo>
                <a:lnTo>
                  <a:pt x="6702" y="3212"/>
                </a:lnTo>
                <a:lnTo>
                  <a:pt x="6692" y="3197"/>
                </a:lnTo>
                <a:lnTo>
                  <a:pt x="6692" y="3197"/>
                </a:lnTo>
                <a:lnTo>
                  <a:pt x="6643" y="3130"/>
                </a:lnTo>
                <a:lnTo>
                  <a:pt x="6592" y="3064"/>
                </a:lnTo>
                <a:lnTo>
                  <a:pt x="6542" y="2999"/>
                </a:lnTo>
                <a:lnTo>
                  <a:pt x="6492" y="2935"/>
                </a:lnTo>
                <a:lnTo>
                  <a:pt x="6442" y="2873"/>
                </a:lnTo>
                <a:lnTo>
                  <a:pt x="6393" y="2815"/>
                </a:lnTo>
                <a:lnTo>
                  <a:pt x="6301" y="2703"/>
                </a:lnTo>
                <a:lnTo>
                  <a:pt x="6216" y="2605"/>
                </a:lnTo>
                <a:lnTo>
                  <a:pt x="6141" y="2520"/>
                </a:lnTo>
                <a:lnTo>
                  <a:pt x="6078" y="2453"/>
                </a:lnTo>
                <a:lnTo>
                  <a:pt x="6030" y="2403"/>
                </a:lnTo>
                <a:lnTo>
                  <a:pt x="6030" y="2403"/>
                </a:lnTo>
                <a:close/>
              </a:path>
            </a:pathLst>
          </a:custGeom>
          <a:solidFill>
            <a:schemeClr val="accent4"/>
          </a:solidFill>
          <a:ln>
            <a:noFill/>
          </a:ln>
        </p:spPr>
        <p:txBody>
          <a:bodyPr vert="horz" wrap="square" lIns="91440" tIns="45720" rIns="91440" bIns="45720" numCol="1" anchor="t" anchorCtr="0" compatLnSpc="1"/>
          <a:lstStyle/>
          <a:p>
            <a:endParaRPr lang="zh-CN" altLang="en-US"/>
          </a:p>
        </p:txBody>
      </p:sp>
      <p:sp>
        <p:nvSpPr>
          <p:cNvPr id="12" name="Freeform 7"/>
          <p:cNvSpPr/>
          <p:nvPr/>
        </p:nvSpPr>
        <p:spPr bwMode="auto">
          <a:xfrm>
            <a:off x="808789" y="2876065"/>
            <a:ext cx="1851116" cy="2034498"/>
          </a:xfrm>
          <a:custGeom>
            <a:avLst/>
            <a:gdLst>
              <a:gd name="T0" fmla="*/ 3869 w 6125"/>
              <a:gd name="T1" fmla="*/ 5851 h 6731"/>
              <a:gd name="T2" fmla="*/ 3899 w 6125"/>
              <a:gd name="T3" fmla="*/ 5738 h 6731"/>
              <a:gd name="T4" fmla="*/ 3809 w 6125"/>
              <a:gd name="T5" fmla="*/ 5652 h 6731"/>
              <a:gd name="T6" fmla="*/ 3447 w 6125"/>
              <a:gd name="T7" fmla="*/ 5510 h 6731"/>
              <a:gd name="T8" fmla="*/ 3187 w 6125"/>
              <a:gd name="T9" fmla="*/ 5376 h 6731"/>
              <a:gd name="T10" fmla="*/ 2995 w 6125"/>
              <a:gd name="T11" fmla="*/ 5199 h 6731"/>
              <a:gd name="T12" fmla="*/ 2877 w 6125"/>
              <a:gd name="T13" fmla="*/ 4982 h 6731"/>
              <a:gd name="T14" fmla="*/ 2831 w 6125"/>
              <a:gd name="T15" fmla="*/ 4752 h 6731"/>
              <a:gd name="T16" fmla="*/ 2851 w 6125"/>
              <a:gd name="T17" fmla="*/ 4497 h 6731"/>
              <a:gd name="T18" fmla="*/ 2945 w 6125"/>
              <a:gd name="T19" fmla="*/ 4247 h 6731"/>
              <a:gd name="T20" fmla="*/ 3112 w 6125"/>
              <a:gd name="T21" fmla="*/ 4004 h 6731"/>
              <a:gd name="T22" fmla="*/ 3316 w 6125"/>
              <a:gd name="T23" fmla="*/ 3799 h 6731"/>
              <a:gd name="T24" fmla="*/ 3559 w 6125"/>
              <a:gd name="T25" fmla="*/ 3633 h 6731"/>
              <a:gd name="T26" fmla="*/ 3809 w 6125"/>
              <a:gd name="T27" fmla="*/ 3538 h 6731"/>
              <a:gd name="T28" fmla="*/ 4063 w 6125"/>
              <a:gd name="T29" fmla="*/ 3519 h 6731"/>
              <a:gd name="T30" fmla="*/ 4294 w 6125"/>
              <a:gd name="T31" fmla="*/ 3564 h 6731"/>
              <a:gd name="T32" fmla="*/ 4512 w 6125"/>
              <a:gd name="T33" fmla="*/ 3682 h 6731"/>
              <a:gd name="T34" fmla="*/ 4688 w 6125"/>
              <a:gd name="T35" fmla="*/ 3875 h 6731"/>
              <a:gd name="T36" fmla="*/ 4823 w 6125"/>
              <a:gd name="T37" fmla="*/ 4134 h 6731"/>
              <a:gd name="T38" fmla="*/ 4965 w 6125"/>
              <a:gd name="T39" fmla="*/ 4496 h 6731"/>
              <a:gd name="T40" fmla="*/ 5049 w 6125"/>
              <a:gd name="T41" fmla="*/ 4586 h 6731"/>
              <a:gd name="T42" fmla="*/ 5211 w 6125"/>
              <a:gd name="T43" fmla="*/ 4544 h 6731"/>
              <a:gd name="T44" fmla="*/ 5384 w 6125"/>
              <a:gd name="T45" fmla="*/ 4403 h 6731"/>
              <a:gd name="T46" fmla="*/ 5756 w 6125"/>
              <a:gd name="T47" fmla="*/ 3957 h 6731"/>
              <a:gd name="T48" fmla="*/ 6114 w 6125"/>
              <a:gd name="T49" fmla="*/ 3453 h 6731"/>
              <a:gd name="T50" fmla="*/ 6107 w 6125"/>
              <a:gd name="T51" fmla="*/ 3318 h 6731"/>
              <a:gd name="T52" fmla="*/ 5799 w 6125"/>
              <a:gd name="T53" fmla="*/ 3084 h 6731"/>
              <a:gd name="T54" fmla="*/ 5189 w 6125"/>
              <a:gd name="T55" fmla="*/ 2609 h 6731"/>
              <a:gd name="T56" fmla="*/ 4881 w 6125"/>
              <a:gd name="T57" fmla="*/ 2268 h 6731"/>
              <a:gd name="T58" fmla="*/ 4780 w 6125"/>
              <a:gd name="T59" fmla="*/ 2066 h 6731"/>
              <a:gd name="T60" fmla="*/ 4748 w 6125"/>
              <a:gd name="T61" fmla="*/ 1871 h 6731"/>
              <a:gd name="T62" fmla="*/ 4780 w 6125"/>
              <a:gd name="T63" fmla="*/ 1694 h 6731"/>
              <a:gd name="T64" fmla="*/ 4900 w 6125"/>
              <a:gd name="T65" fmla="*/ 1511 h 6731"/>
              <a:gd name="T66" fmla="*/ 5111 w 6125"/>
              <a:gd name="T67" fmla="*/ 1369 h 6731"/>
              <a:gd name="T68" fmla="*/ 5512 w 6125"/>
              <a:gd name="T69" fmla="*/ 1212 h 6731"/>
              <a:gd name="T70" fmla="*/ 5763 w 6125"/>
              <a:gd name="T71" fmla="*/ 1027 h 6731"/>
              <a:gd name="T72" fmla="*/ 5820 w 6125"/>
              <a:gd name="T73" fmla="*/ 819 h 6731"/>
              <a:gd name="T74" fmla="*/ 5731 w 6125"/>
              <a:gd name="T75" fmla="*/ 517 h 6731"/>
              <a:gd name="T76" fmla="*/ 5493 w 6125"/>
              <a:gd name="T77" fmla="*/ 246 h 6731"/>
              <a:gd name="T78" fmla="*/ 5187 w 6125"/>
              <a:gd name="T79" fmla="*/ 70 h 6731"/>
              <a:gd name="T80" fmla="*/ 4943 w 6125"/>
              <a:gd name="T81" fmla="*/ 70 h 6731"/>
              <a:gd name="T82" fmla="*/ 4740 w 6125"/>
              <a:gd name="T83" fmla="*/ 217 h 6731"/>
              <a:gd name="T84" fmla="*/ 4588 w 6125"/>
              <a:gd name="T85" fmla="*/ 553 h 6731"/>
              <a:gd name="T86" fmla="*/ 4424 w 6125"/>
              <a:gd name="T87" fmla="*/ 903 h 6731"/>
              <a:gd name="T88" fmla="*/ 4271 w 6125"/>
              <a:gd name="T89" fmla="*/ 1049 h 6731"/>
              <a:gd name="T90" fmla="*/ 4068 w 6125"/>
              <a:gd name="T91" fmla="*/ 1121 h 6731"/>
              <a:gd name="T92" fmla="*/ 3814 w 6125"/>
              <a:gd name="T93" fmla="*/ 1091 h 6731"/>
              <a:gd name="T94" fmla="*/ 3567 w 6125"/>
              <a:gd name="T95" fmla="*/ 948 h 6731"/>
              <a:gd name="T96" fmla="*/ 3173 w 6125"/>
              <a:gd name="T97" fmla="*/ 540 h 6731"/>
              <a:gd name="T98" fmla="*/ 2753 w 6125"/>
              <a:gd name="T99" fmla="*/ 33 h 6731"/>
              <a:gd name="T100" fmla="*/ 2573 w 6125"/>
              <a:gd name="T101" fmla="*/ 11 h 6731"/>
              <a:gd name="T102" fmla="*/ 419 w 6125"/>
              <a:gd name="T103" fmla="*/ 2147 h 6731"/>
              <a:gd name="T104" fmla="*/ 199 w 6125"/>
              <a:gd name="T105" fmla="*/ 2471 h 6731"/>
              <a:gd name="T106" fmla="*/ 60 w 6125"/>
              <a:gd name="T107" fmla="*/ 2825 h 6731"/>
              <a:gd name="T108" fmla="*/ 2 w 6125"/>
              <a:gd name="T109" fmla="*/ 3197 h 6731"/>
              <a:gd name="T110" fmla="*/ 24 w 6125"/>
              <a:gd name="T111" fmla="*/ 3573 h 6731"/>
              <a:gd name="T112" fmla="*/ 127 w 6125"/>
              <a:gd name="T113" fmla="*/ 3937 h 6731"/>
              <a:gd name="T114" fmla="*/ 311 w 6125"/>
              <a:gd name="T115" fmla="*/ 4276 h 6731"/>
              <a:gd name="T116" fmla="*/ 2670 w 6125"/>
              <a:gd name="T117" fmla="*/ 6673 h 6731"/>
              <a:gd name="T118" fmla="*/ 2813 w 6125"/>
              <a:gd name="T119" fmla="*/ 6731 h 6731"/>
              <a:gd name="T120" fmla="*/ 2996 w 6125"/>
              <a:gd name="T121" fmla="*/ 6643 h 6731"/>
              <a:gd name="T122" fmla="*/ 3673 w 6125"/>
              <a:gd name="T123" fmla="*/ 6078 h 6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125" h="6731">
                <a:moveTo>
                  <a:pt x="3722" y="6032"/>
                </a:moveTo>
                <a:lnTo>
                  <a:pt x="3722" y="6032"/>
                </a:lnTo>
                <a:lnTo>
                  <a:pt x="3753" y="5999"/>
                </a:lnTo>
                <a:lnTo>
                  <a:pt x="3780" y="5970"/>
                </a:lnTo>
                <a:lnTo>
                  <a:pt x="3804" y="5943"/>
                </a:lnTo>
                <a:lnTo>
                  <a:pt x="3825" y="5917"/>
                </a:lnTo>
                <a:lnTo>
                  <a:pt x="3842" y="5893"/>
                </a:lnTo>
                <a:lnTo>
                  <a:pt x="3857" y="5871"/>
                </a:lnTo>
                <a:lnTo>
                  <a:pt x="3869" y="5851"/>
                </a:lnTo>
                <a:lnTo>
                  <a:pt x="3879" y="5832"/>
                </a:lnTo>
                <a:lnTo>
                  <a:pt x="3887" y="5815"/>
                </a:lnTo>
                <a:lnTo>
                  <a:pt x="3892" y="5800"/>
                </a:lnTo>
                <a:lnTo>
                  <a:pt x="3896" y="5786"/>
                </a:lnTo>
                <a:lnTo>
                  <a:pt x="3900" y="5774"/>
                </a:lnTo>
                <a:lnTo>
                  <a:pt x="3901" y="5763"/>
                </a:lnTo>
                <a:lnTo>
                  <a:pt x="3901" y="5753"/>
                </a:lnTo>
                <a:lnTo>
                  <a:pt x="3900" y="5744"/>
                </a:lnTo>
                <a:lnTo>
                  <a:pt x="3899" y="5738"/>
                </a:lnTo>
                <a:lnTo>
                  <a:pt x="3899" y="5738"/>
                </a:lnTo>
                <a:lnTo>
                  <a:pt x="3894" y="5726"/>
                </a:lnTo>
                <a:lnTo>
                  <a:pt x="3888" y="5714"/>
                </a:lnTo>
                <a:lnTo>
                  <a:pt x="3879" y="5703"/>
                </a:lnTo>
                <a:lnTo>
                  <a:pt x="3869" y="5692"/>
                </a:lnTo>
                <a:lnTo>
                  <a:pt x="3857" y="5683"/>
                </a:lnTo>
                <a:lnTo>
                  <a:pt x="3843" y="5672"/>
                </a:lnTo>
                <a:lnTo>
                  <a:pt x="3827" y="5662"/>
                </a:lnTo>
                <a:lnTo>
                  <a:pt x="3809" y="5652"/>
                </a:lnTo>
                <a:lnTo>
                  <a:pt x="3789" y="5643"/>
                </a:lnTo>
                <a:lnTo>
                  <a:pt x="3768" y="5633"/>
                </a:lnTo>
                <a:lnTo>
                  <a:pt x="3721" y="5613"/>
                </a:lnTo>
                <a:lnTo>
                  <a:pt x="3668" y="5593"/>
                </a:lnTo>
                <a:lnTo>
                  <a:pt x="3609" y="5571"/>
                </a:lnTo>
                <a:lnTo>
                  <a:pt x="3609" y="5571"/>
                </a:lnTo>
                <a:lnTo>
                  <a:pt x="3555" y="5552"/>
                </a:lnTo>
                <a:lnTo>
                  <a:pt x="3501" y="5532"/>
                </a:lnTo>
                <a:lnTo>
                  <a:pt x="3447" y="5510"/>
                </a:lnTo>
                <a:lnTo>
                  <a:pt x="3390" y="5487"/>
                </a:lnTo>
                <a:lnTo>
                  <a:pt x="3390" y="5487"/>
                </a:lnTo>
                <a:lnTo>
                  <a:pt x="3359" y="5472"/>
                </a:lnTo>
                <a:lnTo>
                  <a:pt x="3327" y="5457"/>
                </a:lnTo>
                <a:lnTo>
                  <a:pt x="3297" y="5442"/>
                </a:lnTo>
                <a:lnTo>
                  <a:pt x="3268" y="5426"/>
                </a:lnTo>
                <a:lnTo>
                  <a:pt x="3241" y="5410"/>
                </a:lnTo>
                <a:lnTo>
                  <a:pt x="3213" y="5393"/>
                </a:lnTo>
                <a:lnTo>
                  <a:pt x="3187" y="5376"/>
                </a:lnTo>
                <a:lnTo>
                  <a:pt x="3162" y="5359"/>
                </a:lnTo>
                <a:lnTo>
                  <a:pt x="3138" y="5340"/>
                </a:lnTo>
                <a:lnTo>
                  <a:pt x="3114" y="5322"/>
                </a:lnTo>
                <a:lnTo>
                  <a:pt x="3092" y="5302"/>
                </a:lnTo>
                <a:lnTo>
                  <a:pt x="3071" y="5283"/>
                </a:lnTo>
                <a:lnTo>
                  <a:pt x="3050" y="5263"/>
                </a:lnTo>
                <a:lnTo>
                  <a:pt x="3031" y="5243"/>
                </a:lnTo>
                <a:lnTo>
                  <a:pt x="3012" y="5221"/>
                </a:lnTo>
                <a:lnTo>
                  <a:pt x="2995" y="5199"/>
                </a:lnTo>
                <a:lnTo>
                  <a:pt x="2978" y="5178"/>
                </a:lnTo>
                <a:lnTo>
                  <a:pt x="2962" y="5155"/>
                </a:lnTo>
                <a:lnTo>
                  <a:pt x="2947" y="5132"/>
                </a:lnTo>
                <a:lnTo>
                  <a:pt x="2933" y="5108"/>
                </a:lnTo>
                <a:lnTo>
                  <a:pt x="2920" y="5085"/>
                </a:lnTo>
                <a:lnTo>
                  <a:pt x="2907" y="5060"/>
                </a:lnTo>
                <a:lnTo>
                  <a:pt x="2896" y="5034"/>
                </a:lnTo>
                <a:lnTo>
                  <a:pt x="2885" y="5009"/>
                </a:lnTo>
                <a:lnTo>
                  <a:pt x="2877" y="4982"/>
                </a:lnTo>
                <a:lnTo>
                  <a:pt x="2868" y="4954"/>
                </a:lnTo>
                <a:lnTo>
                  <a:pt x="2859" y="4927"/>
                </a:lnTo>
                <a:lnTo>
                  <a:pt x="2853" y="4899"/>
                </a:lnTo>
                <a:lnTo>
                  <a:pt x="2846" y="4870"/>
                </a:lnTo>
                <a:lnTo>
                  <a:pt x="2841" y="4841"/>
                </a:lnTo>
                <a:lnTo>
                  <a:pt x="2837" y="4810"/>
                </a:lnTo>
                <a:lnTo>
                  <a:pt x="2833" y="4780"/>
                </a:lnTo>
                <a:lnTo>
                  <a:pt x="2833" y="4780"/>
                </a:lnTo>
                <a:lnTo>
                  <a:pt x="2831" y="4752"/>
                </a:lnTo>
                <a:lnTo>
                  <a:pt x="2830" y="4723"/>
                </a:lnTo>
                <a:lnTo>
                  <a:pt x="2829" y="4694"/>
                </a:lnTo>
                <a:lnTo>
                  <a:pt x="2829" y="4666"/>
                </a:lnTo>
                <a:lnTo>
                  <a:pt x="2830" y="4638"/>
                </a:lnTo>
                <a:lnTo>
                  <a:pt x="2832" y="4610"/>
                </a:lnTo>
                <a:lnTo>
                  <a:pt x="2836" y="4582"/>
                </a:lnTo>
                <a:lnTo>
                  <a:pt x="2840" y="4553"/>
                </a:lnTo>
                <a:lnTo>
                  <a:pt x="2845" y="4525"/>
                </a:lnTo>
                <a:lnTo>
                  <a:pt x="2851" y="4497"/>
                </a:lnTo>
                <a:lnTo>
                  <a:pt x="2857" y="4469"/>
                </a:lnTo>
                <a:lnTo>
                  <a:pt x="2865" y="4441"/>
                </a:lnTo>
                <a:lnTo>
                  <a:pt x="2873" y="4413"/>
                </a:lnTo>
                <a:lnTo>
                  <a:pt x="2883" y="4386"/>
                </a:lnTo>
                <a:lnTo>
                  <a:pt x="2894" y="4357"/>
                </a:lnTo>
                <a:lnTo>
                  <a:pt x="2905" y="4329"/>
                </a:lnTo>
                <a:lnTo>
                  <a:pt x="2917" y="4302"/>
                </a:lnTo>
                <a:lnTo>
                  <a:pt x="2931" y="4275"/>
                </a:lnTo>
                <a:lnTo>
                  <a:pt x="2945" y="4247"/>
                </a:lnTo>
                <a:lnTo>
                  <a:pt x="2959" y="4220"/>
                </a:lnTo>
                <a:lnTo>
                  <a:pt x="2975" y="4193"/>
                </a:lnTo>
                <a:lnTo>
                  <a:pt x="2993" y="4166"/>
                </a:lnTo>
                <a:lnTo>
                  <a:pt x="3010" y="4139"/>
                </a:lnTo>
                <a:lnTo>
                  <a:pt x="3028" y="4112"/>
                </a:lnTo>
                <a:lnTo>
                  <a:pt x="3048" y="4084"/>
                </a:lnTo>
                <a:lnTo>
                  <a:pt x="3069" y="4057"/>
                </a:lnTo>
                <a:lnTo>
                  <a:pt x="3090" y="4030"/>
                </a:lnTo>
                <a:lnTo>
                  <a:pt x="3112" y="4004"/>
                </a:lnTo>
                <a:lnTo>
                  <a:pt x="3135" y="3977"/>
                </a:lnTo>
                <a:lnTo>
                  <a:pt x="3160" y="3950"/>
                </a:lnTo>
                <a:lnTo>
                  <a:pt x="3184" y="3924"/>
                </a:lnTo>
                <a:lnTo>
                  <a:pt x="3209" y="3898"/>
                </a:lnTo>
                <a:lnTo>
                  <a:pt x="3209" y="3898"/>
                </a:lnTo>
                <a:lnTo>
                  <a:pt x="3236" y="3872"/>
                </a:lnTo>
                <a:lnTo>
                  <a:pt x="3262" y="3847"/>
                </a:lnTo>
                <a:lnTo>
                  <a:pt x="3290" y="3823"/>
                </a:lnTo>
                <a:lnTo>
                  <a:pt x="3316" y="3799"/>
                </a:lnTo>
                <a:lnTo>
                  <a:pt x="3343" y="3778"/>
                </a:lnTo>
                <a:lnTo>
                  <a:pt x="3370" y="3756"/>
                </a:lnTo>
                <a:lnTo>
                  <a:pt x="3396" y="3736"/>
                </a:lnTo>
                <a:lnTo>
                  <a:pt x="3423" y="3716"/>
                </a:lnTo>
                <a:lnTo>
                  <a:pt x="3450" y="3698"/>
                </a:lnTo>
                <a:lnTo>
                  <a:pt x="3477" y="3680"/>
                </a:lnTo>
                <a:lnTo>
                  <a:pt x="3504" y="3663"/>
                </a:lnTo>
                <a:lnTo>
                  <a:pt x="3532" y="3648"/>
                </a:lnTo>
                <a:lnTo>
                  <a:pt x="3559" y="3633"/>
                </a:lnTo>
                <a:lnTo>
                  <a:pt x="3586" y="3619"/>
                </a:lnTo>
                <a:lnTo>
                  <a:pt x="3615" y="3606"/>
                </a:lnTo>
                <a:lnTo>
                  <a:pt x="3642" y="3593"/>
                </a:lnTo>
                <a:lnTo>
                  <a:pt x="3670" y="3582"/>
                </a:lnTo>
                <a:lnTo>
                  <a:pt x="3697" y="3571"/>
                </a:lnTo>
                <a:lnTo>
                  <a:pt x="3725" y="3562"/>
                </a:lnTo>
                <a:lnTo>
                  <a:pt x="3753" y="3554"/>
                </a:lnTo>
                <a:lnTo>
                  <a:pt x="3780" y="3545"/>
                </a:lnTo>
                <a:lnTo>
                  <a:pt x="3809" y="3538"/>
                </a:lnTo>
                <a:lnTo>
                  <a:pt x="3837" y="3533"/>
                </a:lnTo>
                <a:lnTo>
                  <a:pt x="3865" y="3528"/>
                </a:lnTo>
                <a:lnTo>
                  <a:pt x="3893" y="3524"/>
                </a:lnTo>
                <a:lnTo>
                  <a:pt x="3921" y="3521"/>
                </a:lnTo>
                <a:lnTo>
                  <a:pt x="3949" y="3519"/>
                </a:lnTo>
                <a:lnTo>
                  <a:pt x="3979" y="3518"/>
                </a:lnTo>
                <a:lnTo>
                  <a:pt x="4007" y="3517"/>
                </a:lnTo>
                <a:lnTo>
                  <a:pt x="4035" y="3518"/>
                </a:lnTo>
                <a:lnTo>
                  <a:pt x="4063" y="3519"/>
                </a:lnTo>
                <a:lnTo>
                  <a:pt x="4092" y="3521"/>
                </a:lnTo>
                <a:lnTo>
                  <a:pt x="4092" y="3521"/>
                </a:lnTo>
                <a:lnTo>
                  <a:pt x="4123" y="3525"/>
                </a:lnTo>
                <a:lnTo>
                  <a:pt x="4153" y="3530"/>
                </a:lnTo>
                <a:lnTo>
                  <a:pt x="4182" y="3535"/>
                </a:lnTo>
                <a:lnTo>
                  <a:pt x="4211" y="3541"/>
                </a:lnTo>
                <a:lnTo>
                  <a:pt x="4239" y="3548"/>
                </a:lnTo>
                <a:lnTo>
                  <a:pt x="4267" y="3556"/>
                </a:lnTo>
                <a:lnTo>
                  <a:pt x="4294" y="3564"/>
                </a:lnTo>
                <a:lnTo>
                  <a:pt x="4320" y="3574"/>
                </a:lnTo>
                <a:lnTo>
                  <a:pt x="4346" y="3584"/>
                </a:lnTo>
                <a:lnTo>
                  <a:pt x="4371" y="3596"/>
                </a:lnTo>
                <a:lnTo>
                  <a:pt x="4396" y="3608"/>
                </a:lnTo>
                <a:lnTo>
                  <a:pt x="4421" y="3621"/>
                </a:lnTo>
                <a:lnTo>
                  <a:pt x="4445" y="3635"/>
                </a:lnTo>
                <a:lnTo>
                  <a:pt x="4467" y="3650"/>
                </a:lnTo>
                <a:lnTo>
                  <a:pt x="4490" y="3665"/>
                </a:lnTo>
                <a:lnTo>
                  <a:pt x="4512" y="3682"/>
                </a:lnTo>
                <a:lnTo>
                  <a:pt x="4533" y="3700"/>
                </a:lnTo>
                <a:lnTo>
                  <a:pt x="4554" y="3718"/>
                </a:lnTo>
                <a:lnTo>
                  <a:pt x="4575" y="3738"/>
                </a:lnTo>
                <a:lnTo>
                  <a:pt x="4595" y="3758"/>
                </a:lnTo>
                <a:lnTo>
                  <a:pt x="4615" y="3780"/>
                </a:lnTo>
                <a:lnTo>
                  <a:pt x="4634" y="3803"/>
                </a:lnTo>
                <a:lnTo>
                  <a:pt x="4653" y="3825"/>
                </a:lnTo>
                <a:lnTo>
                  <a:pt x="4670" y="3849"/>
                </a:lnTo>
                <a:lnTo>
                  <a:pt x="4688" y="3875"/>
                </a:lnTo>
                <a:lnTo>
                  <a:pt x="4706" y="3901"/>
                </a:lnTo>
                <a:lnTo>
                  <a:pt x="4722" y="3928"/>
                </a:lnTo>
                <a:lnTo>
                  <a:pt x="4738" y="3957"/>
                </a:lnTo>
                <a:lnTo>
                  <a:pt x="4754" y="3985"/>
                </a:lnTo>
                <a:lnTo>
                  <a:pt x="4770" y="4015"/>
                </a:lnTo>
                <a:lnTo>
                  <a:pt x="4785" y="4047"/>
                </a:lnTo>
                <a:lnTo>
                  <a:pt x="4799" y="4078"/>
                </a:lnTo>
                <a:lnTo>
                  <a:pt x="4799" y="4078"/>
                </a:lnTo>
                <a:lnTo>
                  <a:pt x="4823" y="4134"/>
                </a:lnTo>
                <a:lnTo>
                  <a:pt x="4843" y="4188"/>
                </a:lnTo>
                <a:lnTo>
                  <a:pt x="4864" y="4243"/>
                </a:lnTo>
                <a:lnTo>
                  <a:pt x="4882" y="4296"/>
                </a:lnTo>
                <a:lnTo>
                  <a:pt x="4882" y="4296"/>
                </a:lnTo>
                <a:lnTo>
                  <a:pt x="4904" y="4354"/>
                </a:lnTo>
                <a:lnTo>
                  <a:pt x="4925" y="4408"/>
                </a:lnTo>
                <a:lnTo>
                  <a:pt x="4945" y="4456"/>
                </a:lnTo>
                <a:lnTo>
                  <a:pt x="4955" y="4477"/>
                </a:lnTo>
                <a:lnTo>
                  <a:pt x="4965" y="4496"/>
                </a:lnTo>
                <a:lnTo>
                  <a:pt x="4974" y="4515"/>
                </a:lnTo>
                <a:lnTo>
                  <a:pt x="4984" y="4531"/>
                </a:lnTo>
                <a:lnTo>
                  <a:pt x="4994" y="4545"/>
                </a:lnTo>
                <a:lnTo>
                  <a:pt x="5005" y="4557"/>
                </a:lnTo>
                <a:lnTo>
                  <a:pt x="5016" y="4568"/>
                </a:lnTo>
                <a:lnTo>
                  <a:pt x="5026" y="4575"/>
                </a:lnTo>
                <a:lnTo>
                  <a:pt x="5038" y="4582"/>
                </a:lnTo>
                <a:lnTo>
                  <a:pt x="5049" y="4586"/>
                </a:lnTo>
                <a:lnTo>
                  <a:pt x="5049" y="4586"/>
                </a:lnTo>
                <a:lnTo>
                  <a:pt x="5063" y="4588"/>
                </a:lnTo>
                <a:lnTo>
                  <a:pt x="5078" y="4589"/>
                </a:lnTo>
                <a:lnTo>
                  <a:pt x="5095" y="4588"/>
                </a:lnTo>
                <a:lnTo>
                  <a:pt x="5112" y="4585"/>
                </a:lnTo>
                <a:lnTo>
                  <a:pt x="5130" y="4580"/>
                </a:lnTo>
                <a:lnTo>
                  <a:pt x="5150" y="4573"/>
                </a:lnTo>
                <a:lnTo>
                  <a:pt x="5169" y="4566"/>
                </a:lnTo>
                <a:lnTo>
                  <a:pt x="5189" y="4556"/>
                </a:lnTo>
                <a:lnTo>
                  <a:pt x="5211" y="4544"/>
                </a:lnTo>
                <a:lnTo>
                  <a:pt x="5231" y="4532"/>
                </a:lnTo>
                <a:lnTo>
                  <a:pt x="5253" y="4518"/>
                </a:lnTo>
                <a:lnTo>
                  <a:pt x="5275" y="4502"/>
                </a:lnTo>
                <a:lnTo>
                  <a:pt x="5296" y="4485"/>
                </a:lnTo>
                <a:lnTo>
                  <a:pt x="5318" y="4467"/>
                </a:lnTo>
                <a:lnTo>
                  <a:pt x="5339" y="4447"/>
                </a:lnTo>
                <a:lnTo>
                  <a:pt x="5360" y="4427"/>
                </a:lnTo>
                <a:lnTo>
                  <a:pt x="5360" y="4427"/>
                </a:lnTo>
                <a:lnTo>
                  <a:pt x="5384" y="4403"/>
                </a:lnTo>
                <a:lnTo>
                  <a:pt x="5411" y="4374"/>
                </a:lnTo>
                <a:lnTo>
                  <a:pt x="5443" y="4338"/>
                </a:lnTo>
                <a:lnTo>
                  <a:pt x="5478" y="4298"/>
                </a:lnTo>
                <a:lnTo>
                  <a:pt x="5517" y="4252"/>
                </a:lnTo>
                <a:lnTo>
                  <a:pt x="5560" y="4203"/>
                </a:lnTo>
                <a:lnTo>
                  <a:pt x="5605" y="4147"/>
                </a:lnTo>
                <a:lnTo>
                  <a:pt x="5653" y="4088"/>
                </a:lnTo>
                <a:lnTo>
                  <a:pt x="5704" y="4025"/>
                </a:lnTo>
                <a:lnTo>
                  <a:pt x="5756" y="3957"/>
                </a:lnTo>
                <a:lnTo>
                  <a:pt x="5810" y="3886"/>
                </a:lnTo>
                <a:lnTo>
                  <a:pt x="5865" y="3811"/>
                </a:lnTo>
                <a:lnTo>
                  <a:pt x="5923" y="3733"/>
                </a:lnTo>
                <a:lnTo>
                  <a:pt x="5981" y="3652"/>
                </a:lnTo>
                <a:lnTo>
                  <a:pt x="6040" y="3568"/>
                </a:lnTo>
                <a:lnTo>
                  <a:pt x="6098" y="3481"/>
                </a:lnTo>
                <a:lnTo>
                  <a:pt x="6098" y="3481"/>
                </a:lnTo>
                <a:lnTo>
                  <a:pt x="6107" y="3468"/>
                </a:lnTo>
                <a:lnTo>
                  <a:pt x="6114" y="3453"/>
                </a:lnTo>
                <a:lnTo>
                  <a:pt x="6119" y="3438"/>
                </a:lnTo>
                <a:lnTo>
                  <a:pt x="6123" y="3422"/>
                </a:lnTo>
                <a:lnTo>
                  <a:pt x="6125" y="3407"/>
                </a:lnTo>
                <a:lnTo>
                  <a:pt x="6125" y="3392"/>
                </a:lnTo>
                <a:lnTo>
                  <a:pt x="6125" y="3377"/>
                </a:lnTo>
                <a:lnTo>
                  <a:pt x="6122" y="3362"/>
                </a:lnTo>
                <a:lnTo>
                  <a:pt x="6119" y="3347"/>
                </a:lnTo>
                <a:lnTo>
                  <a:pt x="6113" y="3332"/>
                </a:lnTo>
                <a:lnTo>
                  <a:pt x="6107" y="3318"/>
                </a:lnTo>
                <a:lnTo>
                  <a:pt x="6099" y="3304"/>
                </a:lnTo>
                <a:lnTo>
                  <a:pt x="6089" y="3292"/>
                </a:lnTo>
                <a:lnTo>
                  <a:pt x="6080" y="3280"/>
                </a:lnTo>
                <a:lnTo>
                  <a:pt x="6068" y="3270"/>
                </a:lnTo>
                <a:lnTo>
                  <a:pt x="6055" y="3260"/>
                </a:lnTo>
                <a:lnTo>
                  <a:pt x="6055" y="3260"/>
                </a:lnTo>
                <a:lnTo>
                  <a:pt x="5967" y="3201"/>
                </a:lnTo>
                <a:lnTo>
                  <a:pt x="5882" y="3143"/>
                </a:lnTo>
                <a:lnTo>
                  <a:pt x="5799" y="3084"/>
                </a:lnTo>
                <a:lnTo>
                  <a:pt x="5719" y="3026"/>
                </a:lnTo>
                <a:lnTo>
                  <a:pt x="5641" y="2969"/>
                </a:lnTo>
                <a:lnTo>
                  <a:pt x="5565" y="2913"/>
                </a:lnTo>
                <a:lnTo>
                  <a:pt x="5493" y="2858"/>
                </a:lnTo>
                <a:lnTo>
                  <a:pt x="5424" y="2804"/>
                </a:lnTo>
                <a:lnTo>
                  <a:pt x="5359" y="2752"/>
                </a:lnTo>
                <a:lnTo>
                  <a:pt x="5298" y="2702"/>
                </a:lnTo>
                <a:lnTo>
                  <a:pt x="5241" y="2654"/>
                </a:lnTo>
                <a:lnTo>
                  <a:pt x="5189" y="2609"/>
                </a:lnTo>
                <a:lnTo>
                  <a:pt x="5140" y="2565"/>
                </a:lnTo>
                <a:lnTo>
                  <a:pt x="5098" y="2525"/>
                </a:lnTo>
                <a:lnTo>
                  <a:pt x="5060" y="2488"/>
                </a:lnTo>
                <a:lnTo>
                  <a:pt x="5028" y="2455"/>
                </a:lnTo>
                <a:lnTo>
                  <a:pt x="5028" y="2455"/>
                </a:lnTo>
                <a:lnTo>
                  <a:pt x="4986" y="2407"/>
                </a:lnTo>
                <a:lnTo>
                  <a:pt x="4947" y="2361"/>
                </a:lnTo>
                <a:lnTo>
                  <a:pt x="4913" y="2314"/>
                </a:lnTo>
                <a:lnTo>
                  <a:pt x="4881" y="2268"/>
                </a:lnTo>
                <a:lnTo>
                  <a:pt x="4866" y="2246"/>
                </a:lnTo>
                <a:lnTo>
                  <a:pt x="4853" y="2223"/>
                </a:lnTo>
                <a:lnTo>
                  <a:pt x="4840" y="2200"/>
                </a:lnTo>
                <a:lnTo>
                  <a:pt x="4828" y="2177"/>
                </a:lnTo>
                <a:lnTo>
                  <a:pt x="4816" y="2155"/>
                </a:lnTo>
                <a:lnTo>
                  <a:pt x="4807" y="2132"/>
                </a:lnTo>
                <a:lnTo>
                  <a:pt x="4797" y="2110"/>
                </a:lnTo>
                <a:lnTo>
                  <a:pt x="4788" y="2088"/>
                </a:lnTo>
                <a:lnTo>
                  <a:pt x="4780" y="2066"/>
                </a:lnTo>
                <a:lnTo>
                  <a:pt x="4773" y="2043"/>
                </a:lnTo>
                <a:lnTo>
                  <a:pt x="4767" y="2021"/>
                </a:lnTo>
                <a:lnTo>
                  <a:pt x="4762" y="2000"/>
                </a:lnTo>
                <a:lnTo>
                  <a:pt x="4758" y="1978"/>
                </a:lnTo>
                <a:lnTo>
                  <a:pt x="4753" y="1956"/>
                </a:lnTo>
                <a:lnTo>
                  <a:pt x="4751" y="1935"/>
                </a:lnTo>
                <a:lnTo>
                  <a:pt x="4749" y="1913"/>
                </a:lnTo>
                <a:lnTo>
                  <a:pt x="4748" y="1891"/>
                </a:lnTo>
                <a:lnTo>
                  <a:pt x="4748" y="1871"/>
                </a:lnTo>
                <a:lnTo>
                  <a:pt x="4749" y="1849"/>
                </a:lnTo>
                <a:lnTo>
                  <a:pt x="4750" y="1829"/>
                </a:lnTo>
                <a:lnTo>
                  <a:pt x="4752" y="1807"/>
                </a:lnTo>
                <a:lnTo>
                  <a:pt x="4756" y="1786"/>
                </a:lnTo>
                <a:lnTo>
                  <a:pt x="4760" y="1766"/>
                </a:lnTo>
                <a:lnTo>
                  <a:pt x="4764" y="1745"/>
                </a:lnTo>
                <a:lnTo>
                  <a:pt x="4764" y="1745"/>
                </a:lnTo>
                <a:lnTo>
                  <a:pt x="4772" y="1719"/>
                </a:lnTo>
                <a:lnTo>
                  <a:pt x="4780" y="1694"/>
                </a:lnTo>
                <a:lnTo>
                  <a:pt x="4790" y="1669"/>
                </a:lnTo>
                <a:lnTo>
                  <a:pt x="4801" y="1647"/>
                </a:lnTo>
                <a:lnTo>
                  <a:pt x="4812" y="1625"/>
                </a:lnTo>
                <a:lnTo>
                  <a:pt x="4825" y="1603"/>
                </a:lnTo>
                <a:lnTo>
                  <a:pt x="4838" y="1583"/>
                </a:lnTo>
                <a:lnTo>
                  <a:pt x="4852" y="1563"/>
                </a:lnTo>
                <a:lnTo>
                  <a:pt x="4867" y="1545"/>
                </a:lnTo>
                <a:lnTo>
                  <a:pt x="4883" y="1527"/>
                </a:lnTo>
                <a:lnTo>
                  <a:pt x="4900" y="1511"/>
                </a:lnTo>
                <a:lnTo>
                  <a:pt x="4916" y="1495"/>
                </a:lnTo>
                <a:lnTo>
                  <a:pt x="4934" y="1480"/>
                </a:lnTo>
                <a:lnTo>
                  <a:pt x="4952" y="1464"/>
                </a:lnTo>
                <a:lnTo>
                  <a:pt x="4970" y="1450"/>
                </a:lnTo>
                <a:lnTo>
                  <a:pt x="4990" y="1437"/>
                </a:lnTo>
                <a:lnTo>
                  <a:pt x="5009" y="1424"/>
                </a:lnTo>
                <a:lnTo>
                  <a:pt x="5029" y="1412"/>
                </a:lnTo>
                <a:lnTo>
                  <a:pt x="5070" y="1390"/>
                </a:lnTo>
                <a:lnTo>
                  <a:pt x="5111" y="1369"/>
                </a:lnTo>
                <a:lnTo>
                  <a:pt x="5153" y="1350"/>
                </a:lnTo>
                <a:lnTo>
                  <a:pt x="5195" y="1332"/>
                </a:lnTo>
                <a:lnTo>
                  <a:pt x="5238" y="1316"/>
                </a:lnTo>
                <a:lnTo>
                  <a:pt x="5321" y="1286"/>
                </a:lnTo>
                <a:lnTo>
                  <a:pt x="5321" y="1286"/>
                </a:lnTo>
                <a:lnTo>
                  <a:pt x="5417" y="1251"/>
                </a:lnTo>
                <a:lnTo>
                  <a:pt x="5465" y="1233"/>
                </a:lnTo>
                <a:lnTo>
                  <a:pt x="5512" y="1212"/>
                </a:lnTo>
                <a:lnTo>
                  <a:pt x="5512" y="1212"/>
                </a:lnTo>
                <a:lnTo>
                  <a:pt x="5554" y="1193"/>
                </a:lnTo>
                <a:lnTo>
                  <a:pt x="5592" y="1173"/>
                </a:lnTo>
                <a:lnTo>
                  <a:pt x="5627" y="1154"/>
                </a:lnTo>
                <a:lnTo>
                  <a:pt x="5657" y="1133"/>
                </a:lnTo>
                <a:lnTo>
                  <a:pt x="5684" y="1113"/>
                </a:lnTo>
                <a:lnTo>
                  <a:pt x="5708" y="1092"/>
                </a:lnTo>
                <a:lnTo>
                  <a:pt x="5730" y="1071"/>
                </a:lnTo>
                <a:lnTo>
                  <a:pt x="5748" y="1049"/>
                </a:lnTo>
                <a:lnTo>
                  <a:pt x="5763" y="1027"/>
                </a:lnTo>
                <a:lnTo>
                  <a:pt x="5776" y="1004"/>
                </a:lnTo>
                <a:lnTo>
                  <a:pt x="5788" y="980"/>
                </a:lnTo>
                <a:lnTo>
                  <a:pt x="5797" y="956"/>
                </a:lnTo>
                <a:lnTo>
                  <a:pt x="5804" y="931"/>
                </a:lnTo>
                <a:lnTo>
                  <a:pt x="5810" y="905"/>
                </a:lnTo>
                <a:lnTo>
                  <a:pt x="5814" y="879"/>
                </a:lnTo>
                <a:lnTo>
                  <a:pt x="5817" y="851"/>
                </a:lnTo>
                <a:lnTo>
                  <a:pt x="5817" y="851"/>
                </a:lnTo>
                <a:lnTo>
                  <a:pt x="5820" y="819"/>
                </a:lnTo>
                <a:lnTo>
                  <a:pt x="5820" y="786"/>
                </a:lnTo>
                <a:lnTo>
                  <a:pt x="5816" y="754"/>
                </a:lnTo>
                <a:lnTo>
                  <a:pt x="5812" y="720"/>
                </a:lnTo>
                <a:lnTo>
                  <a:pt x="5804" y="687"/>
                </a:lnTo>
                <a:lnTo>
                  <a:pt x="5794" y="653"/>
                </a:lnTo>
                <a:lnTo>
                  <a:pt x="5782" y="619"/>
                </a:lnTo>
                <a:lnTo>
                  <a:pt x="5767" y="586"/>
                </a:lnTo>
                <a:lnTo>
                  <a:pt x="5750" y="552"/>
                </a:lnTo>
                <a:lnTo>
                  <a:pt x="5731" y="517"/>
                </a:lnTo>
                <a:lnTo>
                  <a:pt x="5708" y="484"/>
                </a:lnTo>
                <a:lnTo>
                  <a:pt x="5684" y="449"/>
                </a:lnTo>
                <a:lnTo>
                  <a:pt x="5657" y="415"/>
                </a:lnTo>
                <a:lnTo>
                  <a:pt x="5629" y="380"/>
                </a:lnTo>
                <a:lnTo>
                  <a:pt x="5597" y="345"/>
                </a:lnTo>
                <a:lnTo>
                  <a:pt x="5564" y="311"/>
                </a:lnTo>
                <a:lnTo>
                  <a:pt x="5564" y="311"/>
                </a:lnTo>
                <a:lnTo>
                  <a:pt x="5528" y="277"/>
                </a:lnTo>
                <a:lnTo>
                  <a:pt x="5493" y="246"/>
                </a:lnTo>
                <a:lnTo>
                  <a:pt x="5459" y="216"/>
                </a:lnTo>
                <a:lnTo>
                  <a:pt x="5425" y="190"/>
                </a:lnTo>
                <a:lnTo>
                  <a:pt x="5391" y="165"/>
                </a:lnTo>
                <a:lnTo>
                  <a:pt x="5356" y="144"/>
                </a:lnTo>
                <a:lnTo>
                  <a:pt x="5322" y="124"/>
                </a:lnTo>
                <a:lnTo>
                  <a:pt x="5288" y="107"/>
                </a:lnTo>
                <a:lnTo>
                  <a:pt x="5254" y="93"/>
                </a:lnTo>
                <a:lnTo>
                  <a:pt x="5220" y="80"/>
                </a:lnTo>
                <a:lnTo>
                  <a:pt x="5187" y="70"/>
                </a:lnTo>
                <a:lnTo>
                  <a:pt x="5154" y="62"/>
                </a:lnTo>
                <a:lnTo>
                  <a:pt x="5121" y="57"/>
                </a:lnTo>
                <a:lnTo>
                  <a:pt x="5088" y="55"/>
                </a:lnTo>
                <a:lnTo>
                  <a:pt x="5056" y="54"/>
                </a:lnTo>
                <a:lnTo>
                  <a:pt x="5023" y="56"/>
                </a:lnTo>
                <a:lnTo>
                  <a:pt x="5023" y="56"/>
                </a:lnTo>
                <a:lnTo>
                  <a:pt x="4995" y="59"/>
                </a:lnTo>
                <a:lnTo>
                  <a:pt x="4968" y="63"/>
                </a:lnTo>
                <a:lnTo>
                  <a:pt x="4943" y="70"/>
                </a:lnTo>
                <a:lnTo>
                  <a:pt x="4918" y="78"/>
                </a:lnTo>
                <a:lnTo>
                  <a:pt x="4893" y="86"/>
                </a:lnTo>
                <a:lnTo>
                  <a:pt x="4869" y="97"/>
                </a:lnTo>
                <a:lnTo>
                  <a:pt x="4847" y="111"/>
                </a:lnTo>
                <a:lnTo>
                  <a:pt x="4825" y="126"/>
                </a:lnTo>
                <a:lnTo>
                  <a:pt x="4803" y="145"/>
                </a:lnTo>
                <a:lnTo>
                  <a:pt x="4782" y="165"/>
                </a:lnTo>
                <a:lnTo>
                  <a:pt x="4761" y="190"/>
                </a:lnTo>
                <a:lnTo>
                  <a:pt x="4740" y="217"/>
                </a:lnTo>
                <a:lnTo>
                  <a:pt x="4721" y="248"/>
                </a:lnTo>
                <a:lnTo>
                  <a:pt x="4700" y="282"/>
                </a:lnTo>
                <a:lnTo>
                  <a:pt x="4681" y="320"/>
                </a:lnTo>
                <a:lnTo>
                  <a:pt x="4661" y="363"/>
                </a:lnTo>
                <a:lnTo>
                  <a:pt x="4661" y="363"/>
                </a:lnTo>
                <a:lnTo>
                  <a:pt x="4642" y="409"/>
                </a:lnTo>
                <a:lnTo>
                  <a:pt x="4623" y="457"/>
                </a:lnTo>
                <a:lnTo>
                  <a:pt x="4588" y="553"/>
                </a:lnTo>
                <a:lnTo>
                  <a:pt x="4588" y="553"/>
                </a:lnTo>
                <a:lnTo>
                  <a:pt x="4558" y="636"/>
                </a:lnTo>
                <a:lnTo>
                  <a:pt x="4542" y="678"/>
                </a:lnTo>
                <a:lnTo>
                  <a:pt x="4524" y="720"/>
                </a:lnTo>
                <a:lnTo>
                  <a:pt x="4505" y="762"/>
                </a:lnTo>
                <a:lnTo>
                  <a:pt x="4485" y="805"/>
                </a:lnTo>
                <a:lnTo>
                  <a:pt x="4462" y="845"/>
                </a:lnTo>
                <a:lnTo>
                  <a:pt x="4450" y="865"/>
                </a:lnTo>
                <a:lnTo>
                  <a:pt x="4437" y="885"/>
                </a:lnTo>
                <a:lnTo>
                  <a:pt x="4424" y="903"/>
                </a:lnTo>
                <a:lnTo>
                  <a:pt x="4410" y="922"/>
                </a:lnTo>
                <a:lnTo>
                  <a:pt x="4395" y="940"/>
                </a:lnTo>
                <a:lnTo>
                  <a:pt x="4380" y="957"/>
                </a:lnTo>
                <a:lnTo>
                  <a:pt x="4363" y="975"/>
                </a:lnTo>
                <a:lnTo>
                  <a:pt x="4347" y="991"/>
                </a:lnTo>
                <a:lnTo>
                  <a:pt x="4329" y="1007"/>
                </a:lnTo>
                <a:lnTo>
                  <a:pt x="4310" y="1021"/>
                </a:lnTo>
                <a:lnTo>
                  <a:pt x="4291" y="1036"/>
                </a:lnTo>
                <a:lnTo>
                  <a:pt x="4271" y="1049"/>
                </a:lnTo>
                <a:lnTo>
                  <a:pt x="4250" y="1061"/>
                </a:lnTo>
                <a:lnTo>
                  <a:pt x="4228" y="1073"/>
                </a:lnTo>
                <a:lnTo>
                  <a:pt x="4204" y="1084"/>
                </a:lnTo>
                <a:lnTo>
                  <a:pt x="4180" y="1094"/>
                </a:lnTo>
                <a:lnTo>
                  <a:pt x="4155" y="1103"/>
                </a:lnTo>
                <a:lnTo>
                  <a:pt x="4129" y="1110"/>
                </a:lnTo>
                <a:lnTo>
                  <a:pt x="4129" y="1110"/>
                </a:lnTo>
                <a:lnTo>
                  <a:pt x="4098" y="1117"/>
                </a:lnTo>
                <a:lnTo>
                  <a:pt x="4068" y="1121"/>
                </a:lnTo>
                <a:lnTo>
                  <a:pt x="4038" y="1124"/>
                </a:lnTo>
                <a:lnTo>
                  <a:pt x="4009" y="1125"/>
                </a:lnTo>
                <a:lnTo>
                  <a:pt x="3980" y="1124"/>
                </a:lnTo>
                <a:lnTo>
                  <a:pt x="3951" y="1122"/>
                </a:lnTo>
                <a:lnTo>
                  <a:pt x="3922" y="1119"/>
                </a:lnTo>
                <a:lnTo>
                  <a:pt x="3894" y="1113"/>
                </a:lnTo>
                <a:lnTo>
                  <a:pt x="3867" y="1107"/>
                </a:lnTo>
                <a:lnTo>
                  <a:pt x="3840" y="1099"/>
                </a:lnTo>
                <a:lnTo>
                  <a:pt x="3814" y="1091"/>
                </a:lnTo>
                <a:lnTo>
                  <a:pt x="3788" y="1080"/>
                </a:lnTo>
                <a:lnTo>
                  <a:pt x="3763" y="1069"/>
                </a:lnTo>
                <a:lnTo>
                  <a:pt x="3738" y="1058"/>
                </a:lnTo>
                <a:lnTo>
                  <a:pt x="3714" y="1045"/>
                </a:lnTo>
                <a:lnTo>
                  <a:pt x="3692" y="1032"/>
                </a:lnTo>
                <a:lnTo>
                  <a:pt x="3669" y="1019"/>
                </a:lnTo>
                <a:lnTo>
                  <a:pt x="3647" y="1005"/>
                </a:lnTo>
                <a:lnTo>
                  <a:pt x="3605" y="977"/>
                </a:lnTo>
                <a:lnTo>
                  <a:pt x="3567" y="948"/>
                </a:lnTo>
                <a:lnTo>
                  <a:pt x="3532" y="918"/>
                </a:lnTo>
                <a:lnTo>
                  <a:pt x="3501" y="891"/>
                </a:lnTo>
                <a:lnTo>
                  <a:pt x="3473" y="865"/>
                </a:lnTo>
                <a:lnTo>
                  <a:pt x="3430" y="823"/>
                </a:lnTo>
                <a:lnTo>
                  <a:pt x="3430" y="823"/>
                </a:lnTo>
                <a:lnTo>
                  <a:pt x="3384" y="775"/>
                </a:lnTo>
                <a:lnTo>
                  <a:pt x="3324" y="710"/>
                </a:lnTo>
                <a:lnTo>
                  <a:pt x="3253" y="632"/>
                </a:lnTo>
                <a:lnTo>
                  <a:pt x="3173" y="540"/>
                </a:lnTo>
                <a:lnTo>
                  <a:pt x="3086" y="437"/>
                </a:lnTo>
                <a:lnTo>
                  <a:pt x="2994" y="325"/>
                </a:lnTo>
                <a:lnTo>
                  <a:pt x="2897" y="205"/>
                </a:lnTo>
                <a:lnTo>
                  <a:pt x="2849" y="143"/>
                </a:lnTo>
                <a:lnTo>
                  <a:pt x="2800" y="79"/>
                </a:lnTo>
                <a:lnTo>
                  <a:pt x="2800" y="79"/>
                </a:lnTo>
                <a:lnTo>
                  <a:pt x="2786" y="61"/>
                </a:lnTo>
                <a:lnTo>
                  <a:pt x="2769" y="46"/>
                </a:lnTo>
                <a:lnTo>
                  <a:pt x="2753" y="33"/>
                </a:lnTo>
                <a:lnTo>
                  <a:pt x="2735" y="22"/>
                </a:lnTo>
                <a:lnTo>
                  <a:pt x="2716" y="14"/>
                </a:lnTo>
                <a:lnTo>
                  <a:pt x="2696" y="7"/>
                </a:lnTo>
                <a:lnTo>
                  <a:pt x="2676" y="3"/>
                </a:lnTo>
                <a:lnTo>
                  <a:pt x="2656" y="0"/>
                </a:lnTo>
                <a:lnTo>
                  <a:pt x="2635" y="0"/>
                </a:lnTo>
                <a:lnTo>
                  <a:pt x="2615" y="2"/>
                </a:lnTo>
                <a:lnTo>
                  <a:pt x="2594" y="5"/>
                </a:lnTo>
                <a:lnTo>
                  <a:pt x="2573" y="11"/>
                </a:lnTo>
                <a:lnTo>
                  <a:pt x="2555" y="19"/>
                </a:lnTo>
                <a:lnTo>
                  <a:pt x="2535" y="30"/>
                </a:lnTo>
                <a:lnTo>
                  <a:pt x="2518" y="43"/>
                </a:lnTo>
                <a:lnTo>
                  <a:pt x="2502" y="57"/>
                </a:lnTo>
                <a:lnTo>
                  <a:pt x="510" y="2048"/>
                </a:lnTo>
                <a:lnTo>
                  <a:pt x="510" y="2048"/>
                </a:lnTo>
                <a:lnTo>
                  <a:pt x="479" y="2081"/>
                </a:lnTo>
                <a:lnTo>
                  <a:pt x="449" y="2114"/>
                </a:lnTo>
                <a:lnTo>
                  <a:pt x="419" y="2147"/>
                </a:lnTo>
                <a:lnTo>
                  <a:pt x="390" y="2181"/>
                </a:lnTo>
                <a:lnTo>
                  <a:pt x="363" y="2215"/>
                </a:lnTo>
                <a:lnTo>
                  <a:pt x="337" y="2251"/>
                </a:lnTo>
                <a:lnTo>
                  <a:pt x="311" y="2286"/>
                </a:lnTo>
                <a:lnTo>
                  <a:pt x="287" y="2323"/>
                </a:lnTo>
                <a:lnTo>
                  <a:pt x="263" y="2358"/>
                </a:lnTo>
                <a:lnTo>
                  <a:pt x="241" y="2395"/>
                </a:lnTo>
                <a:lnTo>
                  <a:pt x="220" y="2433"/>
                </a:lnTo>
                <a:lnTo>
                  <a:pt x="199" y="2471"/>
                </a:lnTo>
                <a:lnTo>
                  <a:pt x="180" y="2509"/>
                </a:lnTo>
                <a:lnTo>
                  <a:pt x="161" y="2547"/>
                </a:lnTo>
                <a:lnTo>
                  <a:pt x="144" y="2586"/>
                </a:lnTo>
                <a:lnTo>
                  <a:pt x="127" y="2625"/>
                </a:lnTo>
                <a:lnTo>
                  <a:pt x="112" y="2665"/>
                </a:lnTo>
                <a:lnTo>
                  <a:pt x="98" y="2704"/>
                </a:lnTo>
                <a:lnTo>
                  <a:pt x="83" y="2744"/>
                </a:lnTo>
                <a:lnTo>
                  <a:pt x="72" y="2785"/>
                </a:lnTo>
                <a:lnTo>
                  <a:pt x="60" y="2825"/>
                </a:lnTo>
                <a:lnTo>
                  <a:pt x="50" y="2867"/>
                </a:lnTo>
                <a:lnTo>
                  <a:pt x="40" y="2907"/>
                </a:lnTo>
                <a:lnTo>
                  <a:pt x="31" y="2948"/>
                </a:lnTo>
                <a:lnTo>
                  <a:pt x="24" y="2989"/>
                </a:lnTo>
                <a:lnTo>
                  <a:pt x="17" y="3031"/>
                </a:lnTo>
                <a:lnTo>
                  <a:pt x="12" y="3072"/>
                </a:lnTo>
                <a:lnTo>
                  <a:pt x="8" y="3114"/>
                </a:lnTo>
                <a:lnTo>
                  <a:pt x="4" y="3156"/>
                </a:lnTo>
                <a:lnTo>
                  <a:pt x="2" y="3197"/>
                </a:lnTo>
                <a:lnTo>
                  <a:pt x="0" y="3239"/>
                </a:lnTo>
                <a:lnTo>
                  <a:pt x="0" y="3280"/>
                </a:lnTo>
                <a:lnTo>
                  <a:pt x="0" y="3323"/>
                </a:lnTo>
                <a:lnTo>
                  <a:pt x="2" y="3365"/>
                </a:lnTo>
                <a:lnTo>
                  <a:pt x="4" y="3406"/>
                </a:lnTo>
                <a:lnTo>
                  <a:pt x="8" y="3448"/>
                </a:lnTo>
                <a:lnTo>
                  <a:pt x="12" y="3490"/>
                </a:lnTo>
                <a:lnTo>
                  <a:pt x="17" y="3531"/>
                </a:lnTo>
                <a:lnTo>
                  <a:pt x="24" y="3573"/>
                </a:lnTo>
                <a:lnTo>
                  <a:pt x="31" y="3614"/>
                </a:lnTo>
                <a:lnTo>
                  <a:pt x="40" y="3655"/>
                </a:lnTo>
                <a:lnTo>
                  <a:pt x="50" y="3695"/>
                </a:lnTo>
                <a:lnTo>
                  <a:pt x="60" y="3737"/>
                </a:lnTo>
                <a:lnTo>
                  <a:pt x="72" y="3777"/>
                </a:lnTo>
                <a:lnTo>
                  <a:pt x="83" y="3818"/>
                </a:lnTo>
                <a:lnTo>
                  <a:pt x="98" y="3858"/>
                </a:lnTo>
                <a:lnTo>
                  <a:pt x="112" y="3897"/>
                </a:lnTo>
                <a:lnTo>
                  <a:pt x="127" y="3937"/>
                </a:lnTo>
                <a:lnTo>
                  <a:pt x="144" y="3976"/>
                </a:lnTo>
                <a:lnTo>
                  <a:pt x="161" y="4015"/>
                </a:lnTo>
                <a:lnTo>
                  <a:pt x="180" y="4053"/>
                </a:lnTo>
                <a:lnTo>
                  <a:pt x="199" y="4091"/>
                </a:lnTo>
                <a:lnTo>
                  <a:pt x="220" y="4129"/>
                </a:lnTo>
                <a:lnTo>
                  <a:pt x="241" y="4167"/>
                </a:lnTo>
                <a:lnTo>
                  <a:pt x="263" y="4204"/>
                </a:lnTo>
                <a:lnTo>
                  <a:pt x="287" y="4239"/>
                </a:lnTo>
                <a:lnTo>
                  <a:pt x="311" y="4276"/>
                </a:lnTo>
                <a:lnTo>
                  <a:pt x="337" y="4311"/>
                </a:lnTo>
                <a:lnTo>
                  <a:pt x="363" y="4347"/>
                </a:lnTo>
                <a:lnTo>
                  <a:pt x="390" y="4381"/>
                </a:lnTo>
                <a:lnTo>
                  <a:pt x="419" y="4415"/>
                </a:lnTo>
                <a:lnTo>
                  <a:pt x="449" y="4448"/>
                </a:lnTo>
                <a:lnTo>
                  <a:pt x="479" y="4481"/>
                </a:lnTo>
                <a:lnTo>
                  <a:pt x="510" y="4514"/>
                </a:lnTo>
                <a:lnTo>
                  <a:pt x="2670" y="6673"/>
                </a:lnTo>
                <a:lnTo>
                  <a:pt x="2670" y="6673"/>
                </a:lnTo>
                <a:lnTo>
                  <a:pt x="2684" y="6686"/>
                </a:lnTo>
                <a:lnTo>
                  <a:pt x="2698" y="6697"/>
                </a:lnTo>
                <a:lnTo>
                  <a:pt x="2713" y="6705"/>
                </a:lnTo>
                <a:lnTo>
                  <a:pt x="2728" y="6713"/>
                </a:lnTo>
                <a:lnTo>
                  <a:pt x="2745" y="6720"/>
                </a:lnTo>
                <a:lnTo>
                  <a:pt x="2761" y="6725"/>
                </a:lnTo>
                <a:lnTo>
                  <a:pt x="2778" y="6728"/>
                </a:lnTo>
                <a:lnTo>
                  <a:pt x="2795" y="6730"/>
                </a:lnTo>
                <a:lnTo>
                  <a:pt x="2813" y="6731"/>
                </a:lnTo>
                <a:lnTo>
                  <a:pt x="2830" y="6730"/>
                </a:lnTo>
                <a:lnTo>
                  <a:pt x="2847" y="6727"/>
                </a:lnTo>
                <a:lnTo>
                  <a:pt x="2864" y="6724"/>
                </a:lnTo>
                <a:lnTo>
                  <a:pt x="2881" y="6718"/>
                </a:lnTo>
                <a:lnTo>
                  <a:pt x="2897" y="6711"/>
                </a:lnTo>
                <a:lnTo>
                  <a:pt x="2913" y="6702"/>
                </a:lnTo>
                <a:lnTo>
                  <a:pt x="2928" y="6692"/>
                </a:lnTo>
                <a:lnTo>
                  <a:pt x="2928" y="6692"/>
                </a:lnTo>
                <a:lnTo>
                  <a:pt x="2996" y="6643"/>
                </a:lnTo>
                <a:lnTo>
                  <a:pt x="3062" y="6592"/>
                </a:lnTo>
                <a:lnTo>
                  <a:pt x="3127" y="6542"/>
                </a:lnTo>
                <a:lnTo>
                  <a:pt x="3191" y="6492"/>
                </a:lnTo>
                <a:lnTo>
                  <a:pt x="3252" y="6442"/>
                </a:lnTo>
                <a:lnTo>
                  <a:pt x="3311" y="6394"/>
                </a:lnTo>
                <a:lnTo>
                  <a:pt x="3422" y="6301"/>
                </a:lnTo>
                <a:lnTo>
                  <a:pt x="3521" y="6216"/>
                </a:lnTo>
                <a:lnTo>
                  <a:pt x="3605" y="6141"/>
                </a:lnTo>
                <a:lnTo>
                  <a:pt x="3673" y="6078"/>
                </a:lnTo>
                <a:lnTo>
                  <a:pt x="3722" y="6032"/>
                </a:lnTo>
                <a:lnTo>
                  <a:pt x="3722" y="6032"/>
                </a:lnTo>
                <a:close/>
              </a:path>
            </a:pathLst>
          </a:custGeom>
          <a:solidFill>
            <a:schemeClr val="accent5"/>
          </a:solidFill>
          <a:ln>
            <a:noFill/>
          </a:ln>
        </p:spPr>
        <p:txBody>
          <a:bodyPr vert="horz" wrap="square" lIns="91440" tIns="45720" rIns="91440" bIns="45720" numCol="1" anchor="t" anchorCtr="0" compatLnSpc="1"/>
          <a:lstStyle/>
          <a:p>
            <a:endParaRPr lang="zh-CN" altLang="en-US"/>
          </a:p>
        </p:txBody>
      </p:sp>
      <p:sp>
        <p:nvSpPr>
          <p:cNvPr id="15" name="Freeform 6"/>
          <p:cNvSpPr/>
          <p:nvPr/>
        </p:nvSpPr>
        <p:spPr bwMode="auto">
          <a:xfrm>
            <a:off x="2873843" y="2825292"/>
            <a:ext cx="1851116" cy="2034498"/>
          </a:xfrm>
          <a:custGeom>
            <a:avLst/>
            <a:gdLst>
              <a:gd name="T0" fmla="*/ 500 w 6127"/>
              <a:gd name="T1" fmla="*/ 5577 h 6731"/>
              <a:gd name="T2" fmla="*/ 329 w 6127"/>
              <a:gd name="T3" fmla="*/ 5775 h 6731"/>
              <a:gd name="T4" fmla="*/ 315 w 6127"/>
              <a:gd name="T5" fmla="*/ 6011 h 6731"/>
              <a:gd name="T6" fmla="*/ 469 w 6127"/>
              <a:gd name="T7" fmla="*/ 6316 h 6731"/>
              <a:gd name="T8" fmla="*/ 735 w 6127"/>
              <a:gd name="T9" fmla="*/ 6566 h 6731"/>
              <a:gd name="T10" fmla="*/ 1038 w 6127"/>
              <a:gd name="T11" fmla="*/ 6676 h 6731"/>
              <a:gd name="T12" fmla="*/ 1257 w 6127"/>
              <a:gd name="T13" fmla="*/ 6634 h 6731"/>
              <a:gd name="T14" fmla="*/ 1445 w 6127"/>
              <a:gd name="T15" fmla="*/ 6411 h 6731"/>
              <a:gd name="T16" fmla="*/ 1602 w 6127"/>
              <a:gd name="T17" fmla="*/ 6011 h 6731"/>
              <a:gd name="T18" fmla="*/ 1746 w 6127"/>
              <a:gd name="T19" fmla="*/ 5774 h 6731"/>
              <a:gd name="T20" fmla="*/ 1922 w 6127"/>
              <a:gd name="T21" fmla="*/ 5647 h 6731"/>
              <a:gd name="T22" fmla="*/ 2147 w 6127"/>
              <a:gd name="T23" fmla="*/ 5607 h 6731"/>
              <a:gd name="T24" fmla="*/ 2388 w 6127"/>
              <a:gd name="T25" fmla="*/ 5673 h 6731"/>
              <a:gd name="T26" fmla="*/ 2653 w 6127"/>
              <a:gd name="T27" fmla="*/ 5866 h 6731"/>
              <a:gd name="T28" fmla="*/ 3229 w 6127"/>
              <a:gd name="T29" fmla="*/ 6526 h 6731"/>
              <a:gd name="T30" fmla="*/ 3430 w 6127"/>
              <a:gd name="T31" fmla="*/ 6724 h 6731"/>
              <a:gd name="T32" fmla="*/ 3608 w 6127"/>
              <a:gd name="T33" fmla="*/ 6688 h 6731"/>
              <a:gd name="T34" fmla="*/ 5790 w 6127"/>
              <a:gd name="T35" fmla="*/ 4480 h 6731"/>
              <a:gd name="T36" fmla="*/ 5983 w 6127"/>
              <a:gd name="T37" fmla="*/ 4145 h 6731"/>
              <a:gd name="T38" fmla="*/ 6094 w 6127"/>
              <a:gd name="T39" fmla="*/ 3783 h 6731"/>
              <a:gd name="T40" fmla="*/ 6126 w 6127"/>
              <a:gd name="T41" fmla="*/ 3408 h 6731"/>
              <a:gd name="T42" fmla="*/ 6077 w 6127"/>
              <a:gd name="T43" fmla="*/ 3036 h 6731"/>
              <a:gd name="T44" fmla="*/ 5947 w 6127"/>
              <a:gd name="T45" fmla="*/ 2678 h 6731"/>
              <a:gd name="T46" fmla="*/ 5736 w 6127"/>
              <a:gd name="T47" fmla="*/ 2350 h 6731"/>
              <a:gd name="T48" fmla="*/ 3414 w 6127"/>
              <a:gd name="T49" fmla="*/ 26 h 6731"/>
              <a:gd name="T50" fmla="*/ 3262 w 6127"/>
              <a:gd name="T51" fmla="*/ 7 h 6731"/>
              <a:gd name="T52" fmla="*/ 2936 w 6127"/>
              <a:gd name="T53" fmla="*/ 239 h 6731"/>
              <a:gd name="T54" fmla="*/ 2374 w 6127"/>
              <a:gd name="T55" fmla="*/ 732 h 6731"/>
              <a:gd name="T56" fmla="*/ 2234 w 6127"/>
              <a:gd name="T57" fmla="*/ 931 h 6731"/>
              <a:gd name="T58" fmla="*/ 2238 w 6127"/>
              <a:gd name="T59" fmla="*/ 1017 h 6731"/>
              <a:gd name="T60" fmla="*/ 2405 w 6127"/>
              <a:gd name="T61" fmla="*/ 1118 h 6731"/>
              <a:gd name="T62" fmla="*/ 2768 w 6127"/>
              <a:gd name="T63" fmla="*/ 1259 h 6731"/>
              <a:gd name="T64" fmla="*/ 3012 w 6127"/>
              <a:gd name="T65" fmla="*/ 1409 h 6731"/>
              <a:gd name="T66" fmla="*/ 3180 w 6127"/>
              <a:gd name="T67" fmla="*/ 1599 h 6731"/>
              <a:gd name="T68" fmla="*/ 3273 w 6127"/>
              <a:gd name="T69" fmla="*/ 1832 h 6731"/>
              <a:gd name="T70" fmla="*/ 3297 w 6127"/>
              <a:gd name="T71" fmla="*/ 2065 h 6731"/>
              <a:gd name="T72" fmla="*/ 3252 w 6127"/>
              <a:gd name="T73" fmla="*/ 2318 h 6731"/>
              <a:gd name="T74" fmla="*/ 3134 w 6127"/>
              <a:gd name="T75" fmla="*/ 2565 h 6731"/>
              <a:gd name="T76" fmla="*/ 2943 w 6127"/>
              <a:gd name="T77" fmla="*/ 2807 h 6731"/>
              <a:gd name="T78" fmla="*/ 2730 w 6127"/>
              <a:gd name="T79" fmla="*/ 2995 h 6731"/>
              <a:gd name="T80" fmla="*/ 2484 w 6127"/>
              <a:gd name="T81" fmla="*/ 3138 h 6731"/>
              <a:gd name="T82" fmla="*/ 2233 w 6127"/>
              <a:gd name="T83" fmla="*/ 3207 h 6731"/>
              <a:gd name="T84" fmla="*/ 2003 w 6127"/>
              <a:gd name="T85" fmla="*/ 3206 h 6731"/>
              <a:gd name="T86" fmla="*/ 1755 w 6127"/>
              <a:gd name="T87" fmla="*/ 3135 h 6731"/>
              <a:gd name="T88" fmla="*/ 1551 w 6127"/>
              <a:gd name="T89" fmla="*/ 2993 h 6731"/>
              <a:gd name="T90" fmla="*/ 1388 w 6127"/>
              <a:gd name="T91" fmla="*/ 2774 h 6731"/>
              <a:gd name="T92" fmla="*/ 1244 w 6127"/>
              <a:gd name="T93" fmla="*/ 2435 h 6731"/>
              <a:gd name="T94" fmla="*/ 1132 w 6127"/>
              <a:gd name="T95" fmla="*/ 2186 h 6731"/>
              <a:gd name="T96" fmla="*/ 1033 w 6127"/>
              <a:gd name="T97" fmla="*/ 2144 h 6731"/>
              <a:gd name="T98" fmla="*/ 856 w 6127"/>
              <a:gd name="T99" fmla="*/ 2230 h 6731"/>
              <a:gd name="T100" fmla="*/ 636 w 6127"/>
              <a:gd name="T101" fmla="*/ 2441 h 6731"/>
              <a:gd name="T102" fmla="*/ 199 w 6127"/>
              <a:gd name="T103" fmla="*/ 3000 h 6731"/>
              <a:gd name="T104" fmla="*/ 0 w 6127"/>
              <a:gd name="T105" fmla="*/ 3324 h 6731"/>
              <a:gd name="T106" fmla="*/ 45 w 6127"/>
              <a:gd name="T107" fmla="*/ 3451 h 6731"/>
              <a:gd name="T108" fmla="*/ 582 w 6127"/>
              <a:gd name="T109" fmla="*/ 3838 h 6731"/>
              <a:gd name="T110" fmla="*/ 1065 w 6127"/>
              <a:gd name="T111" fmla="*/ 4244 h 6731"/>
              <a:gd name="T112" fmla="*/ 1274 w 6127"/>
              <a:gd name="T113" fmla="*/ 4503 h 6731"/>
              <a:gd name="T114" fmla="*/ 1365 w 6127"/>
              <a:gd name="T115" fmla="*/ 4727 h 6731"/>
              <a:gd name="T116" fmla="*/ 1362 w 6127"/>
              <a:gd name="T117" fmla="*/ 4986 h 6731"/>
              <a:gd name="T118" fmla="*/ 1274 w 6127"/>
              <a:gd name="T119" fmla="*/ 5167 h 6731"/>
              <a:gd name="T120" fmla="*/ 1117 w 6127"/>
              <a:gd name="T121" fmla="*/ 5307 h 6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127" h="6731">
                <a:moveTo>
                  <a:pt x="806" y="5445"/>
                </a:moveTo>
                <a:lnTo>
                  <a:pt x="806" y="5445"/>
                </a:lnTo>
                <a:lnTo>
                  <a:pt x="709" y="5480"/>
                </a:lnTo>
                <a:lnTo>
                  <a:pt x="662" y="5498"/>
                </a:lnTo>
                <a:lnTo>
                  <a:pt x="614" y="5518"/>
                </a:lnTo>
                <a:lnTo>
                  <a:pt x="614" y="5518"/>
                </a:lnTo>
                <a:lnTo>
                  <a:pt x="573" y="5537"/>
                </a:lnTo>
                <a:lnTo>
                  <a:pt x="534" y="5558"/>
                </a:lnTo>
                <a:lnTo>
                  <a:pt x="500" y="5577"/>
                </a:lnTo>
                <a:lnTo>
                  <a:pt x="469" y="5597"/>
                </a:lnTo>
                <a:lnTo>
                  <a:pt x="442" y="5618"/>
                </a:lnTo>
                <a:lnTo>
                  <a:pt x="418" y="5639"/>
                </a:lnTo>
                <a:lnTo>
                  <a:pt x="397" y="5660"/>
                </a:lnTo>
                <a:lnTo>
                  <a:pt x="379" y="5682"/>
                </a:lnTo>
                <a:lnTo>
                  <a:pt x="363" y="5704"/>
                </a:lnTo>
                <a:lnTo>
                  <a:pt x="350" y="5727"/>
                </a:lnTo>
                <a:lnTo>
                  <a:pt x="339" y="5750"/>
                </a:lnTo>
                <a:lnTo>
                  <a:pt x="329" y="5775"/>
                </a:lnTo>
                <a:lnTo>
                  <a:pt x="323" y="5800"/>
                </a:lnTo>
                <a:lnTo>
                  <a:pt x="316" y="5826"/>
                </a:lnTo>
                <a:lnTo>
                  <a:pt x="312" y="5852"/>
                </a:lnTo>
                <a:lnTo>
                  <a:pt x="308" y="5880"/>
                </a:lnTo>
                <a:lnTo>
                  <a:pt x="308" y="5880"/>
                </a:lnTo>
                <a:lnTo>
                  <a:pt x="306" y="5912"/>
                </a:lnTo>
                <a:lnTo>
                  <a:pt x="306" y="5945"/>
                </a:lnTo>
                <a:lnTo>
                  <a:pt x="310" y="5977"/>
                </a:lnTo>
                <a:lnTo>
                  <a:pt x="315" y="6011"/>
                </a:lnTo>
                <a:lnTo>
                  <a:pt x="323" y="6044"/>
                </a:lnTo>
                <a:lnTo>
                  <a:pt x="332" y="6077"/>
                </a:lnTo>
                <a:lnTo>
                  <a:pt x="344" y="6112"/>
                </a:lnTo>
                <a:lnTo>
                  <a:pt x="359" y="6145"/>
                </a:lnTo>
                <a:lnTo>
                  <a:pt x="377" y="6179"/>
                </a:lnTo>
                <a:lnTo>
                  <a:pt x="396" y="6212"/>
                </a:lnTo>
                <a:lnTo>
                  <a:pt x="418" y="6247"/>
                </a:lnTo>
                <a:lnTo>
                  <a:pt x="442" y="6282"/>
                </a:lnTo>
                <a:lnTo>
                  <a:pt x="469" y="6316"/>
                </a:lnTo>
                <a:lnTo>
                  <a:pt x="498" y="6351"/>
                </a:lnTo>
                <a:lnTo>
                  <a:pt x="530" y="6386"/>
                </a:lnTo>
                <a:lnTo>
                  <a:pt x="563" y="6420"/>
                </a:lnTo>
                <a:lnTo>
                  <a:pt x="563" y="6420"/>
                </a:lnTo>
                <a:lnTo>
                  <a:pt x="598" y="6454"/>
                </a:lnTo>
                <a:lnTo>
                  <a:pt x="632" y="6485"/>
                </a:lnTo>
                <a:lnTo>
                  <a:pt x="667" y="6515"/>
                </a:lnTo>
                <a:lnTo>
                  <a:pt x="702" y="6541"/>
                </a:lnTo>
                <a:lnTo>
                  <a:pt x="735" y="6566"/>
                </a:lnTo>
                <a:lnTo>
                  <a:pt x="770" y="6587"/>
                </a:lnTo>
                <a:lnTo>
                  <a:pt x="805" y="6607"/>
                </a:lnTo>
                <a:lnTo>
                  <a:pt x="838" y="6624"/>
                </a:lnTo>
                <a:lnTo>
                  <a:pt x="872" y="6638"/>
                </a:lnTo>
                <a:lnTo>
                  <a:pt x="906" y="6651"/>
                </a:lnTo>
                <a:lnTo>
                  <a:pt x="939" y="6661"/>
                </a:lnTo>
                <a:lnTo>
                  <a:pt x="973" y="6669"/>
                </a:lnTo>
                <a:lnTo>
                  <a:pt x="1005" y="6674"/>
                </a:lnTo>
                <a:lnTo>
                  <a:pt x="1038" y="6676"/>
                </a:lnTo>
                <a:lnTo>
                  <a:pt x="1071" y="6677"/>
                </a:lnTo>
                <a:lnTo>
                  <a:pt x="1104" y="6675"/>
                </a:lnTo>
                <a:lnTo>
                  <a:pt x="1104" y="6675"/>
                </a:lnTo>
                <a:lnTo>
                  <a:pt x="1131" y="6672"/>
                </a:lnTo>
                <a:lnTo>
                  <a:pt x="1158" y="6666"/>
                </a:lnTo>
                <a:lnTo>
                  <a:pt x="1184" y="6661"/>
                </a:lnTo>
                <a:lnTo>
                  <a:pt x="1209" y="6653"/>
                </a:lnTo>
                <a:lnTo>
                  <a:pt x="1233" y="6645"/>
                </a:lnTo>
                <a:lnTo>
                  <a:pt x="1257" y="6634"/>
                </a:lnTo>
                <a:lnTo>
                  <a:pt x="1279" y="6620"/>
                </a:lnTo>
                <a:lnTo>
                  <a:pt x="1301" y="6605"/>
                </a:lnTo>
                <a:lnTo>
                  <a:pt x="1324" y="6586"/>
                </a:lnTo>
                <a:lnTo>
                  <a:pt x="1344" y="6566"/>
                </a:lnTo>
                <a:lnTo>
                  <a:pt x="1365" y="6541"/>
                </a:lnTo>
                <a:lnTo>
                  <a:pt x="1386" y="6514"/>
                </a:lnTo>
                <a:lnTo>
                  <a:pt x="1406" y="6483"/>
                </a:lnTo>
                <a:lnTo>
                  <a:pt x="1426" y="6449"/>
                </a:lnTo>
                <a:lnTo>
                  <a:pt x="1445" y="6411"/>
                </a:lnTo>
                <a:lnTo>
                  <a:pt x="1465" y="6368"/>
                </a:lnTo>
                <a:lnTo>
                  <a:pt x="1465" y="6368"/>
                </a:lnTo>
                <a:lnTo>
                  <a:pt x="1484" y="6322"/>
                </a:lnTo>
                <a:lnTo>
                  <a:pt x="1504" y="6274"/>
                </a:lnTo>
                <a:lnTo>
                  <a:pt x="1538" y="6178"/>
                </a:lnTo>
                <a:lnTo>
                  <a:pt x="1538" y="6178"/>
                </a:lnTo>
                <a:lnTo>
                  <a:pt x="1569" y="6095"/>
                </a:lnTo>
                <a:lnTo>
                  <a:pt x="1585" y="6053"/>
                </a:lnTo>
                <a:lnTo>
                  <a:pt x="1602" y="6011"/>
                </a:lnTo>
                <a:lnTo>
                  <a:pt x="1622" y="5969"/>
                </a:lnTo>
                <a:lnTo>
                  <a:pt x="1642" y="5926"/>
                </a:lnTo>
                <a:lnTo>
                  <a:pt x="1665" y="5886"/>
                </a:lnTo>
                <a:lnTo>
                  <a:pt x="1677" y="5866"/>
                </a:lnTo>
                <a:lnTo>
                  <a:pt x="1690" y="5846"/>
                </a:lnTo>
                <a:lnTo>
                  <a:pt x="1703" y="5828"/>
                </a:lnTo>
                <a:lnTo>
                  <a:pt x="1717" y="5809"/>
                </a:lnTo>
                <a:lnTo>
                  <a:pt x="1731" y="5791"/>
                </a:lnTo>
                <a:lnTo>
                  <a:pt x="1746" y="5774"/>
                </a:lnTo>
                <a:lnTo>
                  <a:pt x="1763" y="5756"/>
                </a:lnTo>
                <a:lnTo>
                  <a:pt x="1780" y="5740"/>
                </a:lnTo>
                <a:lnTo>
                  <a:pt x="1797" y="5724"/>
                </a:lnTo>
                <a:lnTo>
                  <a:pt x="1816" y="5710"/>
                </a:lnTo>
                <a:lnTo>
                  <a:pt x="1835" y="5695"/>
                </a:lnTo>
                <a:lnTo>
                  <a:pt x="1856" y="5682"/>
                </a:lnTo>
                <a:lnTo>
                  <a:pt x="1876" y="5670"/>
                </a:lnTo>
                <a:lnTo>
                  <a:pt x="1899" y="5658"/>
                </a:lnTo>
                <a:lnTo>
                  <a:pt x="1922" y="5647"/>
                </a:lnTo>
                <a:lnTo>
                  <a:pt x="1946" y="5637"/>
                </a:lnTo>
                <a:lnTo>
                  <a:pt x="1972" y="5628"/>
                </a:lnTo>
                <a:lnTo>
                  <a:pt x="1998" y="5621"/>
                </a:lnTo>
                <a:lnTo>
                  <a:pt x="1998" y="5621"/>
                </a:lnTo>
                <a:lnTo>
                  <a:pt x="2028" y="5614"/>
                </a:lnTo>
                <a:lnTo>
                  <a:pt x="2058" y="5610"/>
                </a:lnTo>
                <a:lnTo>
                  <a:pt x="2089" y="5607"/>
                </a:lnTo>
                <a:lnTo>
                  <a:pt x="2118" y="5606"/>
                </a:lnTo>
                <a:lnTo>
                  <a:pt x="2147" y="5607"/>
                </a:lnTo>
                <a:lnTo>
                  <a:pt x="2175" y="5609"/>
                </a:lnTo>
                <a:lnTo>
                  <a:pt x="2204" y="5612"/>
                </a:lnTo>
                <a:lnTo>
                  <a:pt x="2232" y="5618"/>
                </a:lnTo>
                <a:lnTo>
                  <a:pt x="2259" y="5624"/>
                </a:lnTo>
                <a:lnTo>
                  <a:pt x="2286" y="5632"/>
                </a:lnTo>
                <a:lnTo>
                  <a:pt x="2312" y="5640"/>
                </a:lnTo>
                <a:lnTo>
                  <a:pt x="2338" y="5651"/>
                </a:lnTo>
                <a:lnTo>
                  <a:pt x="2363" y="5662"/>
                </a:lnTo>
                <a:lnTo>
                  <a:pt x="2388" y="5673"/>
                </a:lnTo>
                <a:lnTo>
                  <a:pt x="2412" y="5686"/>
                </a:lnTo>
                <a:lnTo>
                  <a:pt x="2435" y="5699"/>
                </a:lnTo>
                <a:lnTo>
                  <a:pt x="2458" y="5712"/>
                </a:lnTo>
                <a:lnTo>
                  <a:pt x="2480" y="5726"/>
                </a:lnTo>
                <a:lnTo>
                  <a:pt x="2521" y="5755"/>
                </a:lnTo>
                <a:lnTo>
                  <a:pt x="2559" y="5783"/>
                </a:lnTo>
                <a:lnTo>
                  <a:pt x="2595" y="5813"/>
                </a:lnTo>
                <a:lnTo>
                  <a:pt x="2626" y="5840"/>
                </a:lnTo>
                <a:lnTo>
                  <a:pt x="2653" y="5866"/>
                </a:lnTo>
                <a:lnTo>
                  <a:pt x="2697" y="5908"/>
                </a:lnTo>
                <a:lnTo>
                  <a:pt x="2697" y="5908"/>
                </a:lnTo>
                <a:lnTo>
                  <a:pt x="2743" y="5956"/>
                </a:lnTo>
                <a:lnTo>
                  <a:pt x="2803" y="6021"/>
                </a:lnTo>
                <a:lnTo>
                  <a:pt x="2873" y="6099"/>
                </a:lnTo>
                <a:lnTo>
                  <a:pt x="2953" y="6191"/>
                </a:lnTo>
                <a:lnTo>
                  <a:pt x="3040" y="6294"/>
                </a:lnTo>
                <a:lnTo>
                  <a:pt x="3133" y="6406"/>
                </a:lnTo>
                <a:lnTo>
                  <a:pt x="3229" y="6526"/>
                </a:lnTo>
                <a:lnTo>
                  <a:pt x="3277" y="6588"/>
                </a:lnTo>
                <a:lnTo>
                  <a:pt x="3326" y="6652"/>
                </a:lnTo>
                <a:lnTo>
                  <a:pt x="3326" y="6652"/>
                </a:lnTo>
                <a:lnTo>
                  <a:pt x="3340" y="6670"/>
                </a:lnTo>
                <a:lnTo>
                  <a:pt x="3356" y="6685"/>
                </a:lnTo>
                <a:lnTo>
                  <a:pt x="3374" y="6698"/>
                </a:lnTo>
                <a:lnTo>
                  <a:pt x="3391" y="6709"/>
                </a:lnTo>
                <a:lnTo>
                  <a:pt x="3411" y="6717"/>
                </a:lnTo>
                <a:lnTo>
                  <a:pt x="3430" y="6724"/>
                </a:lnTo>
                <a:lnTo>
                  <a:pt x="3451" y="6728"/>
                </a:lnTo>
                <a:lnTo>
                  <a:pt x="3471" y="6731"/>
                </a:lnTo>
                <a:lnTo>
                  <a:pt x="3492" y="6731"/>
                </a:lnTo>
                <a:lnTo>
                  <a:pt x="3512" y="6729"/>
                </a:lnTo>
                <a:lnTo>
                  <a:pt x="3532" y="6726"/>
                </a:lnTo>
                <a:lnTo>
                  <a:pt x="3553" y="6720"/>
                </a:lnTo>
                <a:lnTo>
                  <a:pt x="3572" y="6712"/>
                </a:lnTo>
                <a:lnTo>
                  <a:pt x="3590" y="6701"/>
                </a:lnTo>
                <a:lnTo>
                  <a:pt x="3608" y="6688"/>
                </a:lnTo>
                <a:lnTo>
                  <a:pt x="3625" y="6674"/>
                </a:lnTo>
                <a:lnTo>
                  <a:pt x="5617" y="4683"/>
                </a:lnTo>
                <a:lnTo>
                  <a:pt x="5617" y="4683"/>
                </a:lnTo>
                <a:lnTo>
                  <a:pt x="5648" y="4650"/>
                </a:lnTo>
                <a:lnTo>
                  <a:pt x="5678" y="4617"/>
                </a:lnTo>
                <a:lnTo>
                  <a:pt x="5708" y="4584"/>
                </a:lnTo>
                <a:lnTo>
                  <a:pt x="5736" y="4550"/>
                </a:lnTo>
                <a:lnTo>
                  <a:pt x="5763" y="4516"/>
                </a:lnTo>
                <a:lnTo>
                  <a:pt x="5790" y="4480"/>
                </a:lnTo>
                <a:lnTo>
                  <a:pt x="5815" y="4445"/>
                </a:lnTo>
                <a:lnTo>
                  <a:pt x="5840" y="4408"/>
                </a:lnTo>
                <a:lnTo>
                  <a:pt x="5863" y="4373"/>
                </a:lnTo>
                <a:lnTo>
                  <a:pt x="5885" y="4336"/>
                </a:lnTo>
                <a:lnTo>
                  <a:pt x="5907" y="4298"/>
                </a:lnTo>
                <a:lnTo>
                  <a:pt x="5928" y="4260"/>
                </a:lnTo>
                <a:lnTo>
                  <a:pt x="5947" y="4222"/>
                </a:lnTo>
                <a:lnTo>
                  <a:pt x="5966" y="4184"/>
                </a:lnTo>
                <a:lnTo>
                  <a:pt x="5983" y="4145"/>
                </a:lnTo>
                <a:lnTo>
                  <a:pt x="5999" y="4106"/>
                </a:lnTo>
                <a:lnTo>
                  <a:pt x="6014" y="4066"/>
                </a:lnTo>
                <a:lnTo>
                  <a:pt x="6028" y="4027"/>
                </a:lnTo>
                <a:lnTo>
                  <a:pt x="6042" y="3987"/>
                </a:lnTo>
                <a:lnTo>
                  <a:pt x="6054" y="3946"/>
                </a:lnTo>
                <a:lnTo>
                  <a:pt x="6066" y="3906"/>
                </a:lnTo>
                <a:lnTo>
                  <a:pt x="6077" y="3864"/>
                </a:lnTo>
                <a:lnTo>
                  <a:pt x="6086" y="3824"/>
                </a:lnTo>
                <a:lnTo>
                  <a:pt x="6094" y="3783"/>
                </a:lnTo>
                <a:lnTo>
                  <a:pt x="6102" y="3742"/>
                </a:lnTo>
                <a:lnTo>
                  <a:pt x="6109" y="3700"/>
                </a:lnTo>
                <a:lnTo>
                  <a:pt x="6114" y="3659"/>
                </a:lnTo>
                <a:lnTo>
                  <a:pt x="6118" y="3617"/>
                </a:lnTo>
                <a:lnTo>
                  <a:pt x="6123" y="3575"/>
                </a:lnTo>
                <a:lnTo>
                  <a:pt x="6125" y="3534"/>
                </a:lnTo>
                <a:lnTo>
                  <a:pt x="6126" y="3492"/>
                </a:lnTo>
                <a:lnTo>
                  <a:pt x="6127" y="3449"/>
                </a:lnTo>
                <a:lnTo>
                  <a:pt x="6126" y="3408"/>
                </a:lnTo>
                <a:lnTo>
                  <a:pt x="6125" y="3366"/>
                </a:lnTo>
                <a:lnTo>
                  <a:pt x="6123" y="3325"/>
                </a:lnTo>
                <a:lnTo>
                  <a:pt x="6118" y="3283"/>
                </a:lnTo>
                <a:lnTo>
                  <a:pt x="6114" y="3241"/>
                </a:lnTo>
                <a:lnTo>
                  <a:pt x="6109" y="3200"/>
                </a:lnTo>
                <a:lnTo>
                  <a:pt x="6102" y="3158"/>
                </a:lnTo>
                <a:lnTo>
                  <a:pt x="6094" y="3117"/>
                </a:lnTo>
                <a:lnTo>
                  <a:pt x="6086" y="3076"/>
                </a:lnTo>
                <a:lnTo>
                  <a:pt x="6077" y="3036"/>
                </a:lnTo>
                <a:lnTo>
                  <a:pt x="6066" y="2994"/>
                </a:lnTo>
                <a:lnTo>
                  <a:pt x="6054" y="2954"/>
                </a:lnTo>
                <a:lnTo>
                  <a:pt x="6042" y="2913"/>
                </a:lnTo>
                <a:lnTo>
                  <a:pt x="6028" y="2873"/>
                </a:lnTo>
                <a:lnTo>
                  <a:pt x="6014" y="2834"/>
                </a:lnTo>
                <a:lnTo>
                  <a:pt x="5999" y="2794"/>
                </a:lnTo>
                <a:lnTo>
                  <a:pt x="5983" y="2755"/>
                </a:lnTo>
                <a:lnTo>
                  <a:pt x="5966" y="2716"/>
                </a:lnTo>
                <a:lnTo>
                  <a:pt x="5947" y="2678"/>
                </a:lnTo>
                <a:lnTo>
                  <a:pt x="5928" y="2640"/>
                </a:lnTo>
                <a:lnTo>
                  <a:pt x="5907" y="2602"/>
                </a:lnTo>
                <a:lnTo>
                  <a:pt x="5885" y="2564"/>
                </a:lnTo>
                <a:lnTo>
                  <a:pt x="5863" y="2527"/>
                </a:lnTo>
                <a:lnTo>
                  <a:pt x="5840" y="2492"/>
                </a:lnTo>
                <a:lnTo>
                  <a:pt x="5815" y="2455"/>
                </a:lnTo>
                <a:lnTo>
                  <a:pt x="5790" y="2420"/>
                </a:lnTo>
                <a:lnTo>
                  <a:pt x="5763" y="2384"/>
                </a:lnTo>
                <a:lnTo>
                  <a:pt x="5736" y="2350"/>
                </a:lnTo>
                <a:lnTo>
                  <a:pt x="5708" y="2316"/>
                </a:lnTo>
                <a:lnTo>
                  <a:pt x="5678" y="2283"/>
                </a:lnTo>
                <a:lnTo>
                  <a:pt x="5648" y="2250"/>
                </a:lnTo>
                <a:lnTo>
                  <a:pt x="5617" y="2217"/>
                </a:lnTo>
                <a:lnTo>
                  <a:pt x="3456" y="58"/>
                </a:lnTo>
                <a:lnTo>
                  <a:pt x="3456" y="58"/>
                </a:lnTo>
                <a:lnTo>
                  <a:pt x="3443" y="45"/>
                </a:lnTo>
                <a:lnTo>
                  <a:pt x="3429" y="34"/>
                </a:lnTo>
                <a:lnTo>
                  <a:pt x="3414" y="26"/>
                </a:lnTo>
                <a:lnTo>
                  <a:pt x="3398" y="18"/>
                </a:lnTo>
                <a:lnTo>
                  <a:pt x="3381" y="11"/>
                </a:lnTo>
                <a:lnTo>
                  <a:pt x="3365" y="6"/>
                </a:lnTo>
                <a:lnTo>
                  <a:pt x="3348" y="3"/>
                </a:lnTo>
                <a:lnTo>
                  <a:pt x="3330" y="1"/>
                </a:lnTo>
                <a:lnTo>
                  <a:pt x="3314" y="0"/>
                </a:lnTo>
                <a:lnTo>
                  <a:pt x="3297" y="1"/>
                </a:lnTo>
                <a:lnTo>
                  <a:pt x="3280" y="4"/>
                </a:lnTo>
                <a:lnTo>
                  <a:pt x="3262" y="7"/>
                </a:lnTo>
                <a:lnTo>
                  <a:pt x="3246" y="13"/>
                </a:lnTo>
                <a:lnTo>
                  <a:pt x="3230" y="20"/>
                </a:lnTo>
                <a:lnTo>
                  <a:pt x="3213" y="29"/>
                </a:lnTo>
                <a:lnTo>
                  <a:pt x="3198" y="39"/>
                </a:lnTo>
                <a:lnTo>
                  <a:pt x="3198" y="39"/>
                </a:lnTo>
                <a:lnTo>
                  <a:pt x="3131" y="88"/>
                </a:lnTo>
                <a:lnTo>
                  <a:pt x="3064" y="139"/>
                </a:lnTo>
                <a:lnTo>
                  <a:pt x="2999" y="189"/>
                </a:lnTo>
                <a:lnTo>
                  <a:pt x="2936" y="239"/>
                </a:lnTo>
                <a:lnTo>
                  <a:pt x="2874" y="289"/>
                </a:lnTo>
                <a:lnTo>
                  <a:pt x="2815" y="337"/>
                </a:lnTo>
                <a:lnTo>
                  <a:pt x="2704" y="430"/>
                </a:lnTo>
                <a:lnTo>
                  <a:pt x="2606" y="515"/>
                </a:lnTo>
                <a:lnTo>
                  <a:pt x="2521" y="590"/>
                </a:lnTo>
                <a:lnTo>
                  <a:pt x="2453" y="653"/>
                </a:lnTo>
                <a:lnTo>
                  <a:pt x="2404" y="699"/>
                </a:lnTo>
                <a:lnTo>
                  <a:pt x="2404" y="699"/>
                </a:lnTo>
                <a:lnTo>
                  <a:pt x="2374" y="732"/>
                </a:lnTo>
                <a:lnTo>
                  <a:pt x="2347" y="761"/>
                </a:lnTo>
                <a:lnTo>
                  <a:pt x="2323" y="788"/>
                </a:lnTo>
                <a:lnTo>
                  <a:pt x="2302" y="814"/>
                </a:lnTo>
                <a:lnTo>
                  <a:pt x="2284" y="838"/>
                </a:lnTo>
                <a:lnTo>
                  <a:pt x="2270" y="860"/>
                </a:lnTo>
                <a:lnTo>
                  <a:pt x="2258" y="880"/>
                </a:lnTo>
                <a:lnTo>
                  <a:pt x="2247" y="899"/>
                </a:lnTo>
                <a:lnTo>
                  <a:pt x="2239" y="916"/>
                </a:lnTo>
                <a:lnTo>
                  <a:pt x="2234" y="931"/>
                </a:lnTo>
                <a:lnTo>
                  <a:pt x="2230" y="945"/>
                </a:lnTo>
                <a:lnTo>
                  <a:pt x="2227" y="957"/>
                </a:lnTo>
                <a:lnTo>
                  <a:pt x="2226" y="968"/>
                </a:lnTo>
                <a:lnTo>
                  <a:pt x="2226" y="978"/>
                </a:lnTo>
                <a:lnTo>
                  <a:pt x="2226" y="987"/>
                </a:lnTo>
                <a:lnTo>
                  <a:pt x="2228" y="993"/>
                </a:lnTo>
                <a:lnTo>
                  <a:pt x="2228" y="993"/>
                </a:lnTo>
                <a:lnTo>
                  <a:pt x="2232" y="1005"/>
                </a:lnTo>
                <a:lnTo>
                  <a:pt x="2238" y="1017"/>
                </a:lnTo>
                <a:lnTo>
                  <a:pt x="2247" y="1028"/>
                </a:lnTo>
                <a:lnTo>
                  <a:pt x="2257" y="1039"/>
                </a:lnTo>
                <a:lnTo>
                  <a:pt x="2270" y="1048"/>
                </a:lnTo>
                <a:lnTo>
                  <a:pt x="2284" y="1059"/>
                </a:lnTo>
                <a:lnTo>
                  <a:pt x="2300" y="1069"/>
                </a:lnTo>
                <a:lnTo>
                  <a:pt x="2317" y="1079"/>
                </a:lnTo>
                <a:lnTo>
                  <a:pt x="2337" y="1088"/>
                </a:lnTo>
                <a:lnTo>
                  <a:pt x="2359" y="1098"/>
                </a:lnTo>
                <a:lnTo>
                  <a:pt x="2405" y="1118"/>
                </a:lnTo>
                <a:lnTo>
                  <a:pt x="2458" y="1138"/>
                </a:lnTo>
                <a:lnTo>
                  <a:pt x="2517" y="1160"/>
                </a:lnTo>
                <a:lnTo>
                  <a:pt x="2517" y="1160"/>
                </a:lnTo>
                <a:lnTo>
                  <a:pt x="2571" y="1179"/>
                </a:lnTo>
                <a:lnTo>
                  <a:pt x="2625" y="1199"/>
                </a:lnTo>
                <a:lnTo>
                  <a:pt x="2680" y="1221"/>
                </a:lnTo>
                <a:lnTo>
                  <a:pt x="2736" y="1244"/>
                </a:lnTo>
                <a:lnTo>
                  <a:pt x="2736" y="1244"/>
                </a:lnTo>
                <a:lnTo>
                  <a:pt x="2768" y="1259"/>
                </a:lnTo>
                <a:lnTo>
                  <a:pt x="2798" y="1274"/>
                </a:lnTo>
                <a:lnTo>
                  <a:pt x="2829" y="1289"/>
                </a:lnTo>
                <a:lnTo>
                  <a:pt x="2858" y="1305"/>
                </a:lnTo>
                <a:lnTo>
                  <a:pt x="2886" y="1321"/>
                </a:lnTo>
                <a:lnTo>
                  <a:pt x="2913" y="1338"/>
                </a:lnTo>
                <a:lnTo>
                  <a:pt x="2939" y="1355"/>
                </a:lnTo>
                <a:lnTo>
                  <a:pt x="2964" y="1372"/>
                </a:lnTo>
                <a:lnTo>
                  <a:pt x="2989" y="1391"/>
                </a:lnTo>
                <a:lnTo>
                  <a:pt x="3012" y="1409"/>
                </a:lnTo>
                <a:lnTo>
                  <a:pt x="3035" y="1429"/>
                </a:lnTo>
                <a:lnTo>
                  <a:pt x="3055" y="1448"/>
                </a:lnTo>
                <a:lnTo>
                  <a:pt x="3076" y="1468"/>
                </a:lnTo>
                <a:lnTo>
                  <a:pt x="3095" y="1488"/>
                </a:lnTo>
                <a:lnTo>
                  <a:pt x="3114" y="1510"/>
                </a:lnTo>
                <a:lnTo>
                  <a:pt x="3132" y="1532"/>
                </a:lnTo>
                <a:lnTo>
                  <a:pt x="3148" y="1553"/>
                </a:lnTo>
                <a:lnTo>
                  <a:pt x="3165" y="1576"/>
                </a:lnTo>
                <a:lnTo>
                  <a:pt x="3180" y="1599"/>
                </a:lnTo>
                <a:lnTo>
                  <a:pt x="3193" y="1623"/>
                </a:lnTo>
                <a:lnTo>
                  <a:pt x="3207" y="1646"/>
                </a:lnTo>
                <a:lnTo>
                  <a:pt x="3219" y="1671"/>
                </a:lnTo>
                <a:lnTo>
                  <a:pt x="3230" y="1697"/>
                </a:lnTo>
                <a:lnTo>
                  <a:pt x="3240" y="1722"/>
                </a:lnTo>
                <a:lnTo>
                  <a:pt x="3250" y="1749"/>
                </a:lnTo>
                <a:lnTo>
                  <a:pt x="3259" y="1777"/>
                </a:lnTo>
                <a:lnTo>
                  <a:pt x="3267" y="1804"/>
                </a:lnTo>
                <a:lnTo>
                  <a:pt x="3273" y="1832"/>
                </a:lnTo>
                <a:lnTo>
                  <a:pt x="3280" y="1861"/>
                </a:lnTo>
                <a:lnTo>
                  <a:pt x="3285" y="1890"/>
                </a:lnTo>
                <a:lnTo>
                  <a:pt x="3289" y="1921"/>
                </a:lnTo>
                <a:lnTo>
                  <a:pt x="3293" y="1951"/>
                </a:lnTo>
                <a:lnTo>
                  <a:pt x="3293" y="1951"/>
                </a:lnTo>
                <a:lnTo>
                  <a:pt x="3295" y="1979"/>
                </a:lnTo>
                <a:lnTo>
                  <a:pt x="3297" y="2008"/>
                </a:lnTo>
                <a:lnTo>
                  <a:pt x="3297" y="2037"/>
                </a:lnTo>
                <a:lnTo>
                  <a:pt x="3297" y="2065"/>
                </a:lnTo>
                <a:lnTo>
                  <a:pt x="3296" y="2093"/>
                </a:lnTo>
                <a:lnTo>
                  <a:pt x="3294" y="2121"/>
                </a:lnTo>
                <a:lnTo>
                  <a:pt x="3290" y="2149"/>
                </a:lnTo>
                <a:lnTo>
                  <a:pt x="3286" y="2178"/>
                </a:lnTo>
                <a:lnTo>
                  <a:pt x="3282" y="2206"/>
                </a:lnTo>
                <a:lnTo>
                  <a:pt x="3275" y="2234"/>
                </a:lnTo>
                <a:lnTo>
                  <a:pt x="3269" y="2262"/>
                </a:lnTo>
                <a:lnTo>
                  <a:pt x="3261" y="2290"/>
                </a:lnTo>
                <a:lnTo>
                  <a:pt x="3252" y="2318"/>
                </a:lnTo>
                <a:lnTo>
                  <a:pt x="3243" y="2345"/>
                </a:lnTo>
                <a:lnTo>
                  <a:pt x="3233" y="2374"/>
                </a:lnTo>
                <a:lnTo>
                  <a:pt x="3221" y="2402"/>
                </a:lnTo>
                <a:lnTo>
                  <a:pt x="3209" y="2429"/>
                </a:lnTo>
                <a:lnTo>
                  <a:pt x="3196" y="2456"/>
                </a:lnTo>
                <a:lnTo>
                  <a:pt x="3182" y="2484"/>
                </a:lnTo>
                <a:lnTo>
                  <a:pt x="3167" y="2511"/>
                </a:lnTo>
                <a:lnTo>
                  <a:pt x="3151" y="2538"/>
                </a:lnTo>
                <a:lnTo>
                  <a:pt x="3134" y="2565"/>
                </a:lnTo>
                <a:lnTo>
                  <a:pt x="3116" y="2592"/>
                </a:lnTo>
                <a:lnTo>
                  <a:pt x="3097" y="2619"/>
                </a:lnTo>
                <a:lnTo>
                  <a:pt x="3078" y="2647"/>
                </a:lnTo>
                <a:lnTo>
                  <a:pt x="3057" y="2674"/>
                </a:lnTo>
                <a:lnTo>
                  <a:pt x="3037" y="2701"/>
                </a:lnTo>
                <a:lnTo>
                  <a:pt x="3014" y="2727"/>
                </a:lnTo>
                <a:lnTo>
                  <a:pt x="2991" y="2754"/>
                </a:lnTo>
                <a:lnTo>
                  <a:pt x="2967" y="2781"/>
                </a:lnTo>
                <a:lnTo>
                  <a:pt x="2943" y="2807"/>
                </a:lnTo>
                <a:lnTo>
                  <a:pt x="2917" y="2833"/>
                </a:lnTo>
                <a:lnTo>
                  <a:pt x="2917" y="2833"/>
                </a:lnTo>
                <a:lnTo>
                  <a:pt x="2891" y="2859"/>
                </a:lnTo>
                <a:lnTo>
                  <a:pt x="2863" y="2884"/>
                </a:lnTo>
                <a:lnTo>
                  <a:pt x="2837" y="2908"/>
                </a:lnTo>
                <a:lnTo>
                  <a:pt x="2810" y="2932"/>
                </a:lnTo>
                <a:lnTo>
                  <a:pt x="2784" y="2953"/>
                </a:lnTo>
                <a:lnTo>
                  <a:pt x="2757" y="2975"/>
                </a:lnTo>
                <a:lnTo>
                  <a:pt x="2730" y="2995"/>
                </a:lnTo>
                <a:lnTo>
                  <a:pt x="2703" y="3015"/>
                </a:lnTo>
                <a:lnTo>
                  <a:pt x="2676" y="3033"/>
                </a:lnTo>
                <a:lnTo>
                  <a:pt x="2649" y="3051"/>
                </a:lnTo>
                <a:lnTo>
                  <a:pt x="2622" y="3068"/>
                </a:lnTo>
                <a:lnTo>
                  <a:pt x="2595" y="3083"/>
                </a:lnTo>
                <a:lnTo>
                  <a:pt x="2568" y="3098"/>
                </a:lnTo>
                <a:lnTo>
                  <a:pt x="2539" y="3112"/>
                </a:lnTo>
                <a:lnTo>
                  <a:pt x="2512" y="3125"/>
                </a:lnTo>
                <a:lnTo>
                  <a:pt x="2484" y="3138"/>
                </a:lnTo>
                <a:lnTo>
                  <a:pt x="2457" y="3149"/>
                </a:lnTo>
                <a:lnTo>
                  <a:pt x="2429" y="3160"/>
                </a:lnTo>
                <a:lnTo>
                  <a:pt x="2402" y="3170"/>
                </a:lnTo>
                <a:lnTo>
                  <a:pt x="2374" y="3177"/>
                </a:lnTo>
                <a:lnTo>
                  <a:pt x="2346" y="3186"/>
                </a:lnTo>
                <a:lnTo>
                  <a:pt x="2317" y="3193"/>
                </a:lnTo>
                <a:lnTo>
                  <a:pt x="2289" y="3198"/>
                </a:lnTo>
                <a:lnTo>
                  <a:pt x="2261" y="3203"/>
                </a:lnTo>
                <a:lnTo>
                  <a:pt x="2233" y="3207"/>
                </a:lnTo>
                <a:lnTo>
                  <a:pt x="2205" y="3210"/>
                </a:lnTo>
                <a:lnTo>
                  <a:pt x="2176" y="3212"/>
                </a:lnTo>
                <a:lnTo>
                  <a:pt x="2148" y="3213"/>
                </a:lnTo>
                <a:lnTo>
                  <a:pt x="2120" y="3214"/>
                </a:lnTo>
                <a:lnTo>
                  <a:pt x="2091" y="3213"/>
                </a:lnTo>
                <a:lnTo>
                  <a:pt x="2063" y="3212"/>
                </a:lnTo>
                <a:lnTo>
                  <a:pt x="2035" y="3210"/>
                </a:lnTo>
                <a:lnTo>
                  <a:pt x="2035" y="3210"/>
                </a:lnTo>
                <a:lnTo>
                  <a:pt x="2003" y="3206"/>
                </a:lnTo>
                <a:lnTo>
                  <a:pt x="1974" y="3201"/>
                </a:lnTo>
                <a:lnTo>
                  <a:pt x="1945" y="3196"/>
                </a:lnTo>
                <a:lnTo>
                  <a:pt x="1915" y="3190"/>
                </a:lnTo>
                <a:lnTo>
                  <a:pt x="1887" y="3183"/>
                </a:lnTo>
                <a:lnTo>
                  <a:pt x="1860" y="3175"/>
                </a:lnTo>
                <a:lnTo>
                  <a:pt x="1833" y="3167"/>
                </a:lnTo>
                <a:lnTo>
                  <a:pt x="1806" y="3157"/>
                </a:lnTo>
                <a:lnTo>
                  <a:pt x="1780" y="3147"/>
                </a:lnTo>
                <a:lnTo>
                  <a:pt x="1755" y="3135"/>
                </a:lnTo>
                <a:lnTo>
                  <a:pt x="1730" y="3123"/>
                </a:lnTo>
                <a:lnTo>
                  <a:pt x="1706" y="3110"/>
                </a:lnTo>
                <a:lnTo>
                  <a:pt x="1682" y="3096"/>
                </a:lnTo>
                <a:lnTo>
                  <a:pt x="1659" y="3081"/>
                </a:lnTo>
                <a:lnTo>
                  <a:pt x="1637" y="3066"/>
                </a:lnTo>
                <a:lnTo>
                  <a:pt x="1614" y="3049"/>
                </a:lnTo>
                <a:lnTo>
                  <a:pt x="1592" y="3031"/>
                </a:lnTo>
                <a:lnTo>
                  <a:pt x="1572" y="3013"/>
                </a:lnTo>
                <a:lnTo>
                  <a:pt x="1551" y="2993"/>
                </a:lnTo>
                <a:lnTo>
                  <a:pt x="1531" y="2973"/>
                </a:lnTo>
                <a:lnTo>
                  <a:pt x="1511" y="2951"/>
                </a:lnTo>
                <a:lnTo>
                  <a:pt x="1493" y="2928"/>
                </a:lnTo>
                <a:lnTo>
                  <a:pt x="1474" y="2906"/>
                </a:lnTo>
                <a:lnTo>
                  <a:pt x="1456" y="2882"/>
                </a:lnTo>
                <a:lnTo>
                  <a:pt x="1439" y="2856"/>
                </a:lnTo>
                <a:lnTo>
                  <a:pt x="1421" y="2830"/>
                </a:lnTo>
                <a:lnTo>
                  <a:pt x="1404" y="2803"/>
                </a:lnTo>
                <a:lnTo>
                  <a:pt x="1388" y="2774"/>
                </a:lnTo>
                <a:lnTo>
                  <a:pt x="1373" y="2745"/>
                </a:lnTo>
                <a:lnTo>
                  <a:pt x="1357" y="2716"/>
                </a:lnTo>
                <a:lnTo>
                  <a:pt x="1342" y="2684"/>
                </a:lnTo>
                <a:lnTo>
                  <a:pt x="1327" y="2653"/>
                </a:lnTo>
                <a:lnTo>
                  <a:pt x="1327" y="2653"/>
                </a:lnTo>
                <a:lnTo>
                  <a:pt x="1304" y="2597"/>
                </a:lnTo>
                <a:lnTo>
                  <a:pt x="1283" y="2543"/>
                </a:lnTo>
                <a:lnTo>
                  <a:pt x="1263" y="2488"/>
                </a:lnTo>
                <a:lnTo>
                  <a:pt x="1244" y="2435"/>
                </a:lnTo>
                <a:lnTo>
                  <a:pt x="1244" y="2435"/>
                </a:lnTo>
                <a:lnTo>
                  <a:pt x="1222" y="2377"/>
                </a:lnTo>
                <a:lnTo>
                  <a:pt x="1201" y="2323"/>
                </a:lnTo>
                <a:lnTo>
                  <a:pt x="1182" y="2275"/>
                </a:lnTo>
                <a:lnTo>
                  <a:pt x="1172" y="2254"/>
                </a:lnTo>
                <a:lnTo>
                  <a:pt x="1162" y="2235"/>
                </a:lnTo>
                <a:lnTo>
                  <a:pt x="1153" y="2216"/>
                </a:lnTo>
                <a:lnTo>
                  <a:pt x="1142" y="2200"/>
                </a:lnTo>
                <a:lnTo>
                  <a:pt x="1132" y="2186"/>
                </a:lnTo>
                <a:lnTo>
                  <a:pt x="1121" y="2174"/>
                </a:lnTo>
                <a:lnTo>
                  <a:pt x="1110" y="2163"/>
                </a:lnTo>
                <a:lnTo>
                  <a:pt x="1099" y="2156"/>
                </a:lnTo>
                <a:lnTo>
                  <a:pt x="1089" y="2149"/>
                </a:lnTo>
                <a:lnTo>
                  <a:pt x="1077" y="2145"/>
                </a:lnTo>
                <a:lnTo>
                  <a:pt x="1077" y="2145"/>
                </a:lnTo>
                <a:lnTo>
                  <a:pt x="1064" y="2143"/>
                </a:lnTo>
                <a:lnTo>
                  <a:pt x="1050" y="2142"/>
                </a:lnTo>
                <a:lnTo>
                  <a:pt x="1033" y="2144"/>
                </a:lnTo>
                <a:lnTo>
                  <a:pt x="1017" y="2146"/>
                </a:lnTo>
                <a:lnTo>
                  <a:pt x="1000" y="2151"/>
                </a:lnTo>
                <a:lnTo>
                  <a:pt x="981" y="2158"/>
                </a:lnTo>
                <a:lnTo>
                  <a:pt x="962" y="2165"/>
                </a:lnTo>
                <a:lnTo>
                  <a:pt x="942" y="2175"/>
                </a:lnTo>
                <a:lnTo>
                  <a:pt x="922" y="2187"/>
                </a:lnTo>
                <a:lnTo>
                  <a:pt x="900" y="2200"/>
                </a:lnTo>
                <a:lnTo>
                  <a:pt x="878" y="2214"/>
                </a:lnTo>
                <a:lnTo>
                  <a:pt x="856" y="2230"/>
                </a:lnTo>
                <a:lnTo>
                  <a:pt x="832" y="2249"/>
                </a:lnTo>
                <a:lnTo>
                  <a:pt x="808" y="2267"/>
                </a:lnTo>
                <a:lnTo>
                  <a:pt x="784" y="2288"/>
                </a:lnTo>
                <a:lnTo>
                  <a:pt x="759" y="2310"/>
                </a:lnTo>
                <a:lnTo>
                  <a:pt x="759" y="2310"/>
                </a:lnTo>
                <a:lnTo>
                  <a:pt x="734" y="2335"/>
                </a:lnTo>
                <a:lnTo>
                  <a:pt x="705" y="2365"/>
                </a:lnTo>
                <a:lnTo>
                  <a:pt x="671" y="2400"/>
                </a:lnTo>
                <a:lnTo>
                  <a:pt x="636" y="2441"/>
                </a:lnTo>
                <a:lnTo>
                  <a:pt x="597" y="2485"/>
                </a:lnTo>
                <a:lnTo>
                  <a:pt x="554" y="2535"/>
                </a:lnTo>
                <a:lnTo>
                  <a:pt x="509" y="2590"/>
                </a:lnTo>
                <a:lnTo>
                  <a:pt x="462" y="2649"/>
                </a:lnTo>
                <a:lnTo>
                  <a:pt x="413" y="2712"/>
                </a:lnTo>
                <a:lnTo>
                  <a:pt x="362" y="2779"/>
                </a:lnTo>
                <a:lnTo>
                  <a:pt x="308" y="2849"/>
                </a:lnTo>
                <a:lnTo>
                  <a:pt x="254" y="2923"/>
                </a:lnTo>
                <a:lnTo>
                  <a:pt x="199" y="3000"/>
                </a:lnTo>
                <a:lnTo>
                  <a:pt x="142" y="3081"/>
                </a:lnTo>
                <a:lnTo>
                  <a:pt x="84" y="3164"/>
                </a:lnTo>
                <a:lnTo>
                  <a:pt x="26" y="3250"/>
                </a:lnTo>
                <a:lnTo>
                  <a:pt x="26" y="3250"/>
                </a:lnTo>
                <a:lnTo>
                  <a:pt x="18" y="3264"/>
                </a:lnTo>
                <a:lnTo>
                  <a:pt x="11" y="3278"/>
                </a:lnTo>
                <a:lnTo>
                  <a:pt x="6" y="3293"/>
                </a:lnTo>
                <a:lnTo>
                  <a:pt x="2" y="3309"/>
                </a:lnTo>
                <a:lnTo>
                  <a:pt x="0" y="3324"/>
                </a:lnTo>
                <a:lnTo>
                  <a:pt x="0" y="3339"/>
                </a:lnTo>
                <a:lnTo>
                  <a:pt x="1" y="3354"/>
                </a:lnTo>
                <a:lnTo>
                  <a:pt x="3" y="3369"/>
                </a:lnTo>
                <a:lnTo>
                  <a:pt x="6" y="3384"/>
                </a:lnTo>
                <a:lnTo>
                  <a:pt x="12" y="3399"/>
                </a:lnTo>
                <a:lnTo>
                  <a:pt x="18" y="3413"/>
                </a:lnTo>
                <a:lnTo>
                  <a:pt x="26" y="3426"/>
                </a:lnTo>
                <a:lnTo>
                  <a:pt x="35" y="3439"/>
                </a:lnTo>
                <a:lnTo>
                  <a:pt x="45" y="3451"/>
                </a:lnTo>
                <a:lnTo>
                  <a:pt x="57" y="3461"/>
                </a:lnTo>
                <a:lnTo>
                  <a:pt x="70" y="3471"/>
                </a:lnTo>
                <a:lnTo>
                  <a:pt x="70" y="3471"/>
                </a:lnTo>
                <a:lnTo>
                  <a:pt x="163" y="3534"/>
                </a:lnTo>
                <a:lnTo>
                  <a:pt x="253" y="3597"/>
                </a:lnTo>
                <a:lnTo>
                  <a:pt x="341" y="3660"/>
                </a:lnTo>
                <a:lnTo>
                  <a:pt x="424" y="3720"/>
                </a:lnTo>
                <a:lnTo>
                  <a:pt x="505" y="3781"/>
                </a:lnTo>
                <a:lnTo>
                  <a:pt x="582" y="3838"/>
                </a:lnTo>
                <a:lnTo>
                  <a:pt x="654" y="3895"/>
                </a:lnTo>
                <a:lnTo>
                  <a:pt x="722" y="3949"/>
                </a:lnTo>
                <a:lnTo>
                  <a:pt x="786" y="4001"/>
                </a:lnTo>
                <a:lnTo>
                  <a:pt x="846" y="4050"/>
                </a:lnTo>
                <a:lnTo>
                  <a:pt x="900" y="4096"/>
                </a:lnTo>
                <a:lnTo>
                  <a:pt x="949" y="4139"/>
                </a:lnTo>
                <a:lnTo>
                  <a:pt x="993" y="4178"/>
                </a:lnTo>
                <a:lnTo>
                  <a:pt x="1032" y="4213"/>
                </a:lnTo>
                <a:lnTo>
                  <a:pt x="1065" y="4244"/>
                </a:lnTo>
                <a:lnTo>
                  <a:pt x="1092" y="4270"/>
                </a:lnTo>
                <a:lnTo>
                  <a:pt x="1092" y="4270"/>
                </a:lnTo>
                <a:lnTo>
                  <a:pt x="1114" y="4292"/>
                </a:lnTo>
                <a:lnTo>
                  <a:pt x="1138" y="4318"/>
                </a:lnTo>
                <a:lnTo>
                  <a:pt x="1164" y="4349"/>
                </a:lnTo>
                <a:lnTo>
                  <a:pt x="1192" y="4382"/>
                </a:lnTo>
                <a:lnTo>
                  <a:pt x="1220" y="4419"/>
                </a:lnTo>
                <a:lnTo>
                  <a:pt x="1247" y="4460"/>
                </a:lnTo>
                <a:lnTo>
                  <a:pt x="1274" y="4503"/>
                </a:lnTo>
                <a:lnTo>
                  <a:pt x="1287" y="4525"/>
                </a:lnTo>
                <a:lnTo>
                  <a:pt x="1299" y="4548"/>
                </a:lnTo>
                <a:lnTo>
                  <a:pt x="1311" y="4572"/>
                </a:lnTo>
                <a:lnTo>
                  <a:pt x="1322" y="4597"/>
                </a:lnTo>
                <a:lnTo>
                  <a:pt x="1332" y="4622"/>
                </a:lnTo>
                <a:lnTo>
                  <a:pt x="1341" y="4648"/>
                </a:lnTo>
                <a:lnTo>
                  <a:pt x="1350" y="4674"/>
                </a:lnTo>
                <a:lnTo>
                  <a:pt x="1357" y="4700"/>
                </a:lnTo>
                <a:lnTo>
                  <a:pt x="1365" y="4727"/>
                </a:lnTo>
                <a:lnTo>
                  <a:pt x="1370" y="4754"/>
                </a:lnTo>
                <a:lnTo>
                  <a:pt x="1374" y="4782"/>
                </a:lnTo>
                <a:lnTo>
                  <a:pt x="1377" y="4810"/>
                </a:lnTo>
                <a:lnTo>
                  <a:pt x="1378" y="4839"/>
                </a:lnTo>
                <a:lnTo>
                  <a:pt x="1378" y="4868"/>
                </a:lnTo>
                <a:lnTo>
                  <a:pt x="1377" y="4897"/>
                </a:lnTo>
                <a:lnTo>
                  <a:pt x="1374" y="4926"/>
                </a:lnTo>
                <a:lnTo>
                  <a:pt x="1368" y="4956"/>
                </a:lnTo>
                <a:lnTo>
                  <a:pt x="1362" y="4986"/>
                </a:lnTo>
                <a:lnTo>
                  <a:pt x="1362" y="4986"/>
                </a:lnTo>
                <a:lnTo>
                  <a:pt x="1354" y="5012"/>
                </a:lnTo>
                <a:lnTo>
                  <a:pt x="1345" y="5037"/>
                </a:lnTo>
                <a:lnTo>
                  <a:pt x="1337" y="5062"/>
                </a:lnTo>
                <a:lnTo>
                  <a:pt x="1326" y="5084"/>
                </a:lnTo>
                <a:lnTo>
                  <a:pt x="1314" y="5106"/>
                </a:lnTo>
                <a:lnTo>
                  <a:pt x="1302" y="5128"/>
                </a:lnTo>
                <a:lnTo>
                  <a:pt x="1288" y="5148"/>
                </a:lnTo>
                <a:lnTo>
                  <a:pt x="1274" y="5167"/>
                </a:lnTo>
                <a:lnTo>
                  <a:pt x="1259" y="5186"/>
                </a:lnTo>
                <a:lnTo>
                  <a:pt x="1244" y="5204"/>
                </a:lnTo>
                <a:lnTo>
                  <a:pt x="1227" y="5220"/>
                </a:lnTo>
                <a:lnTo>
                  <a:pt x="1210" y="5236"/>
                </a:lnTo>
                <a:lnTo>
                  <a:pt x="1193" y="5251"/>
                </a:lnTo>
                <a:lnTo>
                  <a:pt x="1174" y="5267"/>
                </a:lnTo>
                <a:lnTo>
                  <a:pt x="1156" y="5281"/>
                </a:lnTo>
                <a:lnTo>
                  <a:pt x="1136" y="5294"/>
                </a:lnTo>
                <a:lnTo>
                  <a:pt x="1117" y="5307"/>
                </a:lnTo>
                <a:lnTo>
                  <a:pt x="1097" y="5319"/>
                </a:lnTo>
                <a:lnTo>
                  <a:pt x="1056" y="5341"/>
                </a:lnTo>
                <a:lnTo>
                  <a:pt x="1015" y="5362"/>
                </a:lnTo>
                <a:lnTo>
                  <a:pt x="973" y="5381"/>
                </a:lnTo>
                <a:lnTo>
                  <a:pt x="930" y="5399"/>
                </a:lnTo>
                <a:lnTo>
                  <a:pt x="888" y="5415"/>
                </a:lnTo>
                <a:lnTo>
                  <a:pt x="806" y="5445"/>
                </a:lnTo>
                <a:lnTo>
                  <a:pt x="806" y="5445"/>
                </a:ln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35" name="矩形 34"/>
          <p:cNvSpPr/>
          <p:nvPr/>
        </p:nvSpPr>
        <p:spPr>
          <a:xfrm>
            <a:off x="5696652" y="2049290"/>
            <a:ext cx="5521945" cy="3693319"/>
          </a:xfrm>
          <a:prstGeom prst="rect">
            <a:avLst/>
          </a:prstGeom>
        </p:spPr>
        <p:txBody>
          <a:bodyPr wrap="square">
            <a:spAutoFit/>
          </a:bodyPr>
          <a:lstStyle/>
          <a:p>
            <a:pPr algn="just">
              <a:lnSpc>
                <a:spcPct val="150000"/>
              </a:lnSpc>
            </a:pPr>
            <a:r>
              <a:rPr lang="zh-CN" altLang="en-US" sz="1400" dirty="0">
                <a:solidFill>
                  <a:schemeClr val="tx1">
                    <a:lumMod val="50000"/>
                    <a:lumOff val="50000"/>
                  </a:schemeClr>
                </a:solidFill>
                <a:latin typeface="+mj-ea"/>
                <a:ea typeface="+mj-ea"/>
              </a:rPr>
              <a:t>客观性问题</a:t>
            </a:r>
            <a:endParaRPr lang="en-US" altLang="zh-CN" sz="1400" dirty="0">
              <a:solidFill>
                <a:schemeClr val="tx1">
                  <a:lumMod val="50000"/>
                  <a:lumOff val="50000"/>
                </a:schemeClr>
              </a:solidFill>
              <a:latin typeface="+mj-ea"/>
              <a:ea typeface="+mj-ea"/>
            </a:endParaRPr>
          </a:p>
          <a:p>
            <a:pPr algn="just">
              <a:lnSpc>
                <a:spcPct val="150000"/>
              </a:lnSpc>
            </a:pPr>
            <a:r>
              <a:rPr lang="zh-CN" altLang="en-US" sz="1000" dirty="0">
                <a:solidFill>
                  <a:schemeClr val="tx1">
                    <a:lumMod val="50000"/>
                    <a:lumOff val="50000"/>
                  </a:schemeClr>
                </a:solidFill>
                <a:latin typeface="+mn-ea"/>
              </a:rPr>
              <a:t>强调调研活动必须运用科学的方法，符合科学的要求，以求市场分析活动中的各种偏差极小化，保证所获信息的真实性。</a:t>
            </a:r>
          </a:p>
          <a:p>
            <a:pPr algn="just">
              <a:lnSpc>
                <a:spcPct val="150000"/>
              </a:lnSpc>
            </a:pPr>
            <a:endParaRPr lang="zh-CN" altLang="en-US" sz="1000" dirty="0">
              <a:solidFill>
                <a:schemeClr val="tx1">
                  <a:lumMod val="50000"/>
                  <a:lumOff val="50000"/>
                </a:schemeClr>
              </a:solidFill>
              <a:latin typeface="+mn-ea"/>
            </a:endParaRPr>
          </a:p>
          <a:p>
            <a:pPr algn="just">
              <a:lnSpc>
                <a:spcPct val="150000"/>
              </a:lnSpc>
            </a:pPr>
            <a:r>
              <a:rPr lang="zh-CN" altLang="en-US" sz="1400" dirty="0">
                <a:solidFill>
                  <a:schemeClr val="tx1">
                    <a:lumMod val="50000"/>
                    <a:lumOff val="50000"/>
                  </a:schemeClr>
                </a:solidFill>
                <a:latin typeface="+mj-ea"/>
                <a:ea typeface="+mj-ea"/>
              </a:rPr>
              <a:t>系统性问题</a:t>
            </a:r>
            <a:endParaRPr lang="en-US" altLang="zh-CN" sz="1400" dirty="0">
              <a:solidFill>
                <a:schemeClr val="tx1">
                  <a:lumMod val="50000"/>
                  <a:lumOff val="50000"/>
                </a:schemeClr>
              </a:solidFill>
              <a:latin typeface="+mj-ea"/>
              <a:ea typeface="+mj-ea"/>
            </a:endParaRPr>
          </a:p>
          <a:p>
            <a:pPr algn="just">
              <a:lnSpc>
                <a:spcPct val="150000"/>
              </a:lnSpc>
            </a:pPr>
            <a:r>
              <a:rPr lang="zh-CN" altLang="en-US" sz="1000" dirty="0">
                <a:solidFill>
                  <a:schemeClr val="tx1">
                    <a:lumMod val="50000"/>
                    <a:lumOff val="50000"/>
                  </a:schemeClr>
                </a:solidFill>
                <a:latin typeface="+mn-ea"/>
              </a:rPr>
              <a:t>市场分析是一个计划严密的系统过程，应该按照预定的计划和要求去收集、分析和解释有关资料。</a:t>
            </a:r>
          </a:p>
          <a:p>
            <a:pPr algn="just">
              <a:lnSpc>
                <a:spcPct val="150000"/>
              </a:lnSpc>
            </a:pPr>
            <a:endParaRPr lang="zh-CN" altLang="en-US" sz="1000" dirty="0">
              <a:solidFill>
                <a:schemeClr val="tx1">
                  <a:lumMod val="50000"/>
                  <a:lumOff val="50000"/>
                </a:schemeClr>
              </a:solidFill>
              <a:latin typeface="+mn-ea"/>
            </a:endParaRPr>
          </a:p>
          <a:p>
            <a:pPr algn="just">
              <a:lnSpc>
                <a:spcPct val="150000"/>
              </a:lnSpc>
            </a:pPr>
            <a:r>
              <a:rPr lang="zh-CN" altLang="en-US" sz="1400" dirty="0">
                <a:solidFill>
                  <a:schemeClr val="tx1">
                    <a:lumMod val="50000"/>
                    <a:lumOff val="50000"/>
                  </a:schemeClr>
                </a:solidFill>
                <a:latin typeface="+mj-ea"/>
                <a:ea typeface="+mj-ea"/>
              </a:rPr>
              <a:t>资料和信息</a:t>
            </a:r>
            <a:endParaRPr lang="en-US" altLang="zh-CN" sz="1400" dirty="0">
              <a:solidFill>
                <a:schemeClr val="tx1">
                  <a:lumMod val="50000"/>
                  <a:lumOff val="50000"/>
                </a:schemeClr>
              </a:solidFill>
              <a:latin typeface="+mj-ea"/>
              <a:ea typeface="+mj-ea"/>
            </a:endParaRPr>
          </a:p>
          <a:p>
            <a:pPr algn="just">
              <a:lnSpc>
                <a:spcPct val="150000"/>
              </a:lnSpc>
            </a:pPr>
            <a:r>
              <a:rPr lang="zh-CN" altLang="en-US" sz="1000" dirty="0">
                <a:solidFill>
                  <a:schemeClr val="tx1">
                    <a:lumMod val="50000"/>
                    <a:lumOff val="50000"/>
                  </a:schemeClr>
                </a:solidFill>
                <a:latin typeface="+mn-ea"/>
              </a:rPr>
              <a:t>市场分析应向决策者提供信息，而非资料。资料是通过营销调研活动所收集到的各种未经处理的事实和数据，它们是形成信息的原料。信息是通过对资料的分析而获得的认识和结论，是对资料进行处理和加工后的产物。</a:t>
            </a:r>
          </a:p>
          <a:p>
            <a:pPr algn="just">
              <a:lnSpc>
                <a:spcPct val="150000"/>
              </a:lnSpc>
            </a:pPr>
            <a:endParaRPr lang="zh-CN" altLang="en-US" sz="1000" dirty="0">
              <a:solidFill>
                <a:schemeClr val="tx1">
                  <a:lumMod val="50000"/>
                  <a:lumOff val="50000"/>
                </a:schemeClr>
              </a:solidFill>
              <a:latin typeface="+mn-ea"/>
            </a:endParaRPr>
          </a:p>
          <a:p>
            <a:pPr algn="just">
              <a:lnSpc>
                <a:spcPct val="150000"/>
              </a:lnSpc>
            </a:pPr>
            <a:r>
              <a:rPr lang="zh-CN" altLang="en-US" sz="1400" dirty="0">
                <a:solidFill>
                  <a:schemeClr val="tx1">
                    <a:lumMod val="50000"/>
                    <a:lumOff val="50000"/>
                  </a:schemeClr>
                </a:solidFill>
                <a:latin typeface="+mj-ea"/>
                <a:ea typeface="+mj-ea"/>
              </a:rPr>
              <a:t>决策导向</a:t>
            </a:r>
            <a:endParaRPr lang="en-US" altLang="zh-CN" sz="1400" dirty="0">
              <a:solidFill>
                <a:schemeClr val="tx1">
                  <a:lumMod val="50000"/>
                  <a:lumOff val="50000"/>
                </a:schemeClr>
              </a:solidFill>
              <a:latin typeface="+mj-ea"/>
              <a:ea typeface="+mj-ea"/>
            </a:endParaRPr>
          </a:p>
          <a:p>
            <a:pPr algn="just">
              <a:lnSpc>
                <a:spcPct val="150000"/>
              </a:lnSpc>
            </a:pPr>
            <a:r>
              <a:rPr lang="zh-CN" altLang="en-US" sz="1000" dirty="0">
                <a:solidFill>
                  <a:schemeClr val="tx1">
                    <a:lumMod val="50000"/>
                    <a:lumOff val="50000"/>
                  </a:schemeClr>
                </a:solidFill>
                <a:latin typeface="+mn-ea"/>
              </a:rPr>
              <a:t>市场分析是为决策服务的管理工具。 </a:t>
            </a:r>
          </a:p>
        </p:txBody>
      </p:sp>
      <p:sp>
        <p:nvSpPr>
          <p:cNvPr id="2" name="标题 1"/>
          <p:cNvSpPr>
            <a:spLocks noGrp="1"/>
          </p:cNvSpPr>
          <p:nvPr>
            <p:ph type="title"/>
          </p:nvPr>
        </p:nvSpPr>
        <p:spPr/>
        <p:txBody>
          <a:bodyPr>
            <a:normAutofit/>
          </a:bodyPr>
          <a:lstStyle/>
          <a:p>
            <a:r>
              <a:rPr lang="zh-CN" altLang="en-US" dirty="0">
                <a:cs typeface="+mn-ea"/>
              </a:rPr>
              <a:t>单击此处添加标题</a:t>
            </a:r>
            <a:endParaRPr lang="zh-CN" altLang="en-US" dirty="0"/>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grpId="0" nodeType="withEffect">
                                  <p:stCondLst>
                                    <p:cond delay="75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2" fill="hold" nodeType="clickEffect">
                                  <p:stCondLst>
                                    <p:cond delay="0"/>
                                  </p:stCondLst>
                                  <p:childTnLst>
                                    <p:set>
                                      <p:cBhvr>
                                        <p:cTn id="20" dur="1" fill="hold">
                                          <p:stCondLst>
                                            <p:cond delay="0"/>
                                          </p:stCondLst>
                                        </p:cTn>
                                        <p:tgtEl>
                                          <p:spTgt spid="35">
                                            <p:txEl>
                                              <p:pRg st="0" end="0"/>
                                            </p:txEl>
                                          </p:spTgt>
                                        </p:tgtEl>
                                        <p:attrNameLst>
                                          <p:attrName>style.visibility</p:attrName>
                                        </p:attrNameLst>
                                      </p:cBhvr>
                                      <p:to>
                                        <p:strVal val="visible"/>
                                      </p:to>
                                    </p:set>
                                    <p:anim calcmode="lin" valueType="num">
                                      <p:cBhvr additive="base">
                                        <p:cTn id="21" dur="500" fill="hold"/>
                                        <p:tgtEl>
                                          <p:spTgt spid="35">
                                            <p:txEl>
                                              <p:pRg st="0" end="0"/>
                                            </p:txEl>
                                          </p:spTgt>
                                        </p:tgtEl>
                                        <p:attrNameLst>
                                          <p:attrName>ppt_x</p:attrName>
                                        </p:attrNameLst>
                                      </p:cBhvr>
                                      <p:tavLst>
                                        <p:tav tm="0">
                                          <p:val>
                                            <p:strVal val="1+#ppt_w/2"/>
                                          </p:val>
                                        </p:tav>
                                        <p:tav tm="100000">
                                          <p:val>
                                            <p:strVal val="#ppt_x"/>
                                          </p:val>
                                        </p:tav>
                                      </p:tavLst>
                                    </p:anim>
                                    <p:anim calcmode="lin" valueType="num">
                                      <p:cBhvr additive="base">
                                        <p:cTn id="22" dur="500" fill="hold"/>
                                        <p:tgtEl>
                                          <p:spTgt spid="35">
                                            <p:txEl>
                                              <p:pRg st="0" end="0"/>
                                            </p:txEl>
                                          </p:spTgt>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0"/>
                                  </p:stCondLst>
                                  <p:childTnLst>
                                    <p:set>
                                      <p:cBhvr>
                                        <p:cTn id="24" dur="1" fill="hold">
                                          <p:stCondLst>
                                            <p:cond delay="0"/>
                                          </p:stCondLst>
                                        </p:cTn>
                                        <p:tgtEl>
                                          <p:spTgt spid="35">
                                            <p:txEl>
                                              <p:pRg st="1" end="1"/>
                                            </p:txEl>
                                          </p:spTgt>
                                        </p:tgtEl>
                                        <p:attrNameLst>
                                          <p:attrName>style.visibility</p:attrName>
                                        </p:attrNameLst>
                                      </p:cBhvr>
                                      <p:to>
                                        <p:strVal val="visible"/>
                                      </p:to>
                                    </p:set>
                                    <p:anim calcmode="lin" valueType="num">
                                      <p:cBhvr additive="base">
                                        <p:cTn id="25" dur="500" fill="hold"/>
                                        <p:tgtEl>
                                          <p:spTgt spid="35">
                                            <p:txEl>
                                              <p:pRg st="1" end="1"/>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35">
                                            <p:txEl>
                                              <p:pRg st="1" end="1"/>
                                            </p:txEl>
                                          </p:spTgt>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250"/>
                                  </p:stCondLst>
                                  <p:childTnLst>
                                    <p:set>
                                      <p:cBhvr>
                                        <p:cTn id="28" dur="1" fill="hold">
                                          <p:stCondLst>
                                            <p:cond delay="0"/>
                                          </p:stCondLst>
                                        </p:cTn>
                                        <p:tgtEl>
                                          <p:spTgt spid="35">
                                            <p:txEl>
                                              <p:pRg st="3" end="3"/>
                                            </p:txEl>
                                          </p:spTgt>
                                        </p:tgtEl>
                                        <p:attrNameLst>
                                          <p:attrName>style.visibility</p:attrName>
                                        </p:attrNameLst>
                                      </p:cBhvr>
                                      <p:to>
                                        <p:strVal val="visible"/>
                                      </p:to>
                                    </p:set>
                                    <p:anim calcmode="lin" valueType="num">
                                      <p:cBhvr additive="base">
                                        <p:cTn id="29" dur="500" fill="hold"/>
                                        <p:tgtEl>
                                          <p:spTgt spid="35">
                                            <p:txEl>
                                              <p:pRg st="3" end="3"/>
                                            </p:txEl>
                                          </p:spTgt>
                                        </p:tgtEl>
                                        <p:attrNameLst>
                                          <p:attrName>ppt_x</p:attrName>
                                        </p:attrNameLst>
                                      </p:cBhvr>
                                      <p:tavLst>
                                        <p:tav tm="0">
                                          <p:val>
                                            <p:strVal val="1+#ppt_w/2"/>
                                          </p:val>
                                        </p:tav>
                                        <p:tav tm="100000">
                                          <p:val>
                                            <p:strVal val="#ppt_x"/>
                                          </p:val>
                                        </p:tav>
                                      </p:tavLst>
                                    </p:anim>
                                    <p:anim calcmode="lin" valueType="num">
                                      <p:cBhvr additive="base">
                                        <p:cTn id="30" dur="500" fill="hold"/>
                                        <p:tgtEl>
                                          <p:spTgt spid="35">
                                            <p:txEl>
                                              <p:pRg st="3" end="3"/>
                                            </p:txEl>
                                          </p:spTgt>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stCondLst>
                                    <p:cond delay="250"/>
                                  </p:stCondLst>
                                  <p:childTnLst>
                                    <p:set>
                                      <p:cBhvr>
                                        <p:cTn id="32" dur="1" fill="hold">
                                          <p:stCondLst>
                                            <p:cond delay="0"/>
                                          </p:stCondLst>
                                        </p:cTn>
                                        <p:tgtEl>
                                          <p:spTgt spid="35">
                                            <p:txEl>
                                              <p:pRg st="4" end="4"/>
                                            </p:txEl>
                                          </p:spTgt>
                                        </p:tgtEl>
                                        <p:attrNameLst>
                                          <p:attrName>style.visibility</p:attrName>
                                        </p:attrNameLst>
                                      </p:cBhvr>
                                      <p:to>
                                        <p:strVal val="visible"/>
                                      </p:to>
                                    </p:set>
                                    <p:anim calcmode="lin" valueType="num">
                                      <p:cBhvr additive="base">
                                        <p:cTn id="33" dur="500" fill="hold"/>
                                        <p:tgtEl>
                                          <p:spTgt spid="35">
                                            <p:txEl>
                                              <p:pRg st="4" end="4"/>
                                            </p:txEl>
                                          </p:spTgt>
                                        </p:tgtEl>
                                        <p:attrNameLst>
                                          <p:attrName>ppt_x</p:attrName>
                                        </p:attrNameLst>
                                      </p:cBhvr>
                                      <p:tavLst>
                                        <p:tav tm="0">
                                          <p:val>
                                            <p:strVal val="1+#ppt_w/2"/>
                                          </p:val>
                                        </p:tav>
                                        <p:tav tm="100000">
                                          <p:val>
                                            <p:strVal val="#ppt_x"/>
                                          </p:val>
                                        </p:tav>
                                      </p:tavLst>
                                    </p:anim>
                                    <p:anim calcmode="lin" valueType="num">
                                      <p:cBhvr additive="base">
                                        <p:cTn id="34" dur="500" fill="hold"/>
                                        <p:tgtEl>
                                          <p:spTgt spid="35">
                                            <p:txEl>
                                              <p:pRg st="4" end="4"/>
                                            </p:txEl>
                                          </p:spTgt>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500"/>
                                  </p:stCondLst>
                                  <p:childTnLst>
                                    <p:set>
                                      <p:cBhvr>
                                        <p:cTn id="36" dur="1" fill="hold">
                                          <p:stCondLst>
                                            <p:cond delay="0"/>
                                          </p:stCondLst>
                                        </p:cTn>
                                        <p:tgtEl>
                                          <p:spTgt spid="35">
                                            <p:txEl>
                                              <p:pRg st="6" end="6"/>
                                            </p:txEl>
                                          </p:spTgt>
                                        </p:tgtEl>
                                        <p:attrNameLst>
                                          <p:attrName>style.visibility</p:attrName>
                                        </p:attrNameLst>
                                      </p:cBhvr>
                                      <p:to>
                                        <p:strVal val="visible"/>
                                      </p:to>
                                    </p:set>
                                    <p:anim calcmode="lin" valueType="num">
                                      <p:cBhvr additive="base">
                                        <p:cTn id="37" dur="500" fill="hold"/>
                                        <p:tgtEl>
                                          <p:spTgt spid="35">
                                            <p:txEl>
                                              <p:pRg st="6" end="6"/>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35">
                                            <p:txEl>
                                              <p:pRg st="6" end="6"/>
                                            </p:txEl>
                                          </p:spTgt>
                                        </p:tgtEl>
                                        <p:attrNameLst>
                                          <p:attrName>ppt_y</p:attrName>
                                        </p:attrNameLst>
                                      </p:cBhvr>
                                      <p:tavLst>
                                        <p:tav tm="0">
                                          <p:val>
                                            <p:strVal val="#ppt_y"/>
                                          </p:val>
                                        </p:tav>
                                        <p:tav tm="100000">
                                          <p:val>
                                            <p:strVal val="#ppt_y"/>
                                          </p:val>
                                        </p:tav>
                                      </p:tavLst>
                                    </p:anim>
                                  </p:childTnLst>
                                </p:cTn>
                              </p:par>
                              <p:par>
                                <p:cTn id="39" presetID="2" presetClass="entr" presetSubtype="2" fill="hold" nodeType="withEffect">
                                  <p:stCondLst>
                                    <p:cond delay="500"/>
                                  </p:stCondLst>
                                  <p:childTnLst>
                                    <p:set>
                                      <p:cBhvr>
                                        <p:cTn id="40" dur="1" fill="hold">
                                          <p:stCondLst>
                                            <p:cond delay="0"/>
                                          </p:stCondLst>
                                        </p:cTn>
                                        <p:tgtEl>
                                          <p:spTgt spid="35">
                                            <p:txEl>
                                              <p:pRg st="7" end="7"/>
                                            </p:txEl>
                                          </p:spTgt>
                                        </p:tgtEl>
                                        <p:attrNameLst>
                                          <p:attrName>style.visibility</p:attrName>
                                        </p:attrNameLst>
                                      </p:cBhvr>
                                      <p:to>
                                        <p:strVal val="visible"/>
                                      </p:to>
                                    </p:set>
                                    <p:anim calcmode="lin" valueType="num">
                                      <p:cBhvr additive="base">
                                        <p:cTn id="41" dur="500" fill="hold"/>
                                        <p:tgtEl>
                                          <p:spTgt spid="35">
                                            <p:txEl>
                                              <p:pRg st="7" end="7"/>
                                            </p:txEl>
                                          </p:spTgt>
                                        </p:tgtEl>
                                        <p:attrNameLst>
                                          <p:attrName>ppt_x</p:attrName>
                                        </p:attrNameLst>
                                      </p:cBhvr>
                                      <p:tavLst>
                                        <p:tav tm="0">
                                          <p:val>
                                            <p:strVal val="1+#ppt_w/2"/>
                                          </p:val>
                                        </p:tav>
                                        <p:tav tm="100000">
                                          <p:val>
                                            <p:strVal val="#ppt_x"/>
                                          </p:val>
                                        </p:tav>
                                      </p:tavLst>
                                    </p:anim>
                                    <p:anim calcmode="lin" valueType="num">
                                      <p:cBhvr additive="base">
                                        <p:cTn id="42" dur="500" fill="hold"/>
                                        <p:tgtEl>
                                          <p:spTgt spid="35">
                                            <p:txEl>
                                              <p:pRg st="7" end="7"/>
                                            </p:txEl>
                                          </p:spTgt>
                                        </p:tgtEl>
                                        <p:attrNameLst>
                                          <p:attrName>ppt_y</p:attrName>
                                        </p:attrNameLst>
                                      </p:cBhvr>
                                      <p:tavLst>
                                        <p:tav tm="0">
                                          <p:val>
                                            <p:strVal val="#ppt_y"/>
                                          </p:val>
                                        </p:tav>
                                        <p:tav tm="100000">
                                          <p:val>
                                            <p:strVal val="#ppt_y"/>
                                          </p:val>
                                        </p:tav>
                                      </p:tavLst>
                                    </p:anim>
                                  </p:childTnLst>
                                </p:cTn>
                              </p:par>
                              <p:par>
                                <p:cTn id="43" presetID="2" presetClass="entr" presetSubtype="2" fill="hold" nodeType="withEffect">
                                  <p:stCondLst>
                                    <p:cond delay="750"/>
                                  </p:stCondLst>
                                  <p:childTnLst>
                                    <p:set>
                                      <p:cBhvr>
                                        <p:cTn id="44" dur="1" fill="hold">
                                          <p:stCondLst>
                                            <p:cond delay="0"/>
                                          </p:stCondLst>
                                        </p:cTn>
                                        <p:tgtEl>
                                          <p:spTgt spid="35">
                                            <p:txEl>
                                              <p:pRg st="9" end="9"/>
                                            </p:txEl>
                                          </p:spTgt>
                                        </p:tgtEl>
                                        <p:attrNameLst>
                                          <p:attrName>style.visibility</p:attrName>
                                        </p:attrNameLst>
                                      </p:cBhvr>
                                      <p:to>
                                        <p:strVal val="visible"/>
                                      </p:to>
                                    </p:set>
                                    <p:anim calcmode="lin" valueType="num">
                                      <p:cBhvr additive="base">
                                        <p:cTn id="45" dur="500" fill="hold"/>
                                        <p:tgtEl>
                                          <p:spTgt spid="35">
                                            <p:txEl>
                                              <p:pRg st="9" end="9"/>
                                            </p:txEl>
                                          </p:spTgt>
                                        </p:tgtEl>
                                        <p:attrNameLst>
                                          <p:attrName>ppt_x</p:attrName>
                                        </p:attrNameLst>
                                      </p:cBhvr>
                                      <p:tavLst>
                                        <p:tav tm="0">
                                          <p:val>
                                            <p:strVal val="1+#ppt_w/2"/>
                                          </p:val>
                                        </p:tav>
                                        <p:tav tm="100000">
                                          <p:val>
                                            <p:strVal val="#ppt_x"/>
                                          </p:val>
                                        </p:tav>
                                      </p:tavLst>
                                    </p:anim>
                                    <p:anim calcmode="lin" valueType="num">
                                      <p:cBhvr additive="base">
                                        <p:cTn id="46" dur="500" fill="hold"/>
                                        <p:tgtEl>
                                          <p:spTgt spid="35">
                                            <p:txEl>
                                              <p:pRg st="9" end="9"/>
                                            </p:txEl>
                                          </p:spTgt>
                                        </p:tgtEl>
                                        <p:attrNameLst>
                                          <p:attrName>ppt_y</p:attrName>
                                        </p:attrNameLst>
                                      </p:cBhvr>
                                      <p:tavLst>
                                        <p:tav tm="0">
                                          <p:val>
                                            <p:strVal val="#ppt_y"/>
                                          </p:val>
                                        </p:tav>
                                        <p:tav tm="100000">
                                          <p:val>
                                            <p:strVal val="#ppt_y"/>
                                          </p:val>
                                        </p:tav>
                                      </p:tavLst>
                                    </p:anim>
                                  </p:childTnLst>
                                </p:cTn>
                              </p:par>
                              <p:par>
                                <p:cTn id="47" presetID="2" presetClass="entr" presetSubtype="2" fill="hold" nodeType="withEffect">
                                  <p:stCondLst>
                                    <p:cond delay="750"/>
                                  </p:stCondLst>
                                  <p:childTnLst>
                                    <p:set>
                                      <p:cBhvr>
                                        <p:cTn id="48" dur="1" fill="hold">
                                          <p:stCondLst>
                                            <p:cond delay="0"/>
                                          </p:stCondLst>
                                        </p:cTn>
                                        <p:tgtEl>
                                          <p:spTgt spid="35">
                                            <p:txEl>
                                              <p:pRg st="10" end="10"/>
                                            </p:txEl>
                                          </p:spTgt>
                                        </p:tgtEl>
                                        <p:attrNameLst>
                                          <p:attrName>style.visibility</p:attrName>
                                        </p:attrNameLst>
                                      </p:cBhvr>
                                      <p:to>
                                        <p:strVal val="visible"/>
                                      </p:to>
                                    </p:set>
                                    <p:anim calcmode="lin" valueType="num">
                                      <p:cBhvr additive="base">
                                        <p:cTn id="49" dur="500" fill="hold"/>
                                        <p:tgtEl>
                                          <p:spTgt spid="35">
                                            <p:txEl>
                                              <p:pRg st="10" end="10"/>
                                            </p:txEl>
                                          </p:spTgt>
                                        </p:tgtEl>
                                        <p:attrNameLst>
                                          <p:attrName>ppt_x</p:attrName>
                                        </p:attrNameLst>
                                      </p:cBhvr>
                                      <p:tavLst>
                                        <p:tav tm="0">
                                          <p:val>
                                            <p:strVal val="1+#ppt_w/2"/>
                                          </p:val>
                                        </p:tav>
                                        <p:tav tm="100000">
                                          <p:val>
                                            <p:strVal val="#ppt_x"/>
                                          </p:val>
                                        </p:tav>
                                      </p:tavLst>
                                    </p:anim>
                                    <p:anim calcmode="lin" valueType="num">
                                      <p:cBhvr additive="base">
                                        <p:cTn id="50" dur="500" fill="hold"/>
                                        <p:tgtEl>
                                          <p:spTgt spid="35">
                                            <p:txEl>
                                              <p:pRg st="10" end="1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2" grpId="0" animBg="1"/>
      <p:bldP spid="1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 name="组合 70"/>
          <p:cNvGrpSpPr/>
          <p:nvPr/>
        </p:nvGrpSpPr>
        <p:grpSpPr>
          <a:xfrm>
            <a:off x="3912028" y="5123930"/>
            <a:ext cx="789037" cy="246222"/>
            <a:chOff x="3911742" y="5123930"/>
            <a:chExt cx="789140" cy="246222"/>
          </a:xfrm>
        </p:grpSpPr>
        <p:sp>
          <p:nvSpPr>
            <p:cNvPr id="73" name="矩形 72"/>
            <p:cNvSpPr/>
            <p:nvPr/>
          </p:nvSpPr>
          <p:spPr>
            <a:xfrm>
              <a:off x="3911742" y="5181263"/>
              <a:ext cx="130472" cy="13047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accent1"/>
                </a:solidFill>
                <a:latin typeface="+mn-ea"/>
              </a:endParaRPr>
            </a:p>
          </p:txBody>
        </p:sp>
        <p:sp>
          <p:nvSpPr>
            <p:cNvPr id="74" name="矩形 73"/>
            <p:cNvSpPr/>
            <p:nvPr/>
          </p:nvSpPr>
          <p:spPr>
            <a:xfrm>
              <a:off x="4003255" y="5123930"/>
              <a:ext cx="697627" cy="246222"/>
            </a:xfrm>
            <a:prstGeom prst="rect">
              <a:avLst/>
            </a:prstGeom>
          </p:spPr>
          <p:txBody>
            <a:bodyPr wrap="none">
              <a:spAutoFit/>
            </a:bodyPr>
            <a:lstStyle/>
            <a:p>
              <a:r>
                <a:rPr lang="zh-CN" altLang="en-US" sz="1000" dirty="0">
                  <a:solidFill>
                    <a:schemeClr val="accent1"/>
                  </a:solidFill>
                  <a:latin typeface="+mn-ea"/>
                </a:rPr>
                <a:t>网页设计</a:t>
              </a:r>
            </a:p>
          </p:txBody>
        </p:sp>
      </p:grpSp>
      <p:grpSp>
        <p:nvGrpSpPr>
          <p:cNvPr id="81" name="组合 80"/>
          <p:cNvGrpSpPr/>
          <p:nvPr/>
        </p:nvGrpSpPr>
        <p:grpSpPr>
          <a:xfrm>
            <a:off x="5075250" y="5129686"/>
            <a:ext cx="816776" cy="246221"/>
            <a:chOff x="5075117" y="5129684"/>
            <a:chExt cx="816883" cy="246221"/>
          </a:xfrm>
        </p:grpSpPr>
        <p:sp>
          <p:nvSpPr>
            <p:cNvPr id="82" name="矩形 81"/>
            <p:cNvSpPr/>
            <p:nvPr/>
          </p:nvSpPr>
          <p:spPr>
            <a:xfrm>
              <a:off x="5075117" y="5181262"/>
              <a:ext cx="130472" cy="13047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accent1"/>
                </a:solidFill>
                <a:latin typeface="+mn-ea"/>
              </a:endParaRPr>
            </a:p>
          </p:txBody>
        </p:sp>
        <p:sp>
          <p:nvSpPr>
            <p:cNvPr id="83" name="矩形 82"/>
            <p:cNvSpPr/>
            <p:nvPr/>
          </p:nvSpPr>
          <p:spPr>
            <a:xfrm>
              <a:off x="5167027" y="5129684"/>
              <a:ext cx="724973" cy="246221"/>
            </a:xfrm>
            <a:prstGeom prst="rect">
              <a:avLst/>
            </a:prstGeom>
          </p:spPr>
          <p:txBody>
            <a:bodyPr wrap="none">
              <a:spAutoFit/>
            </a:bodyPr>
            <a:lstStyle/>
            <a:p>
              <a:r>
                <a:rPr lang="en-US" altLang="zh-CN" sz="1000" dirty="0">
                  <a:solidFill>
                    <a:schemeClr val="accent1"/>
                  </a:solidFill>
                  <a:latin typeface="+mn-ea"/>
                </a:rPr>
                <a:t>Web</a:t>
              </a:r>
              <a:r>
                <a:rPr lang="zh-CN" altLang="en-US" sz="1000" dirty="0">
                  <a:solidFill>
                    <a:schemeClr val="accent1"/>
                  </a:solidFill>
                  <a:latin typeface="+mn-ea"/>
                </a:rPr>
                <a:t>开发</a:t>
              </a:r>
            </a:p>
          </p:txBody>
        </p:sp>
      </p:grpSp>
      <p:grpSp>
        <p:nvGrpSpPr>
          <p:cNvPr id="84" name="组合 83"/>
          <p:cNvGrpSpPr/>
          <p:nvPr/>
        </p:nvGrpSpPr>
        <p:grpSpPr>
          <a:xfrm>
            <a:off x="6265980" y="5123932"/>
            <a:ext cx="778413" cy="246221"/>
            <a:chOff x="6266001" y="5123930"/>
            <a:chExt cx="778514" cy="246221"/>
          </a:xfrm>
        </p:grpSpPr>
        <p:sp>
          <p:nvSpPr>
            <p:cNvPr id="85" name="矩形 84"/>
            <p:cNvSpPr/>
            <p:nvPr/>
          </p:nvSpPr>
          <p:spPr>
            <a:xfrm>
              <a:off x="6266001" y="5181263"/>
              <a:ext cx="130472" cy="13047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accent1"/>
                </a:solidFill>
                <a:latin typeface="+mn-ea"/>
              </a:endParaRPr>
            </a:p>
          </p:txBody>
        </p:sp>
        <p:sp>
          <p:nvSpPr>
            <p:cNvPr id="86" name="矩形 85"/>
            <p:cNvSpPr/>
            <p:nvPr/>
          </p:nvSpPr>
          <p:spPr>
            <a:xfrm>
              <a:off x="6356417" y="5123930"/>
              <a:ext cx="688098" cy="246221"/>
            </a:xfrm>
            <a:prstGeom prst="rect">
              <a:avLst/>
            </a:prstGeom>
          </p:spPr>
          <p:txBody>
            <a:bodyPr wrap="none">
              <a:spAutoFit/>
            </a:bodyPr>
            <a:lstStyle/>
            <a:p>
              <a:r>
                <a:rPr lang="en-US" altLang="zh-CN" sz="1000" dirty="0">
                  <a:solidFill>
                    <a:schemeClr val="accent1"/>
                  </a:solidFill>
                  <a:latin typeface="+mn-ea"/>
                </a:rPr>
                <a:t>APP</a:t>
              </a:r>
              <a:r>
                <a:rPr lang="zh-CN" altLang="en-US" sz="1000" dirty="0">
                  <a:solidFill>
                    <a:schemeClr val="accent1"/>
                  </a:solidFill>
                  <a:latin typeface="+mn-ea"/>
                </a:rPr>
                <a:t>开发</a:t>
              </a:r>
            </a:p>
          </p:txBody>
        </p:sp>
      </p:grpSp>
      <p:grpSp>
        <p:nvGrpSpPr>
          <p:cNvPr id="87" name="组合 86"/>
          <p:cNvGrpSpPr/>
          <p:nvPr/>
        </p:nvGrpSpPr>
        <p:grpSpPr>
          <a:xfrm>
            <a:off x="7418426" y="5123930"/>
            <a:ext cx="787940" cy="246222"/>
            <a:chOff x="7418597" y="5123930"/>
            <a:chExt cx="788043" cy="246222"/>
          </a:xfrm>
        </p:grpSpPr>
        <p:sp>
          <p:nvSpPr>
            <p:cNvPr id="88" name="矩形 87"/>
            <p:cNvSpPr/>
            <p:nvPr/>
          </p:nvSpPr>
          <p:spPr>
            <a:xfrm>
              <a:off x="7418597" y="5181263"/>
              <a:ext cx="130472" cy="13047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accent1"/>
                </a:solidFill>
                <a:latin typeface="+mn-ea"/>
              </a:endParaRPr>
            </a:p>
          </p:txBody>
        </p:sp>
        <p:sp>
          <p:nvSpPr>
            <p:cNvPr id="89" name="矩形 88"/>
            <p:cNvSpPr/>
            <p:nvPr/>
          </p:nvSpPr>
          <p:spPr>
            <a:xfrm>
              <a:off x="7509013" y="5123930"/>
              <a:ext cx="697627" cy="246222"/>
            </a:xfrm>
            <a:prstGeom prst="rect">
              <a:avLst/>
            </a:prstGeom>
          </p:spPr>
          <p:txBody>
            <a:bodyPr wrap="none">
              <a:spAutoFit/>
            </a:bodyPr>
            <a:lstStyle/>
            <a:p>
              <a:r>
                <a:rPr lang="zh-CN" altLang="en-US" sz="1000" dirty="0">
                  <a:solidFill>
                    <a:schemeClr val="accent1"/>
                  </a:solidFill>
                  <a:latin typeface="+mn-ea"/>
                </a:rPr>
                <a:t>品牌建设</a:t>
              </a:r>
            </a:p>
          </p:txBody>
        </p:sp>
      </p:grpSp>
      <p:grpSp>
        <p:nvGrpSpPr>
          <p:cNvPr id="90" name="组合 89"/>
          <p:cNvGrpSpPr/>
          <p:nvPr/>
        </p:nvGrpSpPr>
        <p:grpSpPr>
          <a:xfrm>
            <a:off x="4736356" y="2230774"/>
            <a:ext cx="2692257" cy="2529913"/>
            <a:chOff x="4736177" y="2152650"/>
            <a:chExt cx="2692607" cy="2529913"/>
          </a:xfrm>
        </p:grpSpPr>
        <p:sp>
          <p:nvSpPr>
            <p:cNvPr id="91" name="矩形 90"/>
            <p:cNvSpPr/>
            <p:nvPr/>
          </p:nvSpPr>
          <p:spPr>
            <a:xfrm>
              <a:off x="5861907" y="4436343"/>
              <a:ext cx="441146" cy="246220"/>
            </a:xfrm>
            <a:prstGeom prst="rect">
              <a:avLst/>
            </a:prstGeom>
          </p:spPr>
          <p:txBody>
            <a:bodyPr wrap="none">
              <a:spAutoFit/>
            </a:bodyPr>
            <a:lstStyle/>
            <a:p>
              <a:pPr algn="ctr"/>
              <a:r>
                <a:rPr lang="zh-CN" altLang="en-US" sz="1000" dirty="0">
                  <a:solidFill>
                    <a:schemeClr val="accent1"/>
                  </a:solidFill>
                  <a:latin typeface="+mn-ea"/>
                </a:rPr>
                <a:t>二月</a:t>
              </a:r>
            </a:p>
          </p:txBody>
        </p:sp>
        <p:sp>
          <p:nvSpPr>
            <p:cNvPr id="92" name="矩形 91"/>
            <p:cNvSpPr/>
            <p:nvPr/>
          </p:nvSpPr>
          <p:spPr>
            <a:xfrm>
              <a:off x="4904465" y="3730459"/>
              <a:ext cx="500549" cy="6904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accent1"/>
                </a:solidFill>
                <a:latin typeface="+mn-ea"/>
              </a:endParaRPr>
            </a:p>
          </p:txBody>
        </p:sp>
        <p:sp>
          <p:nvSpPr>
            <p:cNvPr id="93" name="矩形 92"/>
            <p:cNvSpPr/>
            <p:nvPr/>
          </p:nvSpPr>
          <p:spPr>
            <a:xfrm>
              <a:off x="5522960" y="3416897"/>
              <a:ext cx="500549" cy="100397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accent1"/>
                </a:solidFill>
                <a:latin typeface="+mn-ea"/>
              </a:endParaRPr>
            </a:p>
          </p:txBody>
        </p:sp>
        <p:sp>
          <p:nvSpPr>
            <p:cNvPr id="94" name="矩形 93"/>
            <p:cNvSpPr/>
            <p:nvPr/>
          </p:nvSpPr>
          <p:spPr>
            <a:xfrm>
              <a:off x="6141454" y="2412923"/>
              <a:ext cx="500549" cy="200794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accent1"/>
                </a:solidFill>
                <a:latin typeface="+mn-ea"/>
              </a:endParaRPr>
            </a:p>
          </p:txBody>
        </p:sp>
        <p:sp>
          <p:nvSpPr>
            <p:cNvPr id="95" name="矩形 94"/>
            <p:cNvSpPr/>
            <p:nvPr/>
          </p:nvSpPr>
          <p:spPr>
            <a:xfrm>
              <a:off x="6759949" y="2873198"/>
              <a:ext cx="500549" cy="154767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accent1"/>
                </a:solidFill>
                <a:latin typeface="+mn-ea"/>
              </a:endParaRPr>
            </a:p>
          </p:txBody>
        </p:sp>
        <p:sp>
          <p:nvSpPr>
            <p:cNvPr id="96" name="矩形 95"/>
            <p:cNvSpPr/>
            <p:nvPr/>
          </p:nvSpPr>
          <p:spPr>
            <a:xfrm>
              <a:off x="4915337" y="3462924"/>
              <a:ext cx="449220" cy="246221"/>
            </a:xfrm>
            <a:prstGeom prst="rect">
              <a:avLst/>
            </a:prstGeom>
          </p:spPr>
          <p:txBody>
            <a:bodyPr wrap="none">
              <a:spAutoFit/>
            </a:bodyPr>
            <a:lstStyle/>
            <a:p>
              <a:pPr algn="ctr"/>
              <a:r>
                <a:rPr lang="en-US" altLang="zh-CN" sz="1000" dirty="0">
                  <a:solidFill>
                    <a:schemeClr val="accent1"/>
                  </a:solidFill>
                  <a:latin typeface="+mn-ea"/>
                </a:rPr>
                <a:t>15%</a:t>
              </a:r>
              <a:endParaRPr lang="zh-CN" altLang="en-US" sz="1000" dirty="0">
                <a:solidFill>
                  <a:schemeClr val="accent1"/>
                </a:solidFill>
                <a:latin typeface="+mn-ea"/>
              </a:endParaRPr>
            </a:p>
          </p:txBody>
        </p:sp>
        <p:sp>
          <p:nvSpPr>
            <p:cNvPr id="97" name="矩形 96"/>
            <p:cNvSpPr/>
            <p:nvPr/>
          </p:nvSpPr>
          <p:spPr>
            <a:xfrm>
              <a:off x="5548622" y="3148391"/>
              <a:ext cx="449220" cy="246221"/>
            </a:xfrm>
            <a:prstGeom prst="rect">
              <a:avLst/>
            </a:prstGeom>
          </p:spPr>
          <p:txBody>
            <a:bodyPr wrap="none">
              <a:spAutoFit/>
            </a:bodyPr>
            <a:lstStyle/>
            <a:p>
              <a:pPr algn="ctr"/>
              <a:r>
                <a:rPr lang="en-US" altLang="zh-CN" sz="1000" dirty="0">
                  <a:solidFill>
                    <a:schemeClr val="accent1"/>
                  </a:solidFill>
                  <a:latin typeface="+mn-ea"/>
                </a:rPr>
                <a:t>22%</a:t>
              </a:r>
              <a:endParaRPr lang="zh-CN" altLang="en-US" sz="1000" dirty="0">
                <a:solidFill>
                  <a:schemeClr val="accent1"/>
                </a:solidFill>
                <a:latin typeface="+mn-ea"/>
              </a:endParaRPr>
            </a:p>
          </p:txBody>
        </p:sp>
        <p:sp>
          <p:nvSpPr>
            <p:cNvPr id="98" name="矩形 97"/>
            <p:cNvSpPr/>
            <p:nvPr/>
          </p:nvSpPr>
          <p:spPr>
            <a:xfrm>
              <a:off x="6161532" y="2152650"/>
              <a:ext cx="449220" cy="246221"/>
            </a:xfrm>
            <a:prstGeom prst="rect">
              <a:avLst/>
            </a:prstGeom>
          </p:spPr>
          <p:txBody>
            <a:bodyPr wrap="none">
              <a:spAutoFit/>
            </a:bodyPr>
            <a:lstStyle/>
            <a:p>
              <a:pPr algn="ctr"/>
              <a:r>
                <a:rPr lang="en-US" altLang="zh-CN" sz="1000" dirty="0">
                  <a:solidFill>
                    <a:schemeClr val="accent1"/>
                  </a:solidFill>
                  <a:latin typeface="+mn-ea"/>
                </a:rPr>
                <a:t>44%</a:t>
              </a:r>
              <a:endParaRPr lang="zh-CN" altLang="en-US" sz="1000" dirty="0">
                <a:solidFill>
                  <a:schemeClr val="accent1"/>
                </a:solidFill>
                <a:latin typeface="+mn-ea"/>
              </a:endParaRPr>
            </a:p>
          </p:txBody>
        </p:sp>
        <p:sp>
          <p:nvSpPr>
            <p:cNvPr id="99" name="矩形 98"/>
            <p:cNvSpPr/>
            <p:nvPr/>
          </p:nvSpPr>
          <p:spPr>
            <a:xfrm>
              <a:off x="6791197" y="2623570"/>
              <a:ext cx="449220" cy="246221"/>
            </a:xfrm>
            <a:prstGeom prst="rect">
              <a:avLst/>
            </a:prstGeom>
          </p:spPr>
          <p:txBody>
            <a:bodyPr wrap="none">
              <a:spAutoFit/>
            </a:bodyPr>
            <a:lstStyle/>
            <a:p>
              <a:pPr algn="ctr"/>
              <a:r>
                <a:rPr lang="en-US" altLang="zh-CN" sz="1000" dirty="0">
                  <a:solidFill>
                    <a:schemeClr val="accent1"/>
                  </a:solidFill>
                  <a:latin typeface="+mn-ea"/>
                </a:rPr>
                <a:t>34%</a:t>
              </a:r>
              <a:endParaRPr lang="zh-CN" altLang="en-US" sz="1000" dirty="0">
                <a:solidFill>
                  <a:schemeClr val="accent1"/>
                </a:solidFill>
                <a:latin typeface="+mn-ea"/>
              </a:endParaRPr>
            </a:p>
          </p:txBody>
        </p:sp>
        <p:cxnSp>
          <p:nvCxnSpPr>
            <p:cNvPr id="100" name="直接连接符 99"/>
            <p:cNvCxnSpPr/>
            <p:nvPr/>
          </p:nvCxnSpPr>
          <p:spPr>
            <a:xfrm>
              <a:off x="4736177" y="4420871"/>
              <a:ext cx="2692607" cy="0"/>
            </a:xfrm>
            <a:prstGeom prst="line">
              <a:avLst/>
            </a:prstGeom>
            <a:ln w="12700">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101" name="组合 100"/>
          <p:cNvGrpSpPr/>
          <p:nvPr/>
        </p:nvGrpSpPr>
        <p:grpSpPr>
          <a:xfrm>
            <a:off x="1303441" y="2230774"/>
            <a:ext cx="2692257" cy="2529913"/>
            <a:chOff x="1302815" y="2152650"/>
            <a:chExt cx="2692607" cy="2529913"/>
          </a:xfrm>
        </p:grpSpPr>
        <p:sp>
          <p:nvSpPr>
            <p:cNvPr id="102" name="矩形 101"/>
            <p:cNvSpPr/>
            <p:nvPr/>
          </p:nvSpPr>
          <p:spPr>
            <a:xfrm>
              <a:off x="2428545" y="4436343"/>
              <a:ext cx="441146" cy="246220"/>
            </a:xfrm>
            <a:prstGeom prst="rect">
              <a:avLst/>
            </a:prstGeom>
          </p:spPr>
          <p:txBody>
            <a:bodyPr wrap="none">
              <a:spAutoFit/>
            </a:bodyPr>
            <a:lstStyle/>
            <a:p>
              <a:pPr algn="ctr"/>
              <a:r>
                <a:rPr lang="zh-CN" altLang="en-US" sz="1000" dirty="0">
                  <a:solidFill>
                    <a:schemeClr val="accent1"/>
                  </a:solidFill>
                  <a:latin typeface="+mn-ea"/>
                </a:rPr>
                <a:t>一月</a:t>
              </a:r>
            </a:p>
          </p:txBody>
        </p:sp>
        <p:sp>
          <p:nvSpPr>
            <p:cNvPr id="103" name="矩形 102"/>
            <p:cNvSpPr/>
            <p:nvPr/>
          </p:nvSpPr>
          <p:spPr>
            <a:xfrm>
              <a:off x="1471103" y="3730459"/>
              <a:ext cx="500549" cy="6904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accent1"/>
                </a:solidFill>
                <a:latin typeface="+mn-ea"/>
              </a:endParaRPr>
            </a:p>
          </p:txBody>
        </p:sp>
        <p:sp>
          <p:nvSpPr>
            <p:cNvPr id="104" name="矩形 103"/>
            <p:cNvSpPr/>
            <p:nvPr/>
          </p:nvSpPr>
          <p:spPr>
            <a:xfrm>
              <a:off x="2089598" y="3408663"/>
              <a:ext cx="500549" cy="10122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accent1"/>
                </a:solidFill>
                <a:latin typeface="+mn-ea"/>
              </a:endParaRPr>
            </a:p>
          </p:txBody>
        </p:sp>
        <p:sp>
          <p:nvSpPr>
            <p:cNvPr id="105" name="矩形 104"/>
            <p:cNvSpPr/>
            <p:nvPr/>
          </p:nvSpPr>
          <p:spPr>
            <a:xfrm>
              <a:off x="2708092" y="2412923"/>
              <a:ext cx="500549" cy="200794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accent1"/>
                </a:solidFill>
                <a:latin typeface="+mn-ea"/>
              </a:endParaRPr>
            </a:p>
          </p:txBody>
        </p:sp>
        <p:sp>
          <p:nvSpPr>
            <p:cNvPr id="106" name="矩形 105"/>
            <p:cNvSpPr/>
            <p:nvPr/>
          </p:nvSpPr>
          <p:spPr>
            <a:xfrm>
              <a:off x="3326587" y="2412922"/>
              <a:ext cx="500549" cy="200794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accent1"/>
                </a:solidFill>
                <a:latin typeface="+mn-ea"/>
              </a:endParaRPr>
            </a:p>
          </p:txBody>
        </p:sp>
        <p:sp>
          <p:nvSpPr>
            <p:cNvPr id="107" name="矩形 106"/>
            <p:cNvSpPr/>
            <p:nvPr/>
          </p:nvSpPr>
          <p:spPr>
            <a:xfrm>
              <a:off x="1481975" y="3462924"/>
              <a:ext cx="449220" cy="246221"/>
            </a:xfrm>
            <a:prstGeom prst="rect">
              <a:avLst/>
            </a:prstGeom>
          </p:spPr>
          <p:txBody>
            <a:bodyPr wrap="none">
              <a:spAutoFit/>
            </a:bodyPr>
            <a:lstStyle/>
            <a:p>
              <a:pPr algn="ctr"/>
              <a:r>
                <a:rPr lang="en-US" altLang="zh-CN" sz="1000" dirty="0">
                  <a:solidFill>
                    <a:schemeClr val="accent1"/>
                  </a:solidFill>
                  <a:latin typeface="+mn-ea"/>
                </a:rPr>
                <a:t>15%</a:t>
              </a:r>
              <a:endParaRPr lang="zh-CN" altLang="en-US" sz="1000" dirty="0">
                <a:solidFill>
                  <a:schemeClr val="accent1"/>
                </a:solidFill>
                <a:latin typeface="+mn-ea"/>
              </a:endParaRPr>
            </a:p>
          </p:txBody>
        </p:sp>
        <p:sp>
          <p:nvSpPr>
            <p:cNvPr id="108" name="矩形 107"/>
            <p:cNvSpPr/>
            <p:nvPr/>
          </p:nvSpPr>
          <p:spPr>
            <a:xfrm>
              <a:off x="2115260" y="3148391"/>
              <a:ext cx="449220" cy="246221"/>
            </a:xfrm>
            <a:prstGeom prst="rect">
              <a:avLst/>
            </a:prstGeom>
          </p:spPr>
          <p:txBody>
            <a:bodyPr wrap="none">
              <a:spAutoFit/>
            </a:bodyPr>
            <a:lstStyle/>
            <a:p>
              <a:pPr algn="ctr"/>
              <a:r>
                <a:rPr lang="en-US" altLang="zh-CN" sz="1000" dirty="0">
                  <a:solidFill>
                    <a:schemeClr val="accent1"/>
                  </a:solidFill>
                  <a:latin typeface="+mn-ea"/>
                </a:rPr>
                <a:t>22%</a:t>
              </a:r>
              <a:endParaRPr lang="zh-CN" altLang="en-US" sz="1000" dirty="0">
                <a:solidFill>
                  <a:schemeClr val="accent1"/>
                </a:solidFill>
                <a:latin typeface="+mn-ea"/>
              </a:endParaRPr>
            </a:p>
          </p:txBody>
        </p:sp>
        <p:sp>
          <p:nvSpPr>
            <p:cNvPr id="109" name="矩形 108"/>
            <p:cNvSpPr/>
            <p:nvPr/>
          </p:nvSpPr>
          <p:spPr>
            <a:xfrm>
              <a:off x="2728170" y="2152650"/>
              <a:ext cx="449220" cy="246221"/>
            </a:xfrm>
            <a:prstGeom prst="rect">
              <a:avLst/>
            </a:prstGeom>
          </p:spPr>
          <p:txBody>
            <a:bodyPr wrap="none">
              <a:spAutoFit/>
            </a:bodyPr>
            <a:lstStyle/>
            <a:p>
              <a:pPr algn="ctr"/>
              <a:r>
                <a:rPr lang="en-US" altLang="zh-CN" sz="1000" dirty="0">
                  <a:solidFill>
                    <a:schemeClr val="accent1"/>
                  </a:solidFill>
                  <a:latin typeface="+mn-ea"/>
                </a:rPr>
                <a:t>44%</a:t>
              </a:r>
              <a:endParaRPr lang="zh-CN" altLang="en-US" sz="1000" dirty="0">
                <a:solidFill>
                  <a:schemeClr val="accent1"/>
                </a:solidFill>
                <a:latin typeface="+mn-ea"/>
              </a:endParaRPr>
            </a:p>
          </p:txBody>
        </p:sp>
        <p:sp>
          <p:nvSpPr>
            <p:cNvPr id="110" name="矩形 109"/>
            <p:cNvSpPr/>
            <p:nvPr/>
          </p:nvSpPr>
          <p:spPr>
            <a:xfrm>
              <a:off x="3357835" y="2152650"/>
              <a:ext cx="449220" cy="246221"/>
            </a:xfrm>
            <a:prstGeom prst="rect">
              <a:avLst/>
            </a:prstGeom>
          </p:spPr>
          <p:txBody>
            <a:bodyPr wrap="none">
              <a:spAutoFit/>
            </a:bodyPr>
            <a:lstStyle/>
            <a:p>
              <a:pPr algn="ctr"/>
              <a:r>
                <a:rPr lang="en-US" altLang="zh-CN" sz="1000" dirty="0">
                  <a:solidFill>
                    <a:schemeClr val="accent1"/>
                  </a:solidFill>
                  <a:latin typeface="+mn-ea"/>
                </a:rPr>
                <a:t>44%</a:t>
              </a:r>
              <a:endParaRPr lang="zh-CN" altLang="en-US" sz="1000" dirty="0">
                <a:solidFill>
                  <a:schemeClr val="accent1"/>
                </a:solidFill>
                <a:latin typeface="+mn-ea"/>
              </a:endParaRPr>
            </a:p>
          </p:txBody>
        </p:sp>
        <p:cxnSp>
          <p:nvCxnSpPr>
            <p:cNvPr id="111" name="直接连接符 110"/>
            <p:cNvCxnSpPr/>
            <p:nvPr/>
          </p:nvCxnSpPr>
          <p:spPr>
            <a:xfrm>
              <a:off x="1302815" y="4420871"/>
              <a:ext cx="2692607" cy="0"/>
            </a:xfrm>
            <a:prstGeom prst="line">
              <a:avLst/>
            </a:prstGeom>
            <a:ln w="12700">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112" name="组合 111"/>
          <p:cNvGrpSpPr/>
          <p:nvPr/>
        </p:nvGrpSpPr>
        <p:grpSpPr>
          <a:xfrm>
            <a:off x="8188003" y="2318863"/>
            <a:ext cx="2692257" cy="2441822"/>
            <a:chOff x="8188274" y="2240741"/>
            <a:chExt cx="2692607" cy="2441822"/>
          </a:xfrm>
        </p:grpSpPr>
        <p:sp>
          <p:nvSpPr>
            <p:cNvPr id="113" name="矩形 112"/>
            <p:cNvSpPr/>
            <p:nvPr/>
          </p:nvSpPr>
          <p:spPr>
            <a:xfrm>
              <a:off x="9314004" y="4436343"/>
              <a:ext cx="441146" cy="246220"/>
            </a:xfrm>
            <a:prstGeom prst="rect">
              <a:avLst/>
            </a:prstGeom>
          </p:spPr>
          <p:txBody>
            <a:bodyPr wrap="none">
              <a:spAutoFit/>
            </a:bodyPr>
            <a:lstStyle/>
            <a:p>
              <a:pPr algn="ctr"/>
              <a:r>
                <a:rPr lang="zh-CN" altLang="en-US" sz="1000" dirty="0">
                  <a:solidFill>
                    <a:schemeClr val="accent1"/>
                  </a:solidFill>
                  <a:latin typeface="+mn-ea"/>
                </a:rPr>
                <a:t>三月</a:t>
              </a:r>
            </a:p>
          </p:txBody>
        </p:sp>
        <p:sp>
          <p:nvSpPr>
            <p:cNvPr id="114" name="矩形 113"/>
            <p:cNvSpPr/>
            <p:nvPr/>
          </p:nvSpPr>
          <p:spPr>
            <a:xfrm>
              <a:off x="8356562" y="3793747"/>
              <a:ext cx="500549" cy="62712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accent1"/>
                </a:solidFill>
                <a:latin typeface="+mn-ea"/>
              </a:endParaRPr>
            </a:p>
          </p:txBody>
        </p:sp>
        <p:sp>
          <p:nvSpPr>
            <p:cNvPr id="115" name="矩形 114"/>
            <p:cNvSpPr/>
            <p:nvPr/>
          </p:nvSpPr>
          <p:spPr>
            <a:xfrm>
              <a:off x="8975057" y="3488813"/>
              <a:ext cx="500549" cy="93205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accent1"/>
                </a:solidFill>
                <a:latin typeface="+mn-ea"/>
              </a:endParaRPr>
            </a:p>
          </p:txBody>
        </p:sp>
        <p:sp>
          <p:nvSpPr>
            <p:cNvPr id="116" name="矩形 115"/>
            <p:cNvSpPr/>
            <p:nvPr/>
          </p:nvSpPr>
          <p:spPr>
            <a:xfrm>
              <a:off x="9593551" y="3168061"/>
              <a:ext cx="500549" cy="125280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accent1"/>
                </a:solidFill>
                <a:latin typeface="+mn-ea"/>
              </a:endParaRPr>
            </a:p>
          </p:txBody>
        </p:sp>
        <p:sp>
          <p:nvSpPr>
            <p:cNvPr id="117" name="矩形 116"/>
            <p:cNvSpPr/>
            <p:nvPr/>
          </p:nvSpPr>
          <p:spPr>
            <a:xfrm>
              <a:off x="10212046" y="2510730"/>
              <a:ext cx="500549" cy="19101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accent1"/>
                </a:solidFill>
                <a:latin typeface="+mn-ea"/>
              </a:endParaRPr>
            </a:p>
          </p:txBody>
        </p:sp>
        <p:sp>
          <p:nvSpPr>
            <p:cNvPr id="118" name="矩形 117"/>
            <p:cNvSpPr/>
            <p:nvPr/>
          </p:nvSpPr>
          <p:spPr>
            <a:xfrm>
              <a:off x="8367434" y="3533474"/>
              <a:ext cx="449220" cy="246221"/>
            </a:xfrm>
            <a:prstGeom prst="rect">
              <a:avLst/>
            </a:prstGeom>
          </p:spPr>
          <p:txBody>
            <a:bodyPr wrap="none">
              <a:spAutoFit/>
            </a:bodyPr>
            <a:lstStyle/>
            <a:p>
              <a:pPr algn="ctr"/>
              <a:r>
                <a:rPr lang="en-US" altLang="zh-CN" sz="1000" dirty="0">
                  <a:solidFill>
                    <a:schemeClr val="accent1"/>
                  </a:solidFill>
                  <a:latin typeface="+mn-ea"/>
                </a:rPr>
                <a:t>22%</a:t>
              </a:r>
              <a:endParaRPr lang="zh-CN" altLang="en-US" sz="1000" dirty="0">
                <a:solidFill>
                  <a:schemeClr val="accent1"/>
                </a:solidFill>
                <a:latin typeface="+mn-ea"/>
              </a:endParaRPr>
            </a:p>
          </p:txBody>
        </p:sp>
        <p:sp>
          <p:nvSpPr>
            <p:cNvPr id="119" name="矩形 118"/>
            <p:cNvSpPr/>
            <p:nvPr/>
          </p:nvSpPr>
          <p:spPr>
            <a:xfrm>
              <a:off x="9000719" y="3234088"/>
              <a:ext cx="449220" cy="246221"/>
            </a:xfrm>
            <a:prstGeom prst="rect">
              <a:avLst/>
            </a:prstGeom>
          </p:spPr>
          <p:txBody>
            <a:bodyPr wrap="none">
              <a:spAutoFit/>
            </a:bodyPr>
            <a:lstStyle/>
            <a:p>
              <a:pPr algn="ctr"/>
              <a:r>
                <a:rPr lang="en-US" altLang="zh-CN" sz="1000" dirty="0">
                  <a:solidFill>
                    <a:schemeClr val="accent1"/>
                  </a:solidFill>
                  <a:latin typeface="+mn-ea"/>
                </a:rPr>
                <a:t>33%</a:t>
              </a:r>
              <a:endParaRPr lang="zh-CN" altLang="en-US" sz="1000" dirty="0">
                <a:solidFill>
                  <a:schemeClr val="accent1"/>
                </a:solidFill>
                <a:latin typeface="+mn-ea"/>
              </a:endParaRPr>
            </a:p>
          </p:txBody>
        </p:sp>
        <p:sp>
          <p:nvSpPr>
            <p:cNvPr id="120" name="矩形 119"/>
            <p:cNvSpPr/>
            <p:nvPr/>
          </p:nvSpPr>
          <p:spPr>
            <a:xfrm>
              <a:off x="9613629" y="2893873"/>
              <a:ext cx="449220" cy="246221"/>
            </a:xfrm>
            <a:prstGeom prst="rect">
              <a:avLst/>
            </a:prstGeom>
          </p:spPr>
          <p:txBody>
            <a:bodyPr wrap="none">
              <a:spAutoFit/>
            </a:bodyPr>
            <a:lstStyle/>
            <a:p>
              <a:pPr algn="ctr"/>
              <a:r>
                <a:rPr lang="en-US" altLang="zh-CN" sz="1000" dirty="0">
                  <a:solidFill>
                    <a:schemeClr val="accent1"/>
                  </a:solidFill>
                  <a:latin typeface="+mn-ea"/>
                </a:rPr>
                <a:t>44%</a:t>
              </a:r>
              <a:endParaRPr lang="zh-CN" altLang="en-US" sz="1000" dirty="0">
                <a:solidFill>
                  <a:schemeClr val="accent1"/>
                </a:solidFill>
                <a:latin typeface="+mn-ea"/>
              </a:endParaRPr>
            </a:p>
          </p:txBody>
        </p:sp>
        <p:sp>
          <p:nvSpPr>
            <p:cNvPr id="121" name="矩形 120"/>
            <p:cNvSpPr/>
            <p:nvPr/>
          </p:nvSpPr>
          <p:spPr>
            <a:xfrm>
              <a:off x="10243294" y="2240741"/>
              <a:ext cx="449220" cy="246221"/>
            </a:xfrm>
            <a:prstGeom prst="rect">
              <a:avLst/>
            </a:prstGeom>
          </p:spPr>
          <p:txBody>
            <a:bodyPr wrap="none">
              <a:spAutoFit/>
            </a:bodyPr>
            <a:lstStyle/>
            <a:p>
              <a:pPr algn="ctr"/>
              <a:r>
                <a:rPr lang="en-US" altLang="zh-CN" sz="1000" dirty="0">
                  <a:solidFill>
                    <a:schemeClr val="accent1"/>
                  </a:solidFill>
                  <a:latin typeface="+mn-ea"/>
                </a:rPr>
                <a:t>67%</a:t>
              </a:r>
              <a:endParaRPr lang="zh-CN" altLang="en-US" sz="1000" dirty="0">
                <a:solidFill>
                  <a:schemeClr val="accent1"/>
                </a:solidFill>
                <a:latin typeface="+mn-ea"/>
              </a:endParaRPr>
            </a:p>
          </p:txBody>
        </p:sp>
        <p:cxnSp>
          <p:nvCxnSpPr>
            <p:cNvPr id="122" name="直接连接符 121"/>
            <p:cNvCxnSpPr/>
            <p:nvPr/>
          </p:nvCxnSpPr>
          <p:spPr>
            <a:xfrm>
              <a:off x="8188274" y="4420871"/>
              <a:ext cx="2692607" cy="0"/>
            </a:xfrm>
            <a:prstGeom prst="line">
              <a:avLst/>
            </a:prstGeom>
            <a:ln w="12700">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grpSp>
      <p:sp>
        <p:nvSpPr>
          <p:cNvPr id="3" name="标题 2"/>
          <p:cNvSpPr>
            <a:spLocks noGrp="1"/>
          </p:cNvSpPr>
          <p:nvPr>
            <p:ph type="title"/>
          </p:nvPr>
        </p:nvSpPr>
        <p:spPr/>
        <p:txBody>
          <a:bodyPr>
            <a:normAutofit/>
          </a:bodyPr>
          <a:lstStyle/>
          <a:p>
            <a:r>
              <a:rPr lang="zh-CN" altLang="en-US" dirty="0">
                <a:cs typeface="+mn-ea"/>
              </a:rPr>
              <a:t>单击此处添加标题</a:t>
            </a:r>
            <a:endParaRPr lang="zh-CN" altLang="en-US" dirty="0"/>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101"/>
                                        </p:tgtEl>
                                        <p:attrNameLst>
                                          <p:attrName>style.visibility</p:attrName>
                                        </p:attrNameLst>
                                      </p:cBhvr>
                                      <p:to>
                                        <p:strVal val="visible"/>
                                      </p:to>
                                    </p:set>
                                    <p:animEffect transition="in" filter="fade">
                                      <p:cBhvr>
                                        <p:cTn id="7" dur="1000"/>
                                        <p:tgtEl>
                                          <p:spTgt spid="101"/>
                                        </p:tgtEl>
                                      </p:cBhvr>
                                    </p:animEffect>
                                    <p:anim calcmode="lin" valueType="num">
                                      <p:cBhvr>
                                        <p:cTn id="8" dur="1000" fill="hold"/>
                                        <p:tgtEl>
                                          <p:spTgt spid="101"/>
                                        </p:tgtEl>
                                        <p:attrNameLst>
                                          <p:attrName>ppt_x</p:attrName>
                                        </p:attrNameLst>
                                      </p:cBhvr>
                                      <p:tavLst>
                                        <p:tav tm="0">
                                          <p:val>
                                            <p:strVal val="#ppt_x"/>
                                          </p:val>
                                        </p:tav>
                                        <p:tav tm="100000">
                                          <p:val>
                                            <p:strVal val="#ppt_x"/>
                                          </p:val>
                                        </p:tav>
                                      </p:tavLst>
                                    </p:anim>
                                    <p:anim calcmode="lin" valueType="num">
                                      <p:cBhvr>
                                        <p:cTn id="9" dur="900" decel="100000" fill="hold"/>
                                        <p:tgtEl>
                                          <p:spTgt spid="101"/>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01"/>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500"/>
                                  </p:stCondLst>
                                  <p:childTnLst>
                                    <p:set>
                                      <p:cBhvr>
                                        <p:cTn id="12" dur="1" fill="hold">
                                          <p:stCondLst>
                                            <p:cond delay="0"/>
                                          </p:stCondLst>
                                        </p:cTn>
                                        <p:tgtEl>
                                          <p:spTgt spid="90"/>
                                        </p:tgtEl>
                                        <p:attrNameLst>
                                          <p:attrName>style.visibility</p:attrName>
                                        </p:attrNameLst>
                                      </p:cBhvr>
                                      <p:to>
                                        <p:strVal val="visible"/>
                                      </p:to>
                                    </p:set>
                                    <p:animEffect transition="in" filter="fade">
                                      <p:cBhvr>
                                        <p:cTn id="13" dur="1000"/>
                                        <p:tgtEl>
                                          <p:spTgt spid="90"/>
                                        </p:tgtEl>
                                      </p:cBhvr>
                                    </p:animEffect>
                                    <p:anim calcmode="lin" valueType="num">
                                      <p:cBhvr>
                                        <p:cTn id="14" dur="1000" fill="hold"/>
                                        <p:tgtEl>
                                          <p:spTgt spid="90"/>
                                        </p:tgtEl>
                                        <p:attrNameLst>
                                          <p:attrName>ppt_x</p:attrName>
                                        </p:attrNameLst>
                                      </p:cBhvr>
                                      <p:tavLst>
                                        <p:tav tm="0">
                                          <p:val>
                                            <p:strVal val="#ppt_x"/>
                                          </p:val>
                                        </p:tav>
                                        <p:tav tm="100000">
                                          <p:val>
                                            <p:strVal val="#ppt_x"/>
                                          </p:val>
                                        </p:tav>
                                      </p:tavLst>
                                    </p:anim>
                                    <p:anim calcmode="lin" valueType="num">
                                      <p:cBhvr>
                                        <p:cTn id="15" dur="900" decel="100000" fill="hold"/>
                                        <p:tgtEl>
                                          <p:spTgt spid="90"/>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90"/>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1000"/>
                                  </p:stCondLst>
                                  <p:childTnLst>
                                    <p:set>
                                      <p:cBhvr>
                                        <p:cTn id="18" dur="1" fill="hold">
                                          <p:stCondLst>
                                            <p:cond delay="0"/>
                                          </p:stCondLst>
                                        </p:cTn>
                                        <p:tgtEl>
                                          <p:spTgt spid="112"/>
                                        </p:tgtEl>
                                        <p:attrNameLst>
                                          <p:attrName>style.visibility</p:attrName>
                                        </p:attrNameLst>
                                      </p:cBhvr>
                                      <p:to>
                                        <p:strVal val="visible"/>
                                      </p:to>
                                    </p:set>
                                    <p:animEffect transition="in" filter="fade">
                                      <p:cBhvr>
                                        <p:cTn id="19" dur="1000"/>
                                        <p:tgtEl>
                                          <p:spTgt spid="112"/>
                                        </p:tgtEl>
                                      </p:cBhvr>
                                    </p:animEffect>
                                    <p:anim calcmode="lin" valueType="num">
                                      <p:cBhvr>
                                        <p:cTn id="20" dur="1000" fill="hold"/>
                                        <p:tgtEl>
                                          <p:spTgt spid="112"/>
                                        </p:tgtEl>
                                        <p:attrNameLst>
                                          <p:attrName>ppt_x</p:attrName>
                                        </p:attrNameLst>
                                      </p:cBhvr>
                                      <p:tavLst>
                                        <p:tav tm="0">
                                          <p:val>
                                            <p:strVal val="#ppt_x"/>
                                          </p:val>
                                        </p:tav>
                                        <p:tav tm="100000">
                                          <p:val>
                                            <p:strVal val="#ppt_x"/>
                                          </p:val>
                                        </p:tav>
                                      </p:tavLst>
                                    </p:anim>
                                    <p:anim calcmode="lin" valueType="num">
                                      <p:cBhvr>
                                        <p:cTn id="21" dur="900" decel="100000" fill="hold"/>
                                        <p:tgtEl>
                                          <p:spTgt spid="112"/>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112"/>
                                        </p:tgtEl>
                                        <p:attrNameLst>
                                          <p:attrName>ppt_y</p:attrName>
                                        </p:attrNameLst>
                                      </p:cBhvr>
                                      <p:tavLst>
                                        <p:tav tm="0">
                                          <p:val>
                                            <p:strVal val="#ppt_y-.03"/>
                                          </p:val>
                                        </p:tav>
                                        <p:tav tm="100000">
                                          <p:val>
                                            <p:strVal val="#ppt_y"/>
                                          </p:val>
                                        </p:tav>
                                      </p:tavLst>
                                    </p:anim>
                                  </p:childTnLst>
                                </p:cTn>
                              </p:par>
                            </p:childTnLst>
                          </p:cTn>
                        </p:par>
                        <p:par>
                          <p:cTn id="23" fill="hold">
                            <p:stCondLst>
                              <p:cond delay="1000"/>
                            </p:stCondLst>
                            <p:childTnLst>
                              <p:par>
                                <p:cTn id="24" presetID="10" presetClass="entr" presetSubtype="0" fill="hold" nodeType="afterEffect">
                                  <p:stCondLst>
                                    <p:cond delay="0"/>
                                  </p:stCondLst>
                                  <p:childTnLst>
                                    <p:set>
                                      <p:cBhvr>
                                        <p:cTn id="25" dur="1" fill="hold">
                                          <p:stCondLst>
                                            <p:cond delay="0"/>
                                          </p:stCondLst>
                                        </p:cTn>
                                        <p:tgtEl>
                                          <p:spTgt spid="71"/>
                                        </p:tgtEl>
                                        <p:attrNameLst>
                                          <p:attrName>style.visibility</p:attrName>
                                        </p:attrNameLst>
                                      </p:cBhvr>
                                      <p:to>
                                        <p:strVal val="visible"/>
                                      </p:to>
                                    </p:set>
                                    <p:animEffect transition="in" filter="fade">
                                      <p:cBhvr>
                                        <p:cTn id="26" dur="500"/>
                                        <p:tgtEl>
                                          <p:spTgt spid="71"/>
                                        </p:tgtEl>
                                      </p:cBhvr>
                                    </p:animEffect>
                                  </p:childTnLst>
                                </p:cTn>
                              </p:par>
                              <p:par>
                                <p:cTn id="27" presetID="10" presetClass="entr" presetSubtype="0" fill="hold" nodeType="withEffect">
                                  <p:stCondLst>
                                    <p:cond delay="250"/>
                                  </p:stCondLst>
                                  <p:childTnLst>
                                    <p:set>
                                      <p:cBhvr>
                                        <p:cTn id="28" dur="1" fill="hold">
                                          <p:stCondLst>
                                            <p:cond delay="0"/>
                                          </p:stCondLst>
                                        </p:cTn>
                                        <p:tgtEl>
                                          <p:spTgt spid="81"/>
                                        </p:tgtEl>
                                        <p:attrNameLst>
                                          <p:attrName>style.visibility</p:attrName>
                                        </p:attrNameLst>
                                      </p:cBhvr>
                                      <p:to>
                                        <p:strVal val="visible"/>
                                      </p:to>
                                    </p:set>
                                    <p:animEffect transition="in" filter="fade">
                                      <p:cBhvr>
                                        <p:cTn id="29" dur="500"/>
                                        <p:tgtEl>
                                          <p:spTgt spid="81"/>
                                        </p:tgtEl>
                                      </p:cBhvr>
                                    </p:animEffect>
                                  </p:childTnLst>
                                </p:cTn>
                              </p:par>
                              <p:par>
                                <p:cTn id="30" presetID="10" presetClass="entr" presetSubtype="0" fill="hold" nodeType="withEffect">
                                  <p:stCondLst>
                                    <p:cond delay="500"/>
                                  </p:stCondLst>
                                  <p:childTnLst>
                                    <p:set>
                                      <p:cBhvr>
                                        <p:cTn id="31" dur="1" fill="hold">
                                          <p:stCondLst>
                                            <p:cond delay="0"/>
                                          </p:stCondLst>
                                        </p:cTn>
                                        <p:tgtEl>
                                          <p:spTgt spid="84"/>
                                        </p:tgtEl>
                                        <p:attrNameLst>
                                          <p:attrName>style.visibility</p:attrName>
                                        </p:attrNameLst>
                                      </p:cBhvr>
                                      <p:to>
                                        <p:strVal val="visible"/>
                                      </p:to>
                                    </p:set>
                                    <p:animEffect transition="in" filter="fade">
                                      <p:cBhvr>
                                        <p:cTn id="32" dur="500"/>
                                        <p:tgtEl>
                                          <p:spTgt spid="84"/>
                                        </p:tgtEl>
                                      </p:cBhvr>
                                    </p:animEffect>
                                  </p:childTnLst>
                                </p:cTn>
                              </p:par>
                              <p:par>
                                <p:cTn id="33" presetID="10" presetClass="entr" presetSubtype="0" fill="hold" nodeType="withEffect">
                                  <p:stCondLst>
                                    <p:cond delay="750"/>
                                  </p:stCondLst>
                                  <p:childTnLst>
                                    <p:set>
                                      <p:cBhvr>
                                        <p:cTn id="34" dur="1" fill="hold">
                                          <p:stCondLst>
                                            <p:cond delay="0"/>
                                          </p:stCondLst>
                                        </p:cTn>
                                        <p:tgtEl>
                                          <p:spTgt spid="87"/>
                                        </p:tgtEl>
                                        <p:attrNameLst>
                                          <p:attrName>style.visibility</p:attrName>
                                        </p:attrNameLst>
                                      </p:cBhvr>
                                      <p:to>
                                        <p:strVal val="visible"/>
                                      </p:to>
                                    </p:set>
                                    <p:animEffect transition="in" filter="fade">
                                      <p:cBhvr>
                                        <p:cTn id="35"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109441" y="2206708"/>
            <a:ext cx="2733316" cy="4401773"/>
          </a:xfrm>
          <a:custGeom>
            <a:avLst/>
            <a:gdLst/>
            <a:ahLst/>
            <a:cxnLst/>
            <a:rect l="l" t="t" r="r" b="b"/>
            <a:pathLst>
              <a:path w="2050254" h="3301330">
                <a:moveTo>
                  <a:pt x="1457324" y="0"/>
                </a:moveTo>
                <a:cubicBezTo>
                  <a:pt x="1559395" y="83315"/>
                  <a:pt x="1616471" y="153591"/>
                  <a:pt x="1640679" y="304800"/>
                </a:cubicBezTo>
                <a:cubicBezTo>
                  <a:pt x="1765768" y="253178"/>
                  <a:pt x="1971275" y="288132"/>
                  <a:pt x="2050254" y="452437"/>
                </a:cubicBezTo>
                <a:cubicBezTo>
                  <a:pt x="1387150" y="182930"/>
                  <a:pt x="1035841" y="1253331"/>
                  <a:pt x="1185860" y="1712118"/>
                </a:cubicBezTo>
                <a:cubicBezTo>
                  <a:pt x="1260943" y="1511668"/>
                  <a:pt x="1513390" y="1234646"/>
                  <a:pt x="1864516" y="1359692"/>
                </a:cubicBezTo>
                <a:cubicBezTo>
                  <a:pt x="1494414" y="1508182"/>
                  <a:pt x="1343387" y="1770971"/>
                  <a:pt x="1247129" y="2012330"/>
                </a:cubicBezTo>
                <a:lnTo>
                  <a:pt x="1440655" y="2540793"/>
                </a:lnTo>
                <a:cubicBezTo>
                  <a:pt x="1578639" y="2849814"/>
                  <a:pt x="1566284" y="3095533"/>
                  <a:pt x="1547148" y="3301330"/>
                </a:cubicBezTo>
                <a:lnTo>
                  <a:pt x="813412" y="3301330"/>
                </a:lnTo>
                <a:cubicBezTo>
                  <a:pt x="1020407" y="2273274"/>
                  <a:pt x="470111" y="2024682"/>
                  <a:pt x="0" y="2009775"/>
                </a:cubicBezTo>
                <a:cubicBezTo>
                  <a:pt x="190501" y="1970088"/>
                  <a:pt x="245269" y="1982787"/>
                  <a:pt x="364332" y="1969293"/>
                </a:cubicBezTo>
                <a:cubicBezTo>
                  <a:pt x="250032" y="1721643"/>
                  <a:pt x="240507" y="1614487"/>
                  <a:pt x="228600" y="1426369"/>
                </a:cubicBezTo>
                <a:cubicBezTo>
                  <a:pt x="317500" y="1598613"/>
                  <a:pt x="377824" y="1780382"/>
                  <a:pt x="495299" y="1943101"/>
                </a:cubicBezTo>
                <a:cubicBezTo>
                  <a:pt x="669775" y="1958240"/>
                  <a:pt x="660895" y="1978141"/>
                  <a:pt x="754409" y="2024236"/>
                </a:cubicBezTo>
                <a:cubicBezTo>
                  <a:pt x="734640" y="1364969"/>
                  <a:pt x="990524" y="915223"/>
                  <a:pt x="1095374" y="742950"/>
                </a:cubicBezTo>
                <a:cubicBezTo>
                  <a:pt x="1019248" y="489714"/>
                  <a:pt x="903286" y="362347"/>
                  <a:pt x="761999" y="257175"/>
                </a:cubicBezTo>
                <a:cubicBezTo>
                  <a:pt x="1039812" y="259160"/>
                  <a:pt x="1194592" y="490538"/>
                  <a:pt x="1221579" y="590550"/>
                </a:cubicBezTo>
                <a:cubicBezTo>
                  <a:pt x="1317623" y="461962"/>
                  <a:pt x="1435892" y="391716"/>
                  <a:pt x="1512092" y="347663"/>
                </a:cubicBezTo>
                <a:cubicBezTo>
                  <a:pt x="1509712" y="217885"/>
                  <a:pt x="1498995" y="111521"/>
                  <a:pt x="1457324"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grpSp>
        <p:nvGrpSpPr>
          <p:cNvPr id="17" name="组合 16"/>
          <p:cNvGrpSpPr/>
          <p:nvPr/>
        </p:nvGrpSpPr>
        <p:grpSpPr>
          <a:xfrm>
            <a:off x="1248093" y="4292516"/>
            <a:ext cx="1151978" cy="1152128"/>
            <a:chOff x="935596" y="3355057"/>
            <a:chExt cx="864096" cy="864096"/>
          </a:xfrm>
        </p:grpSpPr>
        <p:sp>
          <p:nvSpPr>
            <p:cNvPr id="6" name="椭圆 5"/>
            <p:cNvSpPr/>
            <p:nvPr/>
          </p:nvSpPr>
          <p:spPr>
            <a:xfrm>
              <a:off x="935596" y="3355057"/>
              <a:ext cx="864096" cy="86409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6"/>
            <p:cNvSpPr>
              <a:spLocks noEditPoints="1"/>
            </p:cNvSpPr>
            <p:nvPr/>
          </p:nvSpPr>
          <p:spPr bwMode="auto">
            <a:xfrm>
              <a:off x="1115616" y="3546550"/>
              <a:ext cx="436469" cy="465360"/>
            </a:xfrm>
            <a:custGeom>
              <a:avLst/>
              <a:gdLst>
                <a:gd name="T0" fmla="*/ 127 w 358"/>
                <a:gd name="T1" fmla="*/ 292 h 382"/>
                <a:gd name="T2" fmla="*/ 322 w 358"/>
                <a:gd name="T3" fmla="*/ 63 h 382"/>
                <a:gd name="T4" fmla="*/ 333 w 358"/>
                <a:gd name="T5" fmla="*/ 113 h 382"/>
                <a:gd name="T6" fmla="*/ 336 w 358"/>
                <a:gd name="T7" fmla="*/ 178 h 382"/>
                <a:gd name="T8" fmla="*/ 338 w 358"/>
                <a:gd name="T9" fmla="*/ 245 h 382"/>
                <a:gd name="T10" fmla="*/ 321 w 358"/>
                <a:gd name="T11" fmla="*/ 314 h 382"/>
                <a:gd name="T12" fmla="*/ 271 w 358"/>
                <a:gd name="T13" fmla="*/ 382 h 382"/>
                <a:gd name="T14" fmla="*/ 172 w 358"/>
                <a:gd name="T15" fmla="*/ 226 h 382"/>
                <a:gd name="T16" fmla="*/ 123 w 358"/>
                <a:gd name="T17" fmla="*/ 197 h 382"/>
                <a:gd name="T18" fmla="*/ 125 w 358"/>
                <a:gd name="T19" fmla="*/ 208 h 382"/>
                <a:gd name="T20" fmla="*/ 174 w 358"/>
                <a:gd name="T21" fmla="*/ 236 h 382"/>
                <a:gd name="T22" fmla="*/ 172 w 358"/>
                <a:gd name="T23" fmla="*/ 226 h 382"/>
                <a:gd name="T24" fmla="*/ 288 w 358"/>
                <a:gd name="T25" fmla="*/ 136 h 382"/>
                <a:gd name="T26" fmla="*/ 263 w 358"/>
                <a:gd name="T27" fmla="*/ 125 h 382"/>
                <a:gd name="T28" fmla="*/ 171 w 358"/>
                <a:gd name="T29" fmla="*/ 70 h 382"/>
                <a:gd name="T30" fmla="*/ 148 w 358"/>
                <a:gd name="T31" fmla="*/ 54 h 382"/>
                <a:gd name="T32" fmla="*/ 171 w 358"/>
                <a:gd name="T33" fmla="*/ 70 h 382"/>
                <a:gd name="T34" fmla="*/ 204 w 358"/>
                <a:gd name="T35" fmla="*/ 39 h 382"/>
                <a:gd name="T36" fmla="*/ 193 w 358"/>
                <a:gd name="T37" fmla="*/ 64 h 382"/>
                <a:gd name="T38" fmla="*/ 258 w 358"/>
                <a:gd name="T39" fmla="*/ 103 h 382"/>
                <a:gd name="T40" fmla="*/ 274 w 358"/>
                <a:gd name="T41" fmla="*/ 80 h 382"/>
                <a:gd name="T42" fmla="*/ 258 w 358"/>
                <a:gd name="T43" fmla="*/ 103 h 382"/>
                <a:gd name="T44" fmla="*/ 249 w 358"/>
                <a:gd name="T45" fmla="*/ 55 h 382"/>
                <a:gd name="T46" fmla="*/ 226 w 358"/>
                <a:gd name="T47" fmla="*/ 71 h 382"/>
                <a:gd name="T48" fmla="*/ 182 w 358"/>
                <a:gd name="T49" fmla="*/ 209 h 382"/>
                <a:gd name="T50" fmla="*/ 133 w 358"/>
                <a:gd name="T51" fmla="*/ 180 h 382"/>
                <a:gd name="T52" fmla="*/ 135 w 358"/>
                <a:gd name="T53" fmla="*/ 190 h 382"/>
                <a:gd name="T54" fmla="*/ 184 w 358"/>
                <a:gd name="T55" fmla="*/ 219 h 382"/>
                <a:gd name="T56" fmla="*/ 182 w 358"/>
                <a:gd name="T57" fmla="*/ 209 h 382"/>
                <a:gd name="T58" fmla="*/ 157 w 358"/>
                <a:gd name="T59" fmla="*/ 104 h 382"/>
                <a:gd name="T60" fmla="*/ 186 w 358"/>
                <a:gd name="T61" fmla="*/ 195 h 382"/>
                <a:gd name="T62" fmla="*/ 222 w 358"/>
                <a:gd name="T63" fmla="*/ 90 h 382"/>
                <a:gd name="T64" fmla="*/ 136 w 358"/>
                <a:gd name="T65" fmla="*/ 238 h 382"/>
                <a:gd name="T66" fmla="*/ 129 w 358"/>
                <a:gd name="T67" fmla="*/ 21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8" h="382">
                  <a:moveTo>
                    <a:pt x="131" y="382"/>
                  </a:moveTo>
                  <a:cubicBezTo>
                    <a:pt x="135" y="352"/>
                    <a:pt x="135" y="320"/>
                    <a:pt x="127" y="292"/>
                  </a:cubicBezTo>
                  <a:cubicBezTo>
                    <a:pt x="0" y="220"/>
                    <a:pt x="34" y="56"/>
                    <a:pt x="140" y="23"/>
                  </a:cubicBezTo>
                  <a:cubicBezTo>
                    <a:pt x="196" y="0"/>
                    <a:pt x="272" y="14"/>
                    <a:pt x="322" y="63"/>
                  </a:cubicBezTo>
                  <a:cubicBezTo>
                    <a:pt x="358" y="99"/>
                    <a:pt x="340" y="109"/>
                    <a:pt x="340" y="109"/>
                  </a:cubicBezTo>
                  <a:cubicBezTo>
                    <a:pt x="333" y="113"/>
                    <a:pt x="333" y="113"/>
                    <a:pt x="333" y="113"/>
                  </a:cubicBezTo>
                  <a:cubicBezTo>
                    <a:pt x="337" y="130"/>
                    <a:pt x="345" y="162"/>
                    <a:pt x="344" y="166"/>
                  </a:cubicBezTo>
                  <a:cubicBezTo>
                    <a:pt x="342" y="172"/>
                    <a:pt x="336" y="178"/>
                    <a:pt x="336" y="178"/>
                  </a:cubicBezTo>
                  <a:cubicBezTo>
                    <a:pt x="354" y="239"/>
                    <a:pt x="354" y="239"/>
                    <a:pt x="354" y="239"/>
                  </a:cubicBezTo>
                  <a:cubicBezTo>
                    <a:pt x="338" y="245"/>
                    <a:pt x="338" y="245"/>
                    <a:pt x="338" y="245"/>
                  </a:cubicBezTo>
                  <a:cubicBezTo>
                    <a:pt x="341" y="265"/>
                    <a:pt x="343" y="281"/>
                    <a:pt x="341" y="300"/>
                  </a:cubicBezTo>
                  <a:cubicBezTo>
                    <a:pt x="341" y="304"/>
                    <a:pt x="330" y="313"/>
                    <a:pt x="321" y="314"/>
                  </a:cubicBezTo>
                  <a:cubicBezTo>
                    <a:pt x="267" y="317"/>
                    <a:pt x="267" y="317"/>
                    <a:pt x="267" y="317"/>
                  </a:cubicBezTo>
                  <a:cubicBezTo>
                    <a:pt x="271" y="382"/>
                    <a:pt x="271" y="382"/>
                    <a:pt x="271" y="382"/>
                  </a:cubicBezTo>
                  <a:cubicBezTo>
                    <a:pt x="131" y="382"/>
                    <a:pt x="131" y="382"/>
                    <a:pt x="131" y="382"/>
                  </a:cubicBezTo>
                  <a:close/>
                  <a:moveTo>
                    <a:pt x="172" y="226"/>
                  </a:moveTo>
                  <a:cubicBezTo>
                    <a:pt x="132" y="196"/>
                    <a:pt x="132" y="196"/>
                    <a:pt x="132" y="196"/>
                  </a:cubicBezTo>
                  <a:cubicBezTo>
                    <a:pt x="129" y="193"/>
                    <a:pt x="125" y="194"/>
                    <a:pt x="123" y="197"/>
                  </a:cubicBezTo>
                  <a:cubicBezTo>
                    <a:pt x="123" y="197"/>
                    <a:pt x="123" y="197"/>
                    <a:pt x="123" y="197"/>
                  </a:cubicBezTo>
                  <a:cubicBezTo>
                    <a:pt x="121" y="201"/>
                    <a:pt x="122" y="205"/>
                    <a:pt x="125" y="208"/>
                  </a:cubicBezTo>
                  <a:cubicBezTo>
                    <a:pt x="165" y="238"/>
                    <a:pt x="165" y="238"/>
                    <a:pt x="165" y="238"/>
                  </a:cubicBezTo>
                  <a:cubicBezTo>
                    <a:pt x="168" y="240"/>
                    <a:pt x="172" y="239"/>
                    <a:pt x="174" y="236"/>
                  </a:cubicBezTo>
                  <a:cubicBezTo>
                    <a:pt x="174" y="236"/>
                    <a:pt x="174" y="236"/>
                    <a:pt x="174" y="236"/>
                  </a:cubicBezTo>
                  <a:cubicBezTo>
                    <a:pt x="176" y="233"/>
                    <a:pt x="175" y="228"/>
                    <a:pt x="172" y="226"/>
                  </a:cubicBezTo>
                  <a:close/>
                  <a:moveTo>
                    <a:pt x="263" y="136"/>
                  </a:moveTo>
                  <a:cubicBezTo>
                    <a:pt x="288" y="136"/>
                    <a:pt x="288" y="136"/>
                    <a:pt x="288" y="136"/>
                  </a:cubicBezTo>
                  <a:cubicBezTo>
                    <a:pt x="288" y="125"/>
                    <a:pt x="288" y="125"/>
                    <a:pt x="288" y="125"/>
                  </a:cubicBezTo>
                  <a:cubicBezTo>
                    <a:pt x="263" y="125"/>
                    <a:pt x="263" y="125"/>
                    <a:pt x="263" y="125"/>
                  </a:cubicBezTo>
                  <a:cubicBezTo>
                    <a:pt x="263" y="136"/>
                    <a:pt x="263" y="136"/>
                    <a:pt x="263" y="136"/>
                  </a:cubicBezTo>
                  <a:close/>
                  <a:moveTo>
                    <a:pt x="171" y="70"/>
                  </a:moveTo>
                  <a:cubicBezTo>
                    <a:pt x="158" y="48"/>
                    <a:pt x="158" y="48"/>
                    <a:pt x="158" y="48"/>
                  </a:cubicBezTo>
                  <a:cubicBezTo>
                    <a:pt x="148" y="54"/>
                    <a:pt x="148" y="54"/>
                    <a:pt x="148" y="54"/>
                  </a:cubicBezTo>
                  <a:cubicBezTo>
                    <a:pt x="161" y="76"/>
                    <a:pt x="161" y="76"/>
                    <a:pt x="161" y="76"/>
                  </a:cubicBezTo>
                  <a:cubicBezTo>
                    <a:pt x="171" y="70"/>
                    <a:pt x="171" y="70"/>
                    <a:pt x="171" y="70"/>
                  </a:cubicBezTo>
                  <a:close/>
                  <a:moveTo>
                    <a:pt x="204" y="64"/>
                  </a:moveTo>
                  <a:cubicBezTo>
                    <a:pt x="204" y="39"/>
                    <a:pt x="204" y="39"/>
                    <a:pt x="204" y="39"/>
                  </a:cubicBezTo>
                  <a:cubicBezTo>
                    <a:pt x="193" y="39"/>
                    <a:pt x="193" y="39"/>
                    <a:pt x="193" y="39"/>
                  </a:cubicBezTo>
                  <a:cubicBezTo>
                    <a:pt x="193" y="64"/>
                    <a:pt x="193" y="64"/>
                    <a:pt x="193" y="64"/>
                  </a:cubicBezTo>
                  <a:cubicBezTo>
                    <a:pt x="204" y="64"/>
                    <a:pt x="204" y="64"/>
                    <a:pt x="204" y="64"/>
                  </a:cubicBezTo>
                  <a:close/>
                  <a:moveTo>
                    <a:pt x="258" y="103"/>
                  </a:moveTo>
                  <a:cubicBezTo>
                    <a:pt x="279" y="90"/>
                    <a:pt x="279" y="90"/>
                    <a:pt x="279" y="90"/>
                  </a:cubicBezTo>
                  <a:cubicBezTo>
                    <a:pt x="274" y="80"/>
                    <a:pt x="274" y="80"/>
                    <a:pt x="274" y="80"/>
                  </a:cubicBezTo>
                  <a:cubicBezTo>
                    <a:pt x="252" y="93"/>
                    <a:pt x="252" y="93"/>
                    <a:pt x="252" y="93"/>
                  </a:cubicBezTo>
                  <a:cubicBezTo>
                    <a:pt x="258" y="103"/>
                    <a:pt x="258" y="103"/>
                    <a:pt x="258" y="103"/>
                  </a:cubicBezTo>
                  <a:close/>
                  <a:moveTo>
                    <a:pt x="236" y="76"/>
                  </a:moveTo>
                  <a:cubicBezTo>
                    <a:pt x="249" y="55"/>
                    <a:pt x="249" y="55"/>
                    <a:pt x="249" y="55"/>
                  </a:cubicBezTo>
                  <a:cubicBezTo>
                    <a:pt x="239" y="49"/>
                    <a:pt x="239" y="49"/>
                    <a:pt x="239" y="49"/>
                  </a:cubicBezTo>
                  <a:cubicBezTo>
                    <a:pt x="226" y="71"/>
                    <a:pt x="226" y="71"/>
                    <a:pt x="226" y="71"/>
                  </a:cubicBezTo>
                  <a:cubicBezTo>
                    <a:pt x="236" y="76"/>
                    <a:pt x="236" y="76"/>
                    <a:pt x="236" y="76"/>
                  </a:cubicBezTo>
                  <a:close/>
                  <a:moveTo>
                    <a:pt x="182" y="209"/>
                  </a:moveTo>
                  <a:cubicBezTo>
                    <a:pt x="142" y="178"/>
                    <a:pt x="142" y="178"/>
                    <a:pt x="142" y="178"/>
                  </a:cubicBezTo>
                  <a:cubicBezTo>
                    <a:pt x="139" y="176"/>
                    <a:pt x="135" y="177"/>
                    <a:pt x="133" y="180"/>
                  </a:cubicBezTo>
                  <a:cubicBezTo>
                    <a:pt x="133" y="180"/>
                    <a:pt x="133" y="180"/>
                    <a:pt x="133" y="180"/>
                  </a:cubicBezTo>
                  <a:cubicBezTo>
                    <a:pt x="131" y="183"/>
                    <a:pt x="132" y="188"/>
                    <a:pt x="135" y="190"/>
                  </a:cubicBezTo>
                  <a:cubicBezTo>
                    <a:pt x="175" y="221"/>
                    <a:pt x="175" y="221"/>
                    <a:pt x="175" y="221"/>
                  </a:cubicBezTo>
                  <a:cubicBezTo>
                    <a:pt x="178" y="223"/>
                    <a:pt x="182" y="222"/>
                    <a:pt x="184" y="219"/>
                  </a:cubicBezTo>
                  <a:cubicBezTo>
                    <a:pt x="184" y="219"/>
                    <a:pt x="184" y="219"/>
                    <a:pt x="184" y="219"/>
                  </a:cubicBezTo>
                  <a:cubicBezTo>
                    <a:pt x="186" y="216"/>
                    <a:pt x="185" y="211"/>
                    <a:pt x="182" y="209"/>
                  </a:cubicBezTo>
                  <a:close/>
                  <a:moveTo>
                    <a:pt x="222" y="90"/>
                  </a:moveTo>
                  <a:cubicBezTo>
                    <a:pt x="198" y="76"/>
                    <a:pt x="169" y="83"/>
                    <a:pt x="157" y="104"/>
                  </a:cubicBezTo>
                  <a:cubicBezTo>
                    <a:pt x="144" y="126"/>
                    <a:pt x="160" y="151"/>
                    <a:pt x="149" y="174"/>
                  </a:cubicBezTo>
                  <a:cubicBezTo>
                    <a:pt x="186" y="195"/>
                    <a:pt x="186" y="195"/>
                    <a:pt x="186" y="195"/>
                  </a:cubicBezTo>
                  <a:cubicBezTo>
                    <a:pt x="200" y="174"/>
                    <a:pt x="229" y="176"/>
                    <a:pt x="242" y="154"/>
                  </a:cubicBezTo>
                  <a:cubicBezTo>
                    <a:pt x="255" y="132"/>
                    <a:pt x="245" y="104"/>
                    <a:pt x="222" y="90"/>
                  </a:cubicBezTo>
                  <a:close/>
                  <a:moveTo>
                    <a:pt x="129" y="216"/>
                  </a:moveTo>
                  <a:cubicBezTo>
                    <a:pt x="125" y="224"/>
                    <a:pt x="128" y="233"/>
                    <a:pt x="136" y="238"/>
                  </a:cubicBezTo>
                  <a:cubicBezTo>
                    <a:pt x="142" y="241"/>
                    <a:pt x="150" y="240"/>
                    <a:pt x="155" y="236"/>
                  </a:cubicBezTo>
                  <a:lnTo>
                    <a:pt x="129" y="216"/>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26" name="组合 25"/>
          <p:cNvGrpSpPr/>
          <p:nvPr/>
        </p:nvGrpSpPr>
        <p:grpSpPr>
          <a:xfrm>
            <a:off x="2352072" y="1807947"/>
            <a:ext cx="1151978" cy="1152128"/>
            <a:chOff x="1696070" y="1430660"/>
            <a:chExt cx="864096" cy="864096"/>
          </a:xfrm>
        </p:grpSpPr>
        <p:sp>
          <p:nvSpPr>
            <p:cNvPr id="37" name="椭圆 36"/>
            <p:cNvSpPr/>
            <p:nvPr/>
          </p:nvSpPr>
          <p:spPr>
            <a:xfrm>
              <a:off x="1696070" y="1430660"/>
              <a:ext cx="864096" cy="86409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16"/>
            <p:cNvSpPr>
              <a:spLocks noEditPoints="1"/>
            </p:cNvSpPr>
            <p:nvPr/>
          </p:nvSpPr>
          <p:spPr bwMode="auto">
            <a:xfrm>
              <a:off x="1873659" y="1593834"/>
              <a:ext cx="508918" cy="537747"/>
            </a:xfrm>
            <a:custGeom>
              <a:avLst/>
              <a:gdLst>
                <a:gd name="T0" fmla="*/ 255 w 366"/>
                <a:gd name="T1" fmla="*/ 65 h 387"/>
                <a:gd name="T2" fmla="*/ 257 w 366"/>
                <a:gd name="T3" fmla="*/ 100 h 387"/>
                <a:gd name="T4" fmla="*/ 243 w 366"/>
                <a:gd name="T5" fmla="*/ 88 h 387"/>
                <a:gd name="T6" fmla="*/ 120 w 366"/>
                <a:gd name="T7" fmla="*/ 88 h 387"/>
                <a:gd name="T8" fmla="*/ 107 w 366"/>
                <a:gd name="T9" fmla="*/ 100 h 387"/>
                <a:gd name="T10" fmla="*/ 109 w 366"/>
                <a:gd name="T11" fmla="*/ 65 h 387"/>
                <a:gd name="T12" fmla="*/ 348 w 366"/>
                <a:gd name="T13" fmla="*/ 242 h 387"/>
                <a:gd name="T14" fmla="*/ 331 w 366"/>
                <a:gd name="T15" fmla="*/ 214 h 387"/>
                <a:gd name="T16" fmla="*/ 305 w 366"/>
                <a:gd name="T17" fmla="*/ 245 h 387"/>
                <a:gd name="T18" fmla="*/ 298 w 366"/>
                <a:gd name="T19" fmla="*/ 261 h 387"/>
                <a:gd name="T20" fmla="*/ 293 w 366"/>
                <a:gd name="T21" fmla="*/ 278 h 387"/>
                <a:gd name="T22" fmla="*/ 290 w 366"/>
                <a:gd name="T23" fmla="*/ 290 h 387"/>
                <a:gd name="T24" fmla="*/ 310 w 366"/>
                <a:gd name="T25" fmla="*/ 234 h 387"/>
                <a:gd name="T26" fmla="*/ 34 w 366"/>
                <a:gd name="T27" fmla="*/ 232 h 387"/>
                <a:gd name="T28" fmla="*/ 55 w 366"/>
                <a:gd name="T29" fmla="*/ 234 h 387"/>
                <a:gd name="T30" fmla="*/ 62 w 366"/>
                <a:gd name="T31" fmla="*/ 249 h 387"/>
                <a:gd name="T32" fmla="*/ 68 w 366"/>
                <a:gd name="T33" fmla="*/ 265 h 387"/>
                <a:gd name="T34" fmla="*/ 73 w 366"/>
                <a:gd name="T35" fmla="*/ 280 h 387"/>
                <a:gd name="T36" fmla="*/ 0 w 366"/>
                <a:gd name="T37" fmla="*/ 264 h 387"/>
                <a:gd name="T38" fmla="*/ 64 w 366"/>
                <a:gd name="T39" fmla="*/ 146 h 387"/>
                <a:gd name="T40" fmla="*/ 96 w 366"/>
                <a:gd name="T41" fmla="*/ 150 h 387"/>
                <a:gd name="T42" fmla="*/ 89 w 366"/>
                <a:gd name="T43" fmla="*/ 130 h 387"/>
                <a:gd name="T44" fmla="*/ 98 w 366"/>
                <a:gd name="T45" fmla="*/ 126 h 387"/>
                <a:gd name="T46" fmla="*/ 182 w 366"/>
                <a:gd name="T47" fmla="*/ 196 h 387"/>
                <a:gd name="T48" fmla="*/ 266 w 366"/>
                <a:gd name="T49" fmla="*/ 125 h 387"/>
                <a:gd name="T50" fmla="*/ 276 w 366"/>
                <a:gd name="T51" fmla="*/ 130 h 387"/>
                <a:gd name="T52" fmla="*/ 269 w 366"/>
                <a:gd name="T53" fmla="*/ 150 h 387"/>
                <a:gd name="T54" fmla="*/ 301 w 366"/>
                <a:gd name="T55" fmla="*/ 146 h 387"/>
                <a:gd name="T56" fmla="*/ 318 w 366"/>
                <a:gd name="T57" fmla="*/ 220 h 387"/>
                <a:gd name="T58" fmla="*/ 301 w 366"/>
                <a:gd name="T59" fmla="*/ 226 h 387"/>
                <a:gd name="T60" fmla="*/ 212 w 366"/>
                <a:gd name="T61" fmla="*/ 360 h 387"/>
                <a:gd name="T62" fmla="*/ 310 w 366"/>
                <a:gd name="T63" fmla="*/ 316 h 387"/>
                <a:gd name="T64" fmla="*/ 207 w 366"/>
                <a:gd name="T65" fmla="*/ 380 h 387"/>
                <a:gd name="T66" fmla="*/ 195 w 366"/>
                <a:gd name="T67" fmla="*/ 385 h 387"/>
                <a:gd name="T68" fmla="*/ 48 w 366"/>
                <a:gd name="T69" fmla="*/ 334 h 387"/>
                <a:gd name="T70" fmla="*/ 65 w 366"/>
                <a:gd name="T71" fmla="*/ 311 h 387"/>
                <a:gd name="T72" fmla="*/ 154 w 366"/>
                <a:gd name="T73" fmla="*/ 207 h 387"/>
                <a:gd name="T74" fmla="*/ 61 w 366"/>
                <a:gd name="T75" fmla="*/ 218 h 387"/>
                <a:gd name="T76" fmla="*/ 48 w 366"/>
                <a:gd name="T77" fmla="*/ 144 h 387"/>
                <a:gd name="T78" fmla="*/ 292 w 366"/>
                <a:gd name="T79" fmla="*/ 194 h 387"/>
                <a:gd name="T80" fmla="*/ 223 w 366"/>
                <a:gd name="T81" fmla="*/ 221 h 387"/>
                <a:gd name="T82" fmla="*/ 182 w 366"/>
                <a:gd name="T83" fmla="*/ 370 h 387"/>
                <a:gd name="T84" fmla="*/ 183 w 366"/>
                <a:gd name="T85" fmla="*/ 214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66" h="387">
                  <a:moveTo>
                    <a:pt x="182" y="0"/>
                  </a:moveTo>
                  <a:cubicBezTo>
                    <a:pt x="203" y="0"/>
                    <a:pt x="222" y="10"/>
                    <a:pt x="235" y="26"/>
                  </a:cubicBezTo>
                  <a:cubicBezTo>
                    <a:pt x="244" y="37"/>
                    <a:pt x="251" y="50"/>
                    <a:pt x="255" y="65"/>
                  </a:cubicBezTo>
                  <a:cubicBezTo>
                    <a:pt x="260" y="64"/>
                    <a:pt x="267" y="63"/>
                    <a:pt x="269" y="68"/>
                  </a:cubicBezTo>
                  <a:cubicBezTo>
                    <a:pt x="273" y="77"/>
                    <a:pt x="271" y="97"/>
                    <a:pt x="265" y="99"/>
                  </a:cubicBezTo>
                  <a:cubicBezTo>
                    <a:pt x="263" y="100"/>
                    <a:pt x="260" y="100"/>
                    <a:pt x="257" y="100"/>
                  </a:cubicBezTo>
                  <a:cubicBezTo>
                    <a:pt x="256" y="105"/>
                    <a:pt x="255" y="110"/>
                    <a:pt x="254" y="115"/>
                  </a:cubicBezTo>
                  <a:cubicBezTo>
                    <a:pt x="248" y="116"/>
                    <a:pt x="243" y="117"/>
                    <a:pt x="238" y="118"/>
                  </a:cubicBezTo>
                  <a:cubicBezTo>
                    <a:pt x="241" y="109"/>
                    <a:pt x="243" y="99"/>
                    <a:pt x="243" y="88"/>
                  </a:cubicBezTo>
                  <a:cubicBezTo>
                    <a:pt x="243" y="75"/>
                    <a:pt x="240" y="63"/>
                    <a:pt x="235" y="52"/>
                  </a:cubicBezTo>
                  <a:cubicBezTo>
                    <a:pt x="194" y="85"/>
                    <a:pt x="140" y="61"/>
                    <a:pt x="127" y="55"/>
                  </a:cubicBezTo>
                  <a:cubicBezTo>
                    <a:pt x="122" y="65"/>
                    <a:pt x="120" y="76"/>
                    <a:pt x="120" y="88"/>
                  </a:cubicBezTo>
                  <a:cubicBezTo>
                    <a:pt x="120" y="99"/>
                    <a:pt x="122" y="109"/>
                    <a:pt x="125" y="118"/>
                  </a:cubicBezTo>
                  <a:cubicBezTo>
                    <a:pt x="120" y="117"/>
                    <a:pt x="115" y="116"/>
                    <a:pt x="109" y="115"/>
                  </a:cubicBezTo>
                  <a:cubicBezTo>
                    <a:pt x="108" y="110"/>
                    <a:pt x="107" y="105"/>
                    <a:pt x="107" y="100"/>
                  </a:cubicBezTo>
                  <a:cubicBezTo>
                    <a:pt x="103" y="100"/>
                    <a:pt x="100" y="100"/>
                    <a:pt x="98" y="99"/>
                  </a:cubicBezTo>
                  <a:cubicBezTo>
                    <a:pt x="92" y="97"/>
                    <a:pt x="91" y="77"/>
                    <a:pt x="94" y="68"/>
                  </a:cubicBezTo>
                  <a:cubicBezTo>
                    <a:pt x="96" y="63"/>
                    <a:pt x="103" y="64"/>
                    <a:pt x="109" y="65"/>
                  </a:cubicBezTo>
                  <a:cubicBezTo>
                    <a:pt x="112" y="50"/>
                    <a:pt x="119" y="37"/>
                    <a:pt x="128" y="26"/>
                  </a:cubicBezTo>
                  <a:cubicBezTo>
                    <a:pt x="141" y="10"/>
                    <a:pt x="160" y="0"/>
                    <a:pt x="182" y="0"/>
                  </a:cubicBezTo>
                  <a:close/>
                  <a:moveTo>
                    <a:pt x="348" y="242"/>
                  </a:moveTo>
                  <a:cubicBezTo>
                    <a:pt x="336" y="237"/>
                    <a:pt x="336" y="237"/>
                    <a:pt x="336" y="237"/>
                  </a:cubicBezTo>
                  <a:cubicBezTo>
                    <a:pt x="331" y="232"/>
                    <a:pt x="331" y="232"/>
                    <a:pt x="331" y="232"/>
                  </a:cubicBezTo>
                  <a:cubicBezTo>
                    <a:pt x="331" y="214"/>
                    <a:pt x="331" y="214"/>
                    <a:pt x="331" y="214"/>
                  </a:cubicBezTo>
                  <a:cubicBezTo>
                    <a:pt x="341" y="219"/>
                    <a:pt x="345" y="229"/>
                    <a:pt x="348" y="242"/>
                  </a:cubicBezTo>
                  <a:close/>
                  <a:moveTo>
                    <a:pt x="310" y="234"/>
                  </a:moveTo>
                  <a:cubicBezTo>
                    <a:pt x="308" y="238"/>
                    <a:pt x="306" y="241"/>
                    <a:pt x="305" y="245"/>
                  </a:cubicBezTo>
                  <a:cubicBezTo>
                    <a:pt x="325" y="258"/>
                    <a:pt x="325" y="258"/>
                    <a:pt x="325" y="258"/>
                  </a:cubicBezTo>
                  <a:cubicBezTo>
                    <a:pt x="303" y="249"/>
                    <a:pt x="303" y="249"/>
                    <a:pt x="303" y="249"/>
                  </a:cubicBezTo>
                  <a:cubicBezTo>
                    <a:pt x="301" y="253"/>
                    <a:pt x="300" y="257"/>
                    <a:pt x="298" y="261"/>
                  </a:cubicBezTo>
                  <a:cubicBezTo>
                    <a:pt x="318" y="273"/>
                    <a:pt x="318" y="273"/>
                    <a:pt x="318" y="273"/>
                  </a:cubicBezTo>
                  <a:cubicBezTo>
                    <a:pt x="297" y="265"/>
                    <a:pt x="297" y="265"/>
                    <a:pt x="297" y="265"/>
                  </a:cubicBezTo>
                  <a:cubicBezTo>
                    <a:pt x="296" y="269"/>
                    <a:pt x="294" y="273"/>
                    <a:pt x="293" y="278"/>
                  </a:cubicBezTo>
                  <a:cubicBezTo>
                    <a:pt x="311" y="287"/>
                    <a:pt x="311" y="287"/>
                    <a:pt x="311" y="287"/>
                  </a:cubicBezTo>
                  <a:cubicBezTo>
                    <a:pt x="292" y="280"/>
                    <a:pt x="292" y="280"/>
                    <a:pt x="292" y="280"/>
                  </a:cubicBezTo>
                  <a:cubicBezTo>
                    <a:pt x="292" y="283"/>
                    <a:pt x="291" y="287"/>
                    <a:pt x="290" y="290"/>
                  </a:cubicBezTo>
                  <a:cubicBezTo>
                    <a:pt x="294" y="293"/>
                    <a:pt x="323" y="311"/>
                    <a:pt x="337" y="306"/>
                  </a:cubicBezTo>
                  <a:cubicBezTo>
                    <a:pt x="350" y="301"/>
                    <a:pt x="364" y="281"/>
                    <a:pt x="365" y="264"/>
                  </a:cubicBezTo>
                  <a:cubicBezTo>
                    <a:pt x="366" y="246"/>
                    <a:pt x="320" y="235"/>
                    <a:pt x="310" y="234"/>
                  </a:cubicBezTo>
                  <a:close/>
                  <a:moveTo>
                    <a:pt x="18" y="242"/>
                  </a:moveTo>
                  <a:cubicBezTo>
                    <a:pt x="29" y="237"/>
                    <a:pt x="29" y="237"/>
                    <a:pt x="29" y="237"/>
                  </a:cubicBezTo>
                  <a:cubicBezTo>
                    <a:pt x="34" y="232"/>
                    <a:pt x="34" y="232"/>
                    <a:pt x="34" y="232"/>
                  </a:cubicBezTo>
                  <a:cubicBezTo>
                    <a:pt x="35" y="214"/>
                    <a:pt x="35" y="214"/>
                    <a:pt x="35" y="214"/>
                  </a:cubicBezTo>
                  <a:cubicBezTo>
                    <a:pt x="24" y="219"/>
                    <a:pt x="20" y="229"/>
                    <a:pt x="18" y="242"/>
                  </a:cubicBezTo>
                  <a:close/>
                  <a:moveTo>
                    <a:pt x="55" y="234"/>
                  </a:moveTo>
                  <a:cubicBezTo>
                    <a:pt x="57" y="238"/>
                    <a:pt x="59" y="241"/>
                    <a:pt x="60" y="245"/>
                  </a:cubicBezTo>
                  <a:cubicBezTo>
                    <a:pt x="40" y="258"/>
                    <a:pt x="40" y="258"/>
                    <a:pt x="40" y="258"/>
                  </a:cubicBezTo>
                  <a:cubicBezTo>
                    <a:pt x="62" y="249"/>
                    <a:pt x="62" y="249"/>
                    <a:pt x="62" y="249"/>
                  </a:cubicBezTo>
                  <a:cubicBezTo>
                    <a:pt x="64" y="253"/>
                    <a:pt x="65" y="257"/>
                    <a:pt x="67" y="261"/>
                  </a:cubicBezTo>
                  <a:cubicBezTo>
                    <a:pt x="47" y="273"/>
                    <a:pt x="47" y="273"/>
                    <a:pt x="47" y="273"/>
                  </a:cubicBezTo>
                  <a:cubicBezTo>
                    <a:pt x="68" y="265"/>
                    <a:pt x="68" y="265"/>
                    <a:pt x="68" y="265"/>
                  </a:cubicBezTo>
                  <a:cubicBezTo>
                    <a:pt x="70" y="269"/>
                    <a:pt x="71" y="273"/>
                    <a:pt x="72" y="278"/>
                  </a:cubicBezTo>
                  <a:cubicBezTo>
                    <a:pt x="55" y="287"/>
                    <a:pt x="55" y="287"/>
                    <a:pt x="55" y="287"/>
                  </a:cubicBezTo>
                  <a:cubicBezTo>
                    <a:pt x="73" y="280"/>
                    <a:pt x="73" y="280"/>
                    <a:pt x="73" y="280"/>
                  </a:cubicBezTo>
                  <a:cubicBezTo>
                    <a:pt x="74" y="283"/>
                    <a:pt x="74" y="287"/>
                    <a:pt x="75" y="290"/>
                  </a:cubicBezTo>
                  <a:cubicBezTo>
                    <a:pt x="71" y="293"/>
                    <a:pt x="42" y="311"/>
                    <a:pt x="29" y="306"/>
                  </a:cubicBezTo>
                  <a:cubicBezTo>
                    <a:pt x="15" y="301"/>
                    <a:pt x="1" y="281"/>
                    <a:pt x="0" y="264"/>
                  </a:cubicBezTo>
                  <a:cubicBezTo>
                    <a:pt x="0" y="246"/>
                    <a:pt x="45" y="235"/>
                    <a:pt x="55" y="234"/>
                  </a:cubicBezTo>
                  <a:close/>
                  <a:moveTo>
                    <a:pt x="91" y="162"/>
                  </a:moveTo>
                  <a:cubicBezTo>
                    <a:pt x="64" y="146"/>
                    <a:pt x="64" y="146"/>
                    <a:pt x="64" y="146"/>
                  </a:cubicBezTo>
                  <a:cubicBezTo>
                    <a:pt x="61" y="145"/>
                    <a:pt x="59" y="141"/>
                    <a:pt x="61" y="138"/>
                  </a:cubicBezTo>
                  <a:cubicBezTo>
                    <a:pt x="63" y="135"/>
                    <a:pt x="67" y="134"/>
                    <a:pt x="70" y="135"/>
                  </a:cubicBezTo>
                  <a:cubicBezTo>
                    <a:pt x="96" y="150"/>
                    <a:pt x="96" y="150"/>
                    <a:pt x="96" y="150"/>
                  </a:cubicBezTo>
                  <a:cubicBezTo>
                    <a:pt x="82" y="140"/>
                    <a:pt x="82" y="140"/>
                    <a:pt x="82" y="140"/>
                  </a:cubicBezTo>
                  <a:cubicBezTo>
                    <a:pt x="79" y="138"/>
                    <a:pt x="78" y="134"/>
                    <a:pt x="80" y="131"/>
                  </a:cubicBezTo>
                  <a:cubicBezTo>
                    <a:pt x="82" y="128"/>
                    <a:pt x="86" y="128"/>
                    <a:pt x="89" y="130"/>
                  </a:cubicBezTo>
                  <a:cubicBezTo>
                    <a:pt x="108" y="143"/>
                    <a:pt x="108" y="143"/>
                    <a:pt x="108" y="143"/>
                  </a:cubicBezTo>
                  <a:cubicBezTo>
                    <a:pt x="99" y="134"/>
                    <a:pt x="99" y="134"/>
                    <a:pt x="99" y="134"/>
                  </a:cubicBezTo>
                  <a:cubicBezTo>
                    <a:pt x="96" y="132"/>
                    <a:pt x="96" y="128"/>
                    <a:pt x="98" y="126"/>
                  </a:cubicBezTo>
                  <a:cubicBezTo>
                    <a:pt x="101" y="123"/>
                    <a:pt x="105" y="123"/>
                    <a:pt x="107" y="125"/>
                  </a:cubicBezTo>
                  <a:cubicBezTo>
                    <a:pt x="182" y="195"/>
                    <a:pt x="182" y="195"/>
                    <a:pt x="182" y="195"/>
                  </a:cubicBezTo>
                  <a:cubicBezTo>
                    <a:pt x="182" y="195"/>
                    <a:pt x="182" y="195"/>
                    <a:pt x="182" y="196"/>
                  </a:cubicBezTo>
                  <a:cubicBezTo>
                    <a:pt x="182" y="195"/>
                    <a:pt x="183" y="195"/>
                    <a:pt x="183" y="195"/>
                  </a:cubicBezTo>
                  <a:cubicBezTo>
                    <a:pt x="257" y="125"/>
                    <a:pt x="257" y="125"/>
                    <a:pt x="257" y="125"/>
                  </a:cubicBezTo>
                  <a:cubicBezTo>
                    <a:pt x="260" y="123"/>
                    <a:pt x="264" y="123"/>
                    <a:pt x="266" y="125"/>
                  </a:cubicBezTo>
                  <a:cubicBezTo>
                    <a:pt x="268" y="128"/>
                    <a:pt x="268" y="132"/>
                    <a:pt x="266" y="134"/>
                  </a:cubicBezTo>
                  <a:cubicBezTo>
                    <a:pt x="257" y="143"/>
                    <a:pt x="257" y="143"/>
                    <a:pt x="257" y="143"/>
                  </a:cubicBezTo>
                  <a:cubicBezTo>
                    <a:pt x="276" y="130"/>
                    <a:pt x="276" y="130"/>
                    <a:pt x="276" y="130"/>
                  </a:cubicBezTo>
                  <a:cubicBezTo>
                    <a:pt x="278" y="128"/>
                    <a:pt x="282" y="128"/>
                    <a:pt x="284" y="131"/>
                  </a:cubicBezTo>
                  <a:cubicBezTo>
                    <a:pt x="286" y="134"/>
                    <a:pt x="286" y="138"/>
                    <a:pt x="283" y="140"/>
                  </a:cubicBezTo>
                  <a:cubicBezTo>
                    <a:pt x="269" y="150"/>
                    <a:pt x="269" y="150"/>
                    <a:pt x="269" y="150"/>
                  </a:cubicBezTo>
                  <a:cubicBezTo>
                    <a:pt x="295" y="135"/>
                    <a:pt x="295" y="135"/>
                    <a:pt x="295" y="135"/>
                  </a:cubicBezTo>
                  <a:cubicBezTo>
                    <a:pt x="298" y="134"/>
                    <a:pt x="302" y="135"/>
                    <a:pt x="303" y="138"/>
                  </a:cubicBezTo>
                  <a:cubicBezTo>
                    <a:pt x="305" y="141"/>
                    <a:pt x="304" y="145"/>
                    <a:pt x="301" y="146"/>
                  </a:cubicBezTo>
                  <a:cubicBezTo>
                    <a:pt x="268" y="165"/>
                    <a:pt x="268" y="165"/>
                    <a:pt x="268" y="165"/>
                  </a:cubicBezTo>
                  <a:cubicBezTo>
                    <a:pt x="318" y="144"/>
                    <a:pt x="318" y="144"/>
                    <a:pt x="318" y="144"/>
                  </a:cubicBezTo>
                  <a:cubicBezTo>
                    <a:pt x="318" y="220"/>
                    <a:pt x="318" y="220"/>
                    <a:pt x="318" y="220"/>
                  </a:cubicBezTo>
                  <a:cubicBezTo>
                    <a:pt x="317" y="220"/>
                    <a:pt x="316" y="220"/>
                    <a:pt x="315" y="220"/>
                  </a:cubicBezTo>
                  <a:cubicBezTo>
                    <a:pt x="305" y="218"/>
                    <a:pt x="305" y="218"/>
                    <a:pt x="305" y="218"/>
                  </a:cubicBezTo>
                  <a:cubicBezTo>
                    <a:pt x="301" y="226"/>
                    <a:pt x="301" y="226"/>
                    <a:pt x="301" y="226"/>
                  </a:cubicBezTo>
                  <a:cubicBezTo>
                    <a:pt x="301" y="170"/>
                    <a:pt x="301" y="170"/>
                    <a:pt x="301" y="170"/>
                  </a:cubicBezTo>
                  <a:cubicBezTo>
                    <a:pt x="212" y="207"/>
                    <a:pt x="212" y="207"/>
                    <a:pt x="212" y="207"/>
                  </a:cubicBezTo>
                  <a:cubicBezTo>
                    <a:pt x="212" y="360"/>
                    <a:pt x="212" y="360"/>
                    <a:pt x="212" y="360"/>
                  </a:cubicBezTo>
                  <a:cubicBezTo>
                    <a:pt x="301" y="322"/>
                    <a:pt x="301" y="322"/>
                    <a:pt x="301" y="322"/>
                  </a:cubicBezTo>
                  <a:cubicBezTo>
                    <a:pt x="301" y="311"/>
                    <a:pt x="301" y="311"/>
                    <a:pt x="301" y="311"/>
                  </a:cubicBezTo>
                  <a:cubicBezTo>
                    <a:pt x="304" y="313"/>
                    <a:pt x="307" y="314"/>
                    <a:pt x="310" y="316"/>
                  </a:cubicBezTo>
                  <a:cubicBezTo>
                    <a:pt x="313" y="317"/>
                    <a:pt x="315" y="318"/>
                    <a:pt x="318" y="318"/>
                  </a:cubicBezTo>
                  <a:cubicBezTo>
                    <a:pt x="318" y="334"/>
                    <a:pt x="318" y="334"/>
                    <a:pt x="318" y="334"/>
                  </a:cubicBezTo>
                  <a:cubicBezTo>
                    <a:pt x="207" y="380"/>
                    <a:pt x="207" y="380"/>
                    <a:pt x="207" y="380"/>
                  </a:cubicBezTo>
                  <a:cubicBezTo>
                    <a:pt x="205" y="382"/>
                    <a:pt x="202" y="383"/>
                    <a:pt x="200" y="384"/>
                  </a:cubicBezTo>
                  <a:cubicBezTo>
                    <a:pt x="195" y="385"/>
                    <a:pt x="195" y="385"/>
                    <a:pt x="195" y="385"/>
                  </a:cubicBezTo>
                  <a:cubicBezTo>
                    <a:pt x="195" y="385"/>
                    <a:pt x="195" y="385"/>
                    <a:pt x="195" y="385"/>
                  </a:cubicBezTo>
                  <a:cubicBezTo>
                    <a:pt x="191" y="386"/>
                    <a:pt x="187" y="387"/>
                    <a:pt x="183" y="387"/>
                  </a:cubicBezTo>
                  <a:cubicBezTo>
                    <a:pt x="174" y="387"/>
                    <a:pt x="166" y="385"/>
                    <a:pt x="159" y="380"/>
                  </a:cubicBezTo>
                  <a:cubicBezTo>
                    <a:pt x="48" y="334"/>
                    <a:pt x="48" y="334"/>
                    <a:pt x="48" y="334"/>
                  </a:cubicBezTo>
                  <a:cubicBezTo>
                    <a:pt x="48" y="318"/>
                    <a:pt x="48" y="318"/>
                    <a:pt x="48" y="318"/>
                  </a:cubicBezTo>
                  <a:cubicBezTo>
                    <a:pt x="51" y="318"/>
                    <a:pt x="53" y="317"/>
                    <a:pt x="56" y="316"/>
                  </a:cubicBezTo>
                  <a:cubicBezTo>
                    <a:pt x="59" y="314"/>
                    <a:pt x="62" y="313"/>
                    <a:pt x="65" y="311"/>
                  </a:cubicBezTo>
                  <a:cubicBezTo>
                    <a:pt x="65" y="322"/>
                    <a:pt x="65" y="322"/>
                    <a:pt x="65" y="322"/>
                  </a:cubicBezTo>
                  <a:cubicBezTo>
                    <a:pt x="154" y="360"/>
                    <a:pt x="154" y="360"/>
                    <a:pt x="154" y="360"/>
                  </a:cubicBezTo>
                  <a:cubicBezTo>
                    <a:pt x="154" y="207"/>
                    <a:pt x="154" y="207"/>
                    <a:pt x="154" y="207"/>
                  </a:cubicBezTo>
                  <a:cubicBezTo>
                    <a:pt x="65" y="170"/>
                    <a:pt x="65" y="170"/>
                    <a:pt x="65" y="170"/>
                  </a:cubicBezTo>
                  <a:cubicBezTo>
                    <a:pt x="65" y="226"/>
                    <a:pt x="65" y="226"/>
                    <a:pt x="65" y="226"/>
                  </a:cubicBezTo>
                  <a:cubicBezTo>
                    <a:pt x="61" y="218"/>
                    <a:pt x="61" y="218"/>
                    <a:pt x="61" y="218"/>
                  </a:cubicBezTo>
                  <a:cubicBezTo>
                    <a:pt x="51" y="220"/>
                    <a:pt x="51" y="220"/>
                    <a:pt x="51" y="220"/>
                  </a:cubicBezTo>
                  <a:cubicBezTo>
                    <a:pt x="50" y="220"/>
                    <a:pt x="49" y="220"/>
                    <a:pt x="48" y="220"/>
                  </a:cubicBezTo>
                  <a:cubicBezTo>
                    <a:pt x="48" y="144"/>
                    <a:pt x="48" y="144"/>
                    <a:pt x="48" y="144"/>
                  </a:cubicBezTo>
                  <a:cubicBezTo>
                    <a:pt x="91" y="162"/>
                    <a:pt x="91" y="162"/>
                    <a:pt x="91" y="162"/>
                  </a:cubicBezTo>
                  <a:close/>
                  <a:moveTo>
                    <a:pt x="223" y="221"/>
                  </a:moveTo>
                  <a:cubicBezTo>
                    <a:pt x="292" y="194"/>
                    <a:pt x="292" y="194"/>
                    <a:pt x="292" y="194"/>
                  </a:cubicBezTo>
                  <a:cubicBezTo>
                    <a:pt x="292" y="222"/>
                    <a:pt x="292" y="222"/>
                    <a:pt x="292" y="222"/>
                  </a:cubicBezTo>
                  <a:cubicBezTo>
                    <a:pt x="223" y="249"/>
                    <a:pt x="223" y="249"/>
                    <a:pt x="223" y="249"/>
                  </a:cubicBezTo>
                  <a:cubicBezTo>
                    <a:pt x="223" y="221"/>
                    <a:pt x="223" y="221"/>
                    <a:pt x="223" y="221"/>
                  </a:cubicBezTo>
                  <a:close/>
                  <a:moveTo>
                    <a:pt x="171" y="213"/>
                  </a:moveTo>
                  <a:cubicBezTo>
                    <a:pt x="171" y="368"/>
                    <a:pt x="171" y="368"/>
                    <a:pt x="171" y="368"/>
                  </a:cubicBezTo>
                  <a:cubicBezTo>
                    <a:pt x="175" y="369"/>
                    <a:pt x="179" y="370"/>
                    <a:pt x="182" y="370"/>
                  </a:cubicBezTo>
                  <a:cubicBezTo>
                    <a:pt x="187" y="370"/>
                    <a:pt x="191" y="369"/>
                    <a:pt x="195" y="367"/>
                  </a:cubicBezTo>
                  <a:cubicBezTo>
                    <a:pt x="195" y="213"/>
                    <a:pt x="195" y="213"/>
                    <a:pt x="195" y="213"/>
                  </a:cubicBezTo>
                  <a:cubicBezTo>
                    <a:pt x="191" y="214"/>
                    <a:pt x="187" y="214"/>
                    <a:pt x="183" y="214"/>
                  </a:cubicBezTo>
                  <a:cubicBezTo>
                    <a:pt x="179" y="214"/>
                    <a:pt x="175" y="214"/>
                    <a:pt x="171" y="21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48" name="组合 47"/>
          <p:cNvGrpSpPr/>
          <p:nvPr/>
        </p:nvGrpSpPr>
        <p:grpSpPr>
          <a:xfrm>
            <a:off x="3714974" y="1604798"/>
            <a:ext cx="875690" cy="875804"/>
            <a:chOff x="2785997" y="1411276"/>
            <a:chExt cx="656853" cy="656853"/>
          </a:xfrm>
        </p:grpSpPr>
        <p:sp>
          <p:nvSpPr>
            <p:cNvPr id="40" name="椭圆 39"/>
            <p:cNvSpPr/>
            <p:nvPr/>
          </p:nvSpPr>
          <p:spPr>
            <a:xfrm>
              <a:off x="2785997" y="1411276"/>
              <a:ext cx="656853" cy="65685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Freeform 21"/>
            <p:cNvSpPr>
              <a:spLocks noEditPoints="1"/>
            </p:cNvSpPr>
            <p:nvPr/>
          </p:nvSpPr>
          <p:spPr bwMode="auto">
            <a:xfrm>
              <a:off x="2886641" y="1563638"/>
              <a:ext cx="455563" cy="357624"/>
            </a:xfrm>
            <a:custGeom>
              <a:avLst/>
              <a:gdLst>
                <a:gd name="T0" fmla="*/ 186 w 390"/>
                <a:gd name="T1" fmla="*/ 267 h 306"/>
                <a:gd name="T2" fmla="*/ 187 w 390"/>
                <a:gd name="T3" fmla="*/ 305 h 306"/>
                <a:gd name="T4" fmla="*/ 154 w 390"/>
                <a:gd name="T5" fmla="*/ 287 h 306"/>
                <a:gd name="T6" fmla="*/ 137 w 390"/>
                <a:gd name="T7" fmla="*/ 208 h 306"/>
                <a:gd name="T8" fmla="*/ 124 w 390"/>
                <a:gd name="T9" fmla="*/ 266 h 306"/>
                <a:gd name="T10" fmla="*/ 108 w 390"/>
                <a:gd name="T11" fmla="*/ 190 h 306"/>
                <a:gd name="T12" fmla="*/ 42 w 390"/>
                <a:gd name="T13" fmla="*/ 210 h 306"/>
                <a:gd name="T14" fmla="*/ 25 w 390"/>
                <a:gd name="T15" fmla="*/ 135 h 306"/>
                <a:gd name="T16" fmla="*/ 11 w 390"/>
                <a:gd name="T17" fmla="*/ 188 h 306"/>
                <a:gd name="T18" fmla="*/ 0 w 390"/>
                <a:gd name="T19" fmla="*/ 154 h 306"/>
                <a:gd name="T20" fmla="*/ 20 w 390"/>
                <a:gd name="T21" fmla="*/ 116 h 306"/>
                <a:gd name="T22" fmla="*/ 189 w 390"/>
                <a:gd name="T23" fmla="*/ 229 h 306"/>
                <a:gd name="T24" fmla="*/ 192 w 390"/>
                <a:gd name="T25" fmla="*/ 240 h 306"/>
                <a:gd name="T26" fmla="*/ 121 w 390"/>
                <a:gd name="T27" fmla="*/ 87 h 306"/>
                <a:gd name="T28" fmla="*/ 131 w 390"/>
                <a:gd name="T29" fmla="*/ 125 h 306"/>
                <a:gd name="T30" fmla="*/ 198 w 390"/>
                <a:gd name="T31" fmla="*/ 115 h 306"/>
                <a:gd name="T32" fmla="*/ 188 w 390"/>
                <a:gd name="T33" fmla="*/ 77 h 306"/>
                <a:gd name="T34" fmla="*/ 327 w 390"/>
                <a:gd name="T35" fmla="*/ 54 h 306"/>
                <a:gd name="T36" fmla="*/ 298 w 390"/>
                <a:gd name="T37" fmla="*/ 5 h 306"/>
                <a:gd name="T38" fmla="*/ 327 w 390"/>
                <a:gd name="T39" fmla="*/ 54 h 306"/>
                <a:gd name="T40" fmla="*/ 126 w 390"/>
                <a:gd name="T41" fmla="*/ 0 h 306"/>
                <a:gd name="T42" fmla="*/ 140 w 390"/>
                <a:gd name="T43" fmla="*/ 54 h 306"/>
                <a:gd name="T44" fmla="*/ 305 w 390"/>
                <a:gd name="T45" fmla="*/ 77 h 306"/>
                <a:gd name="T46" fmla="*/ 238 w 390"/>
                <a:gd name="T47" fmla="*/ 87 h 306"/>
                <a:gd name="T48" fmla="*/ 248 w 390"/>
                <a:gd name="T49" fmla="*/ 125 h 306"/>
                <a:gd name="T50" fmla="*/ 315 w 390"/>
                <a:gd name="T51" fmla="*/ 115 h 306"/>
                <a:gd name="T52" fmla="*/ 305 w 390"/>
                <a:gd name="T53" fmla="*/ 77 h 306"/>
                <a:gd name="T54" fmla="*/ 209 w 390"/>
                <a:gd name="T55" fmla="*/ 62 h 306"/>
                <a:gd name="T56" fmla="*/ 201 w 390"/>
                <a:gd name="T57" fmla="*/ 62 h 306"/>
                <a:gd name="T58" fmla="*/ 107 w 390"/>
                <a:gd name="T59" fmla="*/ 121 h 306"/>
                <a:gd name="T60" fmla="*/ 192 w 390"/>
                <a:gd name="T61" fmla="*/ 140 h 306"/>
                <a:gd name="T62" fmla="*/ 225 w 390"/>
                <a:gd name="T63" fmla="*/ 121 h 306"/>
                <a:gd name="T64" fmla="*/ 309 w 390"/>
                <a:gd name="T65" fmla="*/ 140 h 306"/>
                <a:gd name="T66" fmla="*/ 329 w 390"/>
                <a:gd name="T67" fmla="*/ 62 h 306"/>
                <a:gd name="T68" fmla="*/ 227 w 390"/>
                <a:gd name="T69" fmla="*/ 62 h 306"/>
                <a:gd name="T70" fmla="*/ 209 w 390"/>
                <a:gd name="T71" fmla="*/ 62 h 306"/>
                <a:gd name="T72" fmla="*/ 196 w 390"/>
                <a:gd name="T73" fmla="*/ 294 h 306"/>
                <a:gd name="T74" fmla="*/ 376 w 390"/>
                <a:gd name="T75" fmla="*/ 219 h 306"/>
                <a:gd name="T76" fmla="*/ 384 w 390"/>
                <a:gd name="T77" fmla="*/ 235 h 306"/>
                <a:gd name="T78" fmla="*/ 200 w 390"/>
                <a:gd name="T79" fmla="*/ 257 h 306"/>
                <a:gd name="T80" fmla="*/ 378 w 390"/>
                <a:gd name="T81" fmla="*/ 191 h 306"/>
                <a:gd name="T82" fmla="*/ 198 w 390"/>
                <a:gd name="T83" fmla="*/ 252 h 306"/>
                <a:gd name="T84" fmla="*/ 200 w 390"/>
                <a:gd name="T85" fmla="*/ 257 h 306"/>
                <a:gd name="T86" fmla="*/ 203 w 390"/>
                <a:gd name="T87" fmla="*/ 222 h 306"/>
                <a:gd name="T88" fmla="*/ 375 w 390"/>
                <a:gd name="T89" fmla="*/ 163 h 306"/>
                <a:gd name="T90" fmla="*/ 376 w 390"/>
                <a:gd name="T91" fmla="*/ 147 h 306"/>
                <a:gd name="T92" fmla="*/ 340 w 390"/>
                <a:gd name="T93" fmla="*/ 126 h 306"/>
                <a:gd name="T94" fmla="*/ 351 w 390"/>
                <a:gd name="T95" fmla="*/ 152 h 306"/>
                <a:gd name="T96" fmla="*/ 122 w 390"/>
                <a:gd name="T97" fmla="*/ 152 h 306"/>
                <a:gd name="T98" fmla="*/ 121 w 390"/>
                <a:gd name="T99" fmla="*/ 152 h 306"/>
                <a:gd name="T100" fmla="*/ 95 w 390"/>
                <a:gd name="T101" fmla="*/ 90 h 306"/>
                <a:gd name="T102" fmla="*/ 28 w 390"/>
                <a:gd name="T103" fmla="*/ 94 h 306"/>
                <a:gd name="T104" fmla="*/ 26 w 390"/>
                <a:gd name="T105" fmla="*/ 110 h 306"/>
                <a:gd name="T106" fmla="*/ 194 w 390"/>
                <a:gd name="T107" fmla="*/ 222 h 306"/>
                <a:gd name="T108" fmla="*/ 197 w 390"/>
                <a:gd name="T109" fmla="*/ 36 h 306"/>
                <a:gd name="T110" fmla="*/ 227 w 390"/>
                <a:gd name="T111" fmla="*/ 50 h 306"/>
                <a:gd name="T112" fmla="*/ 183 w 390"/>
                <a:gd name="T113" fmla="*/ 50 h 306"/>
                <a:gd name="T114" fmla="*/ 156 w 390"/>
                <a:gd name="T115" fmla="*/ 50 h 306"/>
                <a:gd name="T116" fmla="*/ 303 w 390"/>
                <a:gd name="T117" fmla="*/ 100 h 306"/>
                <a:gd name="T118" fmla="*/ 300 w 390"/>
                <a:gd name="T119" fmla="*/ 113 h 306"/>
                <a:gd name="T120" fmla="*/ 254 w 390"/>
                <a:gd name="T121" fmla="*/ 89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90" h="306">
                  <a:moveTo>
                    <a:pt x="192" y="240"/>
                  </a:moveTo>
                  <a:cubicBezTo>
                    <a:pt x="187" y="249"/>
                    <a:pt x="185" y="258"/>
                    <a:pt x="186" y="267"/>
                  </a:cubicBezTo>
                  <a:cubicBezTo>
                    <a:pt x="186" y="275"/>
                    <a:pt x="189" y="284"/>
                    <a:pt x="192" y="293"/>
                  </a:cubicBezTo>
                  <a:cubicBezTo>
                    <a:pt x="194" y="298"/>
                    <a:pt x="192" y="303"/>
                    <a:pt x="187" y="305"/>
                  </a:cubicBezTo>
                  <a:cubicBezTo>
                    <a:pt x="184" y="306"/>
                    <a:pt x="181" y="305"/>
                    <a:pt x="178" y="304"/>
                  </a:cubicBezTo>
                  <a:cubicBezTo>
                    <a:pt x="154" y="287"/>
                    <a:pt x="154" y="287"/>
                    <a:pt x="154" y="287"/>
                  </a:cubicBezTo>
                  <a:cubicBezTo>
                    <a:pt x="148" y="263"/>
                    <a:pt x="147" y="241"/>
                    <a:pt x="155" y="220"/>
                  </a:cubicBezTo>
                  <a:cubicBezTo>
                    <a:pt x="137" y="208"/>
                    <a:pt x="137" y="208"/>
                    <a:pt x="137" y="208"/>
                  </a:cubicBezTo>
                  <a:cubicBezTo>
                    <a:pt x="125" y="229"/>
                    <a:pt x="127" y="257"/>
                    <a:pt x="132" y="272"/>
                  </a:cubicBezTo>
                  <a:cubicBezTo>
                    <a:pt x="124" y="266"/>
                    <a:pt x="124" y="266"/>
                    <a:pt x="124" y="266"/>
                  </a:cubicBezTo>
                  <a:cubicBezTo>
                    <a:pt x="116" y="251"/>
                    <a:pt x="118" y="224"/>
                    <a:pt x="126" y="201"/>
                  </a:cubicBezTo>
                  <a:cubicBezTo>
                    <a:pt x="108" y="190"/>
                    <a:pt x="108" y="190"/>
                    <a:pt x="108" y="190"/>
                  </a:cubicBezTo>
                  <a:cubicBezTo>
                    <a:pt x="96" y="216"/>
                    <a:pt x="98" y="238"/>
                    <a:pt x="103" y="252"/>
                  </a:cubicBezTo>
                  <a:cubicBezTo>
                    <a:pt x="42" y="210"/>
                    <a:pt x="42" y="210"/>
                    <a:pt x="42" y="210"/>
                  </a:cubicBezTo>
                  <a:cubicBezTo>
                    <a:pt x="37" y="187"/>
                    <a:pt x="36" y="166"/>
                    <a:pt x="44" y="147"/>
                  </a:cubicBezTo>
                  <a:cubicBezTo>
                    <a:pt x="25" y="135"/>
                    <a:pt x="25" y="135"/>
                    <a:pt x="25" y="135"/>
                  </a:cubicBezTo>
                  <a:cubicBezTo>
                    <a:pt x="12" y="162"/>
                    <a:pt x="20" y="185"/>
                    <a:pt x="27" y="199"/>
                  </a:cubicBezTo>
                  <a:cubicBezTo>
                    <a:pt x="11" y="188"/>
                    <a:pt x="11" y="188"/>
                    <a:pt x="11" y="188"/>
                  </a:cubicBezTo>
                  <a:cubicBezTo>
                    <a:pt x="10" y="187"/>
                    <a:pt x="9" y="186"/>
                    <a:pt x="8" y="184"/>
                  </a:cubicBezTo>
                  <a:cubicBezTo>
                    <a:pt x="4" y="175"/>
                    <a:pt x="1" y="165"/>
                    <a:pt x="0" y="154"/>
                  </a:cubicBezTo>
                  <a:cubicBezTo>
                    <a:pt x="0" y="143"/>
                    <a:pt x="2" y="132"/>
                    <a:pt x="8" y="120"/>
                  </a:cubicBezTo>
                  <a:cubicBezTo>
                    <a:pt x="10" y="115"/>
                    <a:pt x="15" y="113"/>
                    <a:pt x="20" y="116"/>
                  </a:cubicBezTo>
                  <a:cubicBezTo>
                    <a:pt x="20" y="116"/>
                    <a:pt x="21" y="116"/>
                    <a:pt x="21" y="116"/>
                  </a:cubicBezTo>
                  <a:cubicBezTo>
                    <a:pt x="189" y="229"/>
                    <a:pt x="189" y="229"/>
                    <a:pt x="189" y="229"/>
                  </a:cubicBezTo>
                  <a:cubicBezTo>
                    <a:pt x="192" y="231"/>
                    <a:pt x="194" y="236"/>
                    <a:pt x="192" y="240"/>
                  </a:cubicBezTo>
                  <a:cubicBezTo>
                    <a:pt x="192" y="240"/>
                    <a:pt x="192" y="240"/>
                    <a:pt x="192" y="240"/>
                  </a:cubicBezTo>
                  <a:close/>
                  <a:moveTo>
                    <a:pt x="131" y="77"/>
                  </a:moveTo>
                  <a:cubicBezTo>
                    <a:pt x="121" y="87"/>
                    <a:pt x="121" y="87"/>
                    <a:pt x="121" y="87"/>
                  </a:cubicBezTo>
                  <a:cubicBezTo>
                    <a:pt x="121" y="115"/>
                    <a:pt x="121" y="115"/>
                    <a:pt x="121" y="115"/>
                  </a:cubicBezTo>
                  <a:cubicBezTo>
                    <a:pt x="131" y="125"/>
                    <a:pt x="131" y="125"/>
                    <a:pt x="131" y="125"/>
                  </a:cubicBezTo>
                  <a:cubicBezTo>
                    <a:pt x="188" y="125"/>
                    <a:pt x="188" y="125"/>
                    <a:pt x="188" y="125"/>
                  </a:cubicBezTo>
                  <a:cubicBezTo>
                    <a:pt x="198" y="115"/>
                    <a:pt x="198" y="115"/>
                    <a:pt x="198" y="115"/>
                  </a:cubicBezTo>
                  <a:cubicBezTo>
                    <a:pt x="198" y="87"/>
                    <a:pt x="198" y="87"/>
                    <a:pt x="198" y="87"/>
                  </a:cubicBezTo>
                  <a:cubicBezTo>
                    <a:pt x="188" y="77"/>
                    <a:pt x="188" y="77"/>
                    <a:pt x="188" y="77"/>
                  </a:cubicBezTo>
                  <a:cubicBezTo>
                    <a:pt x="131" y="77"/>
                    <a:pt x="131" y="77"/>
                    <a:pt x="131" y="77"/>
                  </a:cubicBezTo>
                  <a:close/>
                  <a:moveTo>
                    <a:pt x="327" y="54"/>
                  </a:moveTo>
                  <a:cubicBezTo>
                    <a:pt x="309" y="0"/>
                    <a:pt x="309" y="0"/>
                    <a:pt x="309" y="0"/>
                  </a:cubicBezTo>
                  <a:cubicBezTo>
                    <a:pt x="298" y="5"/>
                    <a:pt x="298" y="5"/>
                    <a:pt x="298" y="5"/>
                  </a:cubicBezTo>
                  <a:cubicBezTo>
                    <a:pt x="295" y="54"/>
                    <a:pt x="295" y="54"/>
                    <a:pt x="295" y="54"/>
                  </a:cubicBezTo>
                  <a:cubicBezTo>
                    <a:pt x="327" y="54"/>
                    <a:pt x="327" y="54"/>
                    <a:pt x="327" y="54"/>
                  </a:cubicBezTo>
                  <a:close/>
                  <a:moveTo>
                    <a:pt x="107" y="54"/>
                  </a:moveTo>
                  <a:cubicBezTo>
                    <a:pt x="126" y="0"/>
                    <a:pt x="126" y="0"/>
                    <a:pt x="126" y="0"/>
                  </a:cubicBezTo>
                  <a:cubicBezTo>
                    <a:pt x="137" y="5"/>
                    <a:pt x="137" y="5"/>
                    <a:pt x="137" y="5"/>
                  </a:cubicBezTo>
                  <a:cubicBezTo>
                    <a:pt x="140" y="54"/>
                    <a:pt x="140" y="54"/>
                    <a:pt x="140" y="54"/>
                  </a:cubicBezTo>
                  <a:cubicBezTo>
                    <a:pt x="107" y="54"/>
                    <a:pt x="107" y="54"/>
                    <a:pt x="107" y="54"/>
                  </a:cubicBezTo>
                  <a:close/>
                  <a:moveTo>
                    <a:pt x="305" y="77"/>
                  </a:moveTo>
                  <a:cubicBezTo>
                    <a:pt x="248" y="77"/>
                    <a:pt x="248" y="77"/>
                    <a:pt x="248" y="77"/>
                  </a:cubicBezTo>
                  <a:cubicBezTo>
                    <a:pt x="238" y="87"/>
                    <a:pt x="238" y="87"/>
                    <a:pt x="238" y="87"/>
                  </a:cubicBezTo>
                  <a:cubicBezTo>
                    <a:pt x="238" y="115"/>
                    <a:pt x="238" y="115"/>
                    <a:pt x="238" y="115"/>
                  </a:cubicBezTo>
                  <a:cubicBezTo>
                    <a:pt x="248" y="125"/>
                    <a:pt x="248" y="125"/>
                    <a:pt x="248" y="125"/>
                  </a:cubicBezTo>
                  <a:cubicBezTo>
                    <a:pt x="305" y="125"/>
                    <a:pt x="305" y="125"/>
                    <a:pt x="305" y="125"/>
                  </a:cubicBezTo>
                  <a:cubicBezTo>
                    <a:pt x="315" y="115"/>
                    <a:pt x="315" y="115"/>
                    <a:pt x="315" y="115"/>
                  </a:cubicBezTo>
                  <a:cubicBezTo>
                    <a:pt x="315" y="87"/>
                    <a:pt x="315" y="87"/>
                    <a:pt x="315" y="87"/>
                  </a:cubicBezTo>
                  <a:cubicBezTo>
                    <a:pt x="305" y="77"/>
                    <a:pt x="305" y="77"/>
                    <a:pt x="305" y="77"/>
                  </a:cubicBezTo>
                  <a:close/>
                  <a:moveTo>
                    <a:pt x="209" y="62"/>
                  </a:moveTo>
                  <a:cubicBezTo>
                    <a:pt x="209" y="62"/>
                    <a:pt x="209" y="62"/>
                    <a:pt x="209" y="62"/>
                  </a:cubicBezTo>
                  <a:cubicBezTo>
                    <a:pt x="201" y="62"/>
                    <a:pt x="201" y="62"/>
                    <a:pt x="201" y="62"/>
                  </a:cubicBezTo>
                  <a:cubicBezTo>
                    <a:pt x="201" y="62"/>
                    <a:pt x="201" y="62"/>
                    <a:pt x="201" y="62"/>
                  </a:cubicBezTo>
                  <a:cubicBezTo>
                    <a:pt x="107" y="62"/>
                    <a:pt x="107" y="62"/>
                    <a:pt x="107" y="62"/>
                  </a:cubicBezTo>
                  <a:cubicBezTo>
                    <a:pt x="107" y="121"/>
                    <a:pt x="107" y="121"/>
                    <a:pt x="107" y="121"/>
                  </a:cubicBezTo>
                  <a:cubicBezTo>
                    <a:pt x="127" y="140"/>
                    <a:pt x="127" y="140"/>
                    <a:pt x="127" y="140"/>
                  </a:cubicBezTo>
                  <a:cubicBezTo>
                    <a:pt x="192" y="140"/>
                    <a:pt x="192" y="140"/>
                    <a:pt x="192" y="140"/>
                  </a:cubicBezTo>
                  <a:cubicBezTo>
                    <a:pt x="211" y="121"/>
                    <a:pt x="211" y="121"/>
                    <a:pt x="211" y="121"/>
                  </a:cubicBezTo>
                  <a:cubicBezTo>
                    <a:pt x="225" y="121"/>
                    <a:pt x="225" y="121"/>
                    <a:pt x="225" y="121"/>
                  </a:cubicBezTo>
                  <a:cubicBezTo>
                    <a:pt x="244" y="140"/>
                    <a:pt x="244" y="140"/>
                    <a:pt x="244" y="140"/>
                  </a:cubicBezTo>
                  <a:cubicBezTo>
                    <a:pt x="309" y="140"/>
                    <a:pt x="309" y="140"/>
                    <a:pt x="309" y="140"/>
                  </a:cubicBezTo>
                  <a:cubicBezTo>
                    <a:pt x="329" y="121"/>
                    <a:pt x="329" y="121"/>
                    <a:pt x="329" y="121"/>
                  </a:cubicBezTo>
                  <a:cubicBezTo>
                    <a:pt x="329" y="62"/>
                    <a:pt x="329" y="62"/>
                    <a:pt x="329" y="62"/>
                  </a:cubicBezTo>
                  <a:cubicBezTo>
                    <a:pt x="227" y="62"/>
                    <a:pt x="227" y="62"/>
                    <a:pt x="227" y="62"/>
                  </a:cubicBezTo>
                  <a:cubicBezTo>
                    <a:pt x="227" y="62"/>
                    <a:pt x="227" y="62"/>
                    <a:pt x="227" y="62"/>
                  </a:cubicBezTo>
                  <a:cubicBezTo>
                    <a:pt x="218" y="62"/>
                    <a:pt x="218" y="62"/>
                    <a:pt x="218" y="62"/>
                  </a:cubicBezTo>
                  <a:cubicBezTo>
                    <a:pt x="209" y="62"/>
                    <a:pt x="209" y="62"/>
                    <a:pt x="209" y="62"/>
                  </a:cubicBezTo>
                  <a:close/>
                  <a:moveTo>
                    <a:pt x="208" y="298"/>
                  </a:moveTo>
                  <a:cubicBezTo>
                    <a:pt x="204" y="300"/>
                    <a:pt x="198" y="298"/>
                    <a:pt x="196" y="294"/>
                  </a:cubicBezTo>
                  <a:cubicBezTo>
                    <a:pt x="194" y="289"/>
                    <a:pt x="196" y="284"/>
                    <a:pt x="200" y="282"/>
                  </a:cubicBezTo>
                  <a:cubicBezTo>
                    <a:pt x="376" y="219"/>
                    <a:pt x="376" y="219"/>
                    <a:pt x="376" y="219"/>
                  </a:cubicBezTo>
                  <a:cubicBezTo>
                    <a:pt x="381" y="217"/>
                    <a:pt x="386" y="219"/>
                    <a:pt x="388" y="223"/>
                  </a:cubicBezTo>
                  <a:cubicBezTo>
                    <a:pt x="390" y="228"/>
                    <a:pt x="389" y="233"/>
                    <a:pt x="384" y="235"/>
                  </a:cubicBezTo>
                  <a:cubicBezTo>
                    <a:pt x="208" y="298"/>
                    <a:pt x="208" y="298"/>
                    <a:pt x="208" y="298"/>
                  </a:cubicBezTo>
                  <a:close/>
                  <a:moveTo>
                    <a:pt x="200" y="257"/>
                  </a:moveTo>
                  <a:cubicBezTo>
                    <a:pt x="376" y="195"/>
                    <a:pt x="376" y="195"/>
                    <a:pt x="376" y="195"/>
                  </a:cubicBezTo>
                  <a:cubicBezTo>
                    <a:pt x="378" y="194"/>
                    <a:pt x="378" y="192"/>
                    <a:pt x="378" y="191"/>
                  </a:cubicBezTo>
                  <a:cubicBezTo>
                    <a:pt x="377" y="189"/>
                    <a:pt x="375" y="189"/>
                    <a:pt x="374" y="189"/>
                  </a:cubicBezTo>
                  <a:cubicBezTo>
                    <a:pt x="198" y="252"/>
                    <a:pt x="198" y="252"/>
                    <a:pt x="198" y="252"/>
                  </a:cubicBezTo>
                  <a:cubicBezTo>
                    <a:pt x="196" y="253"/>
                    <a:pt x="196" y="254"/>
                    <a:pt x="196" y="256"/>
                  </a:cubicBezTo>
                  <a:cubicBezTo>
                    <a:pt x="197" y="257"/>
                    <a:pt x="199" y="258"/>
                    <a:pt x="200" y="257"/>
                  </a:cubicBezTo>
                  <a:close/>
                  <a:moveTo>
                    <a:pt x="194" y="222"/>
                  </a:moveTo>
                  <a:cubicBezTo>
                    <a:pt x="197" y="224"/>
                    <a:pt x="200" y="224"/>
                    <a:pt x="203" y="222"/>
                  </a:cubicBezTo>
                  <a:cubicBezTo>
                    <a:pt x="203" y="222"/>
                    <a:pt x="203" y="222"/>
                    <a:pt x="203" y="222"/>
                  </a:cubicBezTo>
                  <a:cubicBezTo>
                    <a:pt x="375" y="163"/>
                    <a:pt x="375" y="163"/>
                    <a:pt x="375" y="163"/>
                  </a:cubicBezTo>
                  <a:cubicBezTo>
                    <a:pt x="380" y="161"/>
                    <a:pt x="382" y="155"/>
                    <a:pt x="379" y="151"/>
                  </a:cubicBezTo>
                  <a:cubicBezTo>
                    <a:pt x="379" y="149"/>
                    <a:pt x="377" y="148"/>
                    <a:pt x="376" y="147"/>
                  </a:cubicBezTo>
                  <a:cubicBezTo>
                    <a:pt x="340" y="124"/>
                    <a:pt x="340" y="124"/>
                    <a:pt x="340" y="124"/>
                  </a:cubicBezTo>
                  <a:cubicBezTo>
                    <a:pt x="340" y="126"/>
                    <a:pt x="340" y="126"/>
                    <a:pt x="340" y="126"/>
                  </a:cubicBezTo>
                  <a:cubicBezTo>
                    <a:pt x="328" y="138"/>
                    <a:pt x="328" y="138"/>
                    <a:pt x="328" y="138"/>
                  </a:cubicBezTo>
                  <a:cubicBezTo>
                    <a:pt x="351" y="152"/>
                    <a:pt x="351" y="152"/>
                    <a:pt x="351" y="152"/>
                  </a:cubicBezTo>
                  <a:cubicBezTo>
                    <a:pt x="200" y="204"/>
                    <a:pt x="200" y="204"/>
                    <a:pt x="200" y="204"/>
                  </a:cubicBezTo>
                  <a:cubicBezTo>
                    <a:pt x="122" y="152"/>
                    <a:pt x="122" y="152"/>
                    <a:pt x="122" y="152"/>
                  </a:cubicBezTo>
                  <a:cubicBezTo>
                    <a:pt x="122" y="152"/>
                    <a:pt x="122" y="152"/>
                    <a:pt x="122" y="152"/>
                  </a:cubicBezTo>
                  <a:cubicBezTo>
                    <a:pt x="121" y="152"/>
                    <a:pt x="121" y="152"/>
                    <a:pt x="121" y="152"/>
                  </a:cubicBezTo>
                  <a:cubicBezTo>
                    <a:pt x="51" y="105"/>
                    <a:pt x="51" y="105"/>
                    <a:pt x="51" y="105"/>
                  </a:cubicBezTo>
                  <a:cubicBezTo>
                    <a:pt x="95" y="90"/>
                    <a:pt x="95" y="90"/>
                    <a:pt x="95" y="90"/>
                  </a:cubicBezTo>
                  <a:cubicBezTo>
                    <a:pt x="95" y="71"/>
                    <a:pt x="95" y="71"/>
                    <a:pt x="95" y="71"/>
                  </a:cubicBezTo>
                  <a:cubicBezTo>
                    <a:pt x="28" y="94"/>
                    <a:pt x="28" y="94"/>
                    <a:pt x="28" y="94"/>
                  </a:cubicBezTo>
                  <a:cubicBezTo>
                    <a:pt x="23" y="96"/>
                    <a:pt x="21" y="101"/>
                    <a:pt x="23" y="106"/>
                  </a:cubicBezTo>
                  <a:cubicBezTo>
                    <a:pt x="24" y="107"/>
                    <a:pt x="25" y="109"/>
                    <a:pt x="26" y="110"/>
                  </a:cubicBezTo>
                  <a:cubicBezTo>
                    <a:pt x="26" y="110"/>
                    <a:pt x="26" y="110"/>
                    <a:pt x="26" y="110"/>
                  </a:cubicBezTo>
                  <a:cubicBezTo>
                    <a:pt x="194" y="222"/>
                    <a:pt x="194" y="222"/>
                    <a:pt x="194" y="222"/>
                  </a:cubicBezTo>
                  <a:close/>
                  <a:moveTo>
                    <a:pt x="156" y="50"/>
                  </a:moveTo>
                  <a:cubicBezTo>
                    <a:pt x="197" y="36"/>
                    <a:pt x="197" y="36"/>
                    <a:pt x="197" y="36"/>
                  </a:cubicBezTo>
                  <a:cubicBezTo>
                    <a:pt x="200" y="35"/>
                    <a:pt x="203" y="35"/>
                    <a:pt x="206" y="37"/>
                  </a:cubicBezTo>
                  <a:cubicBezTo>
                    <a:pt x="227" y="50"/>
                    <a:pt x="227" y="50"/>
                    <a:pt x="227" y="50"/>
                  </a:cubicBezTo>
                  <a:cubicBezTo>
                    <a:pt x="218" y="50"/>
                    <a:pt x="218" y="50"/>
                    <a:pt x="218" y="50"/>
                  </a:cubicBezTo>
                  <a:cubicBezTo>
                    <a:pt x="183" y="50"/>
                    <a:pt x="183" y="50"/>
                    <a:pt x="183" y="50"/>
                  </a:cubicBezTo>
                  <a:cubicBezTo>
                    <a:pt x="183" y="50"/>
                    <a:pt x="183" y="50"/>
                    <a:pt x="183" y="50"/>
                  </a:cubicBezTo>
                  <a:cubicBezTo>
                    <a:pt x="156" y="50"/>
                    <a:pt x="156" y="50"/>
                    <a:pt x="156" y="50"/>
                  </a:cubicBezTo>
                  <a:close/>
                  <a:moveTo>
                    <a:pt x="287" y="89"/>
                  </a:moveTo>
                  <a:cubicBezTo>
                    <a:pt x="303" y="100"/>
                    <a:pt x="303" y="100"/>
                    <a:pt x="303" y="100"/>
                  </a:cubicBezTo>
                  <a:cubicBezTo>
                    <a:pt x="303" y="110"/>
                    <a:pt x="303" y="110"/>
                    <a:pt x="303" y="110"/>
                  </a:cubicBezTo>
                  <a:cubicBezTo>
                    <a:pt x="300" y="113"/>
                    <a:pt x="300" y="113"/>
                    <a:pt x="300" y="113"/>
                  </a:cubicBezTo>
                  <a:cubicBezTo>
                    <a:pt x="291" y="113"/>
                    <a:pt x="291" y="113"/>
                    <a:pt x="291" y="113"/>
                  </a:cubicBezTo>
                  <a:cubicBezTo>
                    <a:pt x="254" y="89"/>
                    <a:pt x="254" y="89"/>
                    <a:pt x="254" y="89"/>
                  </a:cubicBezTo>
                  <a:lnTo>
                    <a:pt x="287" y="89"/>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52" name="组合 51"/>
          <p:cNvGrpSpPr/>
          <p:nvPr/>
        </p:nvGrpSpPr>
        <p:grpSpPr>
          <a:xfrm>
            <a:off x="4262019" y="3103821"/>
            <a:ext cx="1503960" cy="1504156"/>
            <a:chOff x="3196334" y="2535543"/>
            <a:chExt cx="1128117" cy="1128117"/>
          </a:xfrm>
        </p:grpSpPr>
        <p:sp>
          <p:nvSpPr>
            <p:cNvPr id="43" name="椭圆 42"/>
            <p:cNvSpPr/>
            <p:nvPr/>
          </p:nvSpPr>
          <p:spPr>
            <a:xfrm>
              <a:off x="3196334" y="2535543"/>
              <a:ext cx="1128117" cy="1128117"/>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Freeform 26"/>
            <p:cNvSpPr>
              <a:spLocks noEditPoints="1"/>
            </p:cNvSpPr>
            <p:nvPr/>
          </p:nvSpPr>
          <p:spPr bwMode="auto">
            <a:xfrm>
              <a:off x="3442850" y="2791582"/>
              <a:ext cx="652015" cy="616037"/>
            </a:xfrm>
            <a:custGeom>
              <a:avLst/>
              <a:gdLst>
                <a:gd name="T0" fmla="*/ 90 w 376"/>
                <a:gd name="T1" fmla="*/ 52 h 355"/>
                <a:gd name="T2" fmla="*/ 37 w 376"/>
                <a:gd name="T3" fmla="*/ 264 h 355"/>
                <a:gd name="T4" fmla="*/ 118 w 376"/>
                <a:gd name="T5" fmla="*/ 310 h 355"/>
                <a:gd name="T6" fmla="*/ 134 w 376"/>
                <a:gd name="T7" fmla="*/ 310 h 355"/>
                <a:gd name="T8" fmla="*/ 215 w 376"/>
                <a:gd name="T9" fmla="*/ 264 h 355"/>
                <a:gd name="T10" fmla="*/ 241 w 376"/>
                <a:gd name="T11" fmla="*/ 310 h 355"/>
                <a:gd name="T12" fmla="*/ 255 w 376"/>
                <a:gd name="T13" fmla="*/ 287 h 355"/>
                <a:gd name="T14" fmla="*/ 358 w 376"/>
                <a:gd name="T15" fmla="*/ 287 h 355"/>
                <a:gd name="T16" fmla="*/ 371 w 376"/>
                <a:gd name="T17" fmla="*/ 310 h 355"/>
                <a:gd name="T18" fmla="*/ 371 w 376"/>
                <a:gd name="T19" fmla="*/ 323 h 355"/>
                <a:gd name="T20" fmla="*/ 358 w 376"/>
                <a:gd name="T21" fmla="*/ 355 h 355"/>
                <a:gd name="T22" fmla="*/ 250 w 376"/>
                <a:gd name="T23" fmla="*/ 323 h 355"/>
                <a:gd name="T24" fmla="*/ 237 w 376"/>
                <a:gd name="T25" fmla="*/ 355 h 355"/>
                <a:gd name="T26" fmla="*/ 131 w 376"/>
                <a:gd name="T27" fmla="*/ 323 h 355"/>
                <a:gd name="T28" fmla="*/ 118 w 376"/>
                <a:gd name="T29" fmla="*/ 355 h 355"/>
                <a:gd name="T30" fmla="*/ 0 w 376"/>
                <a:gd name="T31" fmla="*/ 323 h 355"/>
                <a:gd name="T32" fmla="*/ 14 w 376"/>
                <a:gd name="T33" fmla="*/ 287 h 355"/>
                <a:gd name="T34" fmla="*/ 336 w 376"/>
                <a:gd name="T35" fmla="*/ 248 h 355"/>
                <a:gd name="T36" fmla="*/ 279 w 376"/>
                <a:gd name="T37" fmla="*/ 248 h 355"/>
                <a:gd name="T38" fmla="*/ 215 w 376"/>
                <a:gd name="T39" fmla="*/ 248 h 355"/>
                <a:gd name="T40" fmla="*/ 158 w 376"/>
                <a:gd name="T41" fmla="*/ 248 h 355"/>
                <a:gd name="T42" fmla="*/ 95 w 376"/>
                <a:gd name="T43" fmla="*/ 248 h 355"/>
                <a:gd name="T44" fmla="*/ 38 w 376"/>
                <a:gd name="T45" fmla="*/ 248 h 355"/>
                <a:gd name="T46" fmla="*/ 307 w 376"/>
                <a:gd name="T47" fmla="*/ 147 h 355"/>
                <a:gd name="T48" fmla="*/ 289 w 376"/>
                <a:gd name="T49" fmla="*/ 201 h 355"/>
                <a:gd name="T50" fmla="*/ 201 w 376"/>
                <a:gd name="T51" fmla="*/ 201 h 355"/>
                <a:gd name="T52" fmla="*/ 181 w 376"/>
                <a:gd name="T53" fmla="*/ 147 h 355"/>
                <a:gd name="T54" fmla="*/ 180 w 376"/>
                <a:gd name="T55" fmla="*/ 16 h 355"/>
                <a:gd name="T56" fmla="*/ 161 w 376"/>
                <a:gd name="T57" fmla="*/ 35 h 355"/>
                <a:gd name="T58" fmla="*/ 155 w 376"/>
                <a:gd name="T59" fmla="*/ 67 h 355"/>
                <a:gd name="T60" fmla="*/ 66 w 376"/>
                <a:gd name="T61" fmla="*/ 55 h 355"/>
                <a:gd name="T62" fmla="*/ 66 w 376"/>
                <a:gd name="T63" fmla="*/ 122 h 355"/>
                <a:gd name="T64" fmla="*/ 69 w 376"/>
                <a:gd name="T65" fmla="*/ 122 h 355"/>
                <a:gd name="T66" fmla="*/ 87 w 376"/>
                <a:gd name="T67" fmla="*/ 199 h 355"/>
                <a:gd name="T68" fmla="*/ 91 w 376"/>
                <a:gd name="T69" fmla="*/ 199 h 355"/>
                <a:gd name="T70" fmla="*/ 109 w 376"/>
                <a:gd name="T71" fmla="*/ 132 h 355"/>
                <a:gd name="T72" fmla="*/ 109 w 376"/>
                <a:gd name="T73" fmla="*/ 75 h 355"/>
                <a:gd name="T74" fmla="*/ 155 w 376"/>
                <a:gd name="T75" fmla="*/ 80 h 355"/>
                <a:gd name="T76" fmla="*/ 166 w 376"/>
                <a:gd name="T77" fmla="*/ 120 h 355"/>
                <a:gd name="T78" fmla="*/ 180 w 376"/>
                <a:gd name="T79" fmla="*/ 126 h 355"/>
                <a:gd name="T80" fmla="*/ 317 w 376"/>
                <a:gd name="T81" fmla="*/ 120 h 355"/>
                <a:gd name="T82" fmla="*/ 317 w 376"/>
                <a:gd name="T83" fmla="*/ 21 h 355"/>
                <a:gd name="T84" fmla="*/ 304 w 376"/>
                <a:gd name="T85" fmla="*/ 31 h 355"/>
                <a:gd name="T86" fmla="*/ 308 w 376"/>
                <a:gd name="T87" fmla="*/ 107 h 355"/>
                <a:gd name="T88" fmla="*/ 304 w 376"/>
                <a:gd name="T89" fmla="*/ 111 h 355"/>
                <a:gd name="T90" fmla="*/ 177 w 376"/>
                <a:gd name="T91" fmla="*/ 109 h 355"/>
                <a:gd name="T92" fmla="*/ 238 w 376"/>
                <a:gd name="T93" fmla="*/ 63 h 355"/>
                <a:gd name="T94" fmla="*/ 176 w 376"/>
                <a:gd name="T95" fmla="*/ 35 h 355"/>
                <a:gd name="T96" fmla="*/ 180 w 376"/>
                <a:gd name="T97" fmla="*/ 31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76" h="355">
                  <a:moveTo>
                    <a:pt x="90" y="0"/>
                  </a:moveTo>
                  <a:cubicBezTo>
                    <a:pt x="104" y="0"/>
                    <a:pt x="115" y="12"/>
                    <a:pt x="115" y="26"/>
                  </a:cubicBezTo>
                  <a:cubicBezTo>
                    <a:pt x="115" y="40"/>
                    <a:pt x="104" y="52"/>
                    <a:pt x="90" y="52"/>
                  </a:cubicBezTo>
                  <a:cubicBezTo>
                    <a:pt x="75" y="52"/>
                    <a:pt x="64" y="40"/>
                    <a:pt x="64" y="26"/>
                  </a:cubicBezTo>
                  <a:cubicBezTo>
                    <a:pt x="64" y="12"/>
                    <a:pt x="75" y="0"/>
                    <a:pt x="90" y="0"/>
                  </a:cubicBezTo>
                  <a:close/>
                  <a:moveTo>
                    <a:pt x="37" y="264"/>
                  </a:moveTo>
                  <a:cubicBezTo>
                    <a:pt x="95" y="264"/>
                    <a:pt x="95" y="264"/>
                    <a:pt x="95" y="264"/>
                  </a:cubicBezTo>
                  <a:cubicBezTo>
                    <a:pt x="108" y="264"/>
                    <a:pt x="118" y="274"/>
                    <a:pt x="118" y="287"/>
                  </a:cubicBezTo>
                  <a:cubicBezTo>
                    <a:pt x="118" y="310"/>
                    <a:pt x="118" y="310"/>
                    <a:pt x="118" y="310"/>
                  </a:cubicBezTo>
                  <a:cubicBezTo>
                    <a:pt x="120" y="310"/>
                    <a:pt x="120" y="310"/>
                    <a:pt x="120" y="310"/>
                  </a:cubicBezTo>
                  <a:cubicBezTo>
                    <a:pt x="131" y="310"/>
                    <a:pt x="131" y="310"/>
                    <a:pt x="131" y="310"/>
                  </a:cubicBezTo>
                  <a:cubicBezTo>
                    <a:pt x="134" y="310"/>
                    <a:pt x="134" y="310"/>
                    <a:pt x="134" y="310"/>
                  </a:cubicBezTo>
                  <a:cubicBezTo>
                    <a:pt x="134" y="287"/>
                    <a:pt x="134" y="287"/>
                    <a:pt x="134" y="287"/>
                  </a:cubicBezTo>
                  <a:cubicBezTo>
                    <a:pt x="134" y="274"/>
                    <a:pt x="144" y="264"/>
                    <a:pt x="156" y="264"/>
                  </a:cubicBezTo>
                  <a:cubicBezTo>
                    <a:pt x="215" y="264"/>
                    <a:pt x="215" y="264"/>
                    <a:pt x="215" y="264"/>
                  </a:cubicBezTo>
                  <a:cubicBezTo>
                    <a:pt x="227" y="264"/>
                    <a:pt x="237" y="274"/>
                    <a:pt x="237" y="287"/>
                  </a:cubicBezTo>
                  <a:cubicBezTo>
                    <a:pt x="237" y="310"/>
                    <a:pt x="237" y="310"/>
                    <a:pt x="237" y="310"/>
                  </a:cubicBezTo>
                  <a:cubicBezTo>
                    <a:pt x="241" y="310"/>
                    <a:pt x="241" y="310"/>
                    <a:pt x="241" y="310"/>
                  </a:cubicBezTo>
                  <a:cubicBezTo>
                    <a:pt x="250" y="310"/>
                    <a:pt x="250" y="310"/>
                    <a:pt x="250" y="310"/>
                  </a:cubicBezTo>
                  <a:cubicBezTo>
                    <a:pt x="255" y="310"/>
                    <a:pt x="255" y="310"/>
                    <a:pt x="255" y="310"/>
                  </a:cubicBezTo>
                  <a:cubicBezTo>
                    <a:pt x="255" y="287"/>
                    <a:pt x="255" y="287"/>
                    <a:pt x="255" y="287"/>
                  </a:cubicBezTo>
                  <a:cubicBezTo>
                    <a:pt x="255" y="274"/>
                    <a:pt x="265" y="264"/>
                    <a:pt x="278" y="264"/>
                  </a:cubicBezTo>
                  <a:cubicBezTo>
                    <a:pt x="336" y="264"/>
                    <a:pt x="336" y="264"/>
                    <a:pt x="336" y="264"/>
                  </a:cubicBezTo>
                  <a:cubicBezTo>
                    <a:pt x="348" y="264"/>
                    <a:pt x="358" y="274"/>
                    <a:pt x="358" y="287"/>
                  </a:cubicBezTo>
                  <a:cubicBezTo>
                    <a:pt x="358" y="310"/>
                    <a:pt x="358" y="310"/>
                    <a:pt x="358" y="310"/>
                  </a:cubicBezTo>
                  <a:cubicBezTo>
                    <a:pt x="362" y="310"/>
                    <a:pt x="362" y="310"/>
                    <a:pt x="362" y="310"/>
                  </a:cubicBezTo>
                  <a:cubicBezTo>
                    <a:pt x="371" y="310"/>
                    <a:pt x="371" y="310"/>
                    <a:pt x="371" y="310"/>
                  </a:cubicBezTo>
                  <a:cubicBezTo>
                    <a:pt x="376" y="310"/>
                    <a:pt x="376" y="310"/>
                    <a:pt x="376" y="310"/>
                  </a:cubicBezTo>
                  <a:cubicBezTo>
                    <a:pt x="376" y="323"/>
                    <a:pt x="376" y="323"/>
                    <a:pt x="376" y="323"/>
                  </a:cubicBezTo>
                  <a:cubicBezTo>
                    <a:pt x="371" y="323"/>
                    <a:pt x="371" y="323"/>
                    <a:pt x="371" y="323"/>
                  </a:cubicBezTo>
                  <a:cubicBezTo>
                    <a:pt x="362" y="323"/>
                    <a:pt x="362" y="323"/>
                    <a:pt x="362" y="323"/>
                  </a:cubicBezTo>
                  <a:cubicBezTo>
                    <a:pt x="358" y="323"/>
                    <a:pt x="358" y="323"/>
                    <a:pt x="358" y="323"/>
                  </a:cubicBezTo>
                  <a:cubicBezTo>
                    <a:pt x="358" y="355"/>
                    <a:pt x="358" y="355"/>
                    <a:pt x="358" y="355"/>
                  </a:cubicBezTo>
                  <a:cubicBezTo>
                    <a:pt x="255" y="355"/>
                    <a:pt x="255" y="355"/>
                    <a:pt x="255" y="355"/>
                  </a:cubicBezTo>
                  <a:cubicBezTo>
                    <a:pt x="255" y="323"/>
                    <a:pt x="255" y="323"/>
                    <a:pt x="255" y="323"/>
                  </a:cubicBezTo>
                  <a:cubicBezTo>
                    <a:pt x="250" y="323"/>
                    <a:pt x="250" y="323"/>
                    <a:pt x="250" y="323"/>
                  </a:cubicBezTo>
                  <a:cubicBezTo>
                    <a:pt x="241" y="323"/>
                    <a:pt x="241" y="323"/>
                    <a:pt x="241" y="323"/>
                  </a:cubicBezTo>
                  <a:cubicBezTo>
                    <a:pt x="237" y="323"/>
                    <a:pt x="237" y="323"/>
                    <a:pt x="237" y="323"/>
                  </a:cubicBezTo>
                  <a:cubicBezTo>
                    <a:pt x="237" y="355"/>
                    <a:pt x="237" y="355"/>
                    <a:pt x="237" y="355"/>
                  </a:cubicBezTo>
                  <a:cubicBezTo>
                    <a:pt x="134" y="355"/>
                    <a:pt x="134" y="355"/>
                    <a:pt x="134" y="355"/>
                  </a:cubicBezTo>
                  <a:cubicBezTo>
                    <a:pt x="134" y="323"/>
                    <a:pt x="134" y="323"/>
                    <a:pt x="134" y="323"/>
                  </a:cubicBezTo>
                  <a:cubicBezTo>
                    <a:pt x="131" y="323"/>
                    <a:pt x="131" y="323"/>
                    <a:pt x="131" y="323"/>
                  </a:cubicBezTo>
                  <a:cubicBezTo>
                    <a:pt x="120" y="323"/>
                    <a:pt x="120" y="323"/>
                    <a:pt x="120" y="323"/>
                  </a:cubicBezTo>
                  <a:cubicBezTo>
                    <a:pt x="118" y="323"/>
                    <a:pt x="118" y="323"/>
                    <a:pt x="118" y="323"/>
                  </a:cubicBezTo>
                  <a:cubicBezTo>
                    <a:pt x="118" y="355"/>
                    <a:pt x="118" y="355"/>
                    <a:pt x="118" y="355"/>
                  </a:cubicBezTo>
                  <a:cubicBezTo>
                    <a:pt x="14" y="355"/>
                    <a:pt x="14" y="355"/>
                    <a:pt x="14" y="355"/>
                  </a:cubicBezTo>
                  <a:cubicBezTo>
                    <a:pt x="14" y="323"/>
                    <a:pt x="14" y="323"/>
                    <a:pt x="14" y="323"/>
                  </a:cubicBezTo>
                  <a:cubicBezTo>
                    <a:pt x="0" y="323"/>
                    <a:pt x="0" y="323"/>
                    <a:pt x="0" y="323"/>
                  </a:cubicBezTo>
                  <a:cubicBezTo>
                    <a:pt x="0" y="310"/>
                    <a:pt x="0" y="310"/>
                    <a:pt x="0" y="310"/>
                  </a:cubicBezTo>
                  <a:cubicBezTo>
                    <a:pt x="14" y="310"/>
                    <a:pt x="14" y="310"/>
                    <a:pt x="14" y="310"/>
                  </a:cubicBezTo>
                  <a:cubicBezTo>
                    <a:pt x="14" y="287"/>
                    <a:pt x="14" y="287"/>
                    <a:pt x="14" y="287"/>
                  </a:cubicBezTo>
                  <a:cubicBezTo>
                    <a:pt x="14" y="274"/>
                    <a:pt x="24" y="264"/>
                    <a:pt x="37" y="264"/>
                  </a:cubicBezTo>
                  <a:close/>
                  <a:moveTo>
                    <a:pt x="307" y="220"/>
                  </a:moveTo>
                  <a:cubicBezTo>
                    <a:pt x="323" y="220"/>
                    <a:pt x="336" y="232"/>
                    <a:pt x="336" y="248"/>
                  </a:cubicBezTo>
                  <a:cubicBezTo>
                    <a:pt x="336" y="251"/>
                    <a:pt x="335" y="255"/>
                    <a:pt x="334" y="258"/>
                  </a:cubicBezTo>
                  <a:cubicBezTo>
                    <a:pt x="281" y="258"/>
                    <a:pt x="281" y="258"/>
                    <a:pt x="281" y="258"/>
                  </a:cubicBezTo>
                  <a:cubicBezTo>
                    <a:pt x="280" y="255"/>
                    <a:pt x="279" y="251"/>
                    <a:pt x="279" y="248"/>
                  </a:cubicBezTo>
                  <a:cubicBezTo>
                    <a:pt x="279" y="232"/>
                    <a:pt x="292" y="220"/>
                    <a:pt x="307" y="220"/>
                  </a:cubicBezTo>
                  <a:close/>
                  <a:moveTo>
                    <a:pt x="186" y="220"/>
                  </a:moveTo>
                  <a:cubicBezTo>
                    <a:pt x="202" y="220"/>
                    <a:pt x="215" y="232"/>
                    <a:pt x="215" y="248"/>
                  </a:cubicBezTo>
                  <a:cubicBezTo>
                    <a:pt x="215" y="251"/>
                    <a:pt x="214" y="255"/>
                    <a:pt x="213" y="258"/>
                  </a:cubicBezTo>
                  <a:cubicBezTo>
                    <a:pt x="160" y="258"/>
                    <a:pt x="160" y="258"/>
                    <a:pt x="160" y="258"/>
                  </a:cubicBezTo>
                  <a:cubicBezTo>
                    <a:pt x="159" y="255"/>
                    <a:pt x="158" y="251"/>
                    <a:pt x="158" y="248"/>
                  </a:cubicBezTo>
                  <a:cubicBezTo>
                    <a:pt x="158" y="232"/>
                    <a:pt x="171" y="220"/>
                    <a:pt x="186" y="220"/>
                  </a:cubicBezTo>
                  <a:close/>
                  <a:moveTo>
                    <a:pt x="67" y="220"/>
                  </a:moveTo>
                  <a:cubicBezTo>
                    <a:pt x="82" y="220"/>
                    <a:pt x="95" y="232"/>
                    <a:pt x="95" y="248"/>
                  </a:cubicBezTo>
                  <a:cubicBezTo>
                    <a:pt x="95" y="251"/>
                    <a:pt x="94" y="255"/>
                    <a:pt x="93" y="258"/>
                  </a:cubicBezTo>
                  <a:cubicBezTo>
                    <a:pt x="40" y="258"/>
                    <a:pt x="40" y="258"/>
                    <a:pt x="40" y="258"/>
                  </a:cubicBezTo>
                  <a:cubicBezTo>
                    <a:pt x="39" y="255"/>
                    <a:pt x="38" y="251"/>
                    <a:pt x="38" y="248"/>
                  </a:cubicBezTo>
                  <a:cubicBezTo>
                    <a:pt x="38" y="232"/>
                    <a:pt x="51" y="220"/>
                    <a:pt x="67" y="220"/>
                  </a:cubicBezTo>
                  <a:close/>
                  <a:moveTo>
                    <a:pt x="307" y="130"/>
                  </a:moveTo>
                  <a:cubicBezTo>
                    <a:pt x="307" y="147"/>
                    <a:pt x="307" y="147"/>
                    <a:pt x="307" y="147"/>
                  </a:cubicBezTo>
                  <a:cubicBezTo>
                    <a:pt x="293" y="147"/>
                    <a:pt x="293" y="147"/>
                    <a:pt x="293" y="147"/>
                  </a:cubicBezTo>
                  <a:cubicBezTo>
                    <a:pt x="308" y="201"/>
                    <a:pt x="308" y="201"/>
                    <a:pt x="308" y="201"/>
                  </a:cubicBezTo>
                  <a:cubicBezTo>
                    <a:pt x="289" y="201"/>
                    <a:pt x="289" y="201"/>
                    <a:pt x="289" y="201"/>
                  </a:cubicBezTo>
                  <a:cubicBezTo>
                    <a:pt x="273" y="147"/>
                    <a:pt x="273" y="147"/>
                    <a:pt x="273" y="147"/>
                  </a:cubicBezTo>
                  <a:cubicBezTo>
                    <a:pt x="216" y="147"/>
                    <a:pt x="216" y="147"/>
                    <a:pt x="216" y="147"/>
                  </a:cubicBezTo>
                  <a:cubicBezTo>
                    <a:pt x="201" y="201"/>
                    <a:pt x="201" y="201"/>
                    <a:pt x="201" y="201"/>
                  </a:cubicBezTo>
                  <a:cubicBezTo>
                    <a:pt x="181" y="201"/>
                    <a:pt x="181" y="201"/>
                    <a:pt x="181" y="201"/>
                  </a:cubicBezTo>
                  <a:cubicBezTo>
                    <a:pt x="197" y="147"/>
                    <a:pt x="197" y="147"/>
                    <a:pt x="197" y="147"/>
                  </a:cubicBezTo>
                  <a:cubicBezTo>
                    <a:pt x="181" y="147"/>
                    <a:pt x="181" y="147"/>
                    <a:pt x="181" y="147"/>
                  </a:cubicBezTo>
                  <a:cubicBezTo>
                    <a:pt x="181" y="130"/>
                    <a:pt x="181" y="130"/>
                    <a:pt x="181" y="130"/>
                  </a:cubicBezTo>
                  <a:cubicBezTo>
                    <a:pt x="307" y="130"/>
                    <a:pt x="307" y="130"/>
                    <a:pt x="307" y="130"/>
                  </a:cubicBezTo>
                  <a:close/>
                  <a:moveTo>
                    <a:pt x="180" y="16"/>
                  </a:moveTo>
                  <a:cubicBezTo>
                    <a:pt x="175" y="16"/>
                    <a:pt x="170" y="18"/>
                    <a:pt x="166" y="21"/>
                  </a:cubicBezTo>
                  <a:cubicBezTo>
                    <a:pt x="166" y="21"/>
                    <a:pt x="166" y="21"/>
                    <a:pt x="166" y="21"/>
                  </a:cubicBezTo>
                  <a:cubicBezTo>
                    <a:pt x="163" y="25"/>
                    <a:pt x="161" y="30"/>
                    <a:pt x="161" y="35"/>
                  </a:cubicBezTo>
                  <a:cubicBezTo>
                    <a:pt x="161" y="72"/>
                    <a:pt x="161" y="72"/>
                    <a:pt x="161" y="72"/>
                  </a:cubicBezTo>
                  <a:cubicBezTo>
                    <a:pt x="155" y="73"/>
                    <a:pt x="155" y="73"/>
                    <a:pt x="155" y="73"/>
                  </a:cubicBezTo>
                  <a:cubicBezTo>
                    <a:pt x="155" y="67"/>
                    <a:pt x="155" y="67"/>
                    <a:pt x="155" y="67"/>
                  </a:cubicBezTo>
                  <a:cubicBezTo>
                    <a:pt x="128" y="67"/>
                    <a:pt x="128" y="67"/>
                    <a:pt x="128" y="67"/>
                  </a:cubicBezTo>
                  <a:cubicBezTo>
                    <a:pt x="109" y="55"/>
                    <a:pt x="109" y="55"/>
                    <a:pt x="109" y="55"/>
                  </a:cubicBezTo>
                  <a:cubicBezTo>
                    <a:pt x="63" y="55"/>
                    <a:pt x="117" y="55"/>
                    <a:pt x="66" y="55"/>
                  </a:cubicBezTo>
                  <a:cubicBezTo>
                    <a:pt x="57" y="55"/>
                    <a:pt x="50" y="63"/>
                    <a:pt x="50" y="71"/>
                  </a:cubicBezTo>
                  <a:cubicBezTo>
                    <a:pt x="50" y="122"/>
                    <a:pt x="50" y="122"/>
                    <a:pt x="50" y="122"/>
                  </a:cubicBezTo>
                  <a:cubicBezTo>
                    <a:pt x="66" y="122"/>
                    <a:pt x="66" y="122"/>
                    <a:pt x="66" y="122"/>
                  </a:cubicBezTo>
                  <a:cubicBezTo>
                    <a:pt x="66" y="85"/>
                    <a:pt x="66" y="85"/>
                    <a:pt x="66" y="85"/>
                  </a:cubicBezTo>
                  <a:cubicBezTo>
                    <a:pt x="69" y="85"/>
                    <a:pt x="69" y="85"/>
                    <a:pt x="69" y="85"/>
                  </a:cubicBezTo>
                  <a:cubicBezTo>
                    <a:pt x="69" y="122"/>
                    <a:pt x="69" y="122"/>
                    <a:pt x="69" y="122"/>
                  </a:cubicBezTo>
                  <a:cubicBezTo>
                    <a:pt x="69" y="132"/>
                    <a:pt x="69" y="132"/>
                    <a:pt x="69" y="132"/>
                  </a:cubicBezTo>
                  <a:cubicBezTo>
                    <a:pt x="69" y="199"/>
                    <a:pt x="69" y="199"/>
                    <a:pt x="69" y="199"/>
                  </a:cubicBezTo>
                  <a:cubicBezTo>
                    <a:pt x="87" y="199"/>
                    <a:pt x="87" y="199"/>
                    <a:pt x="87" y="199"/>
                  </a:cubicBezTo>
                  <a:cubicBezTo>
                    <a:pt x="87" y="143"/>
                    <a:pt x="87" y="143"/>
                    <a:pt x="87" y="143"/>
                  </a:cubicBezTo>
                  <a:cubicBezTo>
                    <a:pt x="91" y="143"/>
                    <a:pt x="91" y="143"/>
                    <a:pt x="91" y="143"/>
                  </a:cubicBezTo>
                  <a:cubicBezTo>
                    <a:pt x="91" y="199"/>
                    <a:pt x="91" y="199"/>
                    <a:pt x="91" y="199"/>
                  </a:cubicBezTo>
                  <a:cubicBezTo>
                    <a:pt x="109" y="199"/>
                    <a:pt x="109" y="199"/>
                    <a:pt x="109" y="199"/>
                  </a:cubicBezTo>
                  <a:cubicBezTo>
                    <a:pt x="109" y="189"/>
                    <a:pt x="109" y="189"/>
                    <a:pt x="109" y="189"/>
                  </a:cubicBezTo>
                  <a:cubicBezTo>
                    <a:pt x="109" y="132"/>
                    <a:pt x="109" y="132"/>
                    <a:pt x="109" y="132"/>
                  </a:cubicBezTo>
                  <a:cubicBezTo>
                    <a:pt x="109" y="122"/>
                    <a:pt x="109" y="122"/>
                    <a:pt x="109" y="122"/>
                  </a:cubicBezTo>
                  <a:cubicBezTo>
                    <a:pt x="109" y="85"/>
                    <a:pt x="109" y="85"/>
                    <a:pt x="109" y="85"/>
                  </a:cubicBezTo>
                  <a:cubicBezTo>
                    <a:pt x="109" y="75"/>
                    <a:pt x="109" y="75"/>
                    <a:pt x="109" y="75"/>
                  </a:cubicBezTo>
                  <a:cubicBezTo>
                    <a:pt x="128" y="85"/>
                    <a:pt x="128" y="85"/>
                    <a:pt x="128" y="85"/>
                  </a:cubicBezTo>
                  <a:cubicBezTo>
                    <a:pt x="155" y="85"/>
                    <a:pt x="155" y="85"/>
                    <a:pt x="155" y="85"/>
                  </a:cubicBezTo>
                  <a:cubicBezTo>
                    <a:pt x="155" y="80"/>
                    <a:pt x="155" y="80"/>
                    <a:pt x="155" y="80"/>
                  </a:cubicBezTo>
                  <a:cubicBezTo>
                    <a:pt x="161" y="79"/>
                    <a:pt x="161" y="79"/>
                    <a:pt x="161" y="79"/>
                  </a:cubicBezTo>
                  <a:cubicBezTo>
                    <a:pt x="161" y="107"/>
                    <a:pt x="161" y="107"/>
                    <a:pt x="161" y="107"/>
                  </a:cubicBezTo>
                  <a:cubicBezTo>
                    <a:pt x="161" y="112"/>
                    <a:pt x="163" y="117"/>
                    <a:pt x="166" y="120"/>
                  </a:cubicBezTo>
                  <a:cubicBezTo>
                    <a:pt x="166" y="120"/>
                    <a:pt x="166" y="120"/>
                    <a:pt x="166" y="120"/>
                  </a:cubicBezTo>
                  <a:cubicBezTo>
                    <a:pt x="166" y="120"/>
                    <a:pt x="166" y="120"/>
                    <a:pt x="166" y="120"/>
                  </a:cubicBezTo>
                  <a:cubicBezTo>
                    <a:pt x="170" y="124"/>
                    <a:pt x="175" y="126"/>
                    <a:pt x="180" y="126"/>
                  </a:cubicBezTo>
                  <a:cubicBezTo>
                    <a:pt x="304" y="126"/>
                    <a:pt x="304" y="126"/>
                    <a:pt x="304" y="126"/>
                  </a:cubicBezTo>
                  <a:cubicBezTo>
                    <a:pt x="309" y="126"/>
                    <a:pt x="314" y="124"/>
                    <a:pt x="317" y="120"/>
                  </a:cubicBezTo>
                  <a:cubicBezTo>
                    <a:pt x="317" y="120"/>
                    <a:pt x="317" y="120"/>
                    <a:pt x="317" y="120"/>
                  </a:cubicBezTo>
                  <a:cubicBezTo>
                    <a:pt x="321" y="117"/>
                    <a:pt x="323" y="112"/>
                    <a:pt x="323" y="107"/>
                  </a:cubicBezTo>
                  <a:cubicBezTo>
                    <a:pt x="323" y="35"/>
                    <a:pt x="323" y="35"/>
                    <a:pt x="323" y="35"/>
                  </a:cubicBezTo>
                  <a:cubicBezTo>
                    <a:pt x="323" y="30"/>
                    <a:pt x="321" y="25"/>
                    <a:pt x="317" y="21"/>
                  </a:cubicBezTo>
                  <a:cubicBezTo>
                    <a:pt x="314" y="18"/>
                    <a:pt x="309" y="16"/>
                    <a:pt x="304" y="16"/>
                  </a:cubicBezTo>
                  <a:cubicBezTo>
                    <a:pt x="180" y="16"/>
                    <a:pt x="180" y="16"/>
                    <a:pt x="180" y="16"/>
                  </a:cubicBezTo>
                  <a:close/>
                  <a:moveTo>
                    <a:pt x="304" y="31"/>
                  </a:moveTo>
                  <a:cubicBezTo>
                    <a:pt x="305" y="31"/>
                    <a:pt x="306" y="31"/>
                    <a:pt x="307" y="32"/>
                  </a:cubicBezTo>
                  <a:cubicBezTo>
                    <a:pt x="307" y="33"/>
                    <a:pt x="308" y="34"/>
                    <a:pt x="308" y="35"/>
                  </a:cubicBezTo>
                  <a:cubicBezTo>
                    <a:pt x="308" y="107"/>
                    <a:pt x="308" y="107"/>
                    <a:pt x="308" y="107"/>
                  </a:cubicBezTo>
                  <a:cubicBezTo>
                    <a:pt x="308" y="108"/>
                    <a:pt x="307" y="109"/>
                    <a:pt x="307" y="109"/>
                  </a:cubicBezTo>
                  <a:cubicBezTo>
                    <a:pt x="307" y="110"/>
                    <a:pt x="307" y="110"/>
                    <a:pt x="307" y="110"/>
                  </a:cubicBezTo>
                  <a:cubicBezTo>
                    <a:pt x="306" y="110"/>
                    <a:pt x="305" y="111"/>
                    <a:pt x="304" y="111"/>
                  </a:cubicBezTo>
                  <a:cubicBezTo>
                    <a:pt x="180" y="111"/>
                    <a:pt x="180" y="111"/>
                    <a:pt x="180" y="111"/>
                  </a:cubicBezTo>
                  <a:cubicBezTo>
                    <a:pt x="179" y="111"/>
                    <a:pt x="178" y="110"/>
                    <a:pt x="177" y="110"/>
                  </a:cubicBezTo>
                  <a:cubicBezTo>
                    <a:pt x="177" y="109"/>
                    <a:pt x="177" y="109"/>
                    <a:pt x="177" y="109"/>
                  </a:cubicBezTo>
                  <a:cubicBezTo>
                    <a:pt x="176" y="109"/>
                    <a:pt x="176" y="108"/>
                    <a:pt x="176" y="107"/>
                  </a:cubicBezTo>
                  <a:cubicBezTo>
                    <a:pt x="176" y="76"/>
                    <a:pt x="176" y="76"/>
                    <a:pt x="176" y="76"/>
                  </a:cubicBezTo>
                  <a:cubicBezTo>
                    <a:pt x="238" y="63"/>
                    <a:pt x="238" y="63"/>
                    <a:pt x="238" y="63"/>
                  </a:cubicBezTo>
                  <a:cubicBezTo>
                    <a:pt x="237" y="62"/>
                    <a:pt x="237" y="62"/>
                    <a:pt x="237" y="62"/>
                  </a:cubicBezTo>
                  <a:cubicBezTo>
                    <a:pt x="176" y="70"/>
                    <a:pt x="176" y="70"/>
                    <a:pt x="176" y="70"/>
                  </a:cubicBezTo>
                  <a:cubicBezTo>
                    <a:pt x="176" y="35"/>
                    <a:pt x="176" y="35"/>
                    <a:pt x="176" y="35"/>
                  </a:cubicBezTo>
                  <a:cubicBezTo>
                    <a:pt x="176" y="34"/>
                    <a:pt x="176" y="33"/>
                    <a:pt x="177" y="32"/>
                  </a:cubicBezTo>
                  <a:cubicBezTo>
                    <a:pt x="177" y="32"/>
                    <a:pt x="177" y="32"/>
                    <a:pt x="177" y="32"/>
                  </a:cubicBezTo>
                  <a:cubicBezTo>
                    <a:pt x="178" y="31"/>
                    <a:pt x="179" y="31"/>
                    <a:pt x="180" y="31"/>
                  </a:cubicBezTo>
                  <a:lnTo>
                    <a:pt x="304" y="31"/>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56" name="组合 55"/>
          <p:cNvGrpSpPr/>
          <p:nvPr/>
        </p:nvGrpSpPr>
        <p:grpSpPr>
          <a:xfrm>
            <a:off x="1968080" y="3524431"/>
            <a:ext cx="875690" cy="875804"/>
            <a:chOff x="1538883" y="2851001"/>
            <a:chExt cx="656853" cy="656853"/>
          </a:xfrm>
        </p:grpSpPr>
        <p:sp>
          <p:nvSpPr>
            <p:cNvPr id="34" name="椭圆 33"/>
            <p:cNvSpPr/>
            <p:nvPr/>
          </p:nvSpPr>
          <p:spPr>
            <a:xfrm>
              <a:off x="1538883" y="2851001"/>
              <a:ext cx="656853" cy="65685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Freeform 31"/>
            <p:cNvSpPr>
              <a:spLocks noEditPoints="1"/>
            </p:cNvSpPr>
            <p:nvPr/>
          </p:nvSpPr>
          <p:spPr bwMode="auto">
            <a:xfrm>
              <a:off x="1641747" y="2992835"/>
              <a:ext cx="451123" cy="373183"/>
            </a:xfrm>
            <a:custGeom>
              <a:avLst/>
              <a:gdLst>
                <a:gd name="T0" fmla="*/ 152 w 370"/>
                <a:gd name="T1" fmla="*/ 48 h 306"/>
                <a:gd name="T2" fmla="*/ 49 w 370"/>
                <a:gd name="T3" fmla="*/ 72 h 306"/>
                <a:gd name="T4" fmla="*/ 148 w 370"/>
                <a:gd name="T5" fmla="*/ 61 h 306"/>
                <a:gd name="T6" fmla="*/ 159 w 370"/>
                <a:gd name="T7" fmla="*/ 306 h 306"/>
                <a:gd name="T8" fmla="*/ 0 w 370"/>
                <a:gd name="T9" fmla="*/ 291 h 306"/>
                <a:gd name="T10" fmla="*/ 11 w 370"/>
                <a:gd name="T11" fmla="*/ 72 h 306"/>
                <a:gd name="T12" fmla="*/ 104 w 370"/>
                <a:gd name="T13" fmla="*/ 3 h 306"/>
                <a:gd name="T14" fmla="*/ 353 w 370"/>
                <a:gd name="T15" fmla="*/ 30 h 306"/>
                <a:gd name="T16" fmla="*/ 370 w 370"/>
                <a:gd name="T17" fmla="*/ 78 h 306"/>
                <a:gd name="T18" fmla="*/ 356 w 370"/>
                <a:gd name="T19" fmla="*/ 291 h 306"/>
                <a:gd name="T20" fmla="*/ 311 w 370"/>
                <a:gd name="T21" fmla="*/ 263 h 306"/>
                <a:gd name="T22" fmla="*/ 281 w 370"/>
                <a:gd name="T23" fmla="*/ 263 h 306"/>
                <a:gd name="T24" fmla="*/ 281 w 370"/>
                <a:gd name="T25" fmla="*/ 263 h 306"/>
                <a:gd name="T26" fmla="*/ 89 w 370"/>
                <a:gd name="T27" fmla="*/ 263 h 306"/>
                <a:gd name="T28" fmla="*/ 268 w 370"/>
                <a:gd name="T29" fmla="*/ 153 h 306"/>
                <a:gd name="T30" fmla="*/ 318 w 370"/>
                <a:gd name="T31" fmla="*/ 156 h 306"/>
                <a:gd name="T32" fmla="*/ 214 w 370"/>
                <a:gd name="T33" fmla="*/ 151 h 306"/>
                <a:gd name="T34" fmla="*/ 268 w 370"/>
                <a:gd name="T35" fmla="*/ 122 h 306"/>
                <a:gd name="T36" fmla="*/ 318 w 370"/>
                <a:gd name="T37" fmla="*/ 125 h 306"/>
                <a:gd name="T38" fmla="*/ 214 w 370"/>
                <a:gd name="T39" fmla="*/ 120 h 306"/>
                <a:gd name="T40" fmla="*/ 268 w 370"/>
                <a:gd name="T41" fmla="*/ 91 h 306"/>
                <a:gd name="T42" fmla="*/ 318 w 370"/>
                <a:gd name="T43" fmla="*/ 94 h 306"/>
                <a:gd name="T44" fmla="*/ 214 w 370"/>
                <a:gd name="T45" fmla="*/ 89 h 306"/>
                <a:gd name="T46" fmla="*/ 268 w 370"/>
                <a:gd name="T47" fmla="*/ 60 h 306"/>
                <a:gd name="T48" fmla="*/ 318 w 370"/>
                <a:gd name="T49" fmla="*/ 62 h 306"/>
                <a:gd name="T50" fmla="*/ 214 w 370"/>
                <a:gd name="T51" fmla="*/ 57 h 306"/>
                <a:gd name="T52" fmla="*/ 174 w 370"/>
                <a:gd name="T53" fmla="*/ 30 h 306"/>
                <a:gd name="T54" fmla="*/ 33 w 370"/>
                <a:gd name="T55" fmla="*/ 252 h 306"/>
                <a:gd name="T56" fmla="*/ 294 w 370"/>
                <a:gd name="T57" fmla="*/ 242 h 306"/>
                <a:gd name="T58" fmla="*/ 299 w 370"/>
                <a:gd name="T59" fmla="*/ 193 h 306"/>
                <a:gd name="T60" fmla="*/ 265 w 370"/>
                <a:gd name="T61" fmla="*/ 25 h 306"/>
                <a:gd name="T62" fmla="*/ 267 w 370"/>
                <a:gd name="T63" fmla="*/ 239 h 306"/>
                <a:gd name="T64" fmla="*/ 312 w 370"/>
                <a:gd name="T65" fmla="*/ 216 h 306"/>
                <a:gd name="T66" fmla="*/ 148 w 370"/>
                <a:gd name="T67" fmla="*/ 154 h 306"/>
                <a:gd name="T68" fmla="*/ 102 w 370"/>
                <a:gd name="T69" fmla="*/ 140 h 306"/>
                <a:gd name="T70" fmla="*/ 57 w 370"/>
                <a:gd name="T71" fmla="*/ 168 h 306"/>
                <a:gd name="T72" fmla="*/ 148 w 370"/>
                <a:gd name="T73" fmla="*/ 123 h 306"/>
                <a:gd name="T74" fmla="*/ 102 w 370"/>
                <a:gd name="T75" fmla="*/ 109 h 306"/>
                <a:gd name="T76" fmla="*/ 57 w 370"/>
                <a:gd name="T77" fmla="*/ 137 h 306"/>
                <a:gd name="T78" fmla="*/ 148 w 370"/>
                <a:gd name="T79" fmla="*/ 92 h 306"/>
                <a:gd name="T80" fmla="*/ 49 w 370"/>
                <a:gd name="T81" fmla="*/ 104 h 306"/>
                <a:gd name="T82" fmla="*/ 152 w 370"/>
                <a:gd name="T83" fmla="*/ 80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0" h="306">
                  <a:moveTo>
                    <a:pt x="148" y="61"/>
                  </a:moveTo>
                  <a:cubicBezTo>
                    <a:pt x="151" y="61"/>
                    <a:pt x="155" y="59"/>
                    <a:pt x="156" y="56"/>
                  </a:cubicBezTo>
                  <a:cubicBezTo>
                    <a:pt x="157" y="52"/>
                    <a:pt x="155" y="49"/>
                    <a:pt x="152" y="48"/>
                  </a:cubicBezTo>
                  <a:cubicBezTo>
                    <a:pt x="136" y="44"/>
                    <a:pt x="119" y="44"/>
                    <a:pt x="102" y="46"/>
                  </a:cubicBezTo>
                  <a:cubicBezTo>
                    <a:pt x="86" y="49"/>
                    <a:pt x="69" y="55"/>
                    <a:pt x="53" y="63"/>
                  </a:cubicBezTo>
                  <a:cubicBezTo>
                    <a:pt x="49" y="65"/>
                    <a:pt x="48" y="69"/>
                    <a:pt x="49" y="72"/>
                  </a:cubicBezTo>
                  <a:cubicBezTo>
                    <a:pt x="50" y="75"/>
                    <a:pt x="54" y="76"/>
                    <a:pt x="57" y="75"/>
                  </a:cubicBezTo>
                  <a:cubicBezTo>
                    <a:pt x="72" y="67"/>
                    <a:pt x="87" y="62"/>
                    <a:pt x="102" y="59"/>
                  </a:cubicBezTo>
                  <a:cubicBezTo>
                    <a:pt x="117" y="57"/>
                    <a:pt x="132" y="57"/>
                    <a:pt x="148" y="61"/>
                  </a:cubicBezTo>
                  <a:close/>
                  <a:moveTo>
                    <a:pt x="210" y="291"/>
                  </a:moveTo>
                  <a:cubicBezTo>
                    <a:pt x="210" y="306"/>
                    <a:pt x="210" y="306"/>
                    <a:pt x="210" y="306"/>
                  </a:cubicBezTo>
                  <a:cubicBezTo>
                    <a:pt x="159" y="306"/>
                    <a:pt x="159" y="306"/>
                    <a:pt x="159" y="306"/>
                  </a:cubicBezTo>
                  <a:cubicBezTo>
                    <a:pt x="159" y="291"/>
                    <a:pt x="159" y="291"/>
                    <a:pt x="159" y="291"/>
                  </a:cubicBezTo>
                  <a:cubicBezTo>
                    <a:pt x="15" y="291"/>
                    <a:pt x="15" y="291"/>
                    <a:pt x="15" y="291"/>
                  </a:cubicBezTo>
                  <a:cubicBezTo>
                    <a:pt x="0" y="291"/>
                    <a:pt x="0" y="291"/>
                    <a:pt x="0" y="291"/>
                  </a:cubicBezTo>
                  <a:cubicBezTo>
                    <a:pt x="0" y="263"/>
                    <a:pt x="0" y="263"/>
                    <a:pt x="0" y="263"/>
                  </a:cubicBezTo>
                  <a:cubicBezTo>
                    <a:pt x="0" y="72"/>
                    <a:pt x="0" y="72"/>
                    <a:pt x="0" y="72"/>
                  </a:cubicBezTo>
                  <a:cubicBezTo>
                    <a:pt x="11" y="72"/>
                    <a:pt x="11" y="72"/>
                    <a:pt x="11" y="72"/>
                  </a:cubicBezTo>
                  <a:cubicBezTo>
                    <a:pt x="11" y="39"/>
                    <a:pt x="11" y="39"/>
                    <a:pt x="11" y="39"/>
                  </a:cubicBezTo>
                  <a:cubicBezTo>
                    <a:pt x="17" y="30"/>
                    <a:pt x="17" y="30"/>
                    <a:pt x="17" y="30"/>
                  </a:cubicBezTo>
                  <a:cubicBezTo>
                    <a:pt x="43" y="16"/>
                    <a:pt x="73" y="6"/>
                    <a:pt x="104" y="3"/>
                  </a:cubicBezTo>
                  <a:cubicBezTo>
                    <a:pt x="131" y="0"/>
                    <a:pt x="159" y="2"/>
                    <a:pt x="185" y="10"/>
                  </a:cubicBezTo>
                  <a:cubicBezTo>
                    <a:pt x="212" y="2"/>
                    <a:pt x="240" y="0"/>
                    <a:pt x="267" y="3"/>
                  </a:cubicBezTo>
                  <a:cubicBezTo>
                    <a:pt x="298" y="6"/>
                    <a:pt x="328" y="16"/>
                    <a:pt x="353" y="30"/>
                  </a:cubicBezTo>
                  <a:cubicBezTo>
                    <a:pt x="359" y="39"/>
                    <a:pt x="359" y="39"/>
                    <a:pt x="359" y="39"/>
                  </a:cubicBezTo>
                  <a:cubicBezTo>
                    <a:pt x="359" y="52"/>
                    <a:pt x="359" y="65"/>
                    <a:pt x="359" y="78"/>
                  </a:cubicBezTo>
                  <a:cubicBezTo>
                    <a:pt x="370" y="78"/>
                    <a:pt x="370" y="78"/>
                    <a:pt x="370" y="78"/>
                  </a:cubicBezTo>
                  <a:cubicBezTo>
                    <a:pt x="370" y="291"/>
                    <a:pt x="370" y="291"/>
                    <a:pt x="370" y="291"/>
                  </a:cubicBezTo>
                  <a:cubicBezTo>
                    <a:pt x="367" y="291"/>
                    <a:pt x="367" y="291"/>
                    <a:pt x="367" y="291"/>
                  </a:cubicBezTo>
                  <a:cubicBezTo>
                    <a:pt x="356" y="291"/>
                    <a:pt x="356" y="291"/>
                    <a:pt x="356" y="291"/>
                  </a:cubicBezTo>
                  <a:cubicBezTo>
                    <a:pt x="210" y="291"/>
                    <a:pt x="210" y="291"/>
                    <a:pt x="210" y="291"/>
                  </a:cubicBezTo>
                  <a:close/>
                  <a:moveTo>
                    <a:pt x="356" y="214"/>
                  </a:moveTo>
                  <a:cubicBezTo>
                    <a:pt x="311" y="263"/>
                    <a:pt x="311" y="263"/>
                    <a:pt x="311" y="263"/>
                  </a:cubicBezTo>
                  <a:cubicBezTo>
                    <a:pt x="356" y="263"/>
                    <a:pt x="356" y="263"/>
                    <a:pt x="356" y="263"/>
                  </a:cubicBezTo>
                  <a:cubicBezTo>
                    <a:pt x="356" y="214"/>
                    <a:pt x="356" y="214"/>
                    <a:pt x="356" y="214"/>
                  </a:cubicBezTo>
                  <a:close/>
                  <a:moveTo>
                    <a:pt x="281" y="263"/>
                  </a:moveTo>
                  <a:cubicBezTo>
                    <a:pt x="276" y="262"/>
                    <a:pt x="270" y="261"/>
                    <a:pt x="265" y="261"/>
                  </a:cubicBezTo>
                  <a:cubicBezTo>
                    <a:pt x="245" y="258"/>
                    <a:pt x="225" y="257"/>
                    <a:pt x="207" y="263"/>
                  </a:cubicBezTo>
                  <a:cubicBezTo>
                    <a:pt x="281" y="263"/>
                    <a:pt x="281" y="263"/>
                    <a:pt x="281" y="263"/>
                  </a:cubicBezTo>
                  <a:close/>
                  <a:moveTo>
                    <a:pt x="164" y="263"/>
                  </a:moveTo>
                  <a:cubicBezTo>
                    <a:pt x="145" y="257"/>
                    <a:pt x="126" y="258"/>
                    <a:pt x="106" y="261"/>
                  </a:cubicBezTo>
                  <a:cubicBezTo>
                    <a:pt x="100" y="261"/>
                    <a:pt x="95" y="262"/>
                    <a:pt x="89" y="263"/>
                  </a:cubicBezTo>
                  <a:cubicBezTo>
                    <a:pt x="164" y="263"/>
                    <a:pt x="164" y="263"/>
                    <a:pt x="164" y="263"/>
                  </a:cubicBezTo>
                  <a:close/>
                  <a:moveTo>
                    <a:pt x="223" y="156"/>
                  </a:moveTo>
                  <a:cubicBezTo>
                    <a:pt x="238" y="152"/>
                    <a:pt x="253" y="151"/>
                    <a:pt x="268" y="153"/>
                  </a:cubicBezTo>
                  <a:cubicBezTo>
                    <a:pt x="283" y="155"/>
                    <a:pt x="298" y="160"/>
                    <a:pt x="313" y="167"/>
                  </a:cubicBezTo>
                  <a:cubicBezTo>
                    <a:pt x="317" y="169"/>
                    <a:pt x="320" y="168"/>
                    <a:pt x="321" y="165"/>
                  </a:cubicBezTo>
                  <a:cubicBezTo>
                    <a:pt x="323" y="161"/>
                    <a:pt x="321" y="158"/>
                    <a:pt x="318" y="156"/>
                  </a:cubicBezTo>
                  <a:cubicBezTo>
                    <a:pt x="301" y="148"/>
                    <a:pt x="285" y="143"/>
                    <a:pt x="268" y="140"/>
                  </a:cubicBezTo>
                  <a:cubicBezTo>
                    <a:pt x="251" y="138"/>
                    <a:pt x="235" y="139"/>
                    <a:pt x="218" y="143"/>
                  </a:cubicBezTo>
                  <a:cubicBezTo>
                    <a:pt x="215" y="144"/>
                    <a:pt x="213" y="148"/>
                    <a:pt x="214" y="151"/>
                  </a:cubicBezTo>
                  <a:cubicBezTo>
                    <a:pt x="216" y="154"/>
                    <a:pt x="219" y="157"/>
                    <a:pt x="223" y="156"/>
                  </a:cubicBezTo>
                  <a:close/>
                  <a:moveTo>
                    <a:pt x="223" y="125"/>
                  </a:moveTo>
                  <a:cubicBezTo>
                    <a:pt x="238" y="121"/>
                    <a:pt x="253" y="120"/>
                    <a:pt x="268" y="122"/>
                  </a:cubicBezTo>
                  <a:cubicBezTo>
                    <a:pt x="283" y="124"/>
                    <a:pt x="298" y="129"/>
                    <a:pt x="313" y="136"/>
                  </a:cubicBezTo>
                  <a:cubicBezTo>
                    <a:pt x="317" y="138"/>
                    <a:pt x="320" y="137"/>
                    <a:pt x="321" y="133"/>
                  </a:cubicBezTo>
                  <a:cubicBezTo>
                    <a:pt x="323" y="130"/>
                    <a:pt x="321" y="126"/>
                    <a:pt x="318" y="125"/>
                  </a:cubicBezTo>
                  <a:cubicBezTo>
                    <a:pt x="301" y="117"/>
                    <a:pt x="285" y="111"/>
                    <a:pt x="268" y="109"/>
                  </a:cubicBezTo>
                  <a:cubicBezTo>
                    <a:pt x="251" y="107"/>
                    <a:pt x="235" y="108"/>
                    <a:pt x="218" y="112"/>
                  </a:cubicBezTo>
                  <a:cubicBezTo>
                    <a:pt x="215" y="113"/>
                    <a:pt x="213" y="116"/>
                    <a:pt x="214" y="120"/>
                  </a:cubicBezTo>
                  <a:cubicBezTo>
                    <a:pt x="216" y="123"/>
                    <a:pt x="219" y="125"/>
                    <a:pt x="223" y="125"/>
                  </a:cubicBezTo>
                  <a:close/>
                  <a:moveTo>
                    <a:pt x="223" y="94"/>
                  </a:moveTo>
                  <a:cubicBezTo>
                    <a:pt x="238" y="90"/>
                    <a:pt x="253" y="89"/>
                    <a:pt x="268" y="91"/>
                  </a:cubicBezTo>
                  <a:cubicBezTo>
                    <a:pt x="283" y="93"/>
                    <a:pt x="298" y="98"/>
                    <a:pt x="313" y="106"/>
                  </a:cubicBezTo>
                  <a:cubicBezTo>
                    <a:pt x="317" y="107"/>
                    <a:pt x="320" y="106"/>
                    <a:pt x="321" y="103"/>
                  </a:cubicBezTo>
                  <a:cubicBezTo>
                    <a:pt x="323" y="100"/>
                    <a:pt x="321" y="96"/>
                    <a:pt x="318" y="94"/>
                  </a:cubicBezTo>
                  <a:cubicBezTo>
                    <a:pt x="301" y="86"/>
                    <a:pt x="285" y="81"/>
                    <a:pt x="268" y="79"/>
                  </a:cubicBezTo>
                  <a:cubicBezTo>
                    <a:pt x="251" y="76"/>
                    <a:pt x="235" y="77"/>
                    <a:pt x="218" y="81"/>
                  </a:cubicBezTo>
                  <a:cubicBezTo>
                    <a:pt x="215" y="82"/>
                    <a:pt x="213" y="86"/>
                    <a:pt x="214" y="89"/>
                  </a:cubicBezTo>
                  <a:cubicBezTo>
                    <a:pt x="216" y="93"/>
                    <a:pt x="219" y="95"/>
                    <a:pt x="223" y="94"/>
                  </a:cubicBezTo>
                  <a:close/>
                  <a:moveTo>
                    <a:pt x="223" y="62"/>
                  </a:moveTo>
                  <a:cubicBezTo>
                    <a:pt x="238" y="58"/>
                    <a:pt x="253" y="58"/>
                    <a:pt x="268" y="60"/>
                  </a:cubicBezTo>
                  <a:cubicBezTo>
                    <a:pt x="283" y="62"/>
                    <a:pt x="298" y="66"/>
                    <a:pt x="313" y="74"/>
                  </a:cubicBezTo>
                  <a:cubicBezTo>
                    <a:pt x="317" y="75"/>
                    <a:pt x="320" y="74"/>
                    <a:pt x="321" y="71"/>
                  </a:cubicBezTo>
                  <a:cubicBezTo>
                    <a:pt x="323" y="68"/>
                    <a:pt x="321" y="64"/>
                    <a:pt x="318" y="62"/>
                  </a:cubicBezTo>
                  <a:cubicBezTo>
                    <a:pt x="301" y="54"/>
                    <a:pt x="285" y="49"/>
                    <a:pt x="268" y="47"/>
                  </a:cubicBezTo>
                  <a:cubicBezTo>
                    <a:pt x="251" y="45"/>
                    <a:pt x="235" y="45"/>
                    <a:pt x="218" y="50"/>
                  </a:cubicBezTo>
                  <a:cubicBezTo>
                    <a:pt x="215" y="50"/>
                    <a:pt x="213" y="54"/>
                    <a:pt x="214" y="57"/>
                  </a:cubicBezTo>
                  <a:cubicBezTo>
                    <a:pt x="216" y="61"/>
                    <a:pt x="219" y="63"/>
                    <a:pt x="223" y="62"/>
                  </a:cubicBezTo>
                  <a:close/>
                  <a:moveTo>
                    <a:pt x="106" y="25"/>
                  </a:moveTo>
                  <a:cubicBezTo>
                    <a:pt x="129" y="22"/>
                    <a:pt x="152" y="24"/>
                    <a:pt x="174" y="30"/>
                  </a:cubicBezTo>
                  <a:cubicBezTo>
                    <a:pt x="174" y="243"/>
                    <a:pt x="174" y="243"/>
                    <a:pt x="174" y="243"/>
                  </a:cubicBezTo>
                  <a:cubicBezTo>
                    <a:pt x="154" y="236"/>
                    <a:pt x="129" y="236"/>
                    <a:pt x="104" y="239"/>
                  </a:cubicBezTo>
                  <a:cubicBezTo>
                    <a:pt x="79" y="241"/>
                    <a:pt x="53" y="247"/>
                    <a:pt x="33" y="252"/>
                  </a:cubicBezTo>
                  <a:cubicBezTo>
                    <a:pt x="33" y="46"/>
                    <a:pt x="33" y="46"/>
                    <a:pt x="33" y="46"/>
                  </a:cubicBezTo>
                  <a:cubicBezTo>
                    <a:pt x="55" y="35"/>
                    <a:pt x="80" y="27"/>
                    <a:pt x="106" y="25"/>
                  </a:cubicBezTo>
                  <a:close/>
                  <a:moveTo>
                    <a:pt x="294" y="242"/>
                  </a:moveTo>
                  <a:cubicBezTo>
                    <a:pt x="288" y="206"/>
                    <a:pt x="288" y="206"/>
                    <a:pt x="288" y="206"/>
                  </a:cubicBezTo>
                  <a:cubicBezTo>
                    <a:pt x="285" y="192"/>
                    <a:pt x="285" y="192"/>
                    <a:pt x="285" y="192"/>
                  </a:cubicBezTo>
                  <a:cubicBezTo>
                    <a:pt x="299" y="193"/>
                    <a:pt x="299" y="193"/>
                    <a:pt x="299" y="193"/>
                  </a:cubicBezTo>
                  <a:cubicBezTo>
                    <a:pt x="337" y="195"/>
                    <a:pt x="337" y="195"/>
                    <a:pt x="337" y="195"/>
                  </a:cubicBezTo>
                  <a:cubicBezTo>
                    <a:pt x="337" y="46"/>
                    <a:pt x="337" y="46"/>
                    <a:pt x="337" y="46"/>
                  </a:cubicBezTo>
                  <a:cubicBezTo>
                    <a:pt x="315" y="35"/>
                    <a:pt x="290" y="27"/>
                    <a:pt x="265" y="25"/>
                  </a:cubicBezTo>
                  <a:cubicBezTo>
                    <a:pt x="242" y="22"/>
                    <a:pt x="219" y="24"/>
                    <a:pt x="196" y="30"/>
                  </a:cubicBezTo>
                  <a:cubicBezTo>
                    <a:pt x="196" y="243"/>
                    <a:pt x="196" y="243"/>
                    <a:pt x="196" y="243"/>
                  </a:cubicBezTo>
                  <a:cubicBezTo>
                    <a:pt x="217" y="236"/>
                    <a:pt x="242" y="236"/>
                    <a:pt x="267" y="239"/>
                  </a:cubicBezTo>
                  <a:cubicBezTo>
                    <a:pt x="276" y="240"/>
                    <a:pt x="285" y="241"/>
                    <a:pt x="294" y="242"/>
                  </a:cubicBezTo>
                  <a:close/>
                  <a:moveTo>
                    <a:pt x="332" y="217"/>
                  </a:moveTo>
                  <a:cubicBezTo>
                    <a:pt x="312" y="216"/>
                    <a:pt x="312" y="216"/>
                    <a:pt x="312" y="216"/>
                  </a:cubicBezTo>
                  <a:cubicBezTo>
                    <a:pt x="315" y="236"/>
                    <a:pt x="315" y="236"/>
                    <a:pt x="315" y="236"/>
                  </a:cubicBezTo>
                  <a:cubicBezTo>
                    <a:pt x="332" y="217"/>
                    <a:pt x="332" y="217"/>
                    <a:pt x="332" y="217"/>
                  </a:cubicBezTo>
                  <a:close/>
                  <a:moveTo>
                    <a:pt x="148" y="154"/>
                  </a:moveTo>
                  <a:cubicBezTo>
                    <a:pt x="151" y="155"/>
                    <a:pt x="155" y="153"/>
                    <a:pt x="156" y="149"/>
                  </a:cubicBezTo>
                  <a:cubicBezTo>
                    <a:pt x="157" y="146"/>
                    <a:pt x="155" y="142"/>
                    <a:pt x="152" y="141"/>
                  </a:cubicBezTo>
                  <a:cubicBezTo>
                    <a:pt x="136" y="138"/>
                    <a:pt x="119" y="137"/>
                    <a:pt x="102" y="140"/>
                  </a:cubicBezTo>
                  <a:cubicBezTo>
                    <a:pt x="86" y="143"/>
                    <a:pt x="69" y="148"/>
                    <a:pt x="53" y="157"/>
                  </a:cubicBezTo>
                  <a:cubicBezTo>
                    <a:pt x="49" y="159"/>
                    <a:pt x="48" y="162"/>
                    <a:pt x="49" y="166"/>
                  </a:cubicBezTo>
                  <a:cubicBezTo>
                    <a:pt x="50" y="169"/>
                    <a:pt x="54" y="170"/>
                    <a:pt x="57" y="168"/>
                  </a:cubicBezTo>
                  <a:cubicBezTo>
                    <a:pt x="72" y="160"/>
                    <a:pt x="87" y="155"/>
                    <a:pt x="102" y="153"/>
                  </a:cubicBezTo>
                  <a:cubicBezTo>
                    <a:pt x="117" y="150"/>
                    <a:pt x="132" y="151"/>
                    <a:pt x="148" y="154"/>
                  </a:cubicBezTo>
                  <a:close/>
                  <a:moveTo>
                    <a:pt x="148" y="123"/>
                  </a:moveTo>
                  <a:cubicBezTo>
                    <a:pt x="151" y="124"/>
                    <a:pt x="155" y="121"/>
                    <a:pt x="156" y="118"/>
                  </a:cubicBezTo>
                  <a:cubicBezTo>
                    <a:pt x="157" y="115"/>
                    <a:pt x="155" y="111"/>
                    <a:pt x="152" y="110"/>
                  </a:cubicBezTo>
                  <a:cubicBezTo>
                    <a:pt x="136" y="107"/>
                    <a:pt x="119" y="106"/>
                    <a:pt x="102" y="109"/>
                  </a:cubicBezTo>
                  <a:cubicBezTo>
                    <a:pt x="86" y="111"/>
                    <a:pt x="69" y="117"/>
                    <a:pt x="53" y="126"/>
                  </a:cubicBezTo>
                  <a:cubicBezTo>
                    <a:pt x="49" y="127"/>
                    <a:pt x="48" y="131"/>
                    <a:pt x="49" y="134"/>
                  </a:cubicBezTo>
                  <a:cubicBezTo>
                    <a:pt x="50" y="138"/>
                    <a:pt x="54" y="139"/>
                    <a:pt x="57" y="137"/>
                  </a:cubicBezTo>
                  <a:cubicBezTo>
                    <a:pt x="72" y="129"/>
                    <a:pt x="87" y="124"/>
                    <a:pt x="102" y="122"/>
                  </a:cubicBezTo>
                  <a:cubicBezTo>
                    <a:pt x="117" y="119"/>
                    <a:pt x="132" y="120"/>
                    <a:pt x="148" y="123"/>
                  </a:cubicBezTo>
                  <a:close/>
                  <a:moveTo>
                    <a:pt x="148" y="92"/>
                  </a:moveTo>
                  <a:cubicBezTo>
                    <a:pt x="132" y="89"/>
                    <a:pt x="117" y="89"/>
                    <a:pt x="102" y="91"/>
                  </a:cubicBezTo>
                  <a:cubicBezTo>
                    <a:pt x="87" y="93"/>
                    <a:pt x="72" y="99"/>
                    <a:pt x="57" y="106"/>
                  </a:cubicBezTo>
                  <a:cubicBezTo>
                    <a:pt x="54" y="108"/>
                    <a:pt x="50" y="107"/>
                    <a:pt x="49" y="104"/>
                  </a:cubicBezTo>
                  <a:cubicBezTo>
                    <a:pt x="48" y="101"/>
                    <a:pt x="49" y="97"/>
                    <a:pt x="53" y="95"/>
                  </a:cubicBezTo>
                  <a:cubicBezTo>
                    <a:pt x="69" y="87"/>
                    <a:pt x="86" y="81"/>
                    <a:pt x="102" y="78"/>
                  </a:cubicBezTo>
                  <a:cubicBezTo>
                    <a:pt x="119" y="76"/>
                    <a:pt x="136" y="76"/>
                    <a:pt x="152" y="80"/>
                  </a:cubicBezTo>
                  <a:cubicBezTo>
                    <a:pt x="155" y="80"/>
                    <a:pt x="157" y="84"/>
                    <a:pt x="156" y="87"/>
                  </a:cubicBezTo>
                  <a:cubicBezTo>
                    <a:pt x="155" y="91"/>
                    <a:pt x="151" y="93"/>
                    <a:pt x="148" y="92"/>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68" name="矩形 67"/>
          <p:cNvSpPr/>
          <p:nvPr/>
        </p:nvSpPr>
        <p:spPr>
          <a:xfrm>
            <a:off x="8025157" y="1620088"/>
            <a:ext cx="2687674" cy="738664"/>
          </a:xfrm>
          <a:prstGeom prst="rect">
            <a:avLst/>
          </a:prstGeom>
        </p:spPr>
        <p:txBody>
          <a:bodyPr wrap="square" lIns="121908" tIns="60954" rIns="121908" bIns="60954">
            <a:spAutoFit/>
          </a:bodyPr>
          <a:lstStyle/>
          <a:p>
            <a:pPr algn="just">
              <a:lnSpc>
                <a:spcPts val="16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随着计算机技术的发展及印刷技术的进步，平面设计在视觉感观领域的表现和应用也越来越丰富。</a:t>
            </a:r>
          </a:p>
        </p:txBody>
      </p:sp>
      <p:grpSp>
        <p:nvGrpSpPr>
          <p:cNvPr id="57" name="组合 56"/>
          <p:cNvGrpSpPr/>
          <p:nvPr/>
        </p:nvGrpSpPr>
        <p:grpSpPr>
          <a:xfrm>
            <a:off x="6863986" y="1513497"/>
            <a:ext cx="837640" cy="837749"/>
            <a:chOff x="5061094" y="907630"/>
            <a:chExt cx="628312" cy="628312"/>
          </a:xfrm>
        </p:grpSpPr>
        <p:sp>
          <p:nvSpPr>
            <p:cNvPr id="66" name="矩形 65"/>
            <p:cNvSpPr/>
            <p:nvPr/>
          </p:nvSpPr>
          <p:spPr>
            <a:xfrm>
              <a:off x="5061094" y="907630"/>
              <a:ext cx="628312" cy="62831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Freeform 6"/>
            <p:cNvSpPr>
              <a:spLocks noEditPoints="1"/>
            </p:cNvSpPr>
            <p:nvPr/>
          </p:nvSpPr>
          <p:spPr bwMode="auto">
            <a:xfrm>
              <a:off x="5115068" y="979581"/>
              <a:ext cx="436469" cy="465360"/>
            </a:xfrm>
            <a:custGeom>
              <a:avLst/>
              <a:gdLst>
                <a:gd name="T0" fmla="*/ 127 w 358"/>
                <a:gd name="T1" fmla="*/ 292 h 382"/>
                <a:gd name="T2" fmla="*/ 322 w 358"/>
                <a:gd name="T3" fmla="*/ 63 h 382"/>
                <a:gd name="T4" fmla="*/ 333 w 358"/>
                <a:gd name="T5" fmla="*/ 113 h 382"/>
                <a:gd name="T6" fmla="*/ 336 w 358"/>
                <a:gd name="T7" fmla="*/ 178 h 382"/>
                <a:gd name="T8" fmla="*/ 338 w 358"/>
                <a:gd name="T9" fmla="*/ 245 h 382"/>
                <a:gd name="T10" fmla="*/ 321 w 358"/>
                <a:gd name="T11" fmla="*/ 314 h 382"/>
                <a:gd name="T12" fmla="*/ 271 w 358"/>
                <a:gd name="T13" fmla="*/ 382 h 382"/>
                <a:gd name="T14" fmla="*/ 172 w 358"/>
                <a:gd name="T15" fmla="*/ 226 h 382"/>
                <a:gd name="T16" fmla="*/ 123 w 358"/>
                <a:gd name="T17" fmla="*/ 197 h 382"/>
                <a:gd name="T18" fmla="*/ 125 w 358"/>
                <a:gd name="T19" fmla="*/ 208 h 382"/>
                <a:gd name="T20" fmla="*/ 174 w 358"/>
                <a:gd name="T21" fmla="*/ 236 h 382"/>
                <a:gd name="T22" fmla="*/ 172 w 358"/>
                <a:gd name="T23" fmla="*/ 226 h 382"/>
                <a:gd name="T24" fmla="*/ 288 w 358"/>
                <a:gd name="T25" fmla="*/ 136 h 382"/>
                <a:gd name="T26" fmla="*/ 263 w 358"/>
                <a:gd name="T27" fmla="*/ 125 h 382"/>
                <a:gd name="T28" fmla="*/ 171 w 358"/>
                <a:gd name="T29" fmla="*/ 70 h 382"/>
                <a:gd name="T30" fmla="*/ 148 w 358"/>
                <a:gd name="T31" fmla="*/ 54 h 382"/>
                <a:gd name="T32" fmla="*/ 171 w 358"/>
                <a:gd name="T33" fmla="*/ 70 h 382"/>
                <a:gd name="T34" fmla="*/ 204 w 358"/>
                <a:gd name="T35" fmla="*/ 39 h 382"/>
                <a:gd name="T36" fmla="*/ 193 w 358"/>
                <a:gd name="T37" fmla="*/ 64 h 382"/>
                <a:gd name="T38" fmla="*/ 258 w 358"/>
                <a:gd name="T39" fmla="*/ 103 h 382"/>
                <a:gd name="T40" fmla="*/ 274 w 358"/>
                <a:gd name="T41" fmla="*/ 80 h 382"/>
                <a:gd name="T42" fmla="*/ 258 w 358"/>
                <a:gd name="T43" fmla="*/ 103 h 382"/>
                <a:gd name="T44" fmla="*/ 249 w 358"/>
                <a:gd name="T45" fmla="*/ 55 h 382"/>
                <a:gd name="T46" fmla="*/ 226 w 358"/>
                <a:gd name="T47" fmla="*/ 71 h 382"/>
                <a:gd name="T48" fmla="*/ 182 w 358"/>
                <a:gd name="T49" fmla="*/ 209 h 382"/>
                <a:gd name="T50" fmla="*/ 133 w 358"/>
                <a:gd name="T51" fmla="*/ 180 h 382"/>
                <a:gd name="T52" fmla="*/ 135 w 358"/>
                <a:gd name="T53" fmla="*/ 190 h 382"/>
                <a:gd name="T54" fmla="*/ 184 w 358"/>
                <a:gd name="T55" fmla="*/ 219 h 382"/>
                <a:gd name="T56" fmla="*/ 182 w 358"/>
                <a:gd name="T57" fmla="*/ 209 h 382"/>
                <a:gd name="T58" fmla="*/ 157 w 358"/>
                <a:gd name="T59" fmla="*/ 104 h 382"/>
                <a:gd name="T60" fmla="*/ 186 w 358"/>
                <a:gd name="T61" fmla="*/ 195 h 382"/>
                <a:gd name="T62" fmla="*/ 222 w 358"/>
                <a:gd name="T63" fmla="*/ 90 h 382"/>
                <a:gd name="T64" fmla="*/ 136 w 358"/>
                <a:gd name="T65" fmla="*/ 238 h 382"/>
                <a:gd name="T66" fmla="*/ 129 w 358"/>
                <a:gd name="T67" fmla="*/ 21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8" h="382">
                  <a:moveTo>
                    <a:pt x="131" y="382"/>
                  </a:moveTo>
                  <a:cubicBezTo>
                    <a:pt x="135" y="352"/>
                    <a:pt x="135" y="320"/>
                    <a:pt x="127" y="292"/>
                  </a:cubicBezTo>
                  <a:cubicBezTo>
                    <a:pt x="0" y="220"/>
                    <a:pt x="34" y="56"/>
                    <a:pt x="140" y="23"/>
                  </a:cubicBezTo>
                  <a:cubicBezTo>
                    <a:pt x="196" y="0"/>
                    <a:pt x="272" y="14"/>
                    <a:pt x="322" y="63"/>
                  </a:cubicBezTo>
                  <a:cubicBezTo>
                    <a:pt x="358" y="99"/>
                    <a:pt x="340" y="109"/>
                    <a:pt x="340" y="109"/>
                  </a:cubicBezTo>
                  <a:cubicBezTo>
                    <a:pt x="333" y="113"/>
                    <a:pt x="333" y="113"/>
                    <a:pt x="333" y="113"/>
                  </a:cubicBezTo>
                  <a:cubicBezTo>
                    <a:pt x="337" y="130"/>
                    <a:pt x="345" y="162"/>
                    <a:pt x="344" y="166"/>
                  </a:cubicBezTo>
                  <a:cubicBezTo>
                    <a:pt x="342" y="172"/>
                    <a:pt x="336" y="178"/>
                    <a:pt x="336" y="178"/>
                  </a:cubicBezTo>
                  <a:cubicBezTo>
                    <a:pt x="354" y="239"/>
                    <a:pt x="354" y="239"/>
                    <a:pt x="354" y="239"/>
                  </a:cubicBezTo>
                  <a:cubicBezTo>
                    <a:pt x="338" y="245"/>
                    <a:pt x="338" y="245"/>
                    <a:pt x="338" y="245"/>
                  </a:cubicBezTo>
                  <a:cubicBezTo>
                    <a:pt x="341" y="265"/>
                    <a:pt x="343" y="281"/>
                    <a:pt x="341" y="300"/>
                  </a:cubicBezTo>
                  <a:cubicBezTo>
                    <a:pt x="341" y="304"/>
                    <a:pt x="330" y="313"/>
                    <a:pt x="321" y="314"/>
                  </a:cubicBezTo>
                  <a:cubicBezTo>
                    <a:pt x="267" y="317"/>
                    <a:pt x="267" y="317"/>
                    <a:pt x="267" y="317"/>
                  </a:cubicBezTo>
                  <a:cubicBezTo>
                    <a:pt x="271" y="382"/>
                    <a:pt x="271" y="382"/>
                    <a:pt x="271" y="382"/>
                  </a:cubicBezTo>
                  <a:cubicBezTo>
                    <a:pt x="131" y="382"/>
                    <a:pt x="131" y="382"/>
                    <a:pt x="131" y="382"/>
                  </a:cubicBezTo>
                  <a:close/>
                  <a:moveTo>
                    <a:pt x="172" y="226"/>
                  </a:moveTo>
                  <a:cubicBezTo>
                    <a:pt x="132" y="196"/>
                    <a:pt x="132" y="196"/>
                    <a:pt x="132" y="196"/>
                  </a:cubicBezTo>
                  <a:cubicBezTo>
                    <a:pt x="129" y="193"/>
                    <a:pt x="125" y="194"/>
                    <a:pt x="123" y="197"/>
                  </a:cubicBezTo>
                  <a:cubicBezTo>
                    <a:pt x="123" y="197"/>
                    <a:pt x="123" y="197"/>
                    <a:pt x="123" y="197"/>
                  </a:cubicBezTo>
                  <a:cubicBezTo>
                    <a:pt x="121" y="201"/>
                    <a:pt x="122" y="205"/>
                    <a:pt x="125" y="208"/>
                  </a:cubicBezTo>
                  <a:cubicBezTo>
                    <a:pt x="165" y="238"/>
                    <a:pt x="165" y="238"/>
                    <a:pt x="165" y="238"/>
                  </a:cubicBezTo>
                  <a:cubicBezTo>
                    <a:pt x="168" y="240"/>
                    <a:pt x="172" y="239"/>
                    <a:pt x="174" y="236"/>
                  </a:cubicBezTo>
                  <a:cubicBezTo>
                    <a:pt x="174" y="236"/>
                    <a:pt x="174" y="236"/>
                    <a:pt x="174" y="236"/>
                  </a:cubicBezTo>
                  <a:cubicBezTo>
                    <a:pt x="176" y="233"/>
                    <a:pt x="175" y="228"/>
                    <a:pt x="172" y="226"/>
                  </a:cubicBezTo>
                  <a:close/>
                  <a:moveTo>
                    <a:pt x="263" y="136"/>
                  </a:moveTo>
                  <a:cubicBezTo>
                    <a:pt x="288" y="136"/>
                    <a:pt x="288" y="136"/>
                    <a:pt x="288" y="136"/>
                  </a:cubicBezTo>
                  <a:cubicBezTo>
                    <a:pt x="288" y="125"/>
                    <a:pt x="288" y="125"/>
                    <a:pt x="288" y="125"/>
                  </a:cubicBezTo>
                  <a:cubicBezTo>
                    <a:pt x="263" y="125"/>
                    <a:pt x="263" y="125"/>
                    <a:pt x="263" y="125"/>
                  </a:cubicBezTo>
                  <a:cubicBezTo>
                    <a:pt x="263" y="136"/>
                    <a:pt x="263" y="136"/>
                    <a:pt x="263" y="136"/>
                  </a:cubicBezTo>
                  <a:close/>
                  <a:moveTo>
                    <a:pt x="171" y="70"/>
                  </a:moveTo>
                  <a:cubicBezTo>
                    <a:pt x="158" y="48"/>
                    <a:pt x="158" y="48"/>
                    <a:pt x="158" y="48"/>
                  </a:cubicBezTo>
                  <a:cubicBezTo>
                    <a:pt x="148" y="54"/>
                    <a:pt x="148" y="54"/>
                    <a:pt x="148" y="54"/>
                  </a:cubicBezTo>
                  <a:cubicBezTo>
                    <a:pt x="161" y="76"/>
                    <a:pt x="161" y="76"/>
                    <a:pt x="161" y="76"/>
                  </a:cubicBezTo>
                  <a:cubicBezTo>
                    <a:pt x="171" y="70"/>
                    <a:pt x="171" y="70"/>
                    <a:pt x="171" y="70"/>
                  </a:cubicBezTo>
                  <a:close/>
                  <a:moveTo>
                    <a:pt x="204" y="64"/>
                  </a:moveTo>
                  <a:cubicBezTo>
                    <a:pt x="204" y="39"/>
                    <a:pt x="204" y="39"/>
                    <a:pt x="204" y="39"/>
                  </a:cubicBezTo>
                  <a:cubicBezTo>
                    <a:pt x="193" y="39"/>
                    <a:pt x="193" y="39"/>
                    <a:pt x="193" y="39"/>
                  </a:cubicBezTo>
                  <a:cubicBezTo>
                    <a:pt x="193" y="64"/>
                    <a:pt x="193" y="64"/>
                    <a:pt x="193" y="64"/>
                  </a:cubicBezTo>
                  <a:cubicBezTo>
                    <a:pt x="204" y="64"/>
                    <a:pt x="204" y="64"/>
                    <a:pt x="204" y="64"/>
                  </a:cubicBezTo>
                  <a:close/>
                  <a:moveTo>
                    <a:pt x="258" y="103"/>
                  </a:moveTo>
                  <a:cubicBezTo>
                    <a:pt x="279" y="90"/>
                    <a:pt x="279" y="90"/>
                    <a:pt x="279" y="90"/>
                  </a:cubicBezTo>
                  <a:cubicBezTo>
                    <a:pt x="274" y="80"/>
                    <a:pt x="274" y="80"/>
                    <a:pt x="274" y="80"/>
                  </a:cubicBezTo>
                  <a:cubicBezTo>
                    <a:pt x="252" y="93"/>
                    <a:pt x="252" y="93"/>
                    <a:pt x="252" y="93"/>
                  </a:cubicBezTo>
                  <a:cubicBezTo>
                    <a:pt x="258" y="103"/>
                    <a:pt x="258" y="103"/>
                    <a:pt x="258" y="103"/>
                  </a:cubicBezTo>
                  <a:close/>
                  <a:moveTo>
                    <a:pt x="236" y="76"/>
                  </a:moveTo>
                  <a:cubicBezTo>
                    <a:pt x="249" y="55"/>
                    <a:pt x="249" y="55"/>
                    <a:pt x="249" y="55"/>
                  </a:cubicBezTo>
                  <a:cubicBezTo>
                    <a:pt x="239" y="49"/>
                    <a:pt x="239" y="49"/>
                    <a:pt x="239" y="49"/>
                  </a:cubicBezTo>
                  <a:cubicBezTo>
                    <a:pt x="226" y="71"/>
                    <a:pt x="226" y="71"/>
                    <a:pt x="226" y="71"/>
                  </a:cubicBezTo>
                  <a:cubicBezTo>
                    <a:pt x="236" y="76"/>
                    <a:pt x="236" y="76"/>
                    <a:pt x="236" y="76"/>
                  </a:cubicBezTo>
                  <a:close/>
                  <a:moveTo>
                    <a:pt x="182" y="209"/>
                  </a:moveTo>
                  <a:cubicBezTo>
                    <a:pt x="142" y="178"/>
                    <a:pt x="142" y="178"/>
                    <a:pt x="142" y="178"/>
                  </a:cubicBezTo>
                  <a:cubicBezTo>
                    <a:pt x="139" y="176"/>
                    <a:pt x="135" y="177"/>
                    <a:pt x="133" y="180"/>
                  </a:cubicBezTo>
                  <a:cubicBezTo>
                    <a:pt x="133" y="180"/>
                    <a:pt x="133" y="180"/>
                    <a:pt x="133" y="180"/>
                  </a:cubicBezTo>
                  <a:cubicBezTo>
                    <a:pt x="131" y="183"/>
                    <a:pt x="132" y="188"/>
                    <a:pt x="135" y="190"/>
                  </a:cubicBezTo>
                  <a:cubicBezTo>
                    <a:pt x="175" y="221"/>
                    <a:pt x="175" y="221"/>
                    <a:pt x="175" y="221"/>
                  </a:cubicBezTo>
                  <a:cubicBezTo>
                    <a:pt x="178" y="223"/>
                    <a:pt x="182" y="222"/>
                    <a:pt x="184" y="219"/>
                  </a:cubicBezTo>
                  <a:cubicBezTo>
                    <a:pt x="184" y="219"/>
                    <a:pt x="184" y="219"/>
                    <a:pt x="184" y="219"/>
                  </a:cubicBezTo>
                  <a:cubicBezTo>
                    <a:pt x="186" y="216"/>
                    <a:pt x="185" y="211"/>
                    <a:pt x="182" y="209"/>
                  </a:cubicBezTo>
                  <a:close/>
                  <a:moveTo>
                    <a:pt x="222" y="90"/>
                  </a:moveTo>
                  <a:cubicBezTo>
                    <a:pt x="198" y="76"/>
                    <a:pt x="169" y="83"/>
                    <a:pt x="157" y="104"/>
                  </a:cubicBezTo>
                  <a:cubicBezTo>
                    <a:pt x="144" y="126"/>
                    <a:pt x="160" y="151"/>
                    <a:pt x="149" y="174"/>
                  </a:cubicBezTo>
                  <a:cubicBezTo>
                    <a:pt x="186" y="195"/>
                    <a:pt x="186" y="195"/>
                    <a:pt x="186" y="195"/>
                  </a:cubicBezTo>
                  <a:cubicBezTo>
                    <a:pt x="200" y="174"/>
                    <a:pt x="229" y="176"/>
                    <a:pt x="242" y="154"/>
                  </a:cubicBezTo>
                  <a:cubicBezTo>
                    <a:pt x="255" y="132"/>
                    <a:pt x="245" y="104"/>
                    <a:pt x="222" y="90"/>
                  </a:cubicBezTo>
                  <a:close/>
                  <a:moveTo>
                    <a:pt x="129" y="216"/>
                  </a:moveTo>
                  <a:cubicBezTo>
                    <a:pt x="125" y="224"/>
                    <a:pt x="128" y="233"/>
                    <a:pt x="136" y="238"/>
                  </a:cubicBezTo>
                  <a:cubicBezTo>
                    <a:pt x="142" y="241"/>
                    <a:pt x="150" y="240"/>
                    <a:pt x="155" y="236"/>
                  </a:cubicBezTo>
                  <a:lnTo>
                    <a:pt x="129" y="216"/>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71" name="矩形 70"/>
          <p:cNvSpPr/>
          <p:nvPr/>
        </p:nvSpPr>
        <p:spPr>
          <a:xfrm>
            <a:off x="8025157" y="2559724"/>
            <a:ext cx="2687674" cy="738664"/>
          </a:xfrm>
          <a:prstGeom prst="rect">
            <a:avLst/>
          </a:prstGeom>
        </p:spPr>
        <p:txBody>
          <a:bodyPr wrap="square" lIns="121908" tIns="60954" rIns="121908" bIns="60954">
            <a:spAutoFit/>
          </a:bodyPr>
          <a:lstStyle/>
          <a:p>
            <a:pPr algn="just">
              <a:lnSpc>
                <a:spcPts val="16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随着计算机技术的发展及印刷技术的进步，平面设计在视觉感观领域的表现和应用也越来越丰富。</a:t>
            </a:r>
          </a:p>
        </p:txBody>
      </p:sp>
      <p:sp>
        <p:nvSpPr>
          <p:cNvPr id="75" name="矩形 74"/>
          <p:cNvSpPr/>
          <p:nvPr/>
        </p:nvSpPr>
        <p:spPr>
          <a:xfrm>
            <a:off x="8025157" y="3499360"/>
            <a:ext cx="2687674" cy="738664"/>
          </a:xfrm>
          <a:prstGeom prst="rect">
            <a:avLst/>
          </a:prstGeom>
        </p:spPr>
        <p:txBody>
          <a:bodyPr wrap="square" lIns="121908" tIns="60954" rIns="121908" bIns="60954">
            <a:spAutoFit/>
          </a:bodyPr>
          <a:lstStyle/>
          <a:p>
            <a:pPr algn="just">
              <a:lnSpc>
                <a:spcPts val="16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随着计算机技术的发展及印刷技术的进步，平面设计在视觉感观领域的表现和应用也越来越丰富。</a:t>
            </a:r>
          </a:p>
        </p:txBody>
      </p:sp>
      <p:sp>
        <p:nvSpPr>
          <p:cNvPr id="79" name="矩形 78"/>
          <p:cNvSpPr/>
          <p:nvPr/>
        </p:nvSpPr>
        <p:spPr>
          <a:xfrm>
            <a:off x="8025157" y="4438996"/>
            <a:ext cx="2687674" cy="738664"/>
          </a:xfrm>
          <a:prstGeom prst="rect">
            <a:avLst/>
          </a:prstGeom>
        </p:spPr>
        <p:txBody>
          <a:bodyPr wrap="square" lIns="121908" tIns="60954" rIns="121908" bIns="60954">
            <a:spAutoFit/>
          </a:bodyPr>
          <a:lstStyle/>
          <a:p>
            <a:pPr algn="just">
              <a:lnSpc>
                <a:spcPts val="16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随着计算机技术的发展及印刷技术的进步，平面设计在视觉感观领域的表现和应用也越来越丰富。</a:t>
            </a:r>
          </a:p>
        </p:txBody>
      </p:sp>
      <p:sp>
        <p:nvSpPr>
          <p:cNvPr id="83" name="矩形 82"/>
          <p:cNvSpPr/>
          <p:nvPr/>
        </p:nvSpPr>
        <p:spPr>
          <a:xfrm>
            <a:off x="8025157" y="5378635"/>
            <a:ext cx="2687674" cy="738664"/>
          </a:xfrm>
          <a:prstGeom prst="rect">
            <a:avLst/>
          </a:prstGeom>
        </p:spPr>
        <p:txBody>
          <a:bodyPr wrap="square" lIns="121908" tIns="60954" rIns="121908" bIns="60954">
            <a:spAutoFit/>
          </a:bodyPr>
          <a:lstStyle/>
          <a:p>
            <a:pPr algn="just">
              <a:lnSpc>
                <a:spcPts val="16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随着计算机技术的发展及印刷技术的进步，平面设计在视觉感观领域的表现和应用也越来越丰富。</a:t>
            </a:r>
          </a:p>
        </p:txBody>
      </p:sp>
      <p:grpSp>
        <p:nvGrpSpPr>
          <p:cNvPr id="58" name="组合 57"/>
          <p:cNvGrpSpPr/>
          <p:nvPr/>
        </p:nvGrpSpPr>
        <p:grpSpPr>
          <a:xfrm>
            <a:off x="6863986" y="2453133"/>
            <a:ext cx="837640" cy="837749"/>
            <a:chOff x="5148064" y="1983865"/>
            <a:chExt cx="628312" cy="628312"/>
          </a:xfrm>
        </p:grpSpPr>
        <p:sp>
          <p:nvSpPr>
            <p:cNvPr id="73" name="矩形 72"/>
            <p:cNvSpPr/>
            <p:nvPr/>
          </p:nvSpPr>
          <p:spPr>
            <a:xfrm>
              <a:off x="5148064" y="1983865"/>
              <a:ext cx="628312" cy="6283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Freeform 31"/>
            <p:cNvSpPr>
              <a:spLocks noEditPoints="1"/>
            </p:cNvSpPr>
            <p:nvPr/>
          </p:nvSpPr>
          <p:spPr bwMode="auto">
            <a:xfrm>
              <a:off x="5236658" y="2111429"/>
              <a:ext cx="451123" cy="373183"/>
            </a:xfrm>
            <a:custGeom>
              <a:avLst/>
              <a:gdLst>
                <a:gd name="T0" fmla="*/ 152 w 370"/>
                <a:gd name="T1" fmla="*/ 48 h 306"/>
                <a:gd name="T2" fmla="*/ 49 w 370"/>
                <a:gd name="T3" fmla="*/ 72 h 306"/>
                <a:gd name="T4" fmla="*/ 148 w 370"/>
                <a:gd name="T5" fmla="*/ 61 h 306"/>
                <a:gd name="T6" fmla="*/ 159 w 370"/>
                <a:gd name="T7" fmla="*/ 306 h 306"/>
                <a:gd name="T8" fmla="*/ 0 w 370"/>
                <a:gd name="T9" fmla="*/ 291 h 306"/>
                <a:gd name="T10" fmla="*/ 11 w 370"/>
                <a:gd name="T11" fmla="*/ 72 h 306"/>
                <a:gd name="T12" fmla="*/ 104 w 370"/>
                <a:gd name="T13" fmla="*/ 3 h 306"/>
                <a:gd name="T14" fmla="*/ 353 w 370"/>
                <a:gd name="T15" fmla="*/ 30 h 306"/>
                <a:gd name="T16" fmla="*/ 370 w 370"/>
                <a:gd name="T17" fmla="*/ 78 h 306"/>
                <a:gd name="T18" fmla="*/ 356 w 370"/>
                <a:gd name="T19" fmla="*/ 291 h 306"/>
                <a:gd name="T20" fmla="*/ 311 w 370"/>
                <a:gd name="T21" fmla="*/ 263 h 306"/>
                <a:gd name="T22" fmla="*/ 281 w 370"/>
                <a:gd name="T23" fmla="*/ 263 h 306"/>
                <a:gd name="T24" fmla="*/ 281 w 370"/>
                <a:gd name="T25" fmla="*/ 263 h 306"/>
                <a:gd name="T26" fmla="*/ 89 w 370"/>
                <a:gd name="T27" fmla="*/ 263 h 306"/>
                <a:gd name="T28" fmla="*/ 268 w 370"/>
                <a:gd name="T29" fmla="*/ 153 h 306"/>
                <a:gd name="T30" fmla="*/ 318 w 370"/>
                <a:gd name="T31" fmla="*/ 156 h 306"/>
                <a:gd name="T32" fmla="*/ 214 w 370"/>
                <a:gd name="T33" fmla="*/ 151 h 306"/>
                <a:gd name="T34" fmla="*/ 268 w 370"/>
                <a:gd name="T35" fmla="*/ 122 h 306"/>
                <a:gd name="T36" fmla="*/ 318 w 370"/>
                <a:gd name="T37" fmla="*/ 125 h 306"/>
                <a:gd name="T38" fmla="*/ 214 w 370"/>
                <a:gd name="T39" fmla="*/ 120 h 306"/>
                <a:gd name="T40" fmla="*/ 268 w 370"/>
                <a:gd name="T41" fmla="*/ 91 h 306"/>
                <a:gd name="T42" fmla="*/ 318 w 370"/>
                <a:gd name="T43" fmla="*/ 94 h 306"/>
                <a:gd name="T44" fmla="*/ 214 w 370"/>
                <a:gd name="T45" fmla="*/ 89 h 306"/>
                <a:gd name="T46" fmla="*/ 268 w 370"/>
                <a:gd name="T47" fmla="*/ 60 h 306"/>
                <a:gd name="T48" fmla="*/ 318 w 370"/>
                <a:gd name="T49" fmla="*/ 62 h 306"/>
                <a:gd name="T50" fmla="*/ 214 w 370"/>
                <a:gd name="T51" fmla="*/ 57 h 306"/>
                <a:gd name="T52" fmla="*/ 174 w 370"/>
                <a:gd name="T53" fmla="*/ 30 h 306"/>
                <a:gd name="T54" fmla="*/ 33 w 370"/>
                <a:gd name="T55" fmla="*/ 252 h 306"/>
                <a:gd name="T56" fmla="*/ 294 w 370"/>
                <a:gd name="T57" fmla="*/ 242 h 306"/>
                <a:gd name="T58" fmla="*/ 299 w 370"/>
                <a:gd name="T59" fmla="*/ 193 h 306"/>
                <a:gd name="T60" fmla="*/ 265 w 370"/>
                <a:gd name="T61" fmla="*/ 25 h 306"/>
                <a:gd name="T62" fmla="*/ 267 w 370"/>
                <a:gd name="T63" fmla="*/ 239 h 306"/>
                <a:gd name="T64" fmla="*/ 312 w 370"/>
                <a:gd name="T65" fmla="*/ 216 h 306"/>
                <a:gd name="T66" fmla="*/ 148 w 370"/>
                <a:gd name="T67" fmla="*/ 154 h 306"/>
                <a:gd name="T68" fmla="*/ 102 w 370"/>
                <a:gd name="T69" fmla="*/ 140 h 306"/>
                <a:gd name="T70" fmla="*/ 57 w 370"/>
                <a:gd name="T71" fmla="*/ 168 h 306"/>
                <a:gd name="T72" fmla="*/ 148 w 370"/>
                <a:gd name="T73" fmla="*/ 123 h 306"/>
                <a:gd name="T74" fmla="*/ 102 w 370"/>
                <a:gd name="T75" fmla="*/ 109 h 306"/>
                <a:gd name="T76" fmla="*/ 57 w 370"/>
                <a:gd name="T77" fmla="*/ 137 h 306"/>
                <a:gd name="T78" fmla="*/ 148 w 370"/>
                <a:gd name="T79" fmla="*/ 92 h 306"/>
                <a:gd name="T80" fmla="*/ 49 w 370"/>
                <a:gd name="T81" fmla="*/ 104 h 306"/>
                <a:gd name="T82" fmla="*/ 152 w 370"/>
                <a:gd name="T83" fmla="*/ 80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0" h="306">
                  <a:moveTo>
                    <a:pt x="148" y="61"/>
                  </a:moveTo>
                  <a:cubicBezTo>
                    <a:pt x="151" y="61"/>
                    <a:pt x="155" y="59"/>
                    <a:pt x="156" y="56"/>
                  </a:cubicBezTo>
                  <a:cubicBezTo>
                    <a:pt x="157" y="52"/>
                    <a:pt x="155" y="49"/>
                    <a:pt x="152" y="48"/>
                  </a:cubicBezTo>
                  <a:cubicBezTo>
                    <a:pt x="136" y="44"/>
                    <a:pt x="119" y="44"/>
                    <a:pt x="102" y="46"/>
                  </a:cubicBezTo>
                  <a:cubicBezTo>
                    <a:pt x="86" y="49"/>
                    <a:pt x="69" y="55"/>
                    <a:pt x="53" y="63"/>
                  </a:cubicBezTo>
                  <a:cubicBezTo>
                    <a:pt x="49" y="65"/>
                    <a:pt x="48" y="69"/>
                    <a:pt x="49" y="72"/>
                  </a:cubicBezTo>
                  <a:cubicBezTo>
                    <a:pt x="50" y="75"/>
                    <a:pt x="54" y="76"/>
                    <a:pt x="57" y="75"/>
                  </a:cubicBezTo>
                  <a:cubicBezTo>
                    <a:pt x="72" y="67"/>
                    <a:pt x="87" y="62"/>
                    <a:pt x="102" y="59"/>
                  </a:cubicBezTo>
                  <a:cubicBezTo>
                    <a:pt x="117" y="57"/>
                    <a:pt x="132" y="57"/>
                    <a:pt x="148" y="61"/>
                  </a:cubicBezTo>
                  <a:close/>
                  <a:moveTo>
                    <a:pt x="210" y="291"/>
                  </a:moveTo>
                  <a:cubicBezTo>
                    <a:pt x="210" y="306"/>
                    <a:pt x="210" y="306"/>
                    <a:pt x="210" y="306"/>
                  </a:cubicBezTo>
                  <a:cubicBezTo>
                    <a:pt x="159" y="306"/>
                    <a:pt x="159" y="306"/>
                    <a:pt x="159" y="306"/>
                  </a:cubicBezTo>
                  <a:cubicBezTo>
                    <a:pt x="159" y="291"/>
                    <a:pt x="159" y="291"/>
                    <a:pt x="159" y="291"/>
                  </a:cubicBezTo>
                  <a:cubicBezTo>
                    <a:pt x="15" y="291"/>
                    <a:pt x="15" y="291"/>
                    <a:pt x="15" y="291"/>
                  </a:cubicBezTo>
                  <a:cubicBezTo>
                    <a:pt x="0" y="291"/>
                    <a:pt x="0" y="291"/>
                    <a:pt x="0" y="291"/>
                  </a:cubicBezTo>
                  <a:cubicBezTo>
                    <a:pt x="0" y="263"/>
                    <a:pt x="0" y="263"/>
                    <a:pt x="0" y="263"/>
                  </a:cubicBezTo>
                  <a:cubicBezTo>
                    <a:pt x="0" y="72"/>
                    <a:pt x="0" y="72"/>
                    <a:pt x="0" y="72"/>
                  </a:cubicBezTo>
                  <a:cubicBezTo>
                    <a:pt x="11" y="72"/>
                    <a:pt x="11" y="72"/>
                    <a:pt x="11" y="72"/>
                  </a:cubicBezTo>
                  <a:cubicBezTo>
                    <a:pt x="11" y="39"/>
                    <a:pt x="11" y="39"/>
                    <a:pt x="11" y="39"/>
                  </a:cubicBezTo>
                  <a:cubicBezTo>
                    <a:pt x="17" y="30"/>
                    <a:pt x="17" y="30"/>
                    <a:pt x="17" y="30"/>
                  </a:cubicBezTo>
                  <a:cubicBezTo>
                    <a:pt x="43" y="16"/>
                    <a:pt x="73" y="6"/>
                    <a:pt x="104" y="3"/>
                  </a:cubicBezTo>
                  <a:cubicBezTo>
                    <a:pt x="131" y="0"/>
                    <a:pt x="159" y="2"/>
                    <a:pt x="185" y="10"/>
                  </a:cubicBezTo>
                  <a:cubicBezTo>
                    <a:pt x="212" y="2"/>
                    <a:pt x="240" y="0"/>
                    <a:pt x="267" y="3"/>
                  </a:cubicBezTo>
                  <a:cubicBezTo>
                    <a:pt x="298" y="6"/>
                    <a:pt x="328" y="16"/>
                    <a:pt x="353" y="30"/>
                  </a:cubicBezTo>
                  <a:cubicBezTo>
                    <a:pt x="359" y="39"/>
                    <a:pt x="359" y="39"/>
                    <a:pt x="359" y="39"/>
                  </a:cubicBezTo>
                  <a:cubicBezTo>
                    <a:pt x="359" y="52"/>
                    <a:pt x="359" y="65"/>
                    <a:pt x="359" y="78"/>
                  </a:cubicBezTo>
                  <a:cubicBezTo>
                    <a:pt x="370" y="78"/>
                    <a:pt x="370" y="78"/>
                    <a:pt x="370" y="78"/>
                  </a:cubicBezTo>
                  <a:cubicBezTo>
                    <a:pt x="370" y="291"/>
                    <a:pt x="370" y="291"/>
                    <a:pt x="370" y="291"/>
                  </a:cubicBezTo>
                  <a:cubicBezTo>
                    <a:pt x="367" y="291"/>
                    <a:pt x="367" y="291"/>
                    <a:pt x="367" y="291"/>
                  </a:cubicBezTo>
                  <a:cubicBezTo>
                    <a:pt x="356" y="291"/>
                    <a:pt x="356" y="291"/>
                    <a:pt x="356" y="291"/>
                  </a:cubicBezTo>
                  <a:cubicBezTo>
                    <a:pt x="210" y="291"/>
                    <a:pt x="210" y="291"/>
                    <a:pt x="210" y="291"/>
                  </a:cubicBezTo>
                  <a:close/>
                  <a:moveTo>
                    <a:pt x="356" y="214"/>
                  </a:moveTo>
                  <a:cubicBezTo>
                    <a:pt x="311" y="263"/>
                    <a:pt x="311" y="263"/>
                    <a:pt x="311" y="263"/>
                  </a:cubicBezTo>
                  <a:cubicBezTo>
                    <a:pt x="356" y="263"/>
                    <a:pt x="356" y="263"/>
                    <a:pt x="356" y="263"/>
                  </a:cubicBezTo>
                  <a:cubicBezTo>
                    <a:pt x="356" y="214"/>
                    <a:pt x="356" y="214"/>
                    <a:pt x="356" y="214"/>
                  </a:cubicBezTo>
                  <a:close/>
                  <a:moveTo>
                    <a:pt x="281" y="263"/>
                  </a:moveTo>
                  <a:cubicBezTo>
                    <a:pt x="276" y="262"/>
                    <a:pt x="270" y="261"/>
                    <a:pt x="265" y="261"/>
                  </a:cubicBezTo>
                  <a:cubicBezTo>
                    <a:pt x="245" y="258"/>
                    <a:pt x="225" y="257"/>
                    <a:pt x="207" y="263"/>
                  </a:cubicBezTo>
                  <a:cubicBezTo>
                    <a:pt x="281" y="263"/>
                    <a:pt x="281" y="263"/>
                    <a:pt x="281" y="263"/>
                  </a:cubicBezTo>
                  <a:close/>
                  <a:moveTo>
                    <a:pt x="164" y="263"/>
                  </a:moveTo>
                  <a:cubicBezTo>
                    <a:pt x="145" y="257"/>
                    <a:pt x="126" y="258"/>
                    <a:pt x="106" y="261"/>
                  </a:cubicBezTo>
                  <a:cubicBezTo>
                    <a:pt x="100" y="261"/>
                    <a:pt x="95" y="262"/>
                    <a:pt x="89" y="263"/>
                  </a:cubicBezTo>
                  <a:cubicBezTo>
                    <a:pt x="164" y="263"/>
                    <a:pt x="164" y="263"/>
                    <a:pt x="164" y="263"/>
                  </a:cubicBezTo>
                  <a:close/>
                  <a:moveTo>
                    <a:pt x="223" y="156"/>
                  </a:moveTo>
                  <a:cubicBezTo>
                    <a:pt x="238" y="152"/>
                    <a:pt x="253" y="151"/>
                    <a:pt x="268" y="153"/>
                  </a:cubicBezTo>
                  <a:cubicBezTo>
                    <a:pt x="283" y="155"/>
                    <a:pt x="298" y="160"/>
                    <a:pt x="313" y="167"/>
                  </a:cubicBezTo>
                  <a:cubicBezTo>
                    <a:pt x="317" y="169"/>
                    <a:pt x="320" y="168"/>
                    <a:pt x="321" y="165"/>
                  </a:cubicBezTo>
                  <a:cubicBezTo>
                    <a:pt x="323" y="161"/>
                    <a:pt x="321" y="158"/>
                    <a:pt x="318" y="156"/>
                  </a:cubicBezTo>
                  <a:cubicBezTo>
                    <a:pt x="301" y="148"/>
                    <a:pt x="285" y="143"/>
                    <a:pt x="268" y="140"/>
                  </a:cubicBezTo>
                  <a:cubicBezTo>
                    <a:pt x="251" y="138"/>
                    <a:pt x="235" y="139"/>
                    <a:pt x="218" y="143"/>
                  </a:cubicBezTo>
                  <a:cubicBezTo>
                    <a:pt x="215" y="144"/>
                    <a:pt x="213" y="148"/>
                    <a:pt x="214" y="151"/>
                  </a:cubicBezTo>
                  <a:cubicBezTo>
                    <a:pt x="216" y="154"/>
                    <a:pt x="219" y="157"/>
                    <a:pt x="223" y="156"/>
                  </a:cubicBezTo>
                  <a:close/>
                  <a:moveTo>
                    <a:pt x="223" y="125"/>
                  </a:moveTo>
                  <a:cubicBezTo>
                    <a:pt x="238" y="121"/>
                    <a:pt x="253" y="120"/>
                    <a:pt x="268" y="122"/>
                  </a:cubicBezTo>
                  <a:cubicBezTo>
                    <a:pt x="283" y="124"/>
                    <a:pt x="298" y="129"/>
                    <a:pt x="313" y="136"/>
                  </a:cubicBezTo>
                  <a:cubicBezTo>
                    <a:pt x="317" y="138"/>
                    <a:pt x="320" y="137"/>
                    <a:pt x="321" y="133"/>
                  </a:cubicBezTo>
                  <a:cubicBezTo>
                    <a:pt x="323" y="130"/>
                    <a:pt x="321" y="126"/>
                    <a:pt x="318" y="125"/>
                  </a:cubicBezTo>
                  <a:cubicBezTo>
                    <a:pt x="301" y="117"/>
                    <a:pt x="285" y="111"/>
                    <a:pt x="268" y="109"/>
                  </a:cubicBezTo>
                  <a:cubicBezTo>
                    <a:pt x="251" y="107"/>
                    <a:pt x="235" y="108"/>
                    <a:pt x="218" y="112"/>
                  </a:cubicBezTo>
                  <a:cubicBezTo>
                    <a:pt x="215" y="113"/>
                    <a:pt x="213" y="116"/>
                    <a:pt x="214" y="120"/>
                  </a:cubicBezTo>
                  <a:cubicBezTo>
                    <a:pt x="216" y="123"/>
                    <a:pt x="219" y="125"/>
                    <a:pt x="223" y="125"/>
                  </a:cubicBezTo>
                  <a:close/>
                  <a:moveTo>
                    <a:pt x="223" y="94"/>
                  </a:moveTo>
                  <a:cubicBezTo>
                    <a:pt x="238" y="90"/>
                    <a:pt x="253" y="89"/>
                    <a:pt x="268" y="91"/>
                  </a:cubicBezTo>
                  <a:cubicBezTo>
                    <a:pt x="283" y="93"/>
                    <a:pt x="298" y="98"/>
                    <a:pt x="313" y="106"/>
                  </a:cubicBezTo>
                  <a:cubicBezTo>
                    <a:pt x="317" y="107"/>
                    <a:pt x="320" y="106"/>
                    <a:pt x="321" y="103"/>
                  </a:cubicBezTo>
                  <a:cubicBezTo>
                    <a:pt x="323" y="100"/>
                    <a:pt x="321" y="96"/>
                    <a:pt x="318" y="94"/>
                  </a:cubicBezTo>
                  <a:cubicBezTo>
                    <a:pt x="301" y="86"/>
                    <a:pt x="285" y="81"/>
                    <a:pt x="268" y="79"/>
                  </a:cubicBezTo>
                  <a:cubicBezTo>
                    <a:pt x="251" y="76"/>
                    <a:pt x="235" y="77"/>
                    <a:pt x="218" y="81"/>
                  </a:cubicBezTo>
                  <a:cubicBezTo>
                    <a:pt x="215" y="82"/>
                    <a:pt x="213" y="86"/>
                    <a:pt x="214" y="89"/>
                  </a:cubicBezTo>
                  <a:cubicBezTo>
                    <a:pt x="216" y="93"/>
                    <a:pt x="219" y="95"/>
                    <a:pt x="223" y="94"/>
                  </a:cubicBezTo>
                  <a:close/>
                  <a:moveTo>
                    <a:pt x="223" y="62"/>
                  </a:moveTo>
                  <a:cubicBezTo>
                    <a:pt x="238" y="58"/>
                    <a:pt x="253" y="58"/>
                    <a:pt x="268" y="60"/>
                  </a:cubicBezTo>
                  <a:cubicBezTo>
                    <a:pt x="283" y="62"/>
                    <a:pt x="298" y="66"/>
                    <a:pt x="313" y="74"/>
                  </a:cubicBezTo>
                  <a:cubicBezTo>
                    <a:pt x="317" y="75"/>
                    <a:pt x="320" y="74"/>
                    <a:pt x="321" y="71"/>
                  </a:cubicBezTo>
                  <a:cubicBezTo>
                    <a:pt x="323" y="68"/>
                    <a:pt x="321" y="64"/>
                    <a:pt x="318" y="62"/>
                  </a:cubicBezTo>
                  <a:cubicBezTo>
                    <a:pt x="301" y="54"/>
                    <a:pt x="285" y="49"/>
                    <a:pt x="268" y="47"/>
                  </a:cubicBezTo>
                  <a:cubicBezTo>
                    <a:pt x="251" y="45"/>
                    <a:pt x="235" y="45"/>
                    <a:pt x="218" y="50"/>
                  </a:cubicBezTo>
                  <a:cubicBezTo>
                    <a:pt x="215" y="50"/>
                    <a:pt x="213" y="54"/>
                    <a:pt x="214" y="57"/>
                  </a:cubicBezTo>
                  <a:cubicBezTo>
                    <a:pt x="216" y="61"/>
                    <a:pt x="219" y="63"/>
                    <a:pt x="223" y="62"/>
                  </a:cubicBezTo>
                  <a:close/>
                  <a:moveTo>
                    <a:pt x="106" y="25"/>
                  </a:moveTo>
                  <a:cubicBezTo>
                    <a:pt x="129" y="22"/>
                    <a:pt x="152" y="24"/>
                    <a:pt x="174" y="30"/>
                  </a:cubicBezTo>
                  <a:cubicBezTo>
                    <a:pt x="174" y="243"/>
                    <a:pt x="174" y="243"/>
                    <a:pt x="174" y="243"/>
                  </a:cubicBezTo>
                  <a:cubicBezTo>
                    <a:pt x="154" y="236"/>
                    <a:pt x="129" y="236"/>
                    <a:pt x="104" y="239"/>
                  </a:cubicBezTo>
                  <a:cubicBezTo>
                    <a:pt x="79" y="241"/>
                    <a:pt x="53" y="247"/>
                    <a:pt x="33" y="252"/>
                  </a:cubicBezTo>
                  <a:cubicBezTo>
                    <a:pt x="33" y="46"/>
                    <a:pt x="33" y="46"/>
                    <a:pt x="33" y="46"/>
                  </a:cubicBezTo>
                  <a:cubicBezTo>
                    <a:pt x="55" y="35"/>
                    <a:pt x="80" y="27"/>
                    <a:pt x="106" y="25"/>
                  </a:cubicBezTo>
                  <a:close/>
                  <a:moveTo>
                    <a:pt x="294" y="242"/>
                  </a:moveTo>
                  <a:cubicBezTo>
                    <a:pt x="288" y="206"/>
                    <a:pt x="288" y="206"/>
                    <a:pt x="288" y="206"/>
                  </a:cubicBezTo>
                  <a:cubicBezTo>
                    <a:pt x="285" y="192"/>
                    <a:pt x="285" y="192"/>
                    <a:pt x="285" y="192"/>
                  </a:cubicBezTo>
                  <a:cubicBezTo>
                    <a:pt x="299" y="193"/>
                    <a:pt x="299" y="193"/>
                    <a:pt x="299" y="193"/>
                  </a:cubicBezTo>
                  <a:cubicBezTo>
                    <a:pt x="337" y="195"/>
                    <a:pt x="337" y="195"/>
                    <a:pt x="337" y="195"/>
                  </a:cubicBezTo>
                  <a:cubicBezTo>
                    <a:pt x="337" y="46"/>
                    <a:pt x="337" y="46"/>
                    <a:pt x="337" y="46"/>
                  </a:cubicBezTo>
                  <a:cubicBezTo>
                    <a:pt x="315" y="35"/>
                    <a:pt x="290" y="27"/>
                    <a:pt x="265" y="25"/>
                  </a:cubicBezTo>
                  <a:cubicBezTo>
                    <a:pt x="242" y="22"/>
                    <a:pt x="219" y="24"/>
                    <a:pt x="196" y="30"/>
                  </a:cubicBezTo>
                  <a:cubicBezTo>
                    <a:pt x="196" y="243"/>
                    <a:pt x="196" y="243"/>
                    <a:pt x="196" y="243"/>
                  </a:cubicBezTo>
                  <a:cubicBezTo>
                    <a:pt x="217" y="236"/>
                    <a:pt x="242" y="236"/>
                    <a:pt x="267" y="239"/>
                  </a:cubicBezTo>
                  <a:cubicBezTo>
                    <a:pt x="276" y="240"/>
                    <a:pt x="285" y="241"/>
                    <a:pt x="294" y="242"/>
                  </a:cubicBezTo>
                  <a:close/>
                  <a:moveTo>
                    <a:pt x="332" y="217"/>
                  </a:moveTo>
                  <a:cubicBezTo>
                    <a:pt x="312" y="216"/>
                    <a:pt x="312" y="216"/>
                    <a:pt x="312" y="216"/>
                  </a:cubicBezTo>
                  <a:cubicBezTo>
                    <a:pt x="315" y="236"/>
                    <a:pt x="315" y="236"/>
                    <a:pt x="315" y="236"/>
                  </a:cubicBezTo>
                  <a:cubicBezTo>
                    <a:pt x="332" y="217"/>
                    <a:pt x="332" y="217"/>
                    <a:pt x="332" y="217"/>
                  </a:cubicBezTo>
                  <a:close/>
                  <a:moveTo>
                    <a:pt x="148" y="154"/>
                  </a:moveTo>
                  <a:cubicBezTo>
                    <a:pt x="151" y="155"/>
                    <a:pt x="155" y="153"/>
                    <a:pt x="156" y="149"/>
                  </a:cubicBezTo>
                  <a:cubicBezTo>
                    <a:pt x="157" y="146"/>
                    <a:pt x="155" y="142"/>
                    <a:pt x="152" y="141"/>
                  </a:cubicBezTo>
                  <a:cubicBezTo>
                    <a:pt x="136" y="138"/>
                    <a:pt x="119" y="137"/>
                    <a:pt x="102" y="140"/>
                  </a:cubicBezTo>
                  <a:cubicBezTo>
                    <a:pt x="86" y="143"/>
                    <a:pt x="69" y="148"/>
                    <a:pt x="53" y="157"/>
                  </a:cubicBezTo>
                  <a:cubicBezTo>
                    <a:pt x="49" y="159"/>
                    <a:pt x="48" y="162"/>
                    <a:pt x="49" y="166"/>
                  </a:cubicBezTo>
                  <a:cubicBezTo>
                    <a:pt x="50" y="169"/>
                    <a:pt x="54" y="170"/>
                    <a:pt x="57" y="168"/>
                  </a:cubicBezTo>
                  <a:cubicBezTo>
                    <a:pt x="72" y="160"/>
                    <a:pt x="87" y="155"/>
                    <a:pt x="102" y="153"/>
                  </a:cubicBezTo>
                  <a:cubicBezTo>
                    <a:pt x="117" y="150"/>
                    <a:pt x="132" y="151"/>
                    <a:pt x="148" y="154"/>
                  </a:cubicBezTo>
                  <a:close/>
                  <a:moveTo>
                    <a:pt x="148" y="123"/>
                  </a:moveTo>
                  <a:cubicBezTo>
                    <a:pt x="151" y="124"/>
                    <a:pt x="155" y="121"/>
                    <a:pt x="156" y="118"/>
                  </a:cubicBezTo>
                  <a:cubicBezTo>
                    <a:pt x="157" y="115"/>
                    <a:pt x="155" y="111"/>
                    <a:pt x="152" y="110"/>
                  </a:cubicBezTo>
                  <a:cubicBezTo>
                    <a:pt x="136" y="107"/>
                    <a:pt x="119" y="106"/>
                    <a:pt x="102" y="109"/>
                  </a:cubicBezTo>
                  <a:cubicBezTo>
                    <a:pt x="86" y="111"/>
                    <a:pt x="69" y="117"/>
                    <a:pt x="53" y="126"/>
                  </a:cubicBezTo>
                  <a:cubicBezTo>
                    <a:pt x="49" y="127"/>
                    <a:pt x="48" y="131"/>
                    <a:pt x="49" y="134"/>
                  </a:cubicBezTo>
                  <a:cubicBezTo>
                    <a:pt x="50" y="138"/>
                    <a:pt x="54" y="139"/>
                    <a:pt x="57" y="137"/>
                  </a:cubicBezTo>
                  <a:cubicBezTo>
                    <a:pt x="72" y="129"/>
                    <a:pt x="87" y="124"/>
                    <a:pt x="102" y="122"/>
                  </a:cubicBezTo>
                  <a:cubicBezTo>
                    <a:pt x="117" y="119"/>
                    <a:pt x="132" y="120"/>
                    <a:pt x="148" y="123"/>
                  </a:cubicBezTo>
                  <a:close/>
                  <a:moveTo>
                    <a:pt x="148" y="92"/>
                  </a:moveTo>
                  <a:cubicBezTo>
                    <a:pt x="132" y="89"/>
                    <a:pt x="117" y="89"/>
                    <a:pt x="102" y="91"/>
                  </a:cubicBezTo>
                  <a:cubicBezTo>
                    <a:pt x="87" y="93"/>
                    <a:pt x="72" y="99"/>
                    <a:pt x="57" y="106"/>
                  </a:cubicBezTo>
                  <a:cubicBezTo>
                    <a:pt x="54" y="108"/>
                    <a:pt x="50" y="107"/>
                    <a:pt x="49" y="104"/>
                  </a:cubicBezTo>
                  <a:cubicBezTo>
                    <a:pt x="48" y="101"/>
                    <a:pt x="49" y="97"/>
                    <a:pt x="53" y="95"/>
                  </a:cubicBezTo>
                  <a:cubicBezTo>
                    <a:pt x="69" y="87"/>
                    <a:pt x="86" y="81"/>
                    <a:pt x="102" y="78"/>
                  </a:cubicBezTo>
                  <a:cubicBezTo>
                    <a:pt x="119" y="76"/>
                    <a:pt x="136" y="76"/>
                    <a:pt x="152" y="80"/>
                  </a:cubicBezTo>
                  <a:cubicBezTo>
                    <a:pt x="155" y="80"/>
                    <a:pt x="157" y="84"/>
                    <a:pt x="156" y="87"/>
                  </a:cubicBezTo>
                  <a:cubicBezTo>
                    <a:pt x="155" y="91"/>
                    <a:pt x="151" y="93"/>
                    <a:pt x="148" y="92"/>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59" name="组合 58"/>
          <p:cNvGrpSpPr/>
          <p:nvPr/>
        </p:nvGrpSpPr>
        <p:grpSpPr>
          <a:xfrm>
            <a:off x="6863986" y="3392769"/>
            <a:ext cx="837640" cy="837749"/>
            <a:chOff x="5148064" y="2688592"/>
            <a:chExt cx="628312" cy="628312"/>
          </a:xfrm>
        </p:grpSpPr>
        <p:sp>
          <p:nvSpPr>
            <p:cNvPr id="77" name="矩形 76"/>
            <p:cNvSpPr/>
            <p:nvPr/>
          </p:nvSpPr>
          <p:spPr>
            <a:xfrm>
              <a:off x="5148064" y="2688592"/>
              <a:ext cx="628312" cy="62831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Freeform 16"/>
            <p:cNvSpPr>
              <a:spLocks noEditPoints="1"/>
            </p:cNvSpPr>
            <p:nvPr/>
          </p:nvSpPr>
          <p:spPr bwMode="auto">
            <a:xfrm>
              <a:off x="5225365" y="2752476"/>
              <a:ext cx="473711" cy="500545"/>
            </a:xfrm>
            <a:custGeom>
              <a:avLst/>
              <a:gdLst>
                <a:gd name="T0" fmla="*/ 255 w 366"/>
                <a:gd name="T1" fmla="*/ 65 h 387"/>
                <a:gd name="T2" fmla="*/ 257 w 366"/>
                <a:gd name="T3" fmla="*/ 100 h 387"/>
                <a:gd name="T4" fmla="*/ 243 w 366"/>
                <a:gd name="T5" fmla="*/ 88 h 387"/>
                <a:gd name="T6" fmla="*/ 120 w 366"/>
                <a:gd name="T7" fmla="*/ 88 h 387"/>
                <a:gd name="T8" fmla="*/ 107 w 366"/>
                <a:gd name="T9" fmla="*/ 100 h 387"/>
                <a:gd name="T10" fmla="*/ 109 w 366"/>
                <a:gd name="T11" fmla="*/ 65 h 387"/>
                <a:gd name="T12" fmla="*/ 348 w 366"/>
                <a:gd name="T13" fmla="*/ 242 h 387"/>
                <a:gd name="T14" fmla="*/ 331 w 366"/>
                <a:gd name="T15" fmla="*/ 214 h 387"/>
                <a:gd name="T16" fmla="*/ 305 w 366"/>
                <a:gd name="T17" fmla="*/ 245 h 387"/>
                <a:gd name="T18" fmla="*/ 298 w 366"/>
                <a:gd name="T19" fmla="*/ 261 h 387"/>
                <a:gd name="T20" fmla="*/ 293 w 366"/>
                <a:gd name="T21" fmla="*/ 278 h 387"/>
                <a:gd name="T22" fmla="*/ 290 w 366"/>
                <a:gd name="T23" fmla="*/ 290 h 387"/>
                <a:gd name="T24" fmla="*/ 310 w 366"/>
                <a:gd name="T25" fmla="*/ 234 h 387"/>
                <a:gd name="T26" fmla="*/ 34 w 366"/>
                <a:gd name="T27" fmla="*/ 232 h 387"/>
                <a:gd name="T28" fmla="*/ 55 w 366"/>
                <a:gd name="T29" fmla="*/ 234 h 387"/>
                <a:gd name="T30" fmla="*/ 62 w 366"/>
                <a:gd name="T31" fmla="*/ 249 h 387"/>
                <a:gd name="T32" fmla="*/ 68 w 366"/>
                <a:gd name="T33" fmla="*/ 265 h 387"/>
                <a:gd name="T34" fmla="*/ 73 w 366"/>
                <a:gd name="T35" fmla="*/ 280 h 387"/>
                <a:gd name="T36" fmla="*/ 0 w 366"/>
                <a:gd name="T37" fmla="*/ 264 h 387"/>
                <a:gd name="T38" fmla="*/ 64 w 366"/>
                <a:gd name="T39" fmla="*/ 146 h 387"/>
                <a:gd name="T40" fmla="*/ 96 w 366"/>
                <a:gd name="T41" fmla="*/ 150 h 387"/>
                <a:gd name="T42" fmla="*/ 89 w 366"/>
                <a:gd name="T43" fmla="*/ 130 h 387"/>
                <a:gd name="T44" fmla="*/ 98 w 366"/>
                <a:gd name="T45" fmla="*/ 126 h 387"/>
                <a:gd name="T46" fmla="*/ 182 w 366"/>
                <a:gd name="T47" fmla="*/ 196 h 387"/>
                <a:gd name="T48" fmla="*/ 266 w 366"/>
                <a:gd name="T49" fmla="*/ 125 h 387"/>
                <a:gd name="T50" fmla="*/ 276 w 366"/>
                <a:gd name="T51" fmla="*/ 130 h 387"/>
                <a:gd name="T52" fmla="*/ 269 w 366"/>
                <a:gd name="T53" fmla="*/ 150 h 387"/>
                <a:gd name="T54" fmla="*/ 301 w 366"/>
                <a:gd name="T55" fmla="*/ 146 h 387"/>
                <a:gd name="T56" fmla="*/ 318 w 366"/>
                <a:gd name="T57" fmla="*/ 220 h 387"/>
                <a:gd name="T58" fmla="*/ 301 w 366"/>
                <a:gd name="T59" fmla="*/ 226 h 387"/>
                <a:gd name="T60" fmla="*/ 212 w 366"/>
                <a:gd name="T61" fmla="*/ 360 h 387"/>
                <a:gd name="T62" fmla="*/ 310 w 366"/>
                <a:gd name="T63" fmla="*/ 316 h 387"/>
                <a:gd name="T64" fmla="*/ 207 w 366"/>
                <a:gd name="T65" fmla="*/ 380 h 387"/>
                <a:gd name="T66" fmla="*/ 195 w 366"/>
                <a:gd name="T67" fmla="*/ 385 h 387"/>
                <a:gd name="T68" fmla="*/ 48 w 366"/>
                <a:gd name="T69" fmla="*/ 334 h 387"/>
                <a:gd name="T70" fmla="*/ 65 w 366"/>
                <a:gd name="T71" fmla="*/ 311 h 387"/>
                <a:gd name="T72" fmla="*/ 154 w 366"/>
                <a:gd name="T73" fmla="*/ 207 h 387"/>
                <a:gd name="T74" fmla="*/ 61 w 366"/>
                <a:gd name="T75" fmla="*/ 218 h 387"/>
                <a:gd name="T76" fmla="*/ 48 w 366"/>
                <a:gd name="T77" fmla="*/ 144 h 387"/>
                <a:gd name="T78" fmla="*/ 292 w 366"/>
                <a:gd name="T79" fmla="*/ 194 h 387"/>
                <a:gd name="T80" fmla="*/ 223 w 366"/>
                <a:gd name="T81" fmla="*/ 221 h 387"/>
                <a:gd name="T82" fmla="*/ 182 w 366"/>
                <a:gd name="T83" fmla="*/ 370 h 387"/>
                <a:gd name="T84" fmla="*/ 183 w 366"/>
                <a:gd name="T85" fmla="*/ 214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66" h="387">
                  <a:moveTo>
                    <a:pt x="182" y="0"/>
                  </a:moveTo>
                  <a:cubicBezTo>
                    <a:pt x="203" y="0"/>
                    <a:pt x="222" y="10"/>
                    <a:pt x="235" y="26"/>
                  </a:cubicBezTo>
                  <a:cubicBezTo>
                    <a:pt x="244" y="37"/>
                    <a:pt x="251" y="50"/>
                    <a:pt x="255" y="65"/>
                  </a:cubicBezTo>
                  <a:cubicBezTo>
                    <a:pt x="260" y="64"/>
                    <a:pt x="267" y="63"/>
                    <a:pt x="269" y="68"/>
                  </a:cubicBezTo>
                  <a:cubicBezTo>
                    <a:pt x="273" y="77"/>
                    <a:pt x="271" y="97"/>
                    <a:pt x="265" y="99"/>
                  </a:cubicBezTo>
                  <a:cubicBezTo>
                    <a:pt x="263" y="100"/>
                    <a:pt x="260" y="100"/>
                    <a:pt x="257" y="100"/>
                  </a:cubicBezTo>
                  <a:cubicBezTo>
                    <a:pt x="256" y="105"/>
                    <a:pt x="255" y="110"/>
                    <a:pt x="254" y="115"/>
                  </a:cubicBezTo>
                  <a:cubicBezTo>
                    <a:pt x="248" y="116"/>
                    <a:pt x="243" y="117"/>
                    <a:pt x="238" y="118"/>
                  </a:cubicBezTo>
                  <a:cubicBezTo>
                    <a:pt x="241" y="109"/>
                    <a:pt x="243" y="99"/>
                    <a:pt x="243" y="88"/>
                  </a:cubicBezTo>
                  <a:cubicBezTo>
                    <a:pt x="243" y="75"/>
                    <a:pt x="240" y="63"/>
                    <a:pt x="235" y="52"/>
                  </a:cubicBezTo>
                  <a:cubicBezTo>
                    <a:pt x="194" y="85"/>
                    <a:pt x="140" y="61"/>
                    <a:pt x="127" y="55"/>
                  </a:cubicBezTo>
                  <a:cubicBezTo>
                    <a:pt x="122" y="65"/>
                    <a:pt x="120" y="76"/>
                    <a:pt x="120" y="88"/>
                  </a:cubicBezTo>
                  <a:cubicBezTo>
                    <a:pt x="120" y="99"/>
                    <a:pt x="122" y="109"/>
                    <a:pt x="125" y="118"/>
                  </a:cubicBezTo>
                  <a:cubicBezTo>
                    <a:pt x="120" y="117"/>
                    <a:pt x="115" y="116"/>
                    <a:pt x="109" y="115"/>
                  </a:cubicBezTo>
                  <a:cubicBezTo>
                    <a:pt x="108" y="110"/>
                    <a:pt x="107" y="105"/>
                    <a:pt x="107" y="100"/>
                  </a:cubicBezTo>
                  <a:cubicBezTo>
                    <a:pt x="103" y="100"/>
                    <a:pt x="100" y="100"/>
                    <a:pt x="98" y="99"/>
                  </a:cubicBezTo>
                  <a:cubicBezTo>
                    <a:pt x="92" y="97"/>
                    <a:pt x="91" y="77"/>
                    <a:pt x="94" y="68"/>
                  </a:cubicBezTo>
                  <a:cubicBezTo>
                    <a:pt x="96" y="63"/>
                    <a:pt x="103" y="64"/>
                    <a:pt x="109" y="65"/>
                  </a:cubicBezTo>
                  <a:cubicBezTo>
                    <a:pt x="112" y="50"/>
                    <a:pt x="119" y="37"/>
                    <a:pt x="128" y="26"/>
                  </a:cubicBezTo>
                  <a:cubicBezTo>
                    <a:pt x="141" y="10"/>
                    <a:pt x="160" y="0"/>
                    <a:pt x="182" y="0"/>
                  </a:cubicBezTo>
                  <a:close/>
                  <a:moveTo>
                    <a:pt x="348" y="242"/>
                  </a:moveTo>
                  <a:cubicBezTo>
                    <a:pt x="336" y="237"/>
                    <a:pt x="336" y="237"/>
                    <a:pt x="336" y="237"/>
                  </a:cubicBezTo>
                  <a:cubicBezTo>
                    <a:pt x="331" y="232"/>
                    <a:pt x="331" y="232"/>
                    <a:pt x="331" y="232"/>
                  </a:cubicBezTo>
                  <a:cubicBezTo>
                    <a:pt x="331" y="214"/>
                    <a:pt x="331" y="214"/>
                    <a:pt x="331" y="214"/>
                  </a:cubicBezTo>
                  <a:cubicBezTo>
                    <a:pt x="341" y="219"/>
                    <a:pt x="345" y="229"/>
                    <a:pt x="348" y="242"/>
                  </a:cubicBezTo>
                  <a:close/>
                  <a:moveTo>
                    <a:pt x="310" y="234"/>
                  </a:moveTo>
                  <a:cubicBezTo>
                    <a:pt x="308" y="238"/>
                    <a:pt x="306" y="241"/>
                    <a:pt x="305" y="245"/>
                  </a:cubicBezTo>
                  <a:cubicBezTo>
                    <a:pt x="325" y="258"/>
                    <a:pt x="325" y="258"/>
                    <a:pt x="325" y="258"/>
                  </a:cubicBezTo>
                  <a:cubicBezTo>
                    <a:pt x="303" y="249"/>
                    <a:pt x="303" y="249"/>
                    <a:pt x="303" y="249"/>
                  </a:cubicBezTo>
                  <a:cubicBezTo>
                    <a:pt x="301" y="253"/>
                    <a:pt x="300" y="257"/>
                    <a:pt x="298" y="261"/>
                  </a:cubicBezTo>
                  <a:cubicBezTo>
                    <a:pt x="318" y="273"/>
                    <a:pt x="318" y="273"/>
                    <a:pt x="318" y="273"/>
                  </a:cubicBezTo>
                  <a:cubicBezTo>
                    <a:pt x="297" y="265"/>
                    <a:pt x="297" y="265"/>
                    <a:pt x="297" y="265"/>
                  </a:cubicBezTo>
                  <a:cubicBezTo>
                    <a:pt x="296" y="269"/>
                    <a:pt x="294" y="273"/>
                    <a:pt x="293" y="278"/>
                  </a:cubicBezTo>
                  <a:cubicBezTo>
                    <a:pt x="311" y="287"/>
                    <a:pt x="311" y="287"/>
                    <a:pt x="311" y="287"/>
                  </a:cubicBezTo>
                  <a:cubicBezTo>
                    <a:pt x="292" y="280"/>
                    <a:pt x="292" y="280"/>
                    <a:pt x="292" y="280"/>
                  </a:cubicBezTo>
                  <a:cubicBezTo>
                    <a:pt x="292" y="283"/>
                    <a:pt x="291" y="287"/>
                    <a:pt x="290" y="290"/>
                  </a:cubicBezTo>
                  <a:cubicBezTo>
                    <a:pt x="294" y="293"/>
                    <a:pt x="323" y="311"/>
                    <a:pt x="337" y="306"/>
                  </a:cubicBezTo>
                  <a:cubicBezTo>
                    <a:pt x="350" y="301"/>
                    <a:pt x="364" y="281"/>
                    <a:pt x="365" y="264"/>
                  </a:cubicBezTo>
                  <a:cubicBezTo>
                    <a:pt x="366" y="246"/>
                    <a:pt x="320" y="235"/>
                    <a:pt x="310" y="234"/>
                  </a:cubicBezTo>
                  <a:close/>
                  <a:moveTo>
                    <a:pt x="18" y="242"/>
                  </a:moveTo>
                  <a:cubicBezTo>
                    <a:pt x="29" y="237"/>
                    <a:pt x="29" y="237"/>
                    <a:pt x="29" y="237"/>
                  </a:cubicBezTo>
                  <a:cubicBezTo>
                    <a:pt x="34" y="232"/>
                    <a:pt x="34" y="232"/>
                    <a:pt x="34" y="232"/>
                  </a:cubicBezTo>
                  <a:cubicBezTo>
                    <a:pt x="35" y="214"/>
                    <a:pt x="35" y="214"/>
                    <a:pt x="35" y="214"/>
                  </a:cubicBezTo>
                  <a:cubicBezTo>
                    <a:pt x="24" y="219"/>
                    <a:pt x="20" y="229"/>
                    <a:pt x="18" y="242"/>
                  </a:cubicBezTo>
                  <a:close/>
                  <a:moveTo>
                    <a:pt x="55" y="234"/>
                  </a:moveTo>
                  <a:cubicBezTo>
                    <a:pt x="57" y="238"/>
                    <a:pt x="59" y="241"/>
                    <a:pt x="60" y="245"/>
                  </a:cubicBezTo>
                  <a:cubicBezTo>
                    <a:pt x="40" y="258"/>
                    <a:pt x="40" y="258"/>
                    <a:pt x="40" y="258"/>
                  </a:cubicBezTo>
                  <a:cubicBezTo>
                    <a:pt x="62" y="249"/>
                    <a:pt x="62" y="249"/>
                    <a:pt x="62" y="249"/>
                  </a:cubicBezTo>
                  <a:cubicBezTo>
                    <a:pt x="64" y="253"/>
                    <a:pt x="65" y="257"/>
                    <a:pt x="67" y="261"/>
                  </a:cubicBezTo>
                  <a:cubicBezTo>
                    <a:pt x="47" y="273"/>
                    <a:pt x="47" y="273"/>
                    <a:pt x="47" y="273"/>
                  </a:cubicBezTo>
                  <a:cubicBezTo>
                    <a:pt x="68" y="265"/>
                    <a:pt x="68" y="265"/>
                    <a:pt x="68" y="265"/>
                  </a:cubicBezTo>
                  <a:cubicBezTo>
                    <a:pt x="70" y="269"/>
                    <a:pt x="71" y="273"/>
                    <a:pt x="72" y="278"/>
                  </a:cubicBezTo>
                  <a:cubicBezTo>
                    <a:pt x="55" y="287"/>
                    <a:pt x="55" y="287"/>
                    <a:pt x="55" y="287"/>
                  </a:cubicBezTo>
                  <a:cubicBezTo>
                    <a:pt x="73" y="280"/>
                    <a:pt x="73" y="280"/>
                    <a:pt x="73" y="280"/>
                  </a:cubicBezTo>
                  <a:cubicBezTo>
                    <a:pt x="74" y="283"/>
                    <a:pt x="74" y="287"/>
                    <a:pt x="75" y="290"/>
                  </a:cubicBezTo>
                  <a:cubicBezTo>
                    <a:pt x="71" y="293"/>
                    <a:pt x="42" y="311"/>
                    <a:pt x="29" y="306"/>
                  </a:cubicBezTo>
                  <a:cubicBezTo>
                    <a:pt x="15" y="301"/>
                    <a:pt x="1" y="281"/>
                    <a:pt x="0" y="264"/>
                  </a:cubicBezTo>
                  <a:cubicBezTo>
                    <a:pt x="0" y="246"/>
                    <a:pt x="45" y="235"/>
                    <a:pt x="55" y="234"/>
                  </a:cubicBezTo>
                  <a:close/>
                  <a:moveTo>
                    <a:pt x="91" y="162"/>
                  </a:moveTo>
                  <a:cubicBezTo>
                    <a:pt x="64" y="146"/>
                    <a:pt x="64" y="146"/>
                    <a:pt x="64" y="146"/>
                  </a:cubicBezTo>
                  <a:cubicBezTo>
                    <a:pt x="61" y="145"/>
                    <a:pt x="59" y="141"/>
                    <a:pt x="61" y="138"/>
                  </a:cubicBezTo>
                  <a:cubicBezTo>
                    <a:pt x="63" y="135"/>
                    <a:pt x="67" y="134"/>
                    <a:pt x="70" y="135"/>
                  </a:cubicBezTo>
                  <a:cubicBezTo>
                    <a:pt x="96" y="150"/>
                    <a:pt x="96" y="150"/>
                    <a:pt x="96" y="150"/>
                  </a:cubicBezTo>
                  <a:cubicBezTo>
                    <a:pt x="82" y="140"/>
                    <a:pt x="82" y="140"/>
                    <a:pt x="82" y="140"/>
                  </a:cubicBezTo>
                  <a:cubicBezTo>
                    <a:pt x="79" y="138"/>
                    <a:pt x="78" y="134"/>
                    <a:pt x="80" y="131"/>
                  </a:cubicBezTo>
                  <a:cubicBezTo>
                    <a:pt x="82" y="128"/>
                    <a:pt x="86" y="128"/>
                    <a:pt x="89" y="130"/>
                  </a:cubicBezTo>
                  <a:cubicBezTo>
                    <a:pt x="108" y="143"/>
                    <a:pt x="108" y="143"/>
                    <a:pt x="108" y="143"/>
                  </a:cubicBezTo>
                  <a:cubicBezTo>
                    <a:pt x="99" y="134"/>
                    <a:pt x="99" y="134"/>
                    <a:pt x="99" y="134"/>
                  </a:cubicBezTo>
                  <a:cubicBezTo>
                    <a:pt x="96" y="132"/>
                    <a:pt x="96" y="128"/>
                    <a:pt x="98" y="126"/>
                  </a:cubicBezTo>
                  <a:cubicBezTo>
                    <a:pt x="101" y="123"/>
                    <a:pt x="105" y="123"/>
                    <a:pt x="107" y="125"/>
                  </a:cubicBezTo>
                  <a:cubicBezTo>
                    <a:pt x="182" y="195"/>
                    <a:pt x="182" y="195"/>
                    <a:pt x="182" y="195"/>
                  </a:cubicBezTo>
                  <a:cubicBezTo>
                    <a:pt x="182" y="195"/>
                    <a:pt x="182" y="195"/>
                    <a:pt x="182" y="196"/>
                  </a:cubicBezTo>
                  <a:cubicBezTo>
                    <a:pt x="182" y="195"/>
                    <a:pt x="183" y="195"/>
                    <a:pt x="183" y="195"/>
                  </a:cubicBezTo>
                  <a:cubicBezTo>
                    <a:pt x="257" y="125"/>
                    <a:pt x="257" y="125"/>
                    <a:pt x="257" y="125"/>
                  </a:cubicBezTo>
                  <a:cubicBezTo>
                    <a:pt x="260" y="123"/>
                    <a:pt x="264" y="123"/>
                    <a:pt x="266" y="125"/>
                  </a:cubicBezTo>
                  <a:cubicBezTo>
                    <a:pt x="268" y="128"/>
                    <a:pt x="268" y="132"/>
                    <a:pt x="266" y="134"/>
                  </a:cubicBezTo>
                  <a:cubicBezTo>
                    <a:pt x="257" y="143"/>
                    <a:pt x="257" y="143"/>
                    <a:pt x="257" y="143"/>
                  </a:cubicBezTo>
                  <a:cubicBezTo>
                    <a:pt x="276" y="130"/>
                    <a:pt x="276" y="130"/>
                    <a:pt x="276" y="130"/>
                  </a:cubicBezTo>
                  <a:cubicBezTo>
                    <a:pt x="278" y="128"/>
                    <a:pt x="282" y="128"/>
                    <a:pt x="284" y="131"/>
                  </a:cubicBezTo>
                  <a:cubicBezTo>
                    <a:pt x="286" y="134"/>
                    <a:pt x="286" y="138"/>
                    <a:pt x="283" y="140"/>
                  </a:cubicBezTo>
                  <a:cubicBezTo>
                    <a:pt x="269" y="150"/>
                    <a:pt x="269" y="150"/>
                    <a:pt x="269" y="150"/>
                  </a:cubicBezTo>
                  <a:cubicBezTo>
                    <a:pt x="295" y="135"/>
                    <a:pt x="295" y="135"/>
                    <a:pt x="295" y="135"/>
                  </a:cubicBezTo>
                  <a:cubicBezTo>
                    <a:pt x="298" y="134"/>
                    <a:pt x="302" y="135"/>
                    <a:pt x="303" y="138"/>
                  </a:cubicBezTo>
                  <a:cubicBezTo>
                    <a:pt x="305" y="141"/>
                    <a:pt x="304" y="145"/>
                    <a:pt x="301" y="146"/>
                  </a:cubicBezTo>
                  <a:cubicBezTo>
                    <a:pt x="268" y="165"/>
                    <a:pt x="268" y="165"/>
                    <a:pt x="268" y="165"/>
                  </a:cubicBezTo>
                  <a:cubicBezTo>
                    <a:pt x="318" y="144"/>
                    <a:pt x="318" y="144"/>
                    <a:pt x="318" y="144"/>
                  </a:cubicBezTo>
                  <a:cubicBezTo>
                    <a:pt x="318" y="220"/>
                    <a:pt x="318" y="220"/>
                    <a:pt x="318" y="220"/>
                  </a:cubicBezTo>
                  <a:cubicBezTo>
                    <a:pt x="317" y="220"/>
                    <a:pt x="316" y="220"/>
                    <a:pt x="315" y="220"/>
                  </a:cubicBezTo>
                  <a:cubicBezTo>
                    <a:pt x="305" y="218"/>
                    <a:pt x="305" y="218"/>
                    <a:pt x="305" y="218"/>
                  </a:cubicBezTo>
                  <a:cubicBezTo>
                    <a:pt x="301" y="226"/>
                    <a:pt x="301" y="226"/>
                    <a:pt x="301" y="226"/>
                  </a:cubicBezTo>
                  <a:cubicBezTo>
                    <a:pt x="301" y="170"/>
                    <a:pt x="301" y="170"/>
                    <a:pt x="301" y="170"/>
                  </a:cubicBezTo>
                  <a:cubicBezTo>
                    <a:pt x="212" y="207"/>
                    <a:pt x="212" y="207"/>
                    <a:pt x="212" y="207"/>
                  </a:cubicBezTo>
                  <a:cubicBezTo>
                    <a:pt x="212" y="360"/>
                    <a:pt x="212" y="360"/>
                    <a:pt x="212" y="360"/>
                  </a:cubicBezTo>
                  <a:cubicBezTo>
                    <a:pt x="301" y="322"/>
                    <a:pt x="301" y="322"/>
                    <a:pt x="301" y="322"/>
                  </a:cubicBezTo>
                  <a:cubicBezTo>
                    <a:pt x="301" y="311"/>
                    <a:pt x="301" y="311"/>
                    <a:pt x="301" y="311"/>
                  </a:cubicBezTo>
                  <a:cubicBezTo>
                    <a:pt x="304" y="313"/>
                    <a:pt x="307" y="314"/>
                    <a:pt x="310" y="316"/>
                  </a:cubicBezTo>
                  <a:cubicBezTo>
                    <a:pt x="313" y="317"/>
                    <a:pt x="315" y="318"/>
                    <a:pt x="318" y="318"/>
                  </a:cubicBezTo>
                  <a:cubicBezTo>
                    <a:pt x="318" y="334"/>
                    <a:pt x="318" y="334"/>
                    <a:pt x="318" y="334"/>
                  </a:cubicBezTo>
                  <a:cubicBezTo>
                    <a:pt x="207" y="380"/>
                    <a:pt x="207" y="380"/>
                    <a:pt x="207" y="380"/>
                  </a:cubicBezTo>
                  <a:cubicBezTo>
                    <a:pt x="205" y="382"/>
                    <a:pt x="202" y="383"/>
                    <a:pt x="200" y="384"/>
                  </a:cubicBezTo>
                  <a:cubicBezTo>
                    <a:pt x="195" y="385"/>
                    <a:pt x="195" y="385"/>
                    <a:pt x="195" y="385"/>
                  </a:cubicBezTo>
                  <a:cubicBezTo>
                    <a:pt x="195" y="385"/>
                    <a:pt x="195" y="385"/>
                    <a:pt x="195" y="385"/>
                  </a:cubicBezTo>
                  <a:cubicBezTo>
                    <a:pt x="191" y="386"/>
                    <a:pt x="187" y="387"/>
                    <a:pt x="183" y="387"/>
                  </a:cubicBezTo>
                  <a:cubicBezTo>
                    <a:pt x="174" y="387"/>
                    <a:pt x="166" y="385"/>
                    <a:pt x="159" y="380"/>
                  </a:cubicBezTo>
                  <a:cubicBezTo>
                    <a:pt x="48" y="334"/>
                    <a:pt x="48" y="334"/>
                    <a:pt x="48" y="334"/>
                  </a:cubicBezTo>
                  <a:cubicBezTo>
                    <a:pt x="48" y="318"/>
                    <a:pt x="48" y="318"/>
                    <a:pt x="48" y="318"/>
                  </a:cubicBezTo>
                  <a:cubicBezTo>
                    <a:pt x="51" y="318"/>
                    <a:pt x="53" y="317"/>
                    <a:pt x="56" y="316"/>
                  </a:cubicBezTo>
                  <a:cubicBezTo>
                    <a:pt x="59" y="314"/>
                    <a:pt x="62" y="313"/>
                    <a:pt x="65" y="311"/>
                  </a:cubicBezTo>
                  <a:cubicBezTo>
                    <a:pt x="65" y="322"/>
                    <a:pt x="65" y="322"/>
                    <a:pt x="65" y="322"/>
                  </a:cubicBezTo>
                  <a:cubicBezTo>
                    <a:pt x="154" y="360"/>
                    <a:pt x="154" y="360"/>
                    <a:pt x="154" y="360"/>
                  </a:cubicBezTo>
                  <a:cubicBezTo>
                    <a:pt x="154" y="207"/>
                    <a:pt x="154" y="207"/>
                    <a:pt x="154" y="207"/>
                  </a:cubicBezTo>
                  <a:cubicBezTo>
                    <a:pt x="65" y="170"/>
                    <a:pt x="65" y="170"/>
                    <a:pt x="65" y="170"/>
                  </a:cubicBezTo>
                  <a:cubicBezTo>
                    <a:pt x="65" y="226"/>
                    <a:pt x="65" y="226"/>
                    <a:pt x="65" y="226"/>
                  </a:cubicBezTo>
                  <a:cubicBezTo>
                    <a:pt x="61" y="218"/>
                    <a:pt x="61" y="218"/>
                    <a:pt x="61" y="218"/>
                  </a:cubicBezTo>
                  <a:cubicBezTo>
                    <a:pt x="51" y="220"/>
                    <a:pt x="51" y="220"/>
                    <a:pt x="51" y="220"/>
                  </a:cubicBezTo>
                  <a:cubicBezTo>
                    <a:pt x="50" y="220"/>
                    <a:pt x="49" y="220"/>
                    <a:pt x="48" y="220"/>
                  </a:cubicBezTo>
                  <a:cubicBezTo>
                    <a:pt x="48" y="144"/>
                    <a:pt x="48" y="144"/>
                    <a:pt x="48" y="144"/>
                  </a:cubicBezTo>
                  <a:cubicBezTo>
                    <a:pt x="91" y="162"/>
                    <a:pt x="91" y="162"/>
                    <a:pt x="91" y="162"/>
                  </a:cubicBezTo>
                  <a:close/>
                  <a:moveTo>
                    <a:pt x="223" y="221"/>
                  </a:moveTo>
                  <a:cubicBezTo>
                    <a:pt x="292" y="194"/>
                    <a:pt x="292" y="194"/>
                    <a:pt x="292" y="194"/>
                  </a:cubicBezTo>
                  <a:cubicBezTo>
                    <a:pt x="292" y="222"/>
                    <a:pt x="292" y="222"/>
                    <a:pt x="292" y="222"/>
                  </a:cubicBezTo>
                  <a:cubicBezTo>
                    <a:pt x="223" y="249"/>
                    <a:pt x="223" y="249"/>
                    <a:pt x="223" y="249"/>
                  </a:cubicBezTo>
                  <a:cubicBezTo>
                    <a:pt x="223" y="221"/>
                    <a:pt x="223" y="221"/>
                    <a:pt x="223" y="221"/>
                  </a:cubicBezTo>
                  <a:close/>
                  <a:moveTo>
                    <a:pt x="171" y="213"/>
                  </a:moveTo>
                  <a:cubicBezTo>
                    <a:pt x="171" y="368"/>
                    <a:pt x="171" y="368"/>
                    <a:pt x="171" y="368"/>
                  </a:cubicBezTo>
                  <a:cubicBezTo>
                    <a:pt x="175" y="369"/>
                    <a:pt x="179" y="370"/>
                    <a:pt x="182" y="370"/>
                  </a:cubicBezTo>
                  <a:cubicBezTo>
                    <a:pt x="187" y="370"/>
                    <a:pt x="191" y="369"/>
                    <a:pt x="195" y="367"/>
                  </a:cubicBezTo>
                  <a:cubicBezTo>
                    <a:pt x="195" y="213"/>
                    <a:pt x="195" y="213"/>
                    <a:pt x="195" y="213"/>
                  </a:cubicBezTo>
                  <a:cubicBezTo>
                    <a:pt x="191" y="214"/>
                    <a:pt x="187" y="214"/>
                    <a:pt x="183" y="214"/>
                  </a:cubicBezTo>
                  <a:cubicBezTo>
                    <a:pt x="179" y="214"/>
                    <a:pt x="175" y="214"/>
                    <a:pt x="171" y="21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60" name="组合 59"/>
          <p:cNvGrpSpPr/>
          <p:nvPr/>
        </p:nvGrpSpPr>
        <p:grpSpPr>
          <a:xfrm>
            <a:off x="6863985" y="4355820"/>
            <a:ext cx="837640" cy="837749"/>
            <a:chOff x="5148063" y="3410880"/>
            <a:chExt cx="628312" cy="628312"/>
          </a:xfrm>
        </p:grpSpPr>
        <p:sp>
          <p:nvSpPr>
            <p:cNvPr id="81" name="矩形 80"/>
            <p:cNvSpPr/>
            <p:nvPr/>
          </p:nvSpPr>
          <p:spPr>
            <a:xfrm>
              <a:off x="5148063" y="3410880"/>
              <a:ext cx="628312" cy="6283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Freeform 21"/>
            <p:cNvSpPr>
              <a:spLocks noEditPoints="1"/>
            </p:cNvSpPr>
            <p:nvPr/>
          </p:nvSpPr>
          <p:spPr bwMode="auto">
            <a:xfrm>
              <a:off x="5225365" y="3546224"/>
              <a:ext cx="455563" cy="357624"/>
            </a:xfrm>
            <a:custGeom>
              <a:avLst/>
              <a:gdLst>
                <a:gd name="T0" fmla="*/ 186 w 390"/>
                <a:gd name="T1" fmla="*/ 267 h 306"/>
                <a:gd name="T2" fmla="*/ 187 w 390"/>
                <a:gd name="T3" fmla="*/ 305 h 306"/>
                <a:gd name="T4" fmla="*/ 154 w 390"/>
                <a:gd name="T5" fmla="*/ 287 h 306"/>
                <a:gd name="T6" fmla="*/ 137 w 390"/>
                <a:gd name="T7" fmla="*/ 208 h 306"/>
                <a:gd name="T8" fmla="*/ 124 w 390"/>
                <a:gd name="T9" fmla="*/ 266 h 306"/>
                <a:gd name="T10" fmla="*/ 108 w 390"/>
                <a:gd name="T11" fmla="*/ 190 h 306"/>
                <a:gd name="T12" fmla="*/ 42 w 390"/>
                <a:gd name="T13" fmla="*/ 210 h 306"/>
                <a:gd name="T14" fmla="*/ 25 w 390"/>
                <a:gd name="T15" fmla="*/ 135 h 306"/>
                <a:gd name="T16" fmla="*/ 11 w 390"/>
                <a:gd name="T17" fmla="*/ 188 h 306"/>
                <a:gd name="T18" fmla="*/ 0 w 390"/>
                <a:gd name="T19" fmla="*/ 154 h 306"/>
                <a:gd name="T20" fmla="*/ 20 w 390"/>
                <a:gd name="T21" fmla="*/ 116 h 306"/>
                <a:gd name="T22" fmla="*/ 189 w 390"/>
                <a:gd name="T23" fmla="*/ 229 h 306"/>
                <a:gd name="T24" fmla="*/ 192 w 390"/>
                <a:gd name="T25" fmla="*/ 240 h 306"/>
                <a:gd name="T26" fmla="*/ 121 w 390"/>
                <a:gd name="T27" fmla="*/ 87 h 306"/>
                <a:gd name="T28" fmla="*/ 131 w 390"/>
                <a:gd name="T29" fmla="*/ 125 h 306"/>
                <a:gd name="T30" fmla="*/ 198 w 390"/>
                <a:gd name="T31" fmla="*/ 115 h 306"/>
                <a:gd name="T32" fmla="*/ 188 w 390"/>
                <a:gd name="T33" fmla="*/ 77 h 306"/>
                <a:gd name="T34" fmla="*/ 327 w 390"/>
                <a:gd name="T35" fmla="*/ 54 h 306"/>
                <a:gd name="T36" fmla="*/ 298 w 390"/>
                <a:gd name="T37" fmla="*/ 5 h 306"/>
                <a:gd name="T38" fmla="*/ 327 w 390"/>
                <a:gd name="T39" fmla="*/ 54 h 306"/>
                <a:gd name="T40" fmla="*/ 126 w 390"/>
                <a:gd name="T41" fmla="*/ 0 h 306"/>
                <a:gd name="T42" fmla="*/ 140 w 390"/>
                <a:gd name="T43" fmla="*/ 54 h 306"/>
                <a:gd name="T44" fmla="*/ 305 w 390"/>
                <a:gd name="T45" fmla="*/ 77 h 306"/>
                <a:gd name="T46" fmla="*/ 238 w 390"/>
                <a:gd name="T47" fmla="*/ 87 h 306"/>
                <a:gd name="T48" fmla="*/ 248 w 390"/>
                <a:gd name="T49" fmla="*/ 125 h 306"/>
                <a:gd name="T50" fmla="*/ 315 w 390"/>
                <a:gd name="T51" fmla="*/ 115 h 306"/>
                <a:gd name="T52" fmla="*/ 305 w 390"/>
                <a:gd name="T53" fmla="*/ 77 h 306"/>
                <a:gd name="T54" fmla="*/ 209 w 390"/>
                <a:gd name="T55" fmla="*/ 62 h 306"/>
                <a:gd name="T56" fmla="*/ 201 w 390"/>
                <a:gd name="T57" fmla="*/ 62 h 306"/>
                <a:gd name="T58" fmla="*/ 107 w 390"/>
                <a:gd name="T59" fmla="*/ 121 h 306"/>
                <a:gd name="T60" fmla="*/ 192 w 390"/>
                <a:gd name="T61" fmla="*/ 140 h 306"/>
                <a:gd name="T62" fmla="*/ 225 w 390"/>
                <a:gd name="T63" fmla="*/ 121 h 306"/>
                <a:gd name="T64" fmla="*/ 309 w 390"/>
                <a:gd name="T65" fmla="*/ 140 h 306"/>
                <a:gd name="T66" fmla="*/ 329 w 390"/>
                <a:gd name="T67" fmla="*/ 62 h 306"/>
                <a:gd name="T68" fmla="*/ 227 w 390"/>
                <a:gd name="T69" fmla="*/ 62 h 306"/>
                <a:gd name="T70" fmla="*/ 209 w 390"/>
                <a:gd name="T71" fmla="*/ 62 h 306"/>
                <a:gd name="T72" fmla="*/ 196 w 390"/>
                <a:gd name="T73" fmla="*/ 294 h 306"/>
                <a:gd name="T74" fmla="*/ 376 w 390"/>
                <a:gd name="T75" fmla="*/ 219 h 306"/>
                <a:gd name="T76" fmla="*/ 384 w 390"/>
                <a:gd name="T77" fmla="*/ 235 h 306"/>
                <a:gd name="T78" fmla="*/ 200 w 390"/>
                <a:gd name="T79" fmla="*/ 257 h 306"/>
                <a:gd name="T80" fmla="*/ 378 w 390"/>
                <a:gd name="T81" fmla="*/ 191 h 306"/>
                <a:gd name="T82" fmla="*/ 198 w 390"/>
                <a:gd name="T83" fmla="*/ 252 h 306"/>
                <a:gd name="T84" fmla="*/ 200 w 390"/>
                <a:gd name="T85" fmla="*/ 257 h 306"/>
                <a:gd name="T86" fmla="*/ 203 w 390"/>
                <a:gd name="T87" fmla="*/ 222 h 306"/>
                <a:gd name="T88" fmla="*/ 375 w 390"/>
                <a:gd name="T89" fmla="*/ 163 h 306"/>
                <a:gd name="T90" fmla="*/ 376 w 390"/>
                <a:gd name="T91" fmla="*/ 147 h 306"/>
                <a:gd name="T92" fmla="*/ 340 w 390"/>
                <a:gd name="T93" fmla="*/ 126 h 306"/>
                <a:gd name="T94" fmla="*/ 351 w 390"/>
                <a:gd name="T95" fmla="*/ 152 h 306"/>
                <a:gd name="T96" fmla="*/ 122 w 390"/>
                <a:gd name="T97" fmla="*/ 152 h 306"/>
                <a:gd name="T98" fmla="*/ 121 w 390"/>
                <a:gd name="T99" fmla="*/ 152 h 306"/>
                <a:gd name="T100" fmla="*/ 95 w 390"/>
                <a:gd name="T101" fmla="*/ 90 h 306"/>
                <a:gd name="T102" fmla="*/ 28 w 390"/>
                <a:gd name="T103" fmla="*/ 94 h 306"/>
                <a:gd name="T104" fmla="*/ 26 w 390"/>
                <a:gd name="T105" fmla="*/ 110 h 306"/>
                <a:gd name="T106" fmla="*/ 194 w 390"/>
                <a:gd name="T107" fmla="*/ 222 h 306"/>
                <a:gd name="T108" fmla="*/ 197 w 390"/>
                <a:gd name="T109" fmla="*/ 36 h 306"/>
                <a:gd name="T110" fmla="*/ 227 w 390"/>
                <a:gd name="T111" fmla="*/ 50 h 306"/>
                <a:gd name="T112" fmla="*/ 183 w 390"/>
                <a:gd name="T113" fmla="*/ 50 h 306"/>
                <a:gd name="T114" fmla="*/ 156 w 390"/>
                <a:gd name="T115" fmla="*/ 50 h 306"/>
                <a:gd name="T116" fmla="*/ 303 w 390"/>
                <a:gd name="T117" fmla="*/ 100 h 306"/>
                <a:gd name="T118" fmla="*/ 300 w 390"/>
                <a:gd name="T119" fmla="*/ 113 h 306"/>
                <a:gd name="T120" fmla="*/ 254 w 390"/>
                <a:gd name="T121" fmla="*/ 89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90" h="306">
                  <a:moveTo>
                    <a:pt x="192" y="240"/>
                  </a:moveTo>
                  <a:cubicBezTo>
                    <a:pt x="187" y="249"/>
                    <a:pt x="185" y="258"/>
                    <a:pt x="186" y="267"/>
                  </a:cubicBezTo>
                  <a:cubicBezTo>
                    <a:pt x="186" y="275"/>
                    <a:pt x="189" y="284"/>
                    <a:pt x="192" y="293"/>
                  </a:cubicBezTo>
                  <a:cubicBezTo>
                    <a:pt x="194" y="298"/>
                    <a:pt x="192" y="303"/>
                    <a:pt x="187" y="305"/>
                  </a:cubicBezTo>
                  <a:cubicBezTo>
                    <a:pt x="184" y="306"/>
                    <a:pt x="181" y="305"/>
                    <a:pt x="178" y="304"/>
                  </a:cubicBezTo>
                  <a:cubicBezTo>
                    <a:pt x="154" y="287"/>
                    <a:pt x="154" y="287"/>
                    <a:pt x="154" y="287"/>
                  </a:cubicBezTo>
                  <a:cubicBezTo>
                    <a:pt x="148" y="263"/>
                    <a:pt x="147" y="241"/>
                    <a:pt x="155" y="220"/>
                  </a:cubicBezTo>
                  <a:cubicBezTo>
                    <a:pt x="137" y="208"/>
                    <a:pt x="137" y="208"/>
                    <a:pt x="137" y="208"/>
                  </a:cubicBezTo>
                  <a:cubicBezTo>
                    <a:pt x="125" y="229"/>
                    <a:pt x="127" y="257"/>
                    <a:pt x="132" y="272"/>
                  </a:cubicBezTo>
                  <a:cubicBezTo>
                    <a:pt x="124" y="266"/>
                    <a:pt x="124" y="266"/>
                    <a:pt x="124" y="266"/>
                  </a:cubicBezTo>
                  <a:cubicBezTo>
                    <a:pt x="116" y="251"/>
                    <a:pt x="118" y="224"/>
                    <a:pt x="126" y="201"/>
                  </a:cubicBezTo>
                  <a:cubicBezTo>
                    <a:pt x="108" y="190"/>
                    <a:pt x="108" y="190"/>
                    <a:pt x="108" y="190"/>
                  </a:cubicBezTo>
                  <a:cubicBezTo>
                    <a:pt x="96" y="216"/>
                    <a:pt x="98" y="238"/>
                    <a:pt x="103" y="252"/>
                  </a:cubicBezTo>
                  <a:cubicBezTo>
                    <a:pt x="42" y="210"/>
                    <a:pt x="42" y="210"/>
                    <a:pt x="42" y="210"/>
                  </a:cubicBezTo>
                  <a:cubicBezTo>
                    <a:pt x="37" y="187"/>
                    <a:pt x="36" y="166"/>
                    <a:pt x="44" y="147"/>
                  </a:cubicBezTo>
                  <a:cubicBezTo>
                    <a:pt x="25" y="135"/>
                    <a:pt x="25" y="135"/>
                    <a:pt x="25" y="135"/>
                  </a:cubicBezTo>
                  <a:cubicBezTo>
                    <a:pt x="12" y="162"/>
                    <a:pt x="20" y="185"/>
                    <a:pt x="27" y="199"/>
                  </a:cubicBezTo>
                  <a:cubicBezTo>
                    <a:pt x="11" y="188"/>
                    <a:pt x="11" y="188"/>
                    <a:pt x="11" y="188"/>
                  </a:cubicBezTo>
                  <a:cubicBezTo>
                    <a:pt x="10" y="187"/>
                    <a:pt x="9" y="186"/>
                    <a:pt x="8" y="184"/>
                  </a:cubicBezTo>
                  <a:cubicBezTo>
                    <a:pt x="4" y="175"/>
                    <a:pt x="1" y="165"/>
                    <a:pt x="0" y="154"/>
                  </a:cubicBezTo>
                  <a:cubicBezTo>
                    <a:pt x="0" y="143"/>
                    <a:pt x="2" y="132"/>
                    <a:pt x="8" y="120"/>
                  </a:cubicBezTo>
                  <a:cubicBezTo>
                    <a:pt x="10" y="115"/>
                    <a:pt x="15" y="113"/>
                    <a:pt x="20" y="116"/>
                  </a:cubicBezTo>
                  <a:cubicBezTo>
                    <a:pt x="20" y="116"/>
                    <a:pt x="21" y="116"/>
                    <a:pt x="21" y="116"/>
                  </a:cubicBezTo>
                  <a:cubicBezTo>
                    <a:pt x="189" y="229"/>
                    <a:pt x="189" y="229"/>
                    <a:pt x="189" y="229"/>
                  </a:cubicBezTo>
                  <a:cubicBezTo>
                    <a:pt x="192" y="231"/>
                    <a:pt x="194" y="236"/>
                    <a:pt x="192" y="240"/>
                  </a:cubicBezTo>
                  <a:cubicBezTo>
                    <a:pt x="192" y="240"/>
                    <a:pt x="192" y="240"/>
                    <a:pt x="192" y="240"/>
                  </a:cubicBezTo>
                  <a:close/>
                  <a:moveTo>
                    <a:pt x="131" y="77"/>
                  </a:moveTo>
                  <a:cubicBezTo>
                    <a:pt x="121" y="87"/>
                    <a:pt x="121" y="87"/>
                    <a:pt x="121" y="87"/>
                  </a:cubicBezTo>
                  <a:cubicBezTo>
                    <a:pt x="121" y="115"/>
                    <a:pt x="121" y="115"/>
                    <a:pt x="121" y="115"/>
                  </a:cubicBezTo>
                  <a:cubicBezTo>
                    <a:pt x="131" y="125"/>
                    <a:pt x="131" y="125"/>
                    <a:pt x="131" y="125"/>
                  </a:cubicBezTo>
                  <a:cubicBezTo>
                    <a:pt x="188" y="125"/>
                    <a:pt x="188" y="125"/>
                    <a:pt x="188" y="125"/>
                  </a:cubicBezTo>
                  <a:cubicBezTo>
                    <a:pt x="198" y="115"/>
                    <a:pt x="198" y="115"/>
                    <a:pt x="198" y="115"/>
                  </a:cubicBezTo>
                  <a:cubicBezTo>
                    <a:pt x="198" y="87"/>
                    <a:pt x="198" y="87"/>
                    <a:pt x="198" y="87"/>
                  </a:cubicBezTo>
                  <a:cubicBezTo>
                    <a:pt x="188" y="77"/>
                    <a:pt x="188" y="77"/>
                    <a:pt x="188" y="77"/>
                  </a:cubicBezTo>
                  <a:cubicBezTo>
                    <a:pt x="131" y="77"/>
                    <a:pt x="131" y="77"/>
                    <a:pt x="131" y="77"/>
                  </a:cubicBezTo>
                  <a:close/>
                  <a:moveTo>
                    <a:pt x="327" y="54"/>
                  </a:moveTo>
                  <a:cubicBezTo>
                    <a:pt x="309" y="0"/>
                    <a:pt x="309" y="0"/>
                    <a:pt x="309" y="0"/>
                  </a:cubicBezTo>
                  <a:cubicBezTo>
                    <a:pt x="298" y="5"/>
                    <a:pt x="298" y="5"/>
                    <a:pt x="298" y="5"/>
                  </a:cubicBezTo>
                  <a:cubicBezTo>
                    <a:pt x="295" y="54"/>
                    <a:pt x="295" y="54"/>
                    <a:pt x="295" y="54"/>
                  </a:cubicBezTo>
                  <a:cubicBezTo>
                    <a:pt x="327" y="54"/>
                    <a:pt x="327" y="54"/>
                    <a:pt x="327" y="54"/>
                  </a:cubicBezTo>
                  <a:close/>
                  <a:moveTo>
                    <a:pt x="107" y="54"/>
                  </a:moveTo>
                  <a:cubicBezTo>
                    <a:pt x="126" y="0"/>
                    <a:pt x="126" y="0"/>
                    <a:pt x="126" y="0"/>
                  </a:cubicBezTo>
                  <a:cubicBezTo>
                    <a:pt x="137" y="5"/>
                    <a:pt x="137" y="5"/>
                    <a:pt x="137" y="5"/>
                  </a:cubicBezTo>
                  <a:cubicBezTo>
                    <a:pt x="140" y="54"/>
                    <a:pt x="140" y="54"/>
                    <a:pt x="140" y="54"/>
                  </a:cubicBezTo>
                  <a:cubicBezTo>
                    <a:pt x="107" y="54"/>
                    <a:pt x="107" y="54"/>
                    <a:pt x="107" y="54"/>
                  </a:cubicBezTo>
                  <a:close/>
                  <a:moveTo>
                    <a:pt x="305" y="77"/>
                  </a:moveTo>
                  <a:cubicBezTo>
                    <a:pt x="248" y="77"/>
                    <a:pt x="248" y="77"/>
                    <a:pt x="248" y="77"/>
                  </a:cubicBezTo>
                  <a:cubicBezTo>
                    <a:pt x="238" y="87"/>
                    <a:pt x="238" y="87"/>
                    <a:pt x="238" y="87"/>
                  </a:cubicBezTo>
                  <a:cubicBezTo>
                    <a:pt x="238" y="115"/>
                    <a:pt x="238" y="115"/>
                    <a:pt x="238" y="115"/>
                  </a:cubicBezTo>
                  <a:cubicBezTo>
                    <a:pt x="248" y="125"/>
                    <a:pt x="248" y="125"/>
                    <a:pt x="248" y="125"/>
                  </a:cubicBezTo>
                  <a:cubicBezTo>
                    <a:pt x="305" y="125"/>
                    <a:pt x="305" y="125"/>
                    <a:pt x="305" y="125"/>
                  </a:cubicBezTo>
                  <a:cubicBezTo>
                    <a:pt x="315" y="115"/>
                    <a:pt x="315" y="115"/>
                    <a:pt x="315" y="115"/>
                  </a:cubicBezTo>
                  <a:cubicBezTo>
                    <a:pt x="315" y="87"/>
                    <a:pt x="315" y="87"/>
                    <a:pt x="315" y="87"/>
                  </a:cubicBezTo>
                  <a:cubicBezTo>
                    <a:pt x="305" y="77"/>
                    <a:pt x="305" y="77"/>
                    <a:pt x="305" y="77"/>
                  </a:cubicBezTo>
                  <a:close/>
                  <a:moveTo>
                    <a:pt x="209" y="62"/>
                  </a:moveTo>
                  <a:cubicBezTo>
                    <a:pt x="209" y="62"/>
                    <a:pt x="209" y="62"/>
                    <a:pt x="209" y="62"/>
                  </a:cubicBezTo>
                  <a:cubicBezTo>
                    <a:pt x="201" y="62"/>
                    <a:pt x="201" y="62"/>
                    <a:pt x="201" y="62"/>
                  </a:cubicBezTo>
                  <a:cubicBezTo>
                    <a:pt x="201" y="62"/>
                    <a:pt x="201" y="62"/>
                    <a:pt x="201" y="62"/>
                  </a:cubicBezTo>
                  <a:cubicBezTo>
                    <a:pt x="107" y="62"/>
                    <a:pt x="107" y="62"/>
                    <a:pt x="107" y="62"/>
                  </a:cubicBezTo>
                  <a:cubicBezTo>
                    <a:pt x="107" y="121"/>
                    <a:pt x="107" y="121"/>
                    <a:pt x="107" y="121"/>
                  </a:cubicBezTo>
                  <a:cubicBezTo>
                    <a:pt x="127" y="140"/>
                    <a:pt x="127" y="140"/>
                    <a:pt x="127" y="140"/>
                  </a:cubicBezTo>
                  <a:cubicBezTo>
                    <a:pt x="192" y="140"/>
                    <a:pt x="192" y="140"/>
                    <a:pt x="192" y="140"/>
                  </a:cubicBezTo>
                  <a:cubicBezTo>
                    <a:pt x="211" y="121"/>
                    <a:pt x="211" y="121"/>
                    <a:pt x="211" y="121"/>
                  </a:cubicBezTo>
                  <a:cubicBezTo>
                    <a:pt x="225" y="121"/>
                    <a:pt x="225" y="121"/>
                    <a:pt x="225" y="121"/>
                  </a:cubicBezTo>
                  <a:cubicBezTo>
                    <a:pt x="244" y="140"/>
                    <a:pt x="244" y="140"/>
                    <a:pt x="244" y="140"/>
                  </a:cubicBezTo>
                  <a:cubicBezTo>
                    <a:pt x="309" y="140"/>
                    <a:pt x="309" y="140"/>
                    <a:pt x="309" y="140"/>
                  </a:cubicBezTo>
                  <a:cubicBezTo>
                    <a:pt x="329" y="121"/>
                    <a:pt x="329" y="121"/>
                    <a:pt x="329" y="121"/>
                  </a:cubicBezTo>
                  <a:cubicBezTo>
                    <a:pt x="329" y="62"/>
                    <a:pt x="329" y="62"/>
                    <a:pt x="329" y="62"/>
                  </a:cubicBezTo>
                  <a:cubicBezTo>
                    <a:pt x="227" y="62"/>
                    <a:pt x="227" y="62"/>
                    <a:pt x="227" y="62"/>
                  </a:cubicBezTo>
                  <a:cubicBezTo>
                    <a:pt x="227" y="62"/>
                    <a:pt x="227" y="62"/>
                    <a:pt x="227" y="62"/>
                  </a:cubicBezTo>
                  <a:cubicBezTo>
                    <a:pt x="218" y="62"/>
                    <a:pt x="218" y="62"/>
                    <a:pt x="218" y="62"/>
                  </a:cubicBezTo>
                  <a:cubicBezTo>
                    <a:pt x="209" y="62"/>
                    <a:pt x="209" y="62"/>
                    <a:pt x="209" y="62"/>
                  </a:cubicBezTo>
                  <a:close/>
                  <a:moveTo>
                    <a:pt x="208" y="298"/>
                  </a:moveTo>
                  <a:cubicBezTo>
                    <a:pt x="204" y="300"/>
                    <a:pt x="198" y="298"/>
                    <a:pt x="196" y="294"/>
                  </a:cubicBezTo>
                  <a:cubicBezTo>
                    <a:pt x="194" y="289"/>
                    <a:pt x="196" y="284"/>
                    <a:pt x="200" y="282"/>
                  </a:cubicBezTo>
                  <a:cubicBezTo>
                    <a:pt x="376" y="219"/>
                    <a:pt x="376" y="219"/>
                    <a:pt x="376" y="219"/>
                  </a:cubicBezTo>
                  <a:cubicBezTo>
                    <a:pt x="381" y="217"/>
                    <a:pt x="386" y="219"/>
                    <a:pt x="388" y="223"/>
                  </a:cubicBezTo>
                  <a:cubicBezTo>
                    <a:pt x="390" y="228"/>
                    <a:pt x="389" y="233"/>
                    <a:pt x="384" y="235"/>
                  </a:cubicBezTo>
                  <a:cubicBezTo>
                    <a:pt x="208" y="298"/>
                    <a:pt x="208" y="298"/>
                    <a:pt x="208" y="298"/>
                  </a:cubicBezTo>
                  <a:close/>
                  <a:moveTo>
                    <a:pt x="200" y="257"/>
                  </a:moveTo>
                  <a:cubicBezTo>
                    <a:pt x="376" y="195"/>
                    <a:pt x="376" y="195"/>
                    <a:pt x="376" y="195"/>
                  </a:cubicBezTo>
                  <a:cubicBezTo>
                    <a:pt x="378" y="194"/>
                    <a:pt x="378" y="192"/>
                    <a:pt x="378" y="191"/>
                  </a:cubicBezTo>
                  <a:cubicBezTo>
                    <a:pt x="377" y="189"/>
                    <a:pt x="375" y="189"/>
                    <a:pt x="374" y="189"/>
                  </a:cubicBezTo>
                  <a:cubicBezTo>
                    <a:pt x="198" y="252"/>
                    <a:pt x="198" y="252"/>
                    <a:pt x="198" y="252"/>
                  </a:cubicBezTo>
                  <a:cubicBezTo>
                    <a:pt x="196" y="253"/>
                    <a:pt x="196" y="254"/>
                    <a:pt x="196" y="256"/>
                  </a:cubicBezTo>
                  <a:cubicBezTo>
                    <a:pt x="197" y="257"/>
                    <a:pt x="199" y="258"/>
                    <a:pt x="200" y="257"/>
                  </a:cubicBezTo>
                  <a:close/>
                  <a:moveTo>
                    <a:pt x="194" y="222"/>
                  </a:moveTo>
                  <a:cubicBezTo>
                    <a:pt x="197" y="224"/>
                    <a:pt x="200" y="224"/>
                    <a:pt x="203" y="222"/>
                  </a:cubicBezTo>
                  <a:cubicBezTo>
                    <a:pt x="203" y="222"/>
                    <a:pt x="203" y="222"/>
                    <a:pt x="203" y="222"/>
                  </a:cubicBezTo>
                  <a:cubicBezTo>
                    <a:pt x="375" y="163"/>
                    <a:pt x="375" y="163"/>
                    <a:pt x="375" y="163"/>
                  </a:cubicBezTo>
                  <a:cubicBezTo>
                    <a:pt x="380" y="161"/>
                    <a:pt x="382" y="155"/>
                    <a:pt x="379" y="151"/>
                  </a:cubicBezTo>
                  <a:cubicBezTo>
                    <a:pt x="379" y="149"/>
                    <a:pt x="377" y="148"/>
                    <a:pt x="376" y="147"/>
                  </a:cubicBezTo>
                  <a:cubicBezTo>
                    <a:pt x="340" y="124"/>
                    <a:pt x="340" y="124"/>
                    <a:pt x="340" y="124"/>
                  </a:cubicBezTo>
                  <a:cubicBezTo>
                    <a:pt x="340" y="126"/>
                    <a:pt x="340" y="126"/>
                    <a:pt x="340" y="126"/>
                  </a:cubicBezTo>
                  <a:cubicBezTo>
                    <a:pt x="328" y="138"/>
                    <a:pt x="328" y="138"/>
                    <a:pt x="328" y="138"/>
                  </a:cubicBezTo>
                  <a:cubicBezTo>
                    <a:pt x="351" y="152"/>
                    <a:pt x="351" y="152"/>
                    <a:pt x="351" y="152"/>
                  </a:cubicBezTo>
                  <a:cubicBezTo>
                    <a:pt x="200" y="204"/>
                    <a:pt x="200" y="204"/>
                    <a:pt x="200" y="204"/>
                  </a:cubicBezTo>
                  <a:cubicBezTo>
                    <a:pt x="122" y="152"/>
                    <a:pt x="122" y="152"/>
                    <a:pt x="122" y="152"/>
                  </a:cubicBezTo>
                  <a:cubicBezTo>
                    <a:pt x="122" y="152"/>
                    <a:pt x="122" y="152"/>
                    <a:pt x="122" y="152"/>
                  </a:cubicBezTo>
                  <a:cubicBezTo>
                    <a:pt x="121" y="152"/>
                    <a:pt x="121" y="152"/>
                    <a:pt x="121" y="152"/>
                  </a:cubicBezTo>
                  <a:cubicBezTo>
                    <a:pt x="51" y="105"/>
                    <a:pt x="51" y="105"/>
                    <a:pt x="51" y="105"/>
                  </a:cubicBezTo>
                  <a:cubicBezTo>
                    <a:pt x="95" y="90"/>
                    <a:pt x="95" y="90"/>
                    <a:pt x="95" y="90"/>
                  </a:cubicBezTo>
                  <a:cubicBezTo>
                    <a:pt x="95" y="71"/>
                    <a:pt x="95" y="71"/>
                    <a:pt x="95" y="71"/>
                  </a:cubicBezTo>
                  <a:cubicBezTo>
                    <a:pt x="28" y="94"/>
                    <a:pt x="28" y="94"/>
                    <a:pt x="28" y="94"/>
                  </a:cubicBezTo>
                  <a:cubicBezTo>
                    <a:pt x="23" y="96"/>
                    <a:pt x="21" y="101"/>
                    <a:pt x="23" y="106"/>
                  </a:cubicBezTo>
                  <a:cubicBezTo>
                    <a:pt x="24" y="107"/>
                    <a:pt x="25" y="109"/>
                    <a:pt x="26" y="110"/>
                  </a:cubicBezTo>
                  <a:cubicBezTo>
                    <a:pt x="26" y="110"/>
                    <a:pt x="26" y="110"/>
                    <a:pt x="26" y="110"/>
                  </a:cubicBezTo>
                  <a:cubicBezTo>
                    <a:pt x="194" y="222"/>
                    <a:pt x="194" y="222"/>
                    <a:pt x="194" y="222"/>
                  </a:cubicBezTo>
                  <a:close/>
                  <a:moveTo>
                    <a:pt x="156" y="50"/>
                  </a:moveTo>
                  <a:cubicBezTo>
                    <a:pt x="197" y="36"/>
                    <a:pt x="197" y="36"/>
                    <a:pt x="197" y="36"/>
                  </a:cubicBezTo>
                  <a:cubicBezTo>
                    <a:pt x="200" y="35"/>
                    <a:pt x="203" y="35"/>
                    <a:pt x="206" y="37"/>
                  </a:cubicBezTo>
                  <a:cubicBezTo>
                    <a:pt x="227" y="50"/>
                    <a:pt x="227" y="50"/>
                    <a:pt x="227" y="50"/>
                  </a:cubicBezTo>
                  <a:cubicBezTo>
                    <a:pt x="218" y="50"/>
                    <a:pt x="218" y="50"/>
                    <a:pt x="218" y="50"/>
                  </a:cubicBezTo>
                  <a:cubicBezTo>
                    <a:pt x="183" y="50"/>
                    <a:pt x="183" y="50"/>
                    <a:pt x="183" y="50"/>
                  </a:cubicBezTo>
                  <a:cubicBezTo>
                    <a:pt x="183" y="50"/>
                    <a:pt x="183" y="50"/>
                    <a:pt x="183" y="50"/>
                  </a:cubicBezTo>
                  <a:cubicBezTo>
                    <a:pt x="156" y="50"/>
                    <a:pt x="156" y="50"/>
                    <a:pt x="156" y="50"/>
                  </a:cubicBezTo>
                  <a:close/>
                  <a:moveTo>
                    <a:pt x="287" y="89"/>
                  </a:moveTo>
                  <a:cubicBezTo>
                    <a:pt x="303" y="100"/>
                    <a:pt x="303" y="100"/>
                    <a:pt x="303" y="100"/>
                  </a:cubicBezTo>
                  <a:cubicBezTo>
                    <a:pt x="303" y="110"/>
                    <a:pt x="303" y="110"/>
                    <a:pt x="303" y="110"/>
                  </a:cubicBezTo>
                  <a:cubicBezTo>
                    <a:pt x="300" y="113"/>
                    <a:pt x="300" y="113"/>
                    <a:pt x="300" y="113"/>
                  </a:cubicBezTo>
                  <a:cubicBezTo>
                    <a:pt x="291" y="113"/>
                    <a:pt x="291" y="113"/>
                    <a:pt x="291" y="113"/>
                  </a:cubicBezTo>
                  <a:cubicBezTo>
                    <a:pt x="254" y="89"/>
                    <a:pt x="254" y="89"/>
                    <a:pt x="254" y="89"/>
                  </a:cubicBezTo>
                  <a:lnTo>
                    <a:pt x="287" y="89"/>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61" name="组合 60"/>
          <p:cNvGrpSpPr/>
          <p:nvPr/>
        </p:nvGrpSpPr>
        <p:grpSpPr>
          <a:xfrm>
            <a:off x="6863986" y="5272044"/>
            <a:ext cx="837640" cy="837749"/>
            <a:chOff x="5148064" y="4098048"/>
            <a:chExt cx="628312" cy="628312"/>
          </a:xfrm>
        </p:grpSpPr>
        <p:sp>
          <p:nvSpPr>
            <p:cNvPr id="85" name="矩形 84"/>
            <p:cNvSpPr/>
            <p:nvPr/>
          </p:nvSpPr>
          <p:spPr>
            <a:xfrm>
              <a:off x="5148064" y="4098048"/>
              <a:ext cx="628312" cy="62831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Freeform 26"/>
            <p:cNvSpPr>
              <a:spLocks noEditPoints="1"/>
            </p:cNvSpPr>
            <p:nvPr/>
          </p:nvSpPr>
          <p:spPr bwMode="auto">
            <a:xfrm>
              <a:off x="5259646" y="4220808"/>
              <a:ext cx="405149" cy="382793"/>
            </a:xfrm>
            <a:custGeom>
              <a:avLst/>
              <a:gdLst>
                <a:gd name="T0" fmla="*/ 90 w 376"/>
                <a:gd name="T1" fmla="*/ 52 h 355"/>
                <a:gd name="T2" fmla="*/ 37 w 376"/>
                <a:gd name="T3" fmla="*/ 264 h 355"/>
                <a:gd name="T4" fmla="*/ 118 w 376"/>
                <a:gd name="T5" fmla="*/ 310 h 355"/>
                <a:gd name="T6" fmla="*/ 134 w 376"/>
                <a:gd name="T7" fmla="*/ 310 h 355"/>
                <a:gd name="T8" fmla="*/ 215 w 376"/>
                <a:gd name="T9" fmla="*/ 264 h 355"/>
                <a:gd name="T10" fmla="*/ 241 w 376"/>
                <a:gd name="T11" fmla="*/ 310 h 355"/>
                <a:gd name="T12" fmla="*/ 255 w 376"/>
                <a:gd name="T13" fmla="*/ 287 h 355"/>
                <a:gd name="T14" fmla="*/ 358 w 376"/>
                <a:gd name="T15" fmla="*/ 287 h 355"/>
                <a:gd name="T16" fmla="*/ 371 w 376"/>
                <a:gd name="T17" fmla="*/ 310 h 355"/>
                <a:gd name="T18" fmla="*/ 371 w 376"/>
                <a:gd name="T19" fmla="*/ 323 h 355"/>
                <a:gd name="T20" fmla="*/ 358 w 376"/>
                <a:gd name="T21" fmla="*/ 355 h 355"/>
                <a:gd name="T22" fmla="*/ 250 w 376"/>
                <a:gd name="T23" fmla="*/ 323 h 355"/>
                <a:gd name="T24" fmla="*/ 237 w 376"/>
                <a:gd name="T25" fmla="*/ 355 h 355"/>
                <a:gd name="T26" fmla="*/ 131 w 376"/>
                <a:gd name="T27" fmla="*/ 323 h 355"/>
                <a:gd name="T28" fmla="*/ 118 w 376"/>
                <a:gd name="T29" fmla="*/ 355 h 355"/>
                <a:gd name="T30" fmla="*/ 0 w 376"/>
                <a:gd name="T31" fmla="*/ 323 h 355"/>
                <a:gd name="T32" fmla="*/ 14 w 376"/>
                <a:gd name="T33" fmla="*/ 287 h 355"/>
                <a:gd name="T34" fmla="*/ 336 w 376"/>
                <a:gd name="T35" fmla="*/ 248 h 355"/>
                <a:gd name="T36" fmla="*/ 279 w 376"/>
                <a:gd name="T37" fmla="*/ 248 h 355"/>
                <a:gd name="T38" fmla="*/ 215 w 376"/>
                <a:gd name="T39" fmla="*/ 248 h 355"/>
                <a:gd name="T40" fmla="*/ 158 w 376"/>
                <a:gd name="T41" fmla="*/ 248 h 355"/>
                <a:gd name="T42" fmla="*/ 95 w 376"/>
                <a:gd name="T43" fmla="*/ 248 h 355"/>
                <a:gd name="T44" fmla="*/ 38 w 376"/>
                <a:gd name="T45" fmla="*/ 248 h 355"/>
                <a:gd name="T46" fmla="*/ 307 w 376"/>
                <a:gd name="T47" fmla="*/ 147 h 355"/>
                <a:gd name="T48" fmla="*/ 289 w 376"/>
                <a:gd name="T49" fmla="*/ 201 h 355"/>
                <a:gd name="T50" fmla="*/ 201 w 376"/>
                <a:gd name="T51" fmla="*/ 201 h 355"/>
                <a:gd name="T52" fmla="*/ 181 w 376"/>
                <a:gd name="T53" fmla="*/ 147 h 355"/>
                <a:gd name="T54" fmla="*/ 180 w 376"/>
                <a:gd name="T55" fmla="*/ 16 h 355"/>
                <a:gd name="T56" fmla="*/ 161 w 376"/>
                <a:gd name="T57" fmla="*/ 35 h 355"/>
                <a:gd name="T58" fmla="*/ 155 w 376"/>
                <a:gd name="T59" fmla="*/ 67 h 355"/>
                <a:gd name="T60" fmla="*/ 66 w 376"/>
                <a:gd name="T61" fmla="*/ 55 h 355"/>
                <a:gd name="T62" fmla="*/ 66 w 376"/>
                <a:gd name="T63" fmla="*/ 122 h 355"/>
                <a:gd name="T64" fmla="*/ 69 w 376"/>
                <a:gd name="T65" fmla="*/ 122 h 355"/>
                <a:gd name="T66" fmla="*/ 87 w 376"/>
                <a:gd name="T67" fmla="*/ 199 h 355"/>
                <a:gd name="T68" fmla="*/ 91 w 376"/>
                <a:gd name="T69" fmla="*/ 199 h 355"/>
                <a:gd name="T70" fmla="*/ 109 w 376"/>
                <a:gd name="T71" fmla="*/ 132 h 355"/>
                <a:gd name="T72" fmla="*/ 109 w 376"/>
                <a:gd name="T73" fmla="*/ 75 h 355"/>
                <a:gd name="T74" fmla="*/ 155 w 376"/>
                <a:gd name="T75" fmla="*/ 80 h 355"/>
                <a:gd name="T76" fmla="*/ 166 w 376"/>
                <a:gd name="T77" fmla="*/ 120 h 355"/>
                <a:gd name="T78" fmla="*/ 180 w 376"/>
                <a:gd name="T79" fmla="*/ 126 h 355"/>
                <a:gd name="T80" fmla="*/ 317 w 376"/>
                <a:gd name="T81" fmla="*/ 120 h 355"/>
                <a:gd name="T82" fmla="*/ 317 w 376"/>
                <a:gd name="T83" fmla="*/ 21 h 355"/>
                <a:gd name="T84" fmla="*/ 304 w 376"/>
                <a:gd name="T85" fmla="*/ 31 h 355"/>
                <a:gd name="T86" fmla="*/ 308 w 376"/>
                <a:gd name="T87" fmla="*/ 107 h 355"/>
                <a:gd name="T88" fmla="*/ 304 w 376"/>
                <a:gd name="T89" fmla="*/ 111 h 355"/>
                <a:gd name="T90" fmla="*/ 177 w 376"/>
                <a:gd name="T91" fmla="*/ 109 h 355"/>
                <a:gd name="T92" fmla="*/ 238 w 376"/>
                <a:gd name="T93" fmla="*/ 63 h 355"/>
                <a:gd name="T94" fmla="*/ 176 w 376"/>
                <a:gd name="T95" fmla="*/ 35 h 355"/>
                <a:gd name="T96" fmla="*/ 180 w 376"/>
                <a:gd name="T97" fmla="*/ 31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76" h="355">
                  <a:moveTo>
                    <a:pt x="90" y="0"/>
                  </a:moveTo>
                  <a:cubicBezTo>
                    <a:pt x="104" y="0"/>
                    <a:pt x="115" y="12"/>
                    <a:pt x="115" y="26"/>
                  </a:cubicBezTo>
                  <a:cubicBezTo>
                    <a:pt x="115" y="40"/>
                    <a:pt x="104" y="52"/>
                    <a:pt x="90" y="52"/>
                  </a:cubicBezTo>
                  <a:cubicBezTo>
                    <a:pt x="75" y="52"/>
                    <a:pt x="64" y="40"/>
                    <a:pt x="64" y="26"/>
                  </a:cubicBezTo>
                  <a:cubicBezTo>
                    <a:pt x="64" y="12"/>
                    <a:pt x="75" y="0"/>
                    <a:pt x="90" y="0"/>
                  </a:cubicBezTo>
                  <a:close/>
                  <a:moveTo>
                    <a:pt x="37" y="264"/>
                  </a:moveTo>
                  <a:cubicBezTo>
                    <a:pt x="95" y="264"/>
                    <a:pt x="95" y="264"/>
                    <a:pt x="95" y="264"/>
                  </a:cubicBezTo>
                  <a:cubicBezTo>
                    <a:pt x="108" y="264"/>
                    <a:pt x="118" y="274"/>
                    <a:pt x="118" y="287"/>
                  </a:cubicBezTo>
                  <a:cubicBezTo>
                    <a:pt x="118" y="310"/>
                    <a:pt x="118" y="310"/>
                    <a:pt x="118" y="310"/>
                  </a:cubicBezTo>
                  <a:cubicBezTo>
                    <a:pt x="120" y="310"/>
                    <a:pt x="120" y="310"/>
                    <a:pt x="120" y="310"/>
                  </a:cubicBezTo>
                  <a:cubicBezTo>
                    <a:pt x="131" y="310"/>
                    <a:pt x="131" y="310"/>
                    <a:pt x="131" y="310"/>
                  </a:cubicBezTo>
                  <a:cubicBezTo>
                    <a:pt x="134" y="310"/>
                    <a:pt x="134" y="310"/>
                    <a:pt x="134" y="310"/>
                  </a:cubicBezTo>
                  <a:cubicBezTo>
                    <a:pt x="134" y="287"/>
                    <a:pt x="134" y="287"/>
                    <a:pt x="134" y="287"/>
                  </a:cubicBezTo>
                  <a:cubicBezTo>
                    <a:pt x="134" y="274"/>
                    <a:pt x="144" y="264"/>
                    <a:pt x="156" y="264"/>
                  </a:cubicBezTo>
                  <a:cubicBezTo>
                    <a:pt x="215" y="264"/>
                    <a:pt x="215" y="264"/>
                    <a:pt x="215" y="264"/>
                  </a:cubicBezTo>
                  <a:cubicBezTo>
                    <a:pt x="227" y="264"/>
                    <a:pt x="237" y="274"/>
                    <a:pt x="237" y="287"/>
                  </a:cubicBezTo>
                  <a:cubicBezTo>
                    <a:pt x="237" y="310"/>
                    <a:pt x="237" y="310"/>
                    <a:pt x="237" y="310"/>
                  </a:cubicBezTo>
                  <a:cubicBezTo>
                    <a:pt x="241" y="310"/>
                    <a:pt x="241" y="310"/>
                    <a:pt x="241" y="310"/>
                  </a:cubicBezTo>
                  <a:cubicBezTo>
                    <a:pt x="250" y="310"/>
                    <a:pt x="250" y="310"/>
                    <a:pt x="250" y="310"/>
                  </a:cubicBezTo>
                  <a:cubicBezTo>
                    <a:pt x="255" y="310"/>
                    <a:pt x="255" y="310"/>
                    <a:pt x="255" y="310"/>
                  </a:cubicBezTo>
                  <a:cubicBezTo>
                    <a:pt x="255" y="287"/>
                    <a:pt x="255" y="287"/>
                    <a:pt x="255" y="287"/>
                  </a:cubicBezTo>
                  <a:cubicBezTo>
                    <a:pt x="255" y="274"/>
                    <a:pt x="265" y="264"/>
                    <a:pt x="278" y="264"/>
                  </a:cubicBezTo>
                  <a:cubicBezTo>
                    <a:pt x="336" y="264"/>
                    <a:pt x="336" y="264"/>
                    <a:pt x="336" y="264"/>
                  </a:cubicBezTo>
                  <a:cubicBezTo>
                    <a:pt x="348" y="264"/>
                    <a:pt x="358" y="274"/>
                    <a:pt x="358" y="287"/>
                  </a:cubicBezTo>
                  <a:cubicBezTo>
                    <a:pt x="358" y="310"/>
                    <a:pt x="358" y="310"/>
                    <a:pt x="358" y="310"/>
                  </a:cubicBezTo>
                  <a:cubicBezTo>
                    <a:pt x="362" y="310"/>
                    <a:pt x="362" y="310"/>
                    <a:pt x="362" y="310"/>
                  </a:cubicBezTo>
                  <a:cubicBezTo>
                    <a:pt x="371" y="310"/>
                    <a:pt x="371" y="310"/>
                    <a:pt x="371" y="310"/>
                  </a:cubicBezTo>
                  <a:cubicBezTo>
                    <a:pt x="376" y="310"/>
                    <a:pt x="376" y="310"/>
                    <a:pt x="376" y="310"/>
                  </a:cubicBezTo>
                  <a:cubicBezTo>
                    <a:pt x="376" y="323"/>
                    <a:pt x="376" y="323"/>
                    <a:pt x="376" y="323"/>
                  </a:cubicBezTo>
                  <a:cubicBezTo>
                    <a:pt x="371" y="323"/>
                    <a:pt x="371" y="323"/>
                    <a:pt x="371" y="323"/>
                  </a:cubicBezTo>
                  <a:cubicBezTo>
                    <a:pt x="362" y="323"/>
                    <a:pt x="362" y="323"/>
                    <a:pt x="362" y="323"/>
                  </a:cubicBezTo>
                  <a:cubicBezTo>
                    <a:pt x="358" y="323"/>
                    <a:pt x="358" y="323"/>
                    <a:pt x="358" y="323"/>
                  </a:cubicBezTo>
                  <a:cubicBezTo>
                    <a:pt x="358" y="355"/>
                    <a:pt x="358" y="355"/>
                    <a:pt x="358" y="355"/>
                  </a:cubicBezTo>
                  <a:cubicBezTo>
                    <a:pt x="255" y="355"/>
                    <a:pt x="255" y="355"/>
                    <a:pt x="255" y="355"/>
                  </a:cubicBezTo>
                  <a:cubicBezTo>
                    <a:pt x="255" y="323"/>
                    <a:pt x="255" y="323"/>
                    <a:pt x="255" y="323"/>
                  </a:cubicBezTo>
                  <a:cubicBezTo>
                    <a:pt x="250" y="323"/>
                    <a:pt x="250" y="323"/>
                    <a:pt x="250" y="323"/>
                  </a:cubicBezTo>
                  <a:cubicBezTo>
                    <a:pt x="241" y="323"/>
                    <a:pt x="241" y="323"/>
                    <a:pt x="241" y="323"/>
                  </a:cubicBezTo>
                  <a:cubicBezTo>
                    <a:pt x="237" y="323"/>
                    <a:pt x="237" y="323"/>
                    <a:pt x="237" y="323"/>
                  </a:cubicBezTo>
                  <a:cubicBezTo>
                    <a:pt x="237" y="355"/>
                    <a:pt x="237" y="355"/>
                    <a:pt x="237" y="355"/>
                  </a:cubicBezTo>
                  <a:cubicBezTo>
                    <a:pt x="134" y="355"/>
                    <a:pt x="134" y="355"/>
                    <a:pt x="134" y="355"/>
                  </a:cubicBezTo>
                  <a:cubicBezTo>
                    <a:pt x="134" y="323"/>
                    <a:pt x="134" y="323"/>
                    <a:pt x="134" y="323"/>
                  </a:cubicBezTo>
                  <a:cubicBezTo>
                    <a:pt x="131" y="323"/>
                    <a:pt x="131" y="323"/>
                    <a:pt x="131" y="323"/>
                  </a:cubicBezTo>
                  <a:cubicBezTo>
                    <a:pt x="120" y="323"/>
                    <a:pt x="120" y="323"/>
                    <a:pt x="120" y="323"/>
                  </a:cubicBezTo>
                  <a:cubicBezTo>
                    <a:pt x="118" y="323"/>
                    <a:pt x="118" y="323"/>
                    <a:pt x="118" y="323"/>
                  </a:cubicBezTo>
                  <a:cubicBezTo>
                    <a:pt x="118" y="355"/>
                    <a:pt x="118" y="355"/>
                    <a:pt x="118" y="355"/>
                  </a:cubicBezTo>
                  <a:cubicBezTo>
                    <a:pt x="14" y="355"/>
                    <a:pt x="14" y="355"/>
                    <a:pt x="14" y="355"/>
                  </a:cubicBezTo>
                  <a:cubicBezTo>
                    <a:pt x="14" y="323"/>
                    <a:pt x="14" y="323"/>
                    <a:pt x="14" y="323"/>
                  </a:cubicBezTo>
                  <a:cubicBezTo>
                    <a:pt x="0" y="323"/>
                    <a:pt x="0" y="323"/>
                    <a:pt x="0" y="323"/>
                  </a:cubicBezTo>
                  <a:cubicBezTo>
                    <a:pt x="0" y="310"/>
                    <a:pt x="0" y="310"/>
                    <a:pt x="0" y="310"/>
                  </a:cubicBezTo>
                  <a:cubicBezTo>
                    <a:pt x="14" y="310"/>
                    <a:pt x="14" y="310"/>
                    <a:pt x="14" y="310"/>
                  </a:cubicBezTo>
                  <a:cubicBezTo>
                    <a:pt x="14" y="287"/>
                    <a:pt x="14" y="287"/>
                    <a:pt x="14" y="287"/>
                  </a:cubicBezTo>
                  <a:cubicBezTo>
                    <a:pt x="14" y="274"/>
                    <a:pt x="24" y="264"/>
                    <a:pt x="37" y="264"/>
                  </a:cubicBezTo>
                  <a:close/>
                  <a:moveTo>
                    <a:pt x="307" y="220"/>
                  </a:moveTo>
                  <a:cubicBezTo>
                    <a:pt x="323" y="220"/>
                    <a:pt x="336" y="232"/>
                    <a:pt x="336" y="248"/>
                  </a:cubicBezTo>
                  <a:cubicBezTo>
                    <a:pt x="336" y="251"/>
                    <a:pt x="335" y="255"/>
                    <a:pt x="334" y="258"/>
                  </a:cubicBezTo>
                  <a:cubicBezTo>
                    <a:pt x="281" y="258"/>
                    <a:pt x="281" y="258"/>
                    <a:pt x="281" y="258"/>
                  </a:cubicBezTo>
                  <a:cubicBezTo>
                    <a:pt x="280" y="255"/>
                    <a:pt x="279" y="251"/>
                    <a:pt x="279" y="248"/>
                  </a:cubicBezTo>
                  <a:cubicBezTo>
                    <a:pt x="279" y="232"/>
                    <a:pt x="292" y="220"/>
                    <a:pt x="307" y="220"/>
                  </a:cubicBezTo>
                  <a:close/>
                  <a:moveTo>
                    <a:pt x="186" y="220"/>
                  </a:moveTo>
                  <a:cubicBezTo>
                    <a:pt x="202" y="220"/>
                    <a:pt x="215" y="232"/>
                    <a:pt x="215" y="248"/>
                  </a:cubicBezTo>
                  <a:cubicBezTo>
                    <a:pt x="215" y="251"/>
                    <a:pt x="214" y="255"/>
                    <a:pt x="213" y="258"/>
                  </a:cubicBezTo>
                  <a:cubicBezTo>
                    <a:pt x="160" y="258"/>
                    <a:pt x="160" y="258"/>
                    <a:pt x="160" y="258"/>
                  </a:cubicBezTo>
                  <a:cubicBezTo>
                    <a:pt x="159" y="255"/>
                    <a:pt x="158" y="251"/>
                    <a:pt x="158" y="248"/>
                  </a:cubicBezTo>
                  <a:cubicBezTo>
                    <a:pt x="158" y="232"/>
                    <a:pt x="171" y="220"/>
                    <a:pt x="186" y="220"/>
                  </a:cubicBezTo>
                  <a:close/>
                  <a:moveTo>
                    <a:pt x="67" y="220"/>
                  </a:moveTo>
                  <a:cubicBezTo>
                    <a:pt x="82" y="220"/>
                    <a:pt x="95" y="232"/>
                    <a:pt x="95" y="248"/>
                  </a:cubicBezTo>
                  <a:cubicBezTo>
                    <a:pt x="95" y="251"/>
                    <a:pt x="94" y="255"/>
                    <a:pt x="93" y="258"/>
                  </a:cubicBezTo>
                  <a:cubicBezTo>
                    <a:pt x="40" y="258"/>
                    <a:pt x="40" y="258"/>
                    <a:pt x="40" y="258"/>
                  </a:cubicBezTo>
                  <a:cubicBezTo>
                    <a:pt x="39" y="255"/>
                    <a:pt x="38" y="251"/>
                    <a:pt x="38" y="248"/>
                  </a:cubicBezTo>
                  <a:cubicBezTo>
                    <a:pt x="38" y="232"/>
                    <a:pt x="51" y="220"/>
                    <a:pt x="67" y="220"/>
                  </a:cubicBezTo>
                  <a:close/>
                  <a:moveTo>
                    <a:pt x="307" y="130"/>
                  </a:moveTo>
                  <a:cubicBezTo>
                    <a:pt x="307" y="147"/>
                    <a:pt x="307" y="147"/>
                    <a:pt x="307" y="147"/>
                  </a:cubicBezTo>
                  <a:cubicBezTo>
                    <a:pt x="293" y="147"/>
                    <a:pt x="293" y="147"/>
                    <a:pt x="293" y="147"/>
                  </a:cubicBezTo>
                  <a:cubicBezTo>
                    <a:pt x="308" y="201"/>
                    <a:pt x="308" y="201"/>
                    <a:pt x="308" y="201"/>
                  </a:cubicBezTo>
                  <a:cubicBezTo>
                    <a:pt x="289" y="201"/>
                    <a:pt x="289" y="201"/>
                    <a:pt x="289" y="201"/>
                  </a:cubicBezTo>
                  <a:cubicBezTo>
                    <a:pt x="273" y="147"/>
                    <a:pt x="273" y="147"/>
                    <a:pt x="273" y="147"/>
                  </a:cubicBezTo>
                  <a:cubicBezTo>
                    <a:pt x="216" y="147"/>
                    <a:pt x="216" y="147"/>
                    <a:pt x="216" y="147"/>
                  </a:cubicBezTo>
                  <a:cubicBezTo>
                    <a:pt x="201" y="201"/>
                    <a:pt x="201" y="201"/>
                    <a:pt x="201" y="201"/>
                  </a:cubicBezTo>
                  <a:cubicBezTo>
                    <a:pt x="181" y="201"/>
                    <a:pt x="181" y="201"/>
                    <a:pt x="181" y="201"/>
                  </a:cubicBezTo>
                  <a:cubicBezTo>
                    <a:pt x="197" y="147"/>
                    <a:pt x="197" y="147"/>
                    <a:pt x="197" y="147"/>
                  </a:cubicBezTo>
                  <a:cubicBezTo>
                    <a:pt x="181" y="147"/>
                    <a:pt x="181" y="147"/>
                    <a:pt x="181" y="147"/>
                  </a:cubicBezTo>
                  <a:cubicBezTo>
                    <a:pt x="181" y="130"/>
                    <a:pt x="181" y="130"/>
                    <a:pt x="181" y="130"/>
                  </a:cubicBezTo>
                  <a:cubicBezTo>
                    <a:pt x="307" y="130"/>
                    <a:pt x="307" y="130"/>
                    <a:pt x="307" y="130"/>
                  </a:cubicBezTo>
                  <a:close/>
                  <a:moveTo>
                    <a:pt x="180" y="16"/>
                  </a:moveTo>
                  <a:cubicBezTo>
                    <a:pt x="175" y="16"/>
                    <a:pt x="170" y="18"/>
                    <a:pt x="166" y="21"/>
                  </a:cubicBezTo>
                  <a:cubicBezTo>
                    <a:pt x="166" y="21"/>
                    <a:pt x="166" y="21"/>
                    <a:pt x="166" y="21"/>
                  </a:cubicBezTo>
                  <a:cubicBezTo>
                    <a:pt x="163" y="25"/>
                    <a:pt x="161" y="30"/>
                    <a:pt x="161" y="35"/>
                  </a:cubicBezTo>
                  <a:cubicBezTo>
                    <a:pt x="161" y="72"/>
                    <a:pt x="161" y="72"/>
                    <a:pt x="161" y="72"/>
                  </a:cubicBezTo>
                  <a:cubicBezTo>
                    <a:pt x="155" y="73"/>
                    <a:pt x="155" y="73"/>
                    <a:pt x="155" y="73"/>
                  </a:cubicBezTo>
                  <a:cubicBezTo>
                    <a:pt x="155" y="67"/>
                    <a:pt x="155" y="67"/>
                    <a:pt x="155" y="67"/>
                  </a:cubicBezTo>
                  <a:cubicBezTo>
                    <a:pt x="128" y="67"/>
                    <a:pt x="128" y="67"/>
                    <a:pt x="128" y="67"/>
                  </a:cubicBezTo>
                  <a:cubicBezTo>
                    <a:pt x="109" y="55"/>
                    <a:pt x="109" y="55"/>
                    <a:pt x="109" y="55"/>
                  </a:cubicBezTo>
                  <a:cubicBezTo>
                    <a:pt x="63" y="55"/>
                    <a:pt x="117" y="55"/>
                    <a:pt x="66" y="55"/>
                  </a:cubicBezTo>
                  <a:cubicBezTo>
                    <a:pt x="57" y="55"/>
                    <a:pt x="50" y="63"/>
                    <a:pt x="50" y="71"/>
                  </a:cubicBezTo>
                  <a:cubicBezTo>
                    <a:pt x="50" y="122"/>
                    <a:pt x="50" y="122"/>
                    <a:pt x="50" y="122"/>
                  </a:cubicBezTo>
                  <a:cubicBezTo>
                    <a:pt x="66" y="122"/>
                    <a:pt x="66" y="122"/>
                    <a:pt x="66" y="122"/>
                  </a:cubicBezTo>
                  <a:cubicBezTo>
                    <a:pt x="66" y="85"/>
                    <a:pt x="66" y="85"/>
                    <a:pt x="66" y="85"/>
                  </a:cubicBezTo>
                  <a:cubicBezTo>
                    <a:pt x="69" y="85"/>
                    <a:pt x="69" y="85"/>
                    <a:pt x="69" y="85"/>
                  </a:cubicBezTo>
                  <a:cubicBezTo>
                    <a:pt x="69" y="122"/>
                    <a:pt x="69" y="122"/>
                    <a:pt x="69" y="122"/>
                  </a:cubicBezTo>
                  <a:cubicBezTo>
                    <a:pt x="69" y="132"/>
                    <a:pt x="69" y="132"/>
                    <a:pt x="69" y="132"/>
                  </a:cubicBezTo>
                  <a:cubicBezTo>
                    <a:pt x="69" y="199"/>
                    <a:pt x="69" y="199"/>
                    <a:pt x="69" y="199"/>
                  </a:cubicBezTo>
                  <a:cubicBezTo>
                    <a:pt x="87" y="199"/>
                    <a:pt x="87" y="199"/>
                    <a:pt x="87" y="199"/>
                  </a:cubicBezTo>
                  <a:cubicBezTo>
                    <a:pt x="87" y="143"/>
                    <a:pt x="87" y="143"/>
                    <a:pt x="87" y="143"/>
                  </a:cubicBezTo>
                  <a:cubicBezTo>
                    <a:pt x="91" y="143"/>
                    <a:pt x="91" y="143"/>
                    <a:pt x="91" y="143"/>
                  </a:cubicBezTo>
                  <a:cubicBezTo>
                    <a:pt x="91" y="199"/>
                    <a:pt x="91" y="199"/>
                    <a:pt x="91" y="199"/>
                  </a:cubicBezTo>
                  <a:cubicBezTo>
                    <a:pt x="109" y="199"/>
                    <a:pt x="109" y="199"/>
                    <a:pt x="109" y="199"/>
                  </a:cubicBezTo>
                  <a:cubicBezTo>
                    <a:pt x="109" y="189"/>
                    <a:pt x="109" y="189"/>
                    <a:pt x="109" y="189"/>
                  </a:cubicBezTo>
                  <a:cubicBezTo>
                    <a:pt x="109" y="132"/>
                    <a:pt x="109" y="132"/>
                    <a:pt x="109" y="132"/>
                  </a:cubicBezTo>
                  <a:cubicBezTo>
                    <a:pt x="109" y="122"/>
                    <a:pt x="109" y="122"/>
                    <a:pt x="109" y="122"/>
                  </a:cubicBezTo>
                  <a:cubicBezTo>
                    <a:pt x="109" y="85"/>
                    <a:pt x="109" y="85"/>
                    <a:pt x="109" y="85"/>
                  </a:cubicBezTo>
                  <a:cubicBezTo>
                    <a:pt x="109" y="75"/>
                    <a:pt x="109" y="75"/>
                    <a:pt x="109" y="75"/>
                  </a:cubicBezTo>
                  <a:cubicBezTo>
                    <a:pt x="128" y="85"/>
                    <a:pt x="128" y="85"/>
                    <a:pt x="128" y="85"/>
                  </a:cubicBezTo>
                  <a:cubicBezTo>
                    <a:pt x="155" y="85"/>
                    <a:pt x="155" y="85"/>
                    <a:pt x="155" y="85"/>
                  </a:cubicBezTo>
                  <a:cubicBezTo>
                    <a:pt x="155" y="80"/>
                    <a:pt x="155" y="80"/>
                    <a:pt x="155" y="80"/>
                  </a:cubicBezTo>
                  <a:cubicBezTo>
                    <a:pt x="161" y="79"/>
                    <a:pt x="161" y="79"/>
                    <a:pt x="161" y="79"/>
                  </a:cubicBezTo>
                  <a:cubicBezTo>
                    <a:pt x="161" y="107"/>
                    <a:pt x="161" y="107"/>
                    <a:pt x="161" y="107"/>
                  </a:cubicBezTo>
                  <a:cubicBezTo>
                    <a:pt x="161" y="112"/>
                    <a:pt x="163" y="117"/>
                    <a:pt x="166" y="120"/>
                  </a:cubicBezTo>
                  <a:cubicBezTo>
                    <a:pt x="166" y="120"/>
                    <a:pt x="166" y="120"/>
                    <a:pt x="166" y="120"/>
                  </a:cubicBezTo>
                  <a:cubicBezTo>
                    <a:pt x="166" y="120"/>
                    <a:pt x="166" y="120"/>
                    <a:pt x="166" y="120"/>
                  </a:cubicBezTo>
                  <a:cubicBezTo>
                    <a:pt x="170" y="124"/>
                    <a:pt x="175" y="126"/>
                    <a:pt x="180" y="126"/>
                  </a:cubicBezTo>
                  <a:cubicBezTo>
                    <a:pt x="304" y="126"/>
                    <a:pt x="304" y="126"/>
                    <a:pt x="304" y="126"/>
                  </a:cubicBezTo>
                  <a:cubicBezTo>
                    <a:pt x="309" y="126"/>
                    <a:pt x="314" y="124"/>
                    <a:pt x="317" y="120"/>
                  </a:cubicBezTo>
                  <a:cubicBezTo>
                    <a:pt x="317" y="120"/>
                    <a:pt x="317" y="120"/>
                    <a:pt x="317" y="120"/>
                  </a:cubicBezTo>
                  <a:cubicBezTo>
                    <a:pt x="321" y="117"/>
                    <a:pt x="323" y="112"/>
                    <a:pt x="323" y="107"/>
                  </a:cubicBezTo>
                  <a:cubicBezTo>
                    <a:pt x="323" y="35"/>
                    <a:pt x="323" y="35"/>
                    <a:pt x="323" y="35"/>
                  </a:cubicBezTo>
                  <a:cubicBezTo>
                    <a:pt x="323" y="30"/>
                    <a:pt x="321" y="25"/>
                    <a:pt x="317" y="21"/>
                  </a:cubicBezTo>
                  <a:cubicBezTo>
                    <a:pt x="314" y="18"/>
                    <a:pt x="309" y="16"/>
                    <a:pt x="304" y="16"/>
                  </a:cubicBezTo>
                  <a:cubicBezTo>
                    <a:pt x="180" y="16"/>
                    <a:pt x="180" y="16"/>
                    <a:pt x="180" y="16"/>
                  </a:cubicBezTo>
                  <a:close/>
                  <a:moveTo>
                    <a:pt x="304" y="31"/>
                  </a:moveTo>
                  <a:cubicBezTo>
                    <a:pt x="305" y="31"/>
                    <a:pt x="306" y="31"/>
                    <a:pt x="307" y="32"/>
                  </a:cubicBezTo>
                  <a:cubicBezTo>
                    <a:pt x="307" y="33"/>
                    <a:pt x="308" y="34"/>
                    <a:pt x="308" y="35"/>
                  </a:cubicBezTo>
                  <a:cubicBezTo>
                    <a:pt x="308" y="107"/>
                    <a:pt x="308" y="107"/>
                    <a:pt x="308" y="107"/>
                  </a:cubicBezTo>
                  <a:cubicBezTo>
                    <a:pt x="308" y="108"/>
                    <a:pt x="307" y="109"/>
                    <a:pt x="307" y="109"/>
                  </a:cubicBezTo>
                  <a:cubicBezTo>
                    <a:pt x="307" y="110"/>
                    <a:pt x="307" y="110"/>
                    <a:pt x="307" y="110"/>
                  </a:cubicBezTo>
                  <a:cubicBezTo>
                    <a:pt x="306" y="110"/>
                    <a:pt x="305" y="111"/>
                    <a:pt x="304" y="111"/>
                  </a:cubicBezTo>
                  <a:cubicBezTo>
                    <a:pt x="180" y="111"/>
                    <a:pt x="180" y="111"/>
                    <a:pt x="180" y="111"/>
                  </a:cubicBezTo>
                  <a:cubicBezTo>
                    <a:pt x="179" y="111"/>
                    <a:pt x="178" y="110"/>
                    <a:pt x="177" y="110"/>
                  </a:cubicBezTo>
                  <a:cubicBezTo>
                    <a:pt x="177" y="109"/>
                    <a:pt x="177" y="109"/>
                    <a:pt x="177" y="109"/>
                  </a:cubicBezTo>
                  <a:cubicBezTo>
                    <a:pt x="176" y="109"/>
                    <a:pt x="176" y="108"/>
                    <a:pt x="176" y="107"/>
                  </a:cubicBezTo>
                  <a:cubicBezTo>
                    <a:pt x="176" y="76"/>
                    <a:pt x="176" y="76"/>
                    <a:pt x="176" y="76"/>
                  </a:cubicBezTo>
                  <a:cubicBezTo>
                    <a:pt x="238" y="63"/>
                    <a:pt x="238" y="63"/>
                    <a:pt x="238" y="63"/>
                  </a:cubicBezTo>
                  <a:cubicBezTo>
                    <a:pt x="237" y="62"/>
                    <a:pt x="237" y="62"/>
                    <a:pt x="237" y="62"/>
                  </a:cubicBezTo>
                  <a:cubicBezTo>
                    <a:pt x="176" y="70"/>
                    <a:pt x="176" y="70"/>
                    <a:pt x="176" y="70"/>
                  </a:cubicBezTo>
                  <a:cubicBezTo>
                    <a:pt x="176" y="35"/>
                    <a:pt x="176" y="35"/>
                    <a:pt x="176" y="35"/>
                  </a:cubicBezTo>
                  <a:cubicBezTo>
                    <a:pt x="176" y="34"/>
                    <a:pt x="176" y="33"/>
                    <a:pt x="177" y="32"/>
                  </a:cubicBezTo>
                  <a:cubicBezTo>
                    <a:pt x="177" y="32"/>
                    <a:pt x="177" y="32"/>
                    <a:pt x="177" y="32"/>
                  </a:cubicBezTo>
                  <a:cubicBezTo>
                    <a:pt x="178" y="31"/>
                    <a:pt x="179" y="31"/>
                    <a:pt x="180" y="31"/>
                  </a:cubicBezTo>
                  <a:lnTo>
                    <a:pt x="304" y="31"/>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2" name="标题 1"/>
          <p:cNvSpPr>
            <a:spLocks noGrp="1"/>
          </p:cNvSpPr>
          <p:nvPr>
            <p:ph type="title"/>
          </p:nvPr>
        </p:nvSpPr>
        <p:spPr/>
        <p:txBody>
          <a:bodyPr>
            <a:normAutofit/>
          </a:bodyPr>
          <a:lstStyle/>
          <a:p>
            <a:r>
              <a:rPr lang="zh-CN" altLang="en-US" dirty="0">
                <a:cs typeface="+mn-ea"/>
              </a:rPr>
              <a:t>单击此处添加标题</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200" fill="hold"/>
                                            <p:tgtEl>
                                              <p:spTgt spid="17"/>
                                            </p:tgtEl>
                                            <p:attrNameLst>
                                              <p:attrName>ppt_w</p:attrName>
                                            </p:attrNameLst>
                                          </p:cBhvr>
                                          <p:tavLst>
                                            <p:tav tm="0">
                                              <p:val>
                                                <p:fltVal val="0"/>
                                              </p:val>
                                            </p:tav>
                                            <p:tav tm="100000">
                                              <p:val>
                                                <p:strVal val="#ppt_w"/>
                                              </p:val>
                                            </p:tav>
                                          </p:tavLst>
                                        </p:anim>
                                        <p:anim calcmode="lin" valueType="num">
                                          <p:cBhvr>
                                            <p:cTn id="12" dur="200" fill="hold"/>
                                            <p:tgtEl>
                                              <p:spTgt spid="17"/>
                                            </p:tgtEl>
                                            <p:attrNameLst>
                                              <p:attrName>ppt_h</p:attrName>
                                            </p:attrNameLst>
                                          </p:cBhvr>
                                          <p:tavLst>
                                            <p:tav tm="0">
                                              <p:val>
                                                <p:fltVal val="0"/>
                                              </p:val>
                                            </p:tav>
                                            <p:tav tm="100000">
                                              <p:val>
                                                <p:strVal val="#ppt_h"/>
                                              </p:val>
                                            </p:tav>
                                          </p:tavLst>
                                        </p:anim>
                                        <p:animEffect transition="in" filter="fade">
                                          <p:cBhvr>
                                            <p:cTn id="13" dur="200"/>
                                            <p:tgtEl>
                                              <p:spTgt spid="17"/>
                                            </p:tgtEl>
                                          </p:cBhvr>
                                        </p:animEffect>
                                      </p:childTnLst>
                                    </p:cTn>
                                  </p:par>
                                  <p:par>
                                    <p:cTn id="14" presetID="6" presetClass="emph" presetSubtype="0" autoRev="1" fill="hold" nodeType="withEffect">
                                      <p:stCondLst>
                                        <p:cond delay="150"/>
                                      </p:stCondLst>
                                      <p:childTnLst>
                                        <p:animScale>
                                          <p:cBhvr>
                                            <p:cTn id="15" dur="100" fill="hold"/>
                                            <p:tgtEl>
                                              <p:spTgt spid="17"/>
                                            </p:tgtEl>
                                          </p:cBhvr>
                                          <p:by x="130000" y="130000"/>
                                        </p:animScale>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56"/>
                                            </p:tgtEl>
                                            <p:attrNameLst>
                                              <p:attrName>style.visibility</p:attrName>
                                            </p:attrNameLst>
                                          </p:cBhvr>
                                          <p:to>
                                            <p:strVal val="visible"/>
                                          </p:to>
                                        </p:set>
                                        <p:anim calcmode="lin" valueType="num">
                                          <p:cBhvr>
                                            <p:cTn id="19" dur="200" fill="hold"/>
                                            <p:tgtEl>
                                              <p:spTgt spid="56"/>
                                            </p:tgtEl>
                                            <p:attrNameLst>
                                              <p:attrName>ppt_w</p:attrName>
                                            </p:attrNameLst>
                                          </p:cBhvr>
                                          <p:tavLst>
                                            <p:tav tm="0">
                                              <p:val>
                                                <p:fltVal val="0"/>
                                              </p:val>
                                            </p:tav>
                                            <p:tav tm="100000">
                                              <p:val>
                                                <p:strVal val="#ppt_w"/>
                                              </p:val>
                                            </p:tav>
                                          </p:tavLst>
                                        </p:anim>
                                        <p:anim calcmode="lin" valueType="num">
                                          <p:cBhvr>
                                            <p:cTn id="20" dur="200" fill="hold"/>
                                            <p:tgtEl>
                                              <p:spTgt spid="56"/>
                                            </p:tgtEl>
                                            <p:attrNameLst>
                                              <p:attrName>ppt_h</p:attrName>
                                            </p:attrNameLst>
                                          </p:cBhvr>
                                          <p:tavLst>
                                            <p:tav tm="0">
                                              <p:val>
                                                <p:fltVal val="0"/>
                                              </p:val>
                                            </p:tav>
                                            <p:tav tm="100000">
                                              <p:val>
                                                <p:strVal val="#ppt_h"/>
                                              </p:val>
                                            </p:tav>
                                          </p:tavLst>
                                        </p:anim>
                                        <p:animEffect transition="in" filter="fade">
                                          <p:cBhvr>
                                            <p:cTn id="21" dur="200"/>
                                            <p:tgtEl>
                                              <p:spTgt spid="56"/>
                                            </p:tgtEl>
                                          </p:cBhvr>
                                        </p:animEffect>
                                      </p:childTnLst>
                                    </p:cTn>
                                  </p:par>
                                  <p:par>
                                    <p:cTn id="22" presetID="6" presetClass="emph" presetSubtype="0" autoRev="1" fill="hold" nodeType="withEffect">
                                      <p:stCondLst>
                                        <p:cond delay="150"/>
                                      </p:stCondLst>
                                      <p:childTnLst>
                                        <p:animScale>
                                          <p:cBhvr>
                                            <p:cTn id="23" dur="100" fill="hold"/>
                                            <p:tgtEl>
                                              <p:spTgt spid="56"/>
                                            </p:tgtEl>
                                          </p:cBhvr>
                                          <p:by x="130000" y="130000"/>
                                        </p:animScale>
                                      </p:childTnLst>
                                    </p:cTn>
                                  </p:par>
                                </p:childTnLst>
                              </p:cTn>
                            </p:par>
                            <p:par>
                              <p:cTn id="24" fill="hold">
                                <p:stCondLst>
                                  <p:cond delay="1500"/>
                                </p:stCondLst>
                                <p:childTnLst>
                                  <p:par>
                                    <p:cTn id="25" presetID="53" presetClass="entr" presetSubtype="16" fill="hold" nodeType="after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p:cTn id="27" dur="200" fill="hold"/>
                                            <p:tgtEl>
                                              <p:spTgt spid="26"/>
                                            </p:tgtEl>
                                            <p:attrNameLst>
                                              <p:attrName>ppt_w</p:attrName>
                                            </p:attrNameLst>
                                          </p:cBhvr>
                                          <p:tavLst>
                                            <p:tav tm="0">
                                              <p:val>
                                                <p:fltVal val="0"/>
                                              </p:val>
                                            </p:tav>
                                            <p:tav tm="100000">
                                              <p:val>
                                                <p:strVal val="#ppt_w"/>
                                              </p:val>
                                            </p:tav>
                                          </p:tavLst>
                                        </p:anim>
                                        <p:anim calcmode="lin" valueType="num">
                                          <p:cBhvr>
                                            <p:cTn id="28" dur="200" fill="hold"/>
                                            <p:tgtEl>
                                              <p:spTgt spid="26"/>
                                            </p:tgtEl>
                                            <p:attrNameLst>
                                              <p:attrName>ppt_h</p:attrName>
                                            </p:attrNameLst>
                                          </p:cBhvr>
                                          <p:tavLst>
                                            <p:tav tm="0">
                                              <p:val>
                                                <p:fltVal val="0"/>
                                              </p:val>
                                            </p:tav>
                                            <p:tav tm="100000">
                                              <p:val>
                                                <p:strVal val="#ppt_h"/>
                                              </p:val>
                                            </p:tav>
                                          </p:tavLst>
                                        </p:anim>
                                        <p:animEffect transition="in" filter="fade">
                                          <p:cBhvr>
                                            <p:cTn id="29" dur="200"/>
                                            <p:tgtEl>
                                              <p:spTgt spid="26"/>
                                            </p:tgtEl>
                                          </p:cBhvr>
                                        </p:animEffect>
                                      </p:childTnLst>
                                    </p:cTn>
                                  </p:par>
                                  <p:par>
                                    <p:cTn id="30" presetID="6" presetClass="emph" presetSubtype="0" autoRev="1" fill="hold" nodeType="withEffect">
                                      <p:stCondLst>
                                        <p:cond delay="150"/>
                                      </p:stCondLst>
                                      <p:childTnLst>
                                        <p:animScale>
                                          <p:cBhvr>
                                            <p:cTn id="31" dur="100" fill="hold"/>
                                            <p:tgtEl>
                                              <p:spTgt spid="26"/>
                                            </p:tgtEl>
                                          </p:cBhvr>
                                          <p:by x="130000" y="130000"/>
                                        </p:animScale>
                                      </p:childTnLst>
                                    </p:cTn>
                                  </p:par>
                                </p:childTnLst>
                              </p:cTn>
                            </p:par>
                            <p:par>
                              <p:cTn id="32" fill="hold">
                                <p:stCondLst>
                                  <p:cond delay="2000"/>
                                </p:stCondLst>
                                <p:childTnLst>
                                  <p:par>
                                    <p:cTn id="33" presetID="53" presetClass="entr" presetSubtype="16" fill="hold" nodeType="afterEffect">
                                      <p:stCondLst>
                                        <p:cond delay="0"/>
                                      </p:stCondLst>
                                      <p:childTnLst>
                                        <p:set>
                                          <p:cBhvr>
                                            <p:cTn id="34" dur="1" fill="hold">
                                              <p:stCondLst>
                                                <p:cond delay="0"/>
                                              </p:stCondLst>
                                            </p:cTn>
                                            <p:tgtEl>
                                              <p:spTgt spid="48"/>
                                            </p:tgtEl>
                                            <p:attrNameLst>
                                              <p:attrName>style.visibility</p:attrName>
                                            </p:attrNameLst>
                                          </p:cBhvr>
                                          <p:to>
                                            <p:strVal val="visible"/>
                                          </p:to>
                                        </p:set>
                                        <p:anim calcmode="lin" valueType="num">
                                          <p:cBhvr>
                                            <p:cTn id="35" dur="200" fill="hold"/>
                                            <p:tgtEl>
                                              <p:spTgt spid="48"/>
                                            </p:tgtEl>
                                            <p:attrNameLst>
                                              <p:attrName>ppt_w</p:attrName>
                                            </p:attrNameLst>
                                          </p:cBhvr>
                                          <p:tavLst>
                                            <p:tav tm="0">
                                              <p:val>
                                                <p:fltVal val="0"/>
                                              </p:val>
                                            </p:tav>
                                            <p:tav tm="100000">
                                              <p:val>
                                                <p:strVal val="#ppt_w"/>
                                              </p:val>
                                            </p:tav>
                                          </p:tavLst>
                                        </p:anim>
                                        <p:anim calcmode="lin" valueType="num">
                                          <p:cBhvr>
                                            <p:cTn id="36" dur="200" fill="hold"/>
                                            <p:tgtEl>
                                              <p:spTgt spid="48"/>
                                            </p:tgtEl>
                                            <p:attrNameLst>
                                              <p:attrName>ppt_h</p:attrName>
                                            </p:attrNameLst>
                                          </p:cBhvr>
                                          <p:tavLst>
                                            <p:tav tm="0">
                                              <p:val>
                                                <p:fltVal val="0"/>
                                              </p:val>
                                            </p:tav>
                                            <p:tav tm="100000">
                                              <p:val>
                                                <p:strVal val="#ppt_h"/>
                                              </p:val>
                                            </p:tav>
                                          </p:tavLst>
                                        </p:anim>
                                        <p:animEffect transition="in" filter="fade">
                                          <p:cBhvr>
                                            <p:cTn id="37" dur="200"/>
                                            <p:tgtEl>
                                              <p:spTgt spid="48"/>
                                            </p:tgtEl>
                                          </p:cBhvr>
                                        </p:animEffect>
                                      </p:childTnLst>
                                    </p:cTn>
                                  </p:par>
                                  <p:par>
                                    <p:cTn id="38" presetID="6" presetClass="emph" presetSubtype="0" autoRev="1" fill="hold" nodeType="withEffect">
                                      <p:stCondLst>
                                        <p:cond delay="150"/>
                                      </p:stCondLst>
                                      <p:childTnLst>
                                        <p:animScale>
                                          <p:cBhvr>
                                            <p:cTn id="39" dur="100" fill="hold"/>
                                            <p:tgtEl>
                                              <p:spTgt spid="48"/>
                                            </p:tgtEl>
                                          </p:cBhvr>
                                          <p:by x="130000" y="130000"/>
                                        </p:animScale>
                                      </p:childTnLst>
                                    </p:cTn>
                                  </p:par>
                                </p:childTnLst>
                              </p:cTn>
                            </p:par>
                            <p:par>
                              <p:cTn id="40" fill="hold">
                                <p:stCondLst>
                                  <p:cond delay="2500"/>
                                </p:stCondLst>
                                <p:childTnLst>
                                  <p:par>
                                    <p:cTn id="41" presetID="53" presetClass="entr" presetSubtype="16" fill="hold" nodeType="afterEffect">
                                      <p:stCondLst>
                                        <p:cond delay="0"/>
                                      </p:stCondLst>
                                      <p:childTnLst>
                                        <p:set>
                                          <p:cBhvr>
                                            <p:cTn id="42" dur="1" fill="hold">
                                              <p:stCondLst>
                                                <p:cond delay="0"/>
                                              </p:stCondLst>
                                            </p:cTn>
                                            <p:tgtEl>
                                              <p:spTgt spid="52"/>
                                            </p:tgtEl>
                                            <p:attrNameLst>
                                              <p:attrName>style.visibility</p:attrName>
                                            </p:attrNameLst>
                                          </p:cBhvr>
                                          <p:to>
                                            <p:strVal val="visible"/>
                                          </p:to>
                                        </p:set>
                                        <p:anim calcmode="lin" valueType="num">
                                          <p:cBhvr>
                                            <p:cTn id="43" dur="200" fill="hold"/>
                                            <p:tgtEl>
                                              <p:spTgt spid="52"/>
                                            </p:tgtEl>
                                            <p:attrNameLst>
                                              <p:attrName>ppt_w</p:attrName>
                                            </p:attrNameLst>
                                          </p:cBhvr>
                                          <p:tavLst>
                                            <p:tav tm="0">
                                              <p:val>
                                                <p:fltVal val="0"/>
                                              </p:val>
                                            </p:tav>
                                            <p:tav tm="100000">
                                              <p:val>
                                                <p:strVal val="#ppt_w"/>
                                              </p:val>
                                            </p:tav>
                                          </p:tavLst>
                                        </p:anim>
                                        <p:anim calcmode="lin" valueType="num">
                                          <p:cBhvr>
                                            <p:cTn id="44" dur="200" fill="hold"/>
                                            <p:tgtEl>
                                              <p:spTgt spid="52"/>
                                            </p:tgtEl>
                                            <p:attrNameLst>
                                              <p:attrName>ppt_h</p:attrName>
                                            </p:attrNameLst>
                                          </p:cBhvr>
                                          <p:tavLst>
                                            <p:tav tm="0">
                                              <p:val>
                                                <p:fltVal val="0"/>
                                              </p:val>
                                            </p:tav>
                                            <p:tav tm="100000">
                                              <p:val>
                                                <p:strVal val="#ppt_h"/>
                                              </p:val>
                                            </p:tav>
                                          </p:tavLst>
                                        </p:anim>
                                        <p:animEffect transition="in" filter="fade">
                                          <p:cBhvr>
                                            <p:cTn id="45" dur="200"/>
                                            <p:tgtEl>
                                              <p:spTgt spid="52"/>
                                            </p:tgtEl>
                                          </p:cBhvr>
                                        </p:animEffect>
                                      </p:childTnLst>
                                    </p:cTn>
                                  </p:par>
                                  <p:par>
                                    <p:cTn id="46" presetID="6" presetClass="emph" presetSubtype="0" autoRev="1" fill="hold" nodeType="withEffect">
                                      <p:stCondLst>
                                        <p:cond delay="150"/>
                                      </p:stCondLst>
                                      <p:childTnLst>
                                        <p:animScale>
                                          <p:cBhvr>
                                            <p:cTn id="47" dur="100" fill="hold"/>
                                            <p:tgtEl>
                                              <p:spTgt spid="52"/>
                                            </p:tgtEl>
                                          </p:cBhvr>
                                          <p:by x="130000" y="130000"/>
                                        </p:animScale>
                                      </p:childTnLst>
                                    </p:cTn>
                                  </p:par>
                                </p:childTnLst>
                              </p:cTn>
                            </p:par>
                            <p:par>
                              <p:cTn id="48" fill="hold">
                                <p:stCondLst>
                                  <p:cond delay="3000"/>
                                </p:stCondLst>
                                <p:childTnLst>
                                  <p:par>
                                    <p:cTn id="49" presetID="2" presetClass="entr" presetSubtype="2" fill="hold" grpId="0" nodeType="afterEffect" p14:presetBounceEnd="56000">
                                      <p:stCondLst>
                                        <p:cond delay="0"/>
                                      </p:stCondLst>
                                      <p:childTnLst>
                                        <p:set>
                                          <p:cBhvr>
                                            <p:cTn id="50" dur="1" fill="hold">
                                              <p:stCondLst>
                                                <p:cond delay="0"/>
                                              </p:stCondLst>
                                            </p:cTn>
                                            <p:tgtEl>
                                              <p:spTgt spid="68"/>
                                            </p:tgtEl>
                                            <p:attrNameLst>
                                              <p:attrName>style.visibility</p:attrName>
                                            </p:attrNameLst>
                                          </p:cBhvr>
                                          <p:to>
                                            <p:strVal val="visible"/>
                                          </p:to>
                                        </p:set>
                                        <p:anim calcmode="lin" valueType="num" p14:bounceEnd="56000">
                                          <p:cBhvr additive="base">
                                            <p:cTn id="51" dur="300" fill="hold"/>
                                            <p:tgtEl>
                                              <p:spTgt spid="68"/>
                                            </p:tgtEl>
                                            <p:attrNameLst>
                                              <p:attrName>ppt_x</p:attrName>
                                            </p:attrNameLst>
                                          </p:cBhvr>
                                          <p:tavLst>
                                            <p:tav tm="0">
                                              <p:val>
                                                <p:strVal val="1+#ppt_w/2"/>
                                              </p:val>
                                            </p:tav>
                                            <p:tav tm="100000">
                                              <p:val>
                                                <p:strVal val="#ppt_x"/>
                                              </p:val>
                                            </p:tav>
                                          </p:tavLst>
                                        </p:anim>
                                        <p:anim calcmode="lin" valueType="num" p14:bounceEnd="56000">
                                          <p:cBhvr additive="base">
                                            <p:cTn id="52" dur="300" fill="hold"/>
                                            <p:tgtEl>
                                              <p:spTgt spid="68"/>
                                            </p:tgtEl>
                                            <p:attrNameLst>
                                              <p:attrName>ppt_y</p:attrName>
                                            </p:attrNameLst>
                                          </p:cBhvr>
                                          <p:tavLst>
                                            <p:tav tm="0">
                                              <p:val>
                                                <p:strVal val="#ppt_y"/>
                                              </p:val>
                                            </p:tav>
                                            <p:tav tm="100000">
                                              <p:val>
                                                <p:strVal val="#ppt_y"/>
                                              </p:val>
                                            </p:tav>
                                          </p:tavLst>
                                        </p:anim>
                                      </p:childTnLst>
                                    </p:cTn>
                                  </p:par>
                                  <p:par>
                                    <p:cTn id="53" presetID="2" presetClass="entr" presetSubtype="8" fill="hold" nodeType="withEffect" p14:presetBounceEnd="56000">
                                      <p:stCondLst>
                                        <p:cond delay="0"/>
                                      </p:stCondLst>
                                      <p:childTnLst>
                                        <p:set>
                                          <p:cBhvr>
                                            <p:cTn id="54" dur="1" fill="hold">
                                              <p:stCondLst>
                                                <p:cond delay="0"/>
                                              </p:stCondLst>
                                            </p:cTn>
                                            <p:tgtEl>
                                              <p:spTgt spid="57"/>
                                            </p:tgtEl>
                                            <p:attrNameLst>
                                              <p:attrName>style.visibility</p:attrName>
                                            </p:attrNameLst>
                                          </p:cBhvr>
                                          <p:to>
                                            <p:strVal val="visible"/>
                                          </p:to>
                                        </p:set>
                                        <p:anim calcmode="lin" valueType="num" p14:bounceEnd="56000">
                                          <p:cBhvr additive="base">
                                            <p:cTn id="55" dur="300" fill="hold"/>
                                            <p:tgtEl>
                                              <p:spTgt spid="57"/>
                                            </p:tgtEl>
                                            <p:attrNameLst>
                                              <p:attrName>ppt_x</p:attrName>
                                            </p:attrNameLst>
                                          </p:cBhvr>
                                          <p:tavLst>
                                            <p:tav tm="0">
                                              <p:val>
                                                <p:strVal val="0-#ppt_w/2"/>
                                              </p:val>
                                            </p:tav>
                                            <p:tav tm="100000">
                                              <p:val>
                                                <p:strVal val="#ppt_x"/>
                                              </p:val>
                                            </p:tav>
                                          </p:tavLst>
                                        </p:anim>
                                        <p:anim calcmode="lin" valueType="num" p14:bounceEnd="56000">
                                          <p:cBhvr additive="base">
                                            <p:cTn id="56" dur="300" fill="hold"/>
                                            <p:tgtEl>
                                              <p:spTgt spid="57"/>
                                            </p:tgtEl>
                                            <p:attrNameLst>
                                              <p:attrName>ppt_y</p:attrName>
                                            </p:attrNameLst>
                                          </p:cBhvr>
                                          <p:tavLst>
                                            <p:tav tm="0">
                                              <p:val>
                                                <p:strVal val="#ppt_y"/>
                                              </p:val>
                                            </p:tav>
                                            <p:tav tm="100000">
                                              <p:val>
                                                <p:strVal val="#ppt_y"/>
                                              </p:val>
                                            </p:tav>
                                          </p:tavLst>
                                        </p:anim>
                                      </p:childTnLst>
                                    </p:cTn>
                                  </p:par>
                                </p:childTnLst>
                              </p:cTn>
                            </p:par>
                            <p:par>
                              <p:cTn id="57" fill="hold">
                                <p:stCondLst>
                                  <p:cond delay="3500"/>
                                </p:stCondLst>
                                <p:childTnLst>
                                  <p:par>
                                    <p:cTn id="58" presetID="2" presetClass="entr" presetSubtype="2" fill="hold" grpId="0" nodeType="afterEffect" p14:presetBounceEnd="56000">
                                      <p:stCondLst>
                                        <p:cond delay="0"/>
                                      </p:stCondLst>
                                      <p:childTnLst>
                                        <p:set>
                                          <p:cBhvr>
                                            <p:cTn id="59" dur="1" fill="hold">
                                              <p:stCondLst>
                                                <p:cond delay="0"/>
                                              </p:stCondLst>
                                            </p:cTn>
                                            <p:tgtEl>
                                              <p:spTgt spid="71"/>
                                            </p:tgtEl>
                                            <p:attrNameLst>
                                              <p:attrName>style.visibility</p:attrName>
                                            </p:attrNameLst>
                                          </p:cBhvr>
                                          <p:to>
                                            <p:strVal val="visible"/>
                                          </p:to>
                                        </p:set>
                                        <p:anim calcmode="lin" valueType="num" p14:bounceEnd="56000">
                                          <p:cBhvr additive="base">
                                            <p:cTn id="60" dur="300" fill="hold"/>
                                            <p:tgtEl>
                                              <p:spTgt spid="71"/>
                                            </p:tgtEl>
                                            <p:attrNameLst>
                                              <p:attrName>ppt_x</p:attrName>
                                            </p:attrNameLst>
                                          </p:cBhvr>
                                          <p:tavLst>
                                            <p:tav tm="0">
                                              <p:val>
                                                <p:strVal val="1+#ppt_w/2"/>
                                              </p:val>
                                            </p:tav>
                                            <p:tav tm="100000">
                                              <p:val>
                                                <p:strVal val="#ppt_x"/>
                                              </p:val>
                                            </p:tav>
                                          </p:tavLst>
                                        </p:anim>
                                        <p:anim calcmode="lin" valueType="num" p14:bounceEnd="56000">
                                          <p:cBhvr additive="base">
                                            <p:cTn id="61" dur="300" fill="hold"/>
                                            <p:tgtEl>
                                              <p:spTgt spid="71"/>
                                            </p:tgtEl>
                                            <p:attrNameLst>
                                              <p:attrName>ppt_y</p:attrName>
                                            </p:attrNameLst>
                                          </p:cBhvr>
                                          <p:tavLst>
                                            <p:tav tm="0">
                                              <p:val>
                                                <p:strVal val="#ppt_y"/>
                                              </p:val>
                                            </p:tav>
                                            <p:tav tm="100000">
                                              <p:val>
                                                <p:strVal val="#ppt_y"/>
                                              </p:val>
                                            </p:tav>
                                          </p:tavLst>
                                        </p:anim>
                                      </p:childTnLst>
                                    </p:cTn>
                                  </p:par>
                                  <p:par>
                                    <p:cTn id="62" presetID="2" presetClass="entr" presetSubtype="8" fill="hold" nodeType="withEffect" p14:presetBounceEnd="56000">
                                      <p:stCondLst>
                                        <p:cond delay="0"/>
                                      </p:stCondLst>
                                      <p:childTnLst>
                                        <p:set>
                                          <p:cBhvr>
                                            <p:cTn id="63" dur="1" fill="hold">
                                              <p:stCondLst>
                                                <p:cond delay="0"/>
                                              </p:stCondLst>
                                            </p:cTn>
                                            <p:tgtEl>
                                              <p:spTgt spid="58"/>
                                            </p:tgtEl>
                                            <p:attrNameLst>
                                              <p:attrName>style.visibility</p:attrName>
                                            </p:attrNameLst>
                                          </p:cBhvr>
                                          <p:to>
                                            <p:strVal val="visible"/>
                                          </p:to>
                                        </p:set>
                                        <p:anim calcmode="lin" valueType="num" p14:bounceEnd="56000">
                                          <p:cBhvr additive="base">
                                            <p:cTn id="64" dur="300" fill="hold"/>
                                            <p:tgtEl>
                                              <p:spTgt spid="58"/>
                                            </p:tgtEl>
                                            <p:attrNameLst>
                                              <p:attrName>ppt_x</p:attrName>
                                            </p:attrNameLst>
                                          </p:cBhvr>
                                          <p:tavLst>
                                            <p:tav tm="0">
                                              <p:val>
                                                <p:strVal val="0-#ppt_w/2"/>
                                              </p:val>
                                            </p:tav>
                                            <p:tav tm="100000">
                                              <p:val>
                                                <p:strVal val="#ppt_x"/>
                                              </p:val>
                                            </p:tav>
                                          </p:tavLst>
                                        </p:anim>
                                        <p:anim calcmode="lin" valueType="num" p14:bounceEnd="56000">
                                          <p:cBhvr additive="base">
                                            <p:cTn id="65" dur="300" fill="hold"/>
                                            <p:tgtEl>
                                              <p:spTgt spid="58"/>
                                            </p:tgtEl>
                                            <p:attrNameLst>
                                              <p:attrName>ppt_y</p:attrName>
                                            </p:attrNameLst>
                                          </p:cBhvr>
                                          <p:tavLst>
                                            <p:tav tm="0">
                                              <p:val>
                                                <p:strVal val="#ppt_y"/>
                                              </p:val>
                                            </p:tav>
                                            <p:tav tm="100000">
                                              <p:val>
                                                <p:strVal val="#ppt_y"/>
                                              </p:val>
                                            </p:tav>
                                          </p:tavLst>
                                        </p:anim>
                                      </p:childTnLst>
                                    </p:cTn>
                                  </p:par>
                                </p:childTnLst>
                              </p:cTn>
                            </p:par>
                            <p:par>
                              <p:cTn id="66" fill="hold">
                                <p:stCondLst>
                                  <p:cond delay="4000"/>
                                </p:stCondLst>
                                <p:childTnLst>
                                  <p:par>
                                    <p:cTn id="67" presetID="2" presetClass="entr" presetSubtype="2" fill="hold" grpId="0" nodeType="afterEffect" p14:presetBounceEnd="56000">
                                      <p:stCondLst>
                                        <p:cond delay="0"/>
                                      </p:stCondLst>
                                      <p:childTnLst>
                                        <p:set>
                                          <p:cBhvr>
                                            <p:cTn id="68" dur="1" fill="hold">
                                              <p:stCondLst>
                                                <p:cond delay="0"/>
                                              </p:stCondLst>
                                            </p:cTn>
                                            <p:tgtEl>
                                              <p:spTgt spid="75"/>
                                            </p:tgtEl>
                                            <p:attrNameLst>
                                              <p:attrName>style.visibility</p:attrName>
                                            </p:attrNameLst>
                                          </p:cBhvr>
                                          <p:to>
                                            <p:strVal val="visible"/>
                                          </p:to>
                                        </p:set>
                                        <p:anim calcmode="lin" valueType="num" p14:bounceEnd="56000">
                                          <p:cBhvr additive="base">
                                            <p:cTn id="69" dur="300" fill="hold"/>
                                            <p:tgtEl>
                                              <p:spTgt spid="75"/>
                                            </p:tgtEl>
                                            <p:attrNameLst>
                                              <p:attrName>ppt_x</p:attrName>
                                            </p:attrNameLst>
                                          </p:cBhvr>
                                          <p:tavLst>
                                            <p:tav tm="0">
                                              <p:val>
                                                <p:strVal val="1+#ppt_w/2"/>
                                              </p:val>
                                            </p:tav>
                                            <p:tav tm="100000">
                                              <p:val>
                                                <p:strVal val="#ppt_x"/>
                                              </p:val>
                                            </p:tav>
                                          </p:tavLst>
                                        </p:anim>
                                        <p:anim calcmode="lin" valueType="num" p14:bounceEnd="56000">
                                          <p:cBhvr additive="base">
                                            <p:cTn id="70" dur="300" fill="hold"/>
                                            <p:tgtEl>
                                              <p:spTgt spid="75"/>
                                            </p:tgtEl>
                                            <p:attrNameLst>
                                              <p:attrName>ppt_y</p:attrName>
                                            </p:attrNameLst>
                                          </p:cBhvr>
                                          <p:tavLst>
                                            <p:tav tm="0">
                                              <p:val>
                                                <p:strVal val="#ppt_y"/>
                                              </p:val>
                                            </p:tav>
                                            <p:tav tm="100000">
                                              <p:val>
                                                <p:strVal val="#ppt_y"/>
                                              </p:val>
                                            </p:tav>
                                          </p:tavLst>
                                        </p:anim>
                                      </p:childTnLst>
                                    </p:cTn>
                                  </p:par>
                                  <p:par>
                                    <p:cTn id="71" presetID="2" presetClass="entr" presetSubtype="8" fill="hold" nodeType="withEffect" p14:presetBounceEnd="56000">
                                      <p:stCondLst>
                                        <p:cond delay="0"/>
                                      </p:stCondLst>
                                      <p:childTnLst>
                                        <p:set>
                                          <p:cBhvr>
                                            <p:cTn id="72" dur="1" fill="hold">
                                              <p:stCondLst>
                                                <p:cond delay="0"/>
                                              </p:stCondLst>
                                            </p:cTn>
                                            <p:tgtEl>
                                              <p:spTgt spid="59"/>
                                            </p:tgtEl>
                                            <p:attrNameLst>
                                              <p:attrName>style.visibility</p:attrName>
                                            </p:attrNameLst>
                                          </p:cBhvr>
                                          <p:to>
                                            <p:strVal val="visible"/>
                                          </p:to>
                                        </p:set>
                                        <p:anim calcmode="lin" valueType="num" p14:bounceEnd="56000">
                                          <p:cBhvr additive="base">
                                            <p:cTn id="73" dur="300" fill="hold"/>
                                            <p:tgtEl>
                                              <p:spTgt spid="59"/>
                                            </p:tgtEl>
                                            <p:attrNameLst>
                                              <p:attrName>ppt_x</p:attrName>
                                            </p:attrNameLst>
                                          </p:cBhvr>
                                          <p:tavLst>
                                            <p:tav tm="0">
                                              <p:val>
                                                <p:strVal val="0-#ppt_w/2"/>
                                              </p:val>
                                            </p:tav>
                                            <p:tav tm="100000">
                                              <p:val>
                                                <p:strVal val="#ppt_x"/>
                                              </p:val>
                                            </p:tav>
                                          </p:tavLst>
                                        </p:anim>
                                        <p:anim calcmode="lin" valueType="num" p14:bounceEnd="56000">
                                          <p:cBhvr additive="base">
                                            <p:cTn id="74" dur="300" fill="hold"/>
                                            <p:tgtEl>
                                              <p:spTgt spid="59"/>
                                            </p:tgtEl>
                                            <p:attrNameLst>
                                              <p:attrName>ppt_y</p:attrName>
                                            </p:attrNameLst>
                                          </p:cBhvr>
                                          <p:tavLst>
                                            <p:tav tm="0">
                                              <p:val>
                                                <p:strVal val="#ppt_y"/>
                                              </p:val>
                                            </p:tav>
                                            <p:tav tm="100000">
                                              <p:val>
                                                <p:strVal val="#ppt_y"/>
                                              </p:val>
                                            </p:tav>
                                          </p:tavLst>
                                        </p:anim>
                                      </p:childTnLst>
                                    </p:cTn>
                                  </p:par>
                                </p:childTnLst>
                              </p:cTn>
                            </p:par>
                            <p:par>
                              <p:cTn id="75" fill="hold">
                                <p:stCondLst>
                                  <p:cond delay="4500"/>
                                </p:stCondLst>
                                <p:childTnLst>
                                  <p:par>
                                    <p:cTn id="76" presetID="2" presetClass="entr" presetSubtype="2" fill="hold" grpId="0" nodeType="afterEffect" p14:presetBounceEnd="56000">
                                      <p:stCondLst>
                                        <p:cond delay="0"/>
                                      </p:stCondLst>
                                      <p:childTnLst>
                                        <p:set>
                                          <p:cBhvr>
                                            <p:cTn id="77" dur="1" fill="hold">
                                              <p:stCondLst>
                                                <p:cond delay="0"/>
                                              </p:stCondLst>
                                            </p:cTn>
                                            <p:tgtEl>
                                              <p:spTgt spid="79"/>
                                            </p:tgtEl>
                                            <p:attrNameLst>
                                              <p:attrName>style.visibility</p:attrName>
                                            </p:attrNameLst>
                                          </p:cBhvr>
                                          <p:to>
                                            <p:strVal val="visible"/>
                                          </p:to>
                                        </p:set>
                                        <p:anim calcmode="lin" valueType="num" p14:bounceEnd="56000">
                                          <p:cBhvr additive="base">
                                            <p:cTn id="78" dur="300" fill="hold"/>
                                            <p:tgtEl>
                                              <p:spTgt spid="79"/>
                                            </p:tgtEl>
                                            <p:attrNameLst>
                                              <p:attrName>ppt_x</p:attrName>
                                            </p:attrNameLst>
                                          </p:cBhvr>
                                          <p:tavLst>
                                            <p:tav tm="0">
                                              <p:val>
                                                <p:strVal val="1+#ppt_w/2"/>
                                              </p:val>
                                            </p:tav>
                                            <p:tav tm="100000">
                                              <p:val>
                                                <p:strVal val="#ppt_x"/>
                                              </p:val>
                                            </p:tav>
                                          </p:tavLst>
                                        </p:anim>
                                        <p:anim calcmode="lin" valueType="num" p14:bounceEnd="56000">
                                          <p:cBhvr additive="base">
                                            <p:cTn id="79" dur="300" fill="hold"/>
                                            <p:tgtEl>
                                              <p:spTgt spid="79"/>
                                            </p:tgtEl>
                                            <p:attrNameLst>
                                              <p:attrName>ppt_y</p:attrName>
                                            </p:attrNameLst>
                                          </p:cBhvr>
                                          <p:tavLst>
                                            <p:tav tm="0">
                                              <p:val>
                                                <p:strVal val="#ppt_y"/>
                                              </p:val>
                                            </p:tav>
                                            <p:tav tm="100000">
                                              <p:val>
                                                <p:strVal val="#ppt_y"/>
                                              </p:val>
                                            </p:tav>
                                          </p:tavLst>
                                        </p:anim>
                                      </p:childTnLst>
                                    </p:cTn>
                                  </p:par>
                                  <p:par>
                                    <p:cTn id="80" presetID="2" presetClass="entr" presetSubtype="8" fill="hold" nodeType="withEffect" p14:presetBounceEnd="56000">
                                      <p:stCondLst>
                                        <p:cond delay="0"/>
                                      </p:stCondLst>
                                      <p:childTnLst>
                                        <p:set>
                                          <p:cBhvr>
                                            <p:cTn id="81" dur="1" fill="hold">
                                              <p:stCondLst>
                                                <p:cond delay="0"/>
                                              </p:stCondLst>
                                            </p:cTn>
                                            <p:tgtEl>
                                              <p:spTgt spid="60"/>
                                            </p:tgtEl>
                                            <p:attrNameLst>
                                              <p:attrName>style.visibility</p:attrName>
                                            </p:attrNameLst>
                                          </p:cBhvr>
                                          <p:to>
                                            <p:strVal val="visible"/>
                                          </p:to>
                                        </p:set>
                                        <p:anim calcmode="lin" valueType="num" p14:bounceEnd="56000">
                                          <p:cBhvr additive="base">
                                            <p:cTn id="82" dur="300" fill="hold"/>
                                            <p:tgtEl>
                                              <p:spTgt spid="60"/>
                                            </p:tgtEl>
                                            <p:attrNameLst>
                                              <p:attrName>ppt_x</p:attrName>
                                            </p:attrNameLst>
                                          </p:cBhvr>
                                          <p:tavLst>
                                            <p:tav tm="0">
                                              <p:val>
                                                <p:strVal val="0-#ppt_w/2"/>
                                              </p:val>
                                            </p:tav>
                                            <p:tav tm="100000">
                                              <p:val>
                                                <p:strVal val="#ppt_x"/>
                                              </p:val>
                                            </p:tav>
                                          </p:tavLst>
                                        </p:anim>
                                        <p:anim calcmode="lin" valueType="num" p14:bounceEnd="56000">
                                          <p:cBhvr additive="base">
                                            <p:cTn id="83" dur="300" fill="hold"/>
                                            <p:tgtEl>
                                              <p:spTgt spid="60"/>
                                            </p:tgtEl>
                                            <p:attrNameLst>
                                              <p:attrName>ppt_y</p:attrName>
                                            </p:attrNameLst>
                                          </p:cBhvr>
                                          <p:tavLst>
                                            <p:tav tm="0">
                                              <p:val>
                                                <p:strVal val="#ppt_y"/>
                                              </p:val>
                                            </p:tav>
                                            <p:tav tm="100000">
                                              <p:val>
                                                <p:strVal val="#ppt_y"/>
                                              </p:val>
                                            </p:tav>
                                          </p:tavLst>
                                        </p:anim>
                                      </p:childTnLst>
                                    </p:cTn>
                                  </p:par>
                                </p:childTnLst>
                              </p:cTn>
                            </p:par>
                            <p:par>
                              <p:cTn id="84" fill="hold">
                                <p:stCondLst>
                                  <p:cond delay="5000"/>
                                </p:stCondLst>
                                <p:childTnLst>
                                  <p:par>
                                    <p:cTn id="85" presetID="2" presetClass="entr" presetSubtype="2" fill="hold" grpId="0" nodeType="afterEffect" p14:presetBounceEnd="56000">
                                      <p:stCondLst>
                                        <p:cond delay="0"/>
                                      </p:stCondLst>
                                      <p:childTnLst>
                                        <p:set>
                                          <p:cBhvr>
                                            <p:cTn id="86" dur="1" fill="hold">
                                              <p:stCondLst>
                                                <p:cond delay="0"/>
                                              </p:stCondLst>
                                            </p:cTn>
                                            <p:tgtEl>
                                              <p:spTgt spid="83"/>
                                            </p:tgtEl>
                                            <p:attrNameLst>
                                              <p:attrName>style.visibility</p:attrName>
                                            </p:attrNameLst>
                                          </p:cBhvr>
                                          <p:to>
                                            <p:strVal val="visible"/>
                                          </p:to>
                                        </p:set>
                                        <p:anim calcmode="lin" valueType="num" p14:bounceEnd="56000">
                                          <p:cBhvr additive="base">
                                            <p:cTn id="87" dur="300" fill="hold"/>
                                            <p:tgtEl>
                                              <p:spTgt spid="83"/>
                                            </p:tgtEl>
                                            <p:attrNameLst>
                                              <p:attrName>ppt_x</p:attrName>
                                            </p:attrNameLst>
                                          </p:cBhvr>
                                          <p:tavLst>
                                            <p:tav tm="0">
                                              <p:val>
                                                <p:strVal val="1+#ppt_w/2"/>
                                              </p:val>
                                            </p:tav>
                                            <p:tav tm="100000">
                                              <p:val>
                                                <p:strVal val="#ppt_x"/>
                                              </p:val>
                                            </p:tav>
                                          </p:tavLst>
                                        </p:anim>
                                        <p:anim calcmode="lin" valueType="num" p14:bounceEnd="56000">
                                          <p:cBhvr additive="base">
                                            <p:cTn id="88" dur="300" fill="hold"/>
                                            <p:tgtEl>
                                              <p:spTgt spid="83"/>
                                            </p:tgtEl>
                                            <p:attrNameLst>
                                              <p:attrName>ppt_y</p:attrName>
                                            </p:attrNameLst>
                                          </p:cBhvr>
                                          <p:tavLst>
                                            <p:tav tm="0">
                                              <p:val>
                                                <p:strVal val="#ppt_y"/>
                                              </p:val>
                                            </p:tav>
                                            <p:tav tm="100000">
                                              <p:val>
                                                <p:strVal val="#ppt_y"/>
                                              </p:val>
                                            </p:tav>
                                          </p:tavLst>
                                        </p:anim>
                                      </p:childTnLst>
                                    </p:cTn>
                                  </p:par>
                                  <p:par>
                                    <p:cTn id="89" presetID="2" presetClass="entr" presetSubtype="8" fill="hold" nodeType="withEffect" p14:presetBounceEnd="56000">
                                      <p:stCondLst>
                                        <p:cond delay="0"/>
                                      </p:stCondLst>
                                      <p:childTnLst>
                                        <p:set>
                                          <p:cBhvr>
                                            <p:cTn id="90" dur="1" fill="hold">
                                              <p:stCondLst>
                                                <p:cond delay="0"/>
                                              </p:stCondLst>
                                            </p:cTn>
                                            <p:tgtEl>
                                              <p:spTgt spid="61"/>
                                            </p:tgtEl>
                                            <p:attrNameLst>
                                              <p:attrName>style.visibility</p:attrName>
                                            </p:attrNameLst>
                                          </p:cBhvr>
                                          <p:to>
                                            <p:strVal val="visible"/>
                                          </p:to>
                                        </p:set>
                                        <p:anim calcmode="lin" valueType="num" p14:bounceEnd="56000">
                                          <p:cBhvr additive="base">
                                            <p:cTn id="91" dur="300" fill="hold"/>
                                            <p:tgtEl>
                                              <p:spTgt spid="61"/>
                                            </p:tgtEl>
                                            <p:attrNameLst>
                                              <p:attrName>ppt_x</p:attrName>
                                            </p:attrNameLst>
                                          </p:cBhvr>
                                          <p:tavLst>
                                            <p:tav tm="0">
                                              <p:val>
                                                <p:strVal val="0-#ppt_w/2"/>
                                              </p:val>
                                            </p:tav>
                                            <p:tav tm="100000">
                                              <p:val>
                                                <p:strVal val="#ppt_x"/>
                                              </p:val>
                                            </p:tav>
                                          </p:tavLst>
                                        </p:anim>
                                        <p:anim calcmode="lin" valueType="num" p14:bounceEnd="56000">
                                          <p:cBhvr additive="base">
                                            <p:cTn id="92" dur="300" fill="hold"/>
                                            <p:tgtEl>
                                              <p:spTgt spid="6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8" grpId="0"/>
          <p:bldP spid="71" grpId="0"/>
          <p:bldP spid="75" grpId="0"/>
          <p:bldP spid="79" grpId="0"/>
          <p:bldP spid="8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200" fill="hold"/>
                                            <p:tgtEl>
                                              <p:spTgt spid="17"/>
                                            </p:tgtEl>
                                            <p:attrNameLst>
                                              <p:attrName>ppt_w</p:attrName>
                                            </p:attrNameLst>
                                          </p:cBhvr>
                                          <p:tavLst>
                                            <p:tav tm="0">
                                              <p:val>
                                                <p:fltVal val="0"/>
                                              </p:val>
                                            </p:tav>
                                            <p:tav tm="100000">
                                              <p:val>
                                                <p:strVal val="#ppt_w"/>
                                              </p:val>
                                            </p:tav>
                                          </p:tavLst>
                                        </p:anim>
                                        <p:anim calcmode="lin" valueType="num">
                                          <p:cBhvr>
                                            <p:cTn id="12" dur="200" fill="hold"/>
                                            <p:tgtEl>
                                              <p:spTgt spid="17"/>
                                            </p:tgtEl>
                                            <p:attrNameLst>
                                              <p:attrName>ppt_h</p:attrName>
                                            </p:attrNameLst>
                                          </p:cBhvr>
                                          <p:tavLst>
                                            <p:tav tm="0">
                                              <p:val>
                                                <p:fltVal val="0"/>
                                              </p:val>
                                            </p:tav>
                                            <p:tav tm="100000">
                                              <p:val>
                                                <p:strVal val="#ppt_h"/>
                                              </p:val>
                                            </p:tav>
                                          </p:tavLst>
                                        </p:anim>
                                        <p:animEffect transition="in" filter="fade">
                                          <p:cBhvr>
                                            <p:cTn id="13" dur="200"/>
                                            <p:tgtEl>
                                              <p:spTgt spid="17"/>
                                            </p:tgtEl>
                                          </p:cBhvr>
                                        </p:animEffect>
                                      </p:childTnLst>
                                    </p:cTn>
                                  </p:par>
                                  <p:par>
                                    <p:cTn id="14" presetID="6" presetClass="emph" presetSubtype="0" autoRev="1" fill="hold" nodeType="withEffect">
                                      <p:stCondLst>
                                        <p:cond delay="150"/>
                                      </p:stCondLst>
                                      <p:childTnLst>
                                        <p:animScale>
                                          <p:cBhvr>
                                            <p:cTn id="15" dur="100" fill="hold"/>
                                            <p:tgtEl>
                                              <p:spTgt spid="17"/>
                                            </p:tgtEl>
                                          </p:cBhvr>
                                          <p:by x="130000" y="130000"/>
                                        </p:animScale>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56"/>
                                            </p:tgtEl>
                                            <p:attrNameLst>
                                              <p:attrName>style.visibility</p:attrName>
                                            </p:attrNameLst>
                                          </p:cBhvr>
                                          <p:to>
                                            <p:strVal val="visible"/>
                                          </p:to>
                                        </p:set>
                                        <p:anim calcmode="lin" valueType="num">
                                          <p:cBhvr>
                                            <p:cTn id="19" dur="200" fill="hold"/>
                                            <p:tgtEl>
                                              <p:spTgt spid="56"/>
                                            </p:tgtEl>
                                            <p:attrNameLst>
                                              <p:attrName>ppt_w</p:attrName>
                                            </p:attrNameLst>
                                          </p:cBhvr>
                                          <p:tavLst>
                                            <p:tav tm="0">
                                              <p:val>
                                                <p:fltVal val="0"/>
                                              </p:val>
                                            </p:tav>
                                            <p:tav tm="100000">
                                              <p:val>
                                                <p:strVal val="#ppt_w"/>
                                              </p:val>
                                            </p:tav>
                                          </p:tavLst>
                                        </p:anim>
                                        <p:anim calcmode="lin" valueType="num">
                                          <p:cBhvr>
                                            <p:cTn id="20" dur="200" fill="hold"/>
                                            <p:tgtEl>
                                              <p:spTgt spid="56"/>
                                            </p:tgtEl>
                                            <p:attrNameLst>
                                              <p:attrName>ppt_h</p:attrName>
                                            </p:attrNameLst>
                                          </p:cBhvr>
                                          <p:tavLst>
                                            <p:tav tm="0">
                                              <p:val>
                                                <p:fltVal val="0"/>
                                              </p:val>
                                            </p:tav>
                                            <p:tav tm="100000">
                                              <p:val>
                                                <p:strVal val="#ppt_h"/>
                                              </p:val>
                                            </p:tav>
                                          </p:tavLst>
                                        </p:anim>
                                        <p:animEffect transition="in" filter="fade">
                                          <p:cBhvr>
                                            <p:cTn id="21" dur="200"/>
                                            <p:tgtEl>
                                              <p:spTgt spid="56"/>
                                            </p:tgtEl>
                                          </p:cBhvr>
                                        </p:animEffect>
                                      </p:childTnLst>
                                    </p:cTn>
                                  </p:par>
                                  <p:par>
                                    <p:cTn id="22" presetID="6" presetClass="emph" presetSubtype="0" autoRev="1" fill="hold" nodeType="withEffect">
                                      <p:stCondLst>
                                        <p:cond delay="150"/>
                                      </p:stCondLst>
                                      <p:childTnLst>
                                        <p:animScale>
                                          <p:cBhvr>
                                            <p:cTn id="23" dur="100" fill="hold"/>
                                            <p:tgtEl>
                                              <p:spTgt spid="56"/>
                                            </p:tgtEl>
                                          </p:cBhvr>
                                          <p:by x="130000" y="130000"/>
                                        </p:animScale>
                                      </p:childTnLst>
                                    </p:cTn>
                                  </p:par>
                                </p:childTnLst>
                              </p:cTn>
                            </p:par>
                            <p:par>
                              <p:cTn id="24" fill="hold">
                                <p:stCondLst>
                                  <p:cond delay="1500"/>
                                </p:stCondLst>
                                <p:childTnLst>
                                  <p:par>
                                    <p:cTn id="25" presetID="53" presetClass="entr" presetSubtype="16" fill="hold" nodeType="after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p:cTn id="27" dur="200" fill="hold"/>
                                            <p:tgtEl>
                                              <p:spTgt spid="26"/>
                                            </p:tgtEl>
                                            <p:attrNameLst>
                                              <p:attrName>ppt_w</p:attrName>
                                            </p:attrNameLst>
                                          </p:cBhvr>
                                          <p:tavLst>
                                            <p:tav tm="0">
                                              <p:val>
                                                <p:fltVal val="0"/>
                                              </p:val>
                                            </p:tav>
                                            <p:tav tm="100000">
                                              <p:val>
                                                <p:strVal val="#ppt_w"/>
                                              </p:val>
                                            </p:tav>
                                          </p:tavLst>
                                        </p:anim>
                                        <p:anim calcmode="lin" valueType="num">
                                          <p:cBhvr>
                                            <p:cTn id="28" dur="200" fill="hold"/>
                                            <p:tgtEl>
                                              <p:spTgt spid="26"/>
                                            </p:tgtEl>
                                            <p:attrNameLst>
                                              <p:attrName>ppt_h</p:attrName>
                                            </p:attrNameLst>
                                          </p:cBhvr>
                                          <p:tavLst>
                                            <p:tav tm="0">
                                              <p:val>
                                                <p:fltVal val="0"/>
                                              </p:val>
                                            </p:tav>
                                            <p:tav tm="100000">
                                              <p:val>
                                                <p:strVal val="#ppt_h"/>
                                              </p:val>
                                            </p:tav>
                                          </p:tavLst>
                                        </p:anim>
                                        <p:animEffect transition="in" filter="fade">
                                          <p:cBhvr>
                                            <p:cTn id="29" dur="200"/>
                                            <p:tgtEl>
                                              <p:spTgt spid="26"/>
                                            </p:tgtEl>
                                          </p:cBhvr>
                                        </p:animEffect>
                                      </p:childTnLst>
                                    </p:cTn>
                                  </p:par>
                                  <p:par>
                                    <p:cTn id="30" presetID="6" presetClass="emph" presetSubtype="0" autoRev="1" fill="hold" nodeType="withEffect">
                                      <p:stCondLst>
                                        <p:cond delay="150"/>
                                      </p:stCondLst>
                                      <p:childTnLst>
                                        <p:animScale>
                                          <p:cBhvr>
                                            <p:cTn id="31" dur="100" fill="hold"/>
                                            <p:tgtEl>
                                              <p:spTgt spid="26"/>
                                            </p:tgtEl>
                                          </p:cBhvr>
                                          <p:by x="130000" y="130000"/>
                                        </p:animScale>
                                      </p:childTnLst>
                                    </p:cTn>
                                  </p:par>
                                </p:childTnLst>
                              </p:cTn>
                            </p:par>
                            <p:par>
                              <p:cTn id="32" fill="hold">
                                <p:stCondLst>
                                  <p:cond delay="2000"/>
                                </p:stCondLst>
                                <p:childTnLst>
                                  <p:par>
                                    <p:cTn id="33" presetID="53" presetClass="entr" presetSubtype="16" fill="hold" nodeType="afterEffect">
                                      <p:stCondLst>
                                        <p:cond delay="0"/>
                                      </p:stCondLst>
                                      <p:childTnLst>
                                        <p:set>
                                          <p:cBhvr>
                                            <p:cTn id="34" dur="1" fill="hold">
                                              <p:stCondLst>
                                                <p:cond delay="0"/>
                                              </p:stCondLst>
                                            </p:cTn>
                                            <p:tgtEl>
                                              <p:spTgt spid="48"/>
                                            </p:tgtEl>
                                            <p:attrNameLst>
                                              <p:attrName>style.visibility</p:attrName>
                                            </p:attrNameLst>
                                          </p:cBhvr>
                                          <p:to>
                                            <p:strVal val="visible"/>
                                          </p:to>
                                        </p:set>
                                        <p:anim calcmode="lin" valueType="num">
                                          <p:cBhvr>
                                            <p:cTn id="35" dur="200" fill="hold"/>
                                            <p:tgtEl>
                                              <p:spTgt spid="48"/>
                                            </p:tgtEl>
                                            <p:attrNameLst>
                                              <p:attrName>ppt_w</p:attrName>
                                            </p:attrNameLst>
                                          </p:cBhvr>
                                          <p:tavLst>
                                            <p:tav tm="0">
                                              <p:val>
                                                <p:fltVal val="0"/>
                                              </p:val>
                                            </p:tav>
                                            <p:tav tm="100000">
                                              <p:val>
                                                <p:strVal val="#ppt_w"/>
                                              </p:val>
                                            </p:tav>
                                          </p:tavLst>
                                        </p:anim>
                                        <p:anim calcmode="lin" valueType="num">
                                          <p:cBhvr>
                                            <p:cTn id="36" dur="200" fill="hold"/>
                                            <p:tgtEl>
                                              <p:spTgt spid="48"/>
                                            </p:tgtEl>
                                            <p:attrNameLst>
                                              <p:attrName>ppt_h</p:attrName>
                                            </p:attrNameLst>
                                          </p:cBhvr>
                                          <p:tavLst>
                                            <p:tav tm="0">
                                              <p:val>
                                                <p:fltVal val="0"/>
                                              </p:val>
                                            </p:tav>
                                            <p:tav tm="100000">
                                              <p:val>
                                                <p:strVal val="#ppt_h"/>
                                              </p:val>
                                            </p:tav>
                                          </p:tavLst>
                                        </p:anim>
                                        <p:animEffect transition="in" filter="fade">
                                          <p:cBhvr>
                                            <p:cTn id="37" dur="200"/>
                                            <p:tgtEl>
                                              <p:spTgt spid="48"/>
                                            </p:tgtEl>
                                          </p:cBhvr>
                                        </p:animEffect>
                                      </p:childTnLst>
                                    </p:cTn>
                                  </p:par>
                                  <p:par>
                                    <p:cTn id="38" presetID="6" presetClass="emph" presetSubtype="0" autoRev="1" fill="hold" nodeType="withEffect">
                                      <p:stCondLst>
                                        <p:cond delay="150"/>
                                      </p:stCondLst>
                                      <p:childTnLst>
                                        <p:animScale>
                                          <p:cBhvr>
                                            <p:cTn id="39" dur="100" fill="hold"/>
                                            <p:tgtEl>
                                              <p:spTgt spid="48"/>
                                            </p:tgtEl>
                                          </p:cBhvr>
                                          <p:by x="130000" y="130000"/>
                                        </p:animScale>
                                      </p:childTnLst>
                                    </p:cTn>
                                  </p:par>
                                </p:childTnLst>
                              </p:cTn>
                            </p:par>
                            <p:par>
                              <p:cTn id="40" fill="hold">
                                <p:stCondLst>
                                  <p:cond delay="2500"/>
                                </p:stCondLst>
                                <p:childTnLst>
                                  <p:par>
                                    <p:cTn id="41" presetID="53" presetClass="entr" presetSubtype="16" fill="hold" nodeType="afterEffect">
                                      <p:stCondLst>
                                        <p:cond delay="0"/>
                                      </p:stCondLst>
                                      <p:childTnLst>
                                        <p:set>
                                          <p:cBhvr>
                                            <p:cTn id="42" dur="1" fill="hold">
                                              <p:stCondLst>
                                                <p:cond delay="0"/>
                                              </p:stCondLst>
                                            </p:cTn>
                                            <p:tgtEl>
                                              <p:spTgt spid="52"/>
                                            </p:tgtEl>
                                            <p:attrNameLst>
                                              <p:attrName>style.visibility</p:attrName>
                                            </p:attrNameLst>
                                          </p:cBhvr>
                                          <p:to>
                                            <p:strVal val="visible"/>
                                          </p:to>
                                        </p:set>
                                        <p:anim calcmode="lin" valueType="num">
                                          <p:cBhvr>
                                            <p:cTn id="43" dur="200" fill="hold"/>
                                            <p:tgtEl>
                                              <p:spTgt spid="52"/>
                                            </p:tgtEl>
                                            <p:attrNameLst>
                                              <p:attrName>ppt_w</p:attrName>
                                            </p:attrNameLst>
                                          </p:cBhvr>
                                          <p:tavLst>
                                            <p:tav tm="0">
                                              <p:val>
                                                <p:fltVal val="0"/>
                                              </p:val>
                                            </p:tav>
                                            <p:tav tm="100000">
                                              <p:val>
                                                <p:strVal val="#ppt_w"/>
                                              </p:val>
                                            </p:tav>
                                          </p:tavLst>
                                        </p:anim>
                                        <p:anim calcmode="lin" valueType="num">
                                          <p:cBhvr>
                                            <p:cTn id="44" dur="200" fill="hold"/>
                                            <p:tgtEl>
                                              <p:spTgt spid="52"/>
                                            </p:tgtEl>
                                            <p:attrNameLst>
                                              <p:attrName>ppt_h</p:attrName>
                                            </p:attrNameLst>
                                          </p:cBhvr>
                                          <p:tavLst>
                                            <p:tav tm="0">
                                              <p:val>
                                                <p:fltVal val="0"/>
                                              </p:val>
                                            </p:tav>
                                            <p:tav tm="100000">
                                              <p:val>
                                                <p:strVal val="#ppt_h"/>
                                              </p:val>
                                            </p:tav>
                                          </p:tavLst>
                                        </p:anim>
                                        <p:animEffect transition="in" filter="fade">
                                          <p:cBhvr>
                                            <p:cTn id="45" dur="200"/>
                                            <p:tgtEl>
                                              <p:spTgt spid="52"/>
                                            </p:tgtEl>
                                          </p:cBhvr>
                                        </p:animEffect>
                                      </p:childTnLst>
                                    </p:cTn>
                                  </p:par>
                                  <p:par>
                                    <p:cTn id="46" presetID="6" presetClass="emph" presetSubtype="0" autoRev="1" fill="hold" nodeType="withEffect">
                                      <p:stCondLst>
                                        <p:cond delay="150"/>
                                      </p:stCondLst>
                                      <p:childTnLst>
                                        <p:animScale>
                                          <p:cBhvr>
                                            <p:cTn id="47" dur="100" fill="hold"/>
                                            <p:tgtEl>
                                              <p:spTgt spid="52"/>
                                            </p:tgtEl>
                                          </p:cBhvr>
                                          <p:by x="130000" y="130000"/>
                                        </p:animScale>
                                      </p:childTnLst>
                                    </p:cTn>
                                  </p:par>
                                </p:childTnLst>
                              </p:cTn>
                            </p:par>
                            <p:par>
                              <p:cTn id="48" fill="hold">
                                <p:stCondLst>
                                  <p:cond delay="3000"/>
                                </p:stCondLst>
                                <p:childTnLst>
                                  <p:par>
                                    <p:cTn id="49" presetID="2" presetClass="entr" presetSubtype="2" fill="hold" grpId="0" nodeType="afterEffect">
                                      <p:stCondLst>
                                        <p:cond delay="0"/>
                                      </p:stCondLst>
                                      <p:childTnLst>
                                        <p:set>
                                          <p:cBhvr>
                                            <p:cTn id="50" dur="1" fill="hold">
                                              <p:stCondLst>
                                                <p:cond delay="0"/>
                                              </p:stCondLst>
                                            </p:cTn>
                                            <p:tgtEl>
                                              <p:spTgt spid="68"/>
                                            </p:tgtEl>
                                            <p:attrNameLst>
                                              <p:attrName>style.visibility</p:attrName>
                                            </p:attrNameLst>
                                          </p:cBhvr>
                                          <p:to>
                                            <p:strVal val="visible"/>
                                          </p:to>
                                        </p:set>
                                        <p:anim calcmode="lin" valueType="num">
                                          <p:cBhvr additive="base">
                                            <p:cTn id="51" dur="300" fill="hold"/>
                                            <p:tgtEl>
                                              <p:spTgt spid="68"/>
                                            </p:tgtEl>
                                            <p:attrNameLst>
                                              <p:attrName>ppt_x</p:attrName>
                                            </p:attrNameLst>
                                          </p:cBhvr>
                                          <p:tavLst>
                                            <p:tav tm="0">
                                              <p:val>
                                                <p:strVal val="1+#ppt_w/2"/>
                                              </p:val>
                                            </p:tav>
                                            <p:tav tm="100000">
                                              <p:val>
                                                <p:strVal val="#ppt_x"/>
                                              </p:val>
                                            </p:tav>
                                          </p:tavLst>
                                        </p:anim>
                                        <p:anim calcmode="lin" valueType="num">
                                          <p:cBhvr additive="base">
                                            <p:cTn id="52" dur="300" fill="hold"/>
                                            <p:tgtEl>
                                              <p:spTgt spid="68"/>
                                            </p:tgtEl>
                                            <p:attrNameLst>
                                              <p:attrName>ppt_y</p:attrName>
                                            </p:attrNameLst>
                                          </p:cBhvr>
                                          <p:tavLst>
                                            <p:tav tm="0">
                                              <p:val>
                                                <p:strVal val="#ppt_y"/>
                                              </p:val>
                                            </p:tav>
                                            <p:tav tm="100000">
                                              <p:val>
                                                <p:strVal val="#ppt_y"/>
                                              </p:val>
                                            </p:tav>
                                          </p:tavLst>
                                        </p:anim>
                                      </p:childTnLst>
                                    </p:cTn>
                                  </p:par>
                                  <p:par>
                                    <p:cTn id="53" presetID="2" presetClass="entr" presetSubtype="8" fill="hold" nodeType="withEffect">
                                      <p:stCondLst>
                                        <p:cond delay="0"/>
                                      </p:stCondLst>
                                      <p:childTnLst>
                                        <p:set>
                                          <p:cBhvr>
                                            <p:cTn id="54" dur="1" fill="hold">
                                              <p:stCondLst>
                                                <p:cond delay="0"/>
                                              </p:stCondLst>
                                            </p:cTn>
                                            <p:tgtEl>
                                              <p:spTgt spid="57"/>
                                            </p:tgtEl>
                                            <p:attrNameLst>
                                              <p:attrName>style.visibility</p:attrName>
                                            </p:attrNameLst>
                                          </p:cBhvr>
                                          <p:to>
                                            <p:strVal val="visible"/>
                                          </p:to>
                                        </p:set>
                                        <p:anim calcmode="lin" valueType="num">
                                          <p:cBhvr additive="base">
                                            <p:cTn id="55" dur="300" fill="hold"/>
                                            <p:tgtEl>
                                              <p:spTgt spid="57"/>
                                            </p:tgtEl>
                                            <p:attrNameLst>
                                              <p:attrName>ppt_x</p:attrName>
                                            </p:attrNameLst>
                                          </p:cBhvr>
                                          <p:tavLst>
                                            <p:tav tm="0">
                                              <p:val>
                                                <p:strVal val="0-#ppt_w/2"/>
                                              </p:val>
                                            </p:tav>
                                            <p:tav tm="100000">
                                              <p:val>
                                                <p:strVal val="#ppt_x"/>
                                              </p:val>
                                            </p:tav>
                                          </p:tavLst>
                                        </p:anim>
                                        <p:anim calcmode="lin" valueType="num">
                                          <p:cBhvr additive="base">
                                            <p:cTn id="56" dur="300" fill="hold"/>
                                            <p:tgtEl>
                                              <p:spTgt spid="57"/>
                                            </p:tgtEl>
                                            <p:attrNameLst>
                                              <p:attrName>ppt_y</p:attrName>
                                            </p:attrNameLst>
                                          </p:cBhvr>
                                          <p:tavLst>
                                            <p:tav tm="0">
                                              <p:val>
                                                <p:strVal val="#ppt_y"/>
                                              </p:val>
                                            </p:tav>
                                            <p:tav tm="100000">
                                              <p:val>
                                                <p:strVal val="#ppt_y"/>
                                              </p:val>
                                            </p:tav>
                                          </p:tavLst>
                                        </p:anim>
                                      </p:childTnLst>
                                    </p:cTn>
                                  </p:par>
                                </p:childTnLst>
                              </p:cTn>
                            </p:par>
                            <p:par>
                              <p:cTn id="57" fill="hold">
                                <p:stCondLst>
                                  <p:cond delay="3500"/>
                                </p:stCondLst>
                                <p:childTnLst>
                                  <p:par>
                                    <p:cTn id="58" presetID="2" presetClass="entr" presetSubtype="2" fill="hold" grpId="0" nodeType="afterEffect">
                                      <p:stCondLst>
                                        <p:cond delay="0"/>
                                      </p:stCondLst>
                                      <p:childTnLst>
                                        <p:set>
                                          <p:cBhvr>
                                            <p:cTn id="59" dur="1" fill="hold">
                                              <p:stCondLst>
                                                <p:cond delay="0"/>
                                              </p:stCondLst>
                                            </p:cTn>
                                            <p:tgtEl>
                                              <p:spTgt spid="71"/>
                                            </p:tgtEl>
                                            <p:attrNameLst>
                                              <p:attrName>style.visibility</p:attrName>
                                            </p:attrNameLst>
                                          </p:cBhvr>
                                          <p:to>
                                            <p:strVal val="visible"/>
                                          </p:to>
                                        </p:set>
                                        <p:anim calcmode="lin" valueType="num">
                                          <p:cBhvr additive="base">
                                            <p:cTn id="60" dur="300" fill="hold"/>
                                            <p:tgtEl>
                                              <p:spTgt spid="71"/>
                                            </p:tgtEl>
                                            <p:attrNameLst>
                                              <p:attrName>ppt_x</p:attrName>
                                            </p:attrNameLst>
                                          </p:cBhvr>
                                          <p:tavLst>
                                            <p:tav tm="0">
                                              <p:val>
                                                <p:strVal val="1+#ppt_w/2"/>
                                              </p:val>
                                            </p:tav>
                                            <p:tav tm="100000">
                                              <p:val>
                                                <p:strVal val="#ppt_x"/>
                                              </p:val>
                                            </p:tav>
                                          </p:tavLst>
                                        </p:anim>
                                        <p:anim calcmode="lin" valueType="num">
                                          <p:cBhvr additive="base">
                                            <p:cTn id="61" dur="300" fill="hold"/>
                                            <p:tgtEl>
                                              <p:spTgt spid="71"/>
                                            </p:tgtEl>
                                            <p:attrNameLst>
                                              <p:attrName>ppt_y</p:attrName>
                                            </p:attrNameLst>
                                          </p:cBhvr>
                                          <p:tavLst>
                                            <p:tav tm="0">
                                              <p:val>
                                                <p:strVal val="#ppt_y"/>
                                              </p:val>
                                            </p:tav>
                                            <p:tav tm="100000">
                                              <p:val>
                                                <p:strVal val="#ppt_y"/>
                                              </p:val>
                                            </p:tav>
                                          </p:tavLst>
                                        </p:anim>
                                      </p:childTnLst>
                                    </p:cTn>
                                  </p:par>
                                  <p:par>
                                    <p:cTn id="62" presetID="2" presetClass="entr" presetSubtype="8" fill="hold" nodeType="withEffect">
                                      <p:stCondLst>
                                        <p:cond delay="0"/>
                                      </p:stCondLst>
                                      <p:childTnLst>
                                        <p:set>
                                          <p:cBhvr>
                                            <p:cTn id="63" dur="1" fill="hold">
                                              <p:stCondLst>
                                                <p:cond delay="0"/>
                                              </p:stCondLst>
                                            </p:cTn>
                                            <p:tgtEl>
                                              <p:spTgt spid="58"/>
                                            </p:tgtEl>
                                            <p:attrNameLst>
                                              <p:attrName>style.visibility</p:attrName>
                                            </p:attrNameLst>
                                          </p:cBhvr>
                                          <p:to>
                                            <p:strVal val="visible"/>
                                          </p:to>
                                        </p:set>
                                        <p:anim calcmode="lin" valueType="num">
                                          <p:cBhvr additive="base">
                                            <p:cTn id="64" dur="300" fill="hold"/>
                                            <p:tgtEl>
                                              <p:spTgt spid="58"/>
                                            </p:tgtEl>
                                            <p:attrNameLst>
                                              <p:attrName>ppt_x</p:attrName>
                                            </p:attrNameLst>
                                          </p:cBhvr>
                                          <p:tavLst>
                                            <p:tav tm="0">
                                              <p:val>
                                                <p:strVal val="0-#ppt_w/2"/>
                                              </p:val>
                                            </p:tav>
                                            <p:tav tm="100000">
                                              <p:val>
                                                <p:strVal val="#ppt_x"/>
                                              </p:val>
                                            </p:tav>
                                          </p:tavLst>
                                        </p:anim>
                                        <p:anim calcmode="lin" valueType="num">
                                          <p:cBhvr additive="base">
                                            <p:cTn id="65" dur="300" fill="hold"/>
                                            <p:tgtEl>
                                              <p:spTgt spid="58"/>
                                            </p:tgtEl>
                                            <p:attrNameLst>
                                              <p:attrName>ppt_y</p:attrName>
                                            </p:attrNameLst>
                                          </p:cBhvr>
                                          <p:tavLst>
                                            <p:tav tm="0">
                                              <p:val>
                                                <p:strVal val="#ppt_y"/>
                                              </p:val>
                                            </p:tav>
                                            <p:tav tm="100000">
                                              <p:val>
                                                <p:strVal val="#ppt_y"/>
                                              </p:val>
                                            </p:tav>
                                          </p:tavLst>
                                        </p:anim>
                                      </p:childTnLst>
                                    </p:cTn>
                                  </p:par>
                                </p:childTnLst>
                              </p:cTn>
                            </p:par>
                            <p:par>
                              <p:cTn id="66" fill="hold">
                                <p:stCondLst>
                                  <p:cond delay="4000"/>
                                </p:stCondLst>
                                <p:childTnLst>
                                  <p:par>
                                    <p:cTn id="67" presetID="2" presetClass="entr" presetSubtype="2" fill="hold" grpId="0" nodeType="afterEffect">
                                      <p:stCondLst>
                                        <p:cond delay="0"/>
                                      </p:stCondLst>
                                      <p:childTnLst>
                                        <p:set>
                                          <p:cBhvr>
                                            <p:cTn id="68" dur="1" fill="hold">
                                              <p:stCondLst>
                                                <p:cond delay="0"/>
                                              </p:stCondLst>
                                            </p:cTn>
                                            <p:tgtEl>
                                              <p:spTgt spid="75"/>
                                            </p:tgtEl>
                                            <p:attrNameLst>
                                              <p:attrName>style.visibility</p:attrName>
                                            </p:attrNameLst>
                                          </p:cBhvr>
                                          <p:to>
                                            <p:strVal val="visible"/>
                                          </p:to>
                                        </p:set>
                                        <p:anim calcmode="lin" valueType="num">
                                          <p:cBhvr additive="base">
                                            <p:cTn id="69" dur="300" fill="hold"/>
                                            <p:tgtEl>
                                              <p:spTgt spid="75"/>
                                            </p:tgtEl>
                                            <p:attrNameLst>
                                              <p:attrName>ppt_x</p:attrName>
                                            </p:attrNameLst>
                                          </p:cBhvr>
                                          <p:tavLst>
                                            <p:tav tm="0">
                                              <p:val>
                                                <p:strVal val="1+#ppt_w/2"/>
                                              </p:val>
                                            </p:tav>
                                            <p:tav tm="100000">
                                              <p:val>
                                                <p:strVal val="#ppt_x"/>
                                              </p:val>
                                            </p:tav>
                                          </p:tavLst>
                                        </p:anim>
                                        <p:anim calcmode="lin" valueType="num">
                                          <p:cBhvr additive="base">
                                            <p:cTn id="70" dur="300" fill="hold"/>
                                            <p:tgtEl>
                                              <p:spTgt spid="75"/>
                                            </p:tgtEl>
                                            <p:attrNameLst>
                                              <p:attrName>ppt_y</p:attrName>
                                            </p:attrNameLst>
                                          </p:cBhvr>
                                          <p:tavLst>
                                            <p:tav tm="0">
                                              <p:val>
                                                <p:strVal val="#ppt_y"/>
                                              </p:val>
                                            </p:tav>
                                            <p:tav tm="100000">
                                              <p:val>
                                                <p:strVal val="#ppt_y"/>
                                              </p:val>
                                            </p:tav>
                                          </p:tavLst>
                                        </p:anim>
                                      </p:childTnLst>
                                    </p:cTn>
                                  </p:par>
                                  <p:par>
                                    <p:cTn id="71" presetID="2" presetClass="entr" presetSubtype="8" fill="hold" nodeType="withEffect">
                                      <p:stCondLst>
                                        <p:cond delay="0"/>
                                      </p:stCondLst>
                                      <p:childTnLst>
                                        <p:set>
                                          <p:cBhvr>
                                            <p:cTn id="72" dur="1" fill="hold">
                                              <p:stCondLst>
                                                <p:cond delay="0"/>
                                              </p:stCondLst>
                                            </p:cTn>
                                            <p:tgtEl>
                                              <p:spTgt spid="59"/>
                                            </p:tgtEl>
                                            <p:attrNameLst>
                                              <p:attrName>style.visibility</p:attrName>
                                            </p:attrNameLst>
                                          </p:cBhvr>
                                          <p:to>
                                            <p:strVal val="visible"/>
                                          </p:to>
                                        </p:set>
                                        <p:anim calcmode="lin" valueType="num">
                                          <p:cBhvr additive="base">
                                            <p:cTn id="73" dur="300" fill="hold"/>
                                            <p:tgtEl>
                                              <p:spTgt spid="59"/>
                                            </p:tgtEl>
                                            <p:attrNameLst>
                                              <p:attrName>ppt_x</p:attrName>
                                            </p:attrNameLst>
                                          </p:cBhvr>
                                          <p:tavLst>
                                            <p:tav tm="0">
                                              <p:val>
                                                <p:strVal val="0-#ppt_w/2"/>
                                              </p:val>
                                            </p:tav>
                                            <p:tav tm="100000">
                                              <p:val>
                                                <p:strVal val="#ppt_x"/>
                                              </p:val>
                                            </p:tav>
                                          </p:tavLst>
                                        </p:anim>
                                        <p:anim calcmode="lin" valueType="num">
                                          <p:cBhvr additive="base">
                                            <p:cTn id="74" dur="300" fill="hold"/>
                                            <p:tgtEl>
                                              <p:spTgt spid="59"/>
                                            </p:tgtEl>
                                            <p:attrNameLst>
                                              <p:attrName>ppt_y</p:attrName>
                                            </p:attrNameLst>
                                          </p:cBhvr>
                                          <p:tavLst>
                                            <p:tav tm="0">
                                              <p:val>
                                                <p:strVal val="#ppt_y"/>
                                              </p:val>
                                            </p:tav>
                                            <p:tav tm="100000">
                                              <p:val>
                                                <p:strVal val="#ppt_y"/>
                                              </p:val>
                                            </p:tav>
                                          </p:tavLst>
                                        </p:anim>
                                      </p:childTnLst>
                                    </p:cTn>
                                  </p:par>
                                </p:childTnLst>
                              </p:cTn>
                            </p:par>
                            <p:par>
                              <p:cTn id="75" fill="hold">
                                <p:stCondLst>
                                  <p:cond delay="4500"/>
                                </p:stCondLst>
                                <p:childTnLst>
                                  <p:par>
                                    <p:cTn id="76" presetID="2" presetClass="entr" presetSubtype="2" fill="hold" grpId="0" nodeType="afterEffect">
                                      <p:stCondLst>
                                        <p:cond delay="0"/>
                                      </p:stCondLst>
                                      <p:childTnLst>
                                        <p:set>
                                          <p:cBhvr>
                                            <p:cTn id="77" dur="1" fill="hold">
                                              <p:stCondLst>
                                                <p:cond delay="0"/>
                                              </p:stCondLst>
                                            </p:cTn>
                                            <p:tgtEl>
                                              <p:spTgt spid="79"/>
                                            </p:tgtEl>
                                            <p:attrNameLst>
                                              <p:attrName>style.visibility</p:attrName>
                                            </p:attrNameLst>
                                          </p:cBhvr>
                                          <p:to>
                                            <p:strVal val="visible"/>
                                          </p:to>
                                        </p:set>
                                        <p:anim calcmode="lin" valueType="num">
                                          <p:cBhvr additive="base">
                                            <p:cTn id="78" dur="300" fill="hold"/>
                                            <p:tgtEl>
                                              <p:spTgt spid="79"/>
                                            </p:tgtEl>
                                            <p:attrNameLst>
                                              <p:attrName>ppt_x</p:attrName>
                                            </p:attrNameLst>
                                          </p:cBhvr>
                                          <p:tavLst>
                                            <p:tav tm="0">
                                              <p:val>
                                                <p:strVal val="1+#ppt_w/2"/>
                                              </p:val>
                                            </p:tav>
                                            <p:tav tm="100000">
                                              <p:val>
                                                <p:strVal val="#ppt_x"/>
                                              </p:val>
                                            </p:tav>
                                          </p:tavLst>
                                        </p:anim>
                                        <p:anim calcmode="lin" valueType="num">
                                          <p:cBhvr additive="base">
                                            <p:cTn id="79" dur="300" fill="hold"/>
                                            <p:tgtEl>
                                              <p:spTgt spid="79"/>
                                            </p:tgtEl>
                                            <p:attrNameLst>
                                              <p:attrName>ppt_y</p:attrName>
                                            </p:attrNameLst>
                                          </p:cBhvr>
                                          <p:tavLst>
                                            <p:tav tm="0">
                                              <p:val>
                                                <p:strVal val="#ppt_y"/>
                                              </p:val>
                                            </p:tav>
                                            <p:tav tm="100000">
                                              <p:val>
                                                <p:strVal val="#ppt_y"/>
                                              </p:val>
                                            </p:tav>
                                          </p:tavLst>
                                        </p:anim>
                                      </p:childTnLst>
                                    </p:cTn>
                                  </p:par>
                                  <p:par>
                                    <p:cTn id="80" presetID="2" presetClass="entr" presetSubtype="8" fill="hold" nodeType="withEffect">
                                      <p:stCondLst>
                                        <p:cond delay="0"/>
                                      </p:stCondLst>
                                      <p:childTnLst>
                                        <p:set>
                                          <p:cBhvr>
                                            <p:cTn id="81" dur="1" fill="hold">
                                              <p:stCondLst>
                                                <p:cond delay="0"/>
                                              </p:stCondLst>
                                            </p:cTn>
                                            <p:tgtEl>
                                              <p:spTgt spid="60"/>
                                            </p:tgtEl>
                                            <p:attrNameLst>
                                              <p:attrName>style.visibility</p:attrName>
                                            </p:attrNameLst>
                                          </p:cBhvr>
                                          <p:to>
                                            <p:strVal val="visible"/>
                                          </p:to>
                                        </p:set>
                                        <p:anim calcmode="lin" valueType="num">
                                          <p:cBhvr additive="base">
                                            <p:cTn id="82" dur="300" fill="hold"/>
                                            <p:tgtEl>
                                              <p:spTgt spid="60"/>
                                            </p:tgtEl>
                                            <p:attrNameLst>
                                              <p:attrName>ppt_x</p:attrName>
                                            </p:attrNameLst>
                                          </p:cBhvr>
                                          <p:tavLst>
                                            <p:tav tm="0">
                                              <p:val>
                                                <p:strVal val="0-#ppt_w/2"/>
                                              </p:val>
                                            </p:tav>
                                            <p:tav tm="100000">
                                              <p:val>
                                                <p:strVal val="#ppt_x"/>
                                              </p:val>
                                            </p:tav>
                                          </p:tavLst>
                                        </p:anim>
                                        <p:anim calcmode="lin" valueType="num">
                                          <p:cBhvr additive="base">
                                            <p:cTn id="83" dur="300" fill="hold"/>
                                            <p:tgtEl>
                                              <p:spTgt spid="60"/>
                                            </p:tgtEl>
                                            <p:attrNameLst>
                                              <p:attrName>ppt_y</p:attrName>
                                            </p:attrNameLst>
                                          </p:cBhvr>
                                          <p:tavLst>
                                            <p:tav tm="0">
                                              <p:val>
                                                <p:strVal val="#ppt_y"/>
                                              </p:val>
                                            </p:tav>
                                            <p:tav tm="100000">
                                              <p:val>
                                                <p:strVal val="#ppt_y"/>
                                              </p:val>
                                            </p:tav>
                                          </p:tavLst>
                                        </p:anim>
                                      </p:childTnLst>
                                    </p:cTn>
                                  </p:par>
                                </p:childTnLst>
                              </p:cTn>
                            </p:par>
                            <p:par>
                              <p:cTn id="84" fill="hold">
                                <p:stCondLst>
                                  <p:cond delay="5000"/>
                                </p:stCondLst>
                                <p:childTnLst>
                                  <p:par>
                                    <p:cTn id="85" presetID="2" presetClass="entr" presetSubtype="2" fill="hold" grpId="0" nodeType="afterEffect">
                                      <p:stCondLst>
                                        <p:cond delay="0"/>
                                      </p:stCondLst>
                                      <p:childTnLst>
                                        <p:set>
                                          <p:cBhvr>
                                            <p:cTn id="86" dur="1" fill="hold">
                                              <p:stCondLst>
                                                <p:cond delay="0"/>
                                              </p:stCondLst>
                                            </p:cTn>
                                            <p:tgtEl>
                                              <p:spTgt spid="83"/>
                                            </p:tgtEl>
                                            <p:attrNameLst>
                                              <p:attrName>style.visibility</p:attrName>
                                            </p:attrNameLst>
                                          </p:cBhvr>
                                          <p:to>
                                            <p:strVal val="visible"/>
                                          </p:to>
                                        </p:set>
                                        <p:anim calcmode="lin" valueType="num">
                                          <p:cBhvr additive="base">
                                            <p:cTn id="87" dur="300" fill="hold"/>
                                            <p:tgtEl>
                                              <p:spTgt spid="83"/>
                                            </p:tgtEl>
                                            <p:attrNameLst>
                                              <p:attrName>ppt_x</p:attrName>
                                            </p:attrNameLst>
                                          </p:cBhvr>
                                          <p:tavLst>
                                            <p:tav tm="0">
                                              <p:val>
                                                <p:strVal val="1+#ppt_w/2"/>
                                              </p:val>
                                            </p:tav>
                                            <p:tav tm="100000">
                                              <p:val>
                                                <p:strVal val="#ppt_x"/>
                                              </p:val>
                                            </p:tav>
                                          </p:tavLst>
                                        </p:anim>
                                        <p:anim calcmode="lin" valueType="num">
                                          <p:cBhvr additive="base">
                                            <p:cTn id="88" dur="300" fill="hold"/>
                                            <p:tgtEl>
                                              <p:spTgt spid="83"/>
                                            </p:tgtEl>
                                            <p:attrNameLst>
                                              <p:attrName>ppt_y</p:attrName>
                                            </p:attrNameLst>
                                          </p:cBhvr>
                                          <p:tavLst>
                                            <p:tav tm="0">
                                              <p:val>
                                                <p:strVal val="#ppt_y"/>
                                              </p:val>
                                            </p:tav>
                                            <p:tav tm="100000">
                                              <p:val>
                                                <p:strVal val="#ppt_y"/>
                                              </p:val>
                                            </p:tav>
                                          </p:tavLst>
                                        </p:anim>
                                      </p:childTnLst>
                                    </p:cTn>
                                  </p:par>
                                  <p:par>
                                    <p:cTn id="89" presetID="2" presetClass="entr" presetSubtype="8" fill="hold" nodeType="withEffect">
                                      <p:stCondLst>
                                        <p:cond delay="0"/>
                                      </p:stCondLst>
                                      <p:childTnLst>
                                        <p:set>
                                          <p:cBhvr>
                                            <p:cTn id="90" dur="1" fill="hold">
                                              <p:stCondLst>
                                                <p:cond delay="0"/>
                                              </p:stCondLst>
                                            </p:cTn>
                                            <p:tgtEl>
                                              <p:spTgt spid="61"/>
                                            </p:tgtEl>
                                            <p:attrNameLst>
                                              <p:attrName>style.visibility</p:attrName>
                                            </p:attrNameLst>
                                          </p:cBhvr>
                                          <p:to>
                                            <p:strVal val="visible"/>
                                          </p:to>
                                        </p:set>
                                        <p:anim calcmode="lin" valueType="num">
                                          <p:cBhvr additive="base">
                                            <p:cTn id="91" dur="300" fill="hold"/>
                                            <p:tgtEl>
                                              <p:spTgt spid="61"/>
                                            </p:tgtEl>
                                            <p:attrNameLst>
                                              <p:attrName>ppt_x</p:attrName>
                                            </p:attrNameLst>
                                          </p:cBhvr>
                                          <p:tavLst>
                                            <p:tav tm="0">
                                              <p:val>
                                                <p:strVal val="0-#ppt_w/2"/>
                                              </p:val>
                                            </p:tav>
                                            <p:tav tm="100000">
                                              <p:val>
                                                <p:strVal val="#ppt_x"/>
                                              </p:val>
                                            </p:tav>
                                          </p:tavLst>
                                        </p:anim>
                                        <p:anim calcmode="lin" valueType="num">
                                          <p:cBhvr additive="base">
                                            <p:cTn id="92" dur="300" fill="hold"/>
                                            <p:tgtEl>
                                              <p:spTgt spid="6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8" grpId="0"/>
          <p:bldP spid="71" grpId="0"/>
          <p:bldP spid="75" grpId="0"/>
          <p:bldP spid="79" grpId="0"/>
          <p:bldP spid="83"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9"/>
          <p:cNvSpPr/>
          <p:nvPr/>
        </p:nvSpPr>
        <p:spPr bwMode="auto">
          <a:xfrm>
            <a:off x="2763253" y="1450443"/>
            <a:ext cx="2576347" cy="2888159"/>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no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2953399" y="1663602"/>
            <a:ext cx="2196057" cy="2461843"/>
            <a:chOff x="5002386" y="2208630"/>
            <a:chExt cx="2196057" cy="2461843"/>
          </a:xfrm>
        </p:grpSpPr>
        <p:sp>
          <p:nvSpPr>
            <p:cNvPr id="4" name="Freeform 19"/>
            <p:cNvSpPr/>
            <p:nvPr/>
          </p:nvSpPr>
          <p:spPr bwMode="auto">
            <a:xfrm>
              <a:off x="5002386" y="2208630"/>
              <a:ext cx="2196057" cy="246184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flipH="1">
              <a:off x="5221808" y="2508527"/>
              <a:ext cx="1757212" cy="1862048"/>
            </a:xfrm>
            <a:prstGeom prst="rect">
              <a:avLst/>
            </a:prstGeom>
            <a:noFill/>
          </p:spPr>
          <p:txBody>
            <a:bodyPr wrap="none" rtlCol="0">
              <a:spAutoFit/>
            </a:bodyPr>
            <a:lstStyle/>
            <a:p>
              <a:pPr algn="ctr"/>
              <a:r>
                <a:rPr lang="en-US" altLang="zh-CN" sz="11500" dirty="0" smtClean="0">
                  <a:solidFill>
                    <a:schemeClr val="bg1"/>
                  </a:solidFill>
                  <a:latin typeface="Impact" panose="020B0806030902050204" pitchFamily="34" charset="0"/>
                </a:rPr>
                <a:t>03</a:t>
              </a:r>
              <a:endParaRPr lang="zh-CN" altLang="en-US" sz="11500" dirty="0">
                <a:solidFill>
                  <a:schemeClr val="bg1"/>
                </a:solidFill>
                <a:latin typeface="Impact" panose="020B0806030902050204" pitchFamily="34" charset="0"/>
              </a:endParaRPr>
            </a:p>
          </p:txBody>
        </p:sp>
      </p:grpSp>
      <p:sp>
        <p:nvSpPr>
          <p:cNvPr id="6" name="文本框 5"/>
          <p:cNvSpPr txBox="1"/>
          <p:nvPr/>
        </p:nvSpPr>
        <p:spPr>
          <a:xfrm>
            <a:off x="5533041" y="2166217"/>
            <a:ext cx="3877985" cy="830997"/>
          </a:xfrm>
          <a:prstGeom prst="rect">
            <a:avLst/>
          </a:prstGeom>
          <a:noFill/>
        </p:spPr>
        <p:txBody>
          <a:bodyPr wrap="none" rtlCol="0">
            <a:spAutoFit/>
          </a:bodyPr>
          <a:lstStyle/>
          <a:p>
            <a:r>
              <a:rPr lang="zh-CN" altLang="en-US" sz="4800" b="1" dirty="0" smtClean="0">
                <a:solidFill>
                  <a:schemeClr val="tx2"/>
                </a:solidFill>
                <a:latin typeface="微软雅黑" panose="020B0503020204020204" pitchFamily="34" charset="-122"/>
                <a:ea typeface="微软雅黑" panose="020B0503020204020204" pitchFamily="34" charset="-122"/>
              </a:rPr>
              <a:t>成功项目展示</a:t>
            </a:r>
            <a:endParaRPr lang="zh-CN" altLang="en-US" sz="4800" b="1" dirty="0">
              <a:solidFill>
                <a:schemeClr val="tx2"/>
              </a:solidFill>
              <a:latin typeface="微软雅黑" panose="020B0503020204020204" pitchFamily="34" charset="-122"/>
              <a:ea typeface="微软雅黑" panose="020B0503020204020204" pitchFamily="34" charset="-122"/>
            </a:endParaRPr>
          </a:p>
        </p:txBody>
      </p:sp>
      <p:sp>
        <p:nvSpPr>
          <p:cNvPr id="7" name="TextBox 24"/>
          <p:cNvSpPr txBox="1"/>
          <p:nvPr/>
        </p:nvSpPr>
        <p:spPr>
          <a:xfrm>
            <a:off x="5465437" y="3059545"/>
            <a:ext cx="1289223" cy="338059"/>
          </a:xfrm>
          <a:prstGeom prst="rect">
            <a:avLst/>
          </a:prstGeom>
          <a:noFill/>
        </p:spPr>
        <p:txBody>
          <a:bodyPr wrap="square" lIns="60469" tIns="30235" rIns="60469" bIns="30235" rtlCol="0">
            <a:spAutoFit/>
          </a:bodyPr>
          <a:lstStyle/>
          <a:p>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 </a:t>
            </a: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rPr>
              <a:t>副标题</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 name="TextBox 25"/>
          <p:cNvSpPr txBox="1"/>
          <p:nvPr/>
        </p:nvSpPr>
        <p:spPr>
          <a:xfrm>
            <a:off x="7007471" y="3056394"/>
            <a:ext cx="1331236" cy="338059"/>
          </a:xfrm>
          <a:prstGeom prst="rect">
            <a:avLst/>
          </a:prstGeom>
          <a:noFill/>
        </p:spPr>
        <p:txBody>
          <a:bodyPr wrap="square" lIns="60469" tIns="30235" rIns="60469" bIns="30235" rtlCol="0">
            <a:spAutoFit/>
          </a:bodyPr>
          <a:lstStyle/>
          <a:p>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 副标题</a:t>
            </a:r>
          </a:p>
        </p:txBody>
      </p:sp>
      <p:sp>
        <p:nvSpPr>
          <p:cNvPr id="9" name="TextBox 26"/>
          <p:cNvSpPr txBox="1"/>
          <p:nvPr/>
        </p:nvSpPr>
        <p:spPr>
          <a:xfrm>
            <a:off x="8546347" y="3059544"/>
            <a:ext cx="1457613" cy="338059"/>
          </a:xfrm>
          <a:prstGeom prst="rect">
            <a:avLst/>
          </a:prstGeom>
          <a:noFill/>
        </p:spPr>
        <p:txBody>
          <a:bodyPr wrap="square" lIns="60469" tIns="30235" rIns="60469" bIns="30235" rtlCol="0">
            <a:spAutoFit/>
          </a:bodyPr>
          <a:lstStyle/>
          <a:p>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 副标题</a:t>
            </a:r>
          </a:p>
        </p:txBody>
      </p:sp>
      <p:sp>
        <p:nvSpPr>
          <p:cNvPr id="10" name="TextBox 27"/>
          <p:cNvSpPr txBox="1"/>
          <p:nvPr/>
        </p:nvSpPr>
        <p:spPr>
          <a:xfrm>
            <a:off x="5465437" y="3472469"/>
            <a:ext cx="2031699" cy="338059"/>
          </a:xfrm>
          <a:prstGeom prst="rect">
            <a:avLst/>
          </a:prstGeom>
          <a:noFill/>
        </p:spPr>
        <p:txBody>
          <a:bodyPr wrap="square" lIns="60469" tIns="30235" rIns="60469" bIns="30235" rtlCol="0">
            <a:spAutoFit/>
          </a:bodyPr>
          <a:lstStyle/>
          <a:p>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 副标题</a:t>
            </a:r>
          </a:p>
        </p:txBody>
      </p:sp>
      <p:sp>
        <p:nvSpPr>
          <p:cNvPr id="11" name="TextBox 28"/>
          <p:cNvSpPr txBox="1"/>
          <p:nvPr/>
        </p:nvSpPr>
        <p:spPr>
          <a:xfrm>
            <a:off x="7007471" y="3487487"/>
            <a:ext cx="2031699" cy="338059"/>
          </a:xfrm>
          <a:prstGeom prst="rect">
            <a:avLst/>
          </a:prstGeom>
          <a:noFill/>
        </p:spPr>
        <p:txBody>
          <a:bodyPr wrap="square" lIns="60469" tIns="30235" rIns="60469" bIns="30235" rtlCol="0">
            <a:spAutoFit/>
          </a:bodyPr>
          <a:lstStyle/>
          <a:p>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 副标题</a:t>
            </a:r>
          </a:p>
        </p:txBody>
      </p:sp>
      <p:sp>
        <p:nvSpPr>
          <p:cNvPr id="12" name="TextBox 29"/>
          <p:cNvSpPr txBox="1"/>
          <p:nvPr/>
        </p:nvSpPr>
        <p:spPr>
          <a:xfrm>
            <a:off x="8566869" y="3472469"/>
            <a:ext cx="2031699" cy="338059"/>
          </a:xfrm>
          <a:prstGeom prst="rect">
            <a:avLst/>
          </a:prstGeom>
          <a:noFill/>
        </p:spPr>
        <p:txBody>
          <a:bodyPr wrap="square" lIns="60469" tIns="30235" rIns="60469" bIns="30235" rtlCol="0">
            <a:spAutoFit/>
          </a:bodyPr>
          <a:lstStyle/>
          <a:p>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 副标题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1250"/>
                                        <p:tgtEl>
                                          <p:spTgt spid="2"/>
                                        </p:tgtEl>
                                      </p:cBhvr>
                                    </p:animEffect>
                                  </p:childTnLst>
                                </p:cTn>
                              </p:par>
                            </p:childTnLst>
                          </p:cTn>
                        </p:par>
                        <p:par>
                          <p:cTn id="8" fill="hold">
                            <p:stCondLst>
                              <p:cond delay="1500"/>
                            </p:stCondLst>
                            <p:childTnLst>
                              <p:par>
                                <p:cTn id="9" presetID="53" presetClass="entr" presetSubtype="16"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2000"/>
                            </p:stCondLst>
                            <p:childTnLst>
                              <p:par>
                                <p:cTn id="15" presetID="16" presetClass="entr" presetSubtype="37"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outVertical)">
                                      <p:cBhvr>
                                        <p:cTn id="17" dur="500"/>
                                        <p:tgtEl>
                                          <p:spTgt spid="6"/>
                                        </p:tgtEl>
                                      </p:cBhvr>
                                    </p:animEffect>
                                  </p:childTnLst>
                                </p:cTn>
                              </p:par>
                            </p:childTnLst>
                          </p:cTn>
                        </p:par>
                        <p:par>
                          <p:cTn id="18" fill="hold">
                            <p:stCondLst>
                              <p:cond delay="2500"/>
                            </p:stCondLst>
                            <p:childTnLst>
                              <p:par>
                                <p:cTn id="19" presetID="2" presetClass="entr" presetSubtype="4"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ppt_x"/>
                                          </p:val>
                                        </p:tav>
                                        <p:tav tm="100000">
                                          <p:val>
                                            <p:strVal val="#ppt_x"/>
                                          </p:val>
                                        </p:tav>
                                      </p:tavLst>
                                    </p:anim>
                                    <p:anim calcmode="lin" valueType="num">
                                      <p:cBhvr additive="base">
                                        <p:cTn id="22" dur="500" fill="hold"/>
                                        <p:tgtEl>
                                          <p:spTgt spid="7"/>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20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40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ppt_x"/>
                                          </p:val>
                                        </p:tav>
                                        <p:tav tm="100000">
                                          <p:val>
                                            <p:strVal val="#ppt_x"/>
                                          </p:val>
                                        </p:tav>
                                      </p:tavLst>
                                    </p:anim>
                                    <p:anim calcmode="lin" valueType="num">
                                      <p:cBhvr additive="base">
                                        <p:cTn id="30" dur="500" fill="hold"/>
                                        <p:tgtEl>
                                          <p:spTgt spid="9"/>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60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fill="hold"/>
                                        <p:tgtEl>
                                          <p:spTgt spid="10"/>
                                        </p:tgtEl>
                                        <p:attrNameLst>
                                          <p:attrName>ppt_x</p:attrName>
                                        </p:attrNameLst>
                                      </p:cBhvr>
                                      <p:tavLst>
                                        <p:tav tm="0">
                                          <p:val>
                                            <p:strVal val="#ppt_x"/>
                                          </p:val>
                                        </p:tav>
                                        <p:tav tm="100000">
                                          <p:val>
                                            <p:strVal val="#ppt_x"/>
                                          </p:val>
                                        </p:tav>
                                      </p:tavLst>
                                    </p:anim>
                                    <p:anim calcmode="lin" valueType="num">
                                      <p:cBhvr additive="base">
                                        <p:cTn id="34" dur="500" fill="hold"/>
                                        <p:tgtEl>
                                          <p:spTgt spid="10"/>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80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100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fill="hold"/>
                                        <p:tgtEl>
                                          <p:spTgt spid="12"/>
                                        </p:tgtEl>
                                        <p:attrNameLst>
                                          <p:attrName>ppt_x</p:attrName>
                                        </p:attrNameLst>
                                      </p:cBhvr>
                                      <p:tavLst>
                                        <p:tav tm="0">
                                          <p:val>
                                            <p:strVal val="#ppt_x"/>
                                          </p:val>
                                        </p:tav>
                                        <p:tav tm="100000">
                                          <p:val>
                                            <p:strVal val="#ppt_x"/>
                                          </p:val>
                                        </p:tav>
                                      </p:tavLst>
                                    </p:anim>
                                    <p:anim calcmode="lin" valueType="num">
                                      <p:cBhvr additive="base">
                                        <p:cTn id="4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P spid="7" grpId="0"/>
      <p:bldP spid="8" grpId="0"/>
      <p:bldP spid="9" grpId="0"/>
      <p:bldP spid="10" grpId="0"/>
      <p:bldP spid="11" grpId="0"/>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707323" y="3272959"/>
            <a:ext cx="3279348" cy="2844340"/>
            <a:chOff x="1280063" y="2399484"/>
            <a:chExt cx="2459831" cy="2133255"/>
          </a:xfrm>
        </p:grpSpPr>
        <p:sp>
          <p:nvSpPr>
            <p:cNvPr id="8" name="Freeform 5"/>
            <p:cNvSpPr/>
            <p:nvPr/>
          </p:nvSpPr>
          <p:spPr bwMode="auto">
            <a:xfrm>
              <a:off x="1280063" y="2399484"/>
              <a:ext cx="2459831" cy="1831035"/>
            </a:xfrm>
            <a:custGeom>
              <a:avLst/>
              <a:gdLst>
                <a:gd name="T0" fmla="*/ 570 w 570"/>
                <a:gd name="T1" fmla="*/ 401 h 425"/>
                <a:gd name="T2" fmla="*/ 547 w 570"/>
                <a:gd name="T3" fmla="*/ 425 h 425"/>
                <a:gd name="T4" fmla="*/ 23 w 570"/>
                <a:gd name="T5" fmla="*/ 425 h 425"/>
                <a:gd name="T6" fmla="*/ 0 w 570"/>
                <a:gd name="T7" fmla="*/ 401 h 425"/>
                <a:gd name="T8" fmla="*/ 0 w 570"/>
                <a:gd name="T9" fmla="*/ 24 h 425"/>
                <a:gd name="T10" fmla="*/ 23 w 570"/>
                <a:gd name="T11" fmla="*/ 0 h 425"/>
                <a:gd name="T12" fmla="*/ 547 w 570"/>
                <a:gd name="T13" fmla="*/ 0 h 425"/>
                <a:gd name="T14" fmla="*/ 570 w 570"/>
                <a:gd name="T15" fmla="*/ 24 h 425"/>
                <a:gd name="T16" fmla="*/ 570 w 570"/>
                <a:gd name="T17" fmla="*/ 401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0" h="425">
                  <a:moveTo>
                    <a:pt x="570" y="401"/>
                  </a:moveTo>
                  <a:cubicBezTo>
                    <a:pt x="570" y="414"/>
                    <a:pt x="559" y="425"/>
                    <a:pt x="547" y="425"/>
                  </a:cubicBezTo>
                  <a:cubicBezTo>
                    <a:pt x="23" y="425"/>
                    <a:pt x="23" y="425"/>
                    <a:pt x="23" y="425"/>
                  </a:cubicBezTo>
                  <a:cubicBezTo>
                    <a:pt x="11" y="425"/>
                    <a:pt x="0" y="414"/>
                    <a:pt x="0" y="401"/>
                  </a:cubicBezTo>
                  <a:cubicBezTo>
                    <a:pt x="0" y="24"/>
                    <a:pt x="0" y="24"/>
                    <a:pt x="0" y="24"/>
                  </a:cubicBezTo>
                  <a:cubicBezTo>
                    <a:pt x="0" y="11"/>
                    <a:pt x="11" y="0"/>
                    <a:pt x="23" y="0"/>
                  </a:cubicBezTo>
                  <a:cubicBezTo>
                    <a:pt x="547" y="0"/>
                    <a:pt x="547" y="0"/>
                    <a:pt x="547" y="0"/>
                  </a:cubicBezTo>
                  <a:cubicBezTo>
                    <a:pt x="559" y="0"/>
                    <a:pt x="570" y="11"/>
                    <a:pt x="570" y="24"/>
                  </a:cubicBezTo>
                  <a:cubicBezTo>
                    <a:pt x="570" y="401"/>
                    <a:pt x="570" y="401"/>
                    <a:pt x="570" y="401"/>
                  </a:cubicBezTo>
                </a:path>
              </a:pathLst>
            </a:custGeom>
            <a:solidFill>
              <a:schemeClr val="tx2">
                <a:lumMod val="50000"/>
              </a:schemeClr>
            </a:solidFill>
            <a:ln>
              <a:noFill/>
            </a:ln>
          </p:spPr>
          <p:txBody>
            <a:bodyPr vert="horz" wrap="square" lIns="91440" tIns="45720" rIns="91440" bIns="45720" numCol="1" anchor="t" anchorCtr="0" compatLnSpc="1"/>
            <a:lstStyle/>
            <a:p>
              <a:endParaRPr lang="zh-CN" altLang="en-US"/>
            </a:p>
          </p:txBody>
        </p:sp>
        <p:sp>
          <p:nvSpPr>
            <p:cNvPr id="9" name="Freeform 7"/>
            <p:cNvSpPr/>
            <p:nvPr/>
          </p:nvSpPr>
          <p:spPr bwMode="auto">
            <a:xfrm>
              <a:off x="1280063" y="3981436"/>
              <a:ext cx="2459831" cy="262368"/>
            </a:xfrm>
            <a:custGeom>
              <a:avLst/>
              <a:gdLst>
                <a:gd name="T0" fmla="*/ 0 w 570"/>
                <a:gd name="T1" fmla="*/ 0 h 61"/>
                <a:gd name="T2" fmla="*/ 0 w 570"/>
                <a:gd name="T3" fmla="*/ 38 h 61"/>
                <a:gd name="T4" fmla="*/ 23 w 570"/>
                <a:gd name="T5" fmla="*/ 61 h 61"/>
                <a:gd name="T6" fmla="*/ 547 w 570"/>
                <a:gd name="T7" fmla="*/ 61 h 61"/>
                <a:gd name="T8" fmla="*/ 570 w 570"/>
                <a:gd name="T9" fmla="*/ 38 h 61"/>
                <a:gd name="T10" fmla="*/ 570 w 570"/>
                <a:gd name="T11" fmla="*/ 0 h 61"/>
                <a:gd name="T12" fmla="*/ 0 w 570"/>
                <a:gd name="T13" fmla="*/ 0 h 61"/>
              </a:gdLst>
              <a:ahLst/>
              <a:cxnLst>
                <a:cxn ang="0">
                  <a:pos x="T0" y="T1"/>
                </a:cxn>
                <a:cxn ang="0">
                  <a:pos x="T2" y="T3"/>
                </a:cxn>
                <a:cxn ang="0">
                  <a:pos x="T4" y="T5"/>
                </a:cxn>
                <a:cxn ang="0">
                  <a:pos x="T6" y="T7"/>
                </a:cxn>
                <a:cxn ang="0">
                  <a:pos x="T8" y="T9"/>
                </a:cxn>
                <a:cxn ang="0">
                  <a:pos x="T10" y="T11"/>
                </a:cxn>
                <a:cxn ang="0">
                  <a:pos x="T12" y="T13"/>
                </a:cxn>
              </a:cxnLst>
              <a:rect l="0" t="0" r="r" b="b"/>
              <a:pathLst>
                <a:path w="570" h="61">
                  <a:moveTo>
                    <a:pt x="0" y="0"/>
                  </a:moveTo>
                  <a:cubicBezTo>
                    <a:pt x="0" y="38"/>
                    <a:pt x="0" y="38"/>
                    <a:pt x="0" y="38"/>
                  </a:cubicBezTo>
                  <a:cubicBezTo>
                    <a:pt x="0" y="51"/>
                    <a:pt x="11" y="61"/>
                    <a:pt x="23" y="61"/>
                  </a:cubicBezTo>
                  <a:cubicBezTo>
                    <a:pt x="547" y="61"/>
                    <a:pt x="547" y="61"/>
                    <a:pt x="547" y="61"/>
                  </a:cubicBezTo>
                  <a:cubicBezTo>
                    <a:pt x="559" y="61"/>
                    <a:pt x="570" y="51"/>
                    <a:pt x="570" y="38"/>
                  </a:cubicBezTo>
                  <a:cubicBezTo>
                    <a:pt x="570" y="0"/>
                    <a:pt x="570" y="0"/>
                    <a:pt x="570" y="0"/>
                  </a:cubicBezTo>
                  <a:lnTo>
                    <a:pt x="0" y="0"/>
                  </a:lnTo>
                  <a:close/>
                </a:path>
              </a:pathLst>
            </a:custGeom>
            <a:solidFill>
              <a:srgbClr val="D5D7D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8"/>
            <p:cNvSpPr/>
            <p:nvPr/>
          </p:nvSpPr>
          <p:spPr bwMode="auto">
            <a:xfrm>
              <a:off x="1975281" y="4278121"/>
              <a:ext cx="1112570" cy="254618"/>
            </a:xfrm>
            <a:custGeom>
              <a:avLst/>
              <a:gdLst>
                <a:gd name="T0" fmla="*/ 215 w 258"/>
                <a:gd name="T1" fmla="*/ 29 h 59"/>
                <a:gd name="T2" fmla="*/ 181 w 258"/>
                <a:gd name="T3" fmla="*/ 29 h 59"/>
                <a:gd name="T4" fmla="*/ 172 w 258"/>
                <a:gd name="T5" fmla="*/ 11 h 59"/>
                <a:gd name="T6" fmla="*/ 164 w 258"/>
                <a:gd name="T7" fmla="*/ 0 h 59"/>
                <a:gd name="T8" fmla="*/ 126 w 258"/>
                <a:gd name="T9" fmla="*/ 0 h 59"/>
                <a:gd name="T10" fmla="*/ 88 w 258"/>
                <a:gd name="T11" fmla="*/ 0 h 59"/>
                <a:gd name="T12" fmla="*/ 80 w 258"/>
                <a:gd name="T13" fmla="*/ 11 h 59"/>
                <a:gd name="T14" fmla="*/ 71 w 258"/>
                <a:gd name="T15" fmla="*/ 29 h 59"/>
                <a:gd name="T16" fmla="*/ 43 w 258"/>
                <a:gd name="T17" fmla="*/ 29 h 59"/>
                <a:gd name="T18" fmla="*/ 0 w 258"/>
                <a:gd name="T19" fmla="*/ 59 h 59"/>
                <a:gd name="T20" fmla="*/ 258 w 258"/>
                <a:gd name="T21" fmla="*/ 59 h 59"/>
                <a:gd name="T22" fmla="*/ 215 w 258"/>
                <a:gd name="T23" fmla="*/ 2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8" h="59">
                  <a:moveTo>
                    <a:pt x="215" y="29"/>
                  </a:moveTo>
                  <a:cubicBezTo>
                    <a:pt x="181" y="29"/>
                    <a:pt x="181" y="29"/>
                    <a:pt x="181" y="29"/>
                  </a:cubicBezTo>
                  <a:cubicBezTo>
                    <a:pt x="178" y="25"/>
                    <a:pt x="175" y="19"/>
                    <a:pt x="172" y="11"/>
                  </a:cubicBezTo>
                  <a:cubicBezTo>
                    <a:pt x="172" y="11"/>
                    <a:pt x="169" y="0"/>
                    <a:pt x="164" y="0"/>
                  </a:cubicBezTo>
                  <a:cubicBezTo>
                    <a:pt x="161" y="0"/>
                    <a:pt x="143" y="0"/>
                    <a:pt x="126" y="0"/>
                  </a:cubicBezTo>
                  <a:cubicBezTo>
                    <a:pt x="108" y="0"/>
                    <a:pt x="91" y="0"/>
                    <a:pt x="88" y="0"/>
                  </a:cubicBezTo>
                  <a:cubicBezTo>
                    <a:pt x="83" y="0"/>
                    <a:pt x="80" y="11"/>
                    <a:pt x="80" y="11"/>
                  </a:cubicBezTo>
                  <a:cubicBezTo>
                    <a:pt x="77" y="19"/>
                    <a:pt x="74" y="25"/>
                    <a:pt x="71" y="29"/>
                  </a:cubicBezTo>
                  <a:cubicBezTo>
                    <a:pt x="43" y="29"/>
                    <a:pt x="43" y="29"/>
                    <a:pt x="43" y="29"/>
                  </a:cubicBezTo>
                  <a:cubicBezTo>
                    <a:pt x="23" y="29"/>
                    <a:pt x="6" y="42"/>
                    <a:pt x="0" y="59"/>
                  </a:cubicBezTo>
                  <a:cubicBezTo>
                    <a:pt x="258" y="59"/>
                    <a:pt x="258" y="59"/>
                    <a:pt x="258" y="59"/>
                  </a:cubicBezTo>
                  <a:cubicBezTo>
                    <a:pt x="251" y="42"/>
                    <a:pt x="235" y="29"/>
                    <a:pt x="215" y="29"/>
                  </a:cubicBezTo>
                  <a:close/>
                </a:path>
              </a:pathLst>
            </a:custGeom>
            <a:solidFill>
              <a:srgbClr val="D5D7D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pic>
          <p:nvPicPr>
            <p:cNvPr id="11" name="Picture 1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90830" y="2517935"/>
              <a:ext cx="2245066" cy="1357225"/>
            </a:xfrm>
            <a:prstGeom prst="rect">
              <a:avLst/>
            </a:prstGeom>
            <a:solidFill>
              <a:schemeClr val="bg1"/>
            </a:solidFill>
            <a:ln w="9525">
              <a:solidFill>
                <a:srgbClr val="000000"/>
              </a:solidFill>
              <a:miter lim="800000"/>
              <a:headEnd/>
              <a:tailEnd/>
            </a:ln>
          </p:spPr>
        </p:pic>
      </p:grpSp>
      <p:grpSp>
        <p:nvGrpSpPr>
          <p:cNvPr id="12" name="组合 11"/>
          <p:cNvGrpSpPr/>
          <p:nvPr/>
        </p:nvGrpSpPr>
        <p:grpSpPr>
          <a:xfrm>
            <a:off x="2076286" y="2669255"/>
            <a:ext cx="2495670" cy="1666456"/>
            <a:chOff x="1556822" y="1946706"/>
            <a:chExt cx="1871996" cy="1249842"/>
          </a:xfrm>
        </p:grpSpPr>
        <p:sp>
          <p:nvSpPr>
            <p:cNvPr id="13" name="Freeform 11"/>
            <p:cNvSpPr/>
            <p:nvPr/>
          </p:nvSpPr>
          <p:spPr bwMode="auto">
            <a:xfrm>
              <a:off x="1556822" y="1946706"/>
              <a:ext cx="1871996" cy="1249842"/>
            </a:xfrm>
            <a:custGeom>
              <a:avLst/>
              <a:gdLst>
                <a:gd name="T0" fmla="*/ 0 w 1691"/>
                <a:gd name="T1" fmla="*/ 0 h 1129"/>
                <a:gd name="T2" fmla="*/ 760 w 1691"/>
                <a:gd name="T3" fmla="*/ 685 h 1129"/>
                <a:gd name="T4" fmla="*/ 760 w 1691"/>
                <a:gd name="T5" fmla="*/ 1129 h 1129"/>
                <a:gd name="T6" fmla="*/ 931 w 1691"/>
                <a:gd name="T7" fmla="*/ 1129 h 1129"/>
                <a:gd name="T8" fmla="*/ 931 w 1691"/>
                <a:gd name="T9" fmla="*/ 685 h 1129"/>
                <a:gd name="T10" fmla="*/ 1691 w 1691"/>
                <a:gd name="T11" fmla="*/ 0 h 1129"/>
                <a:gd name="T12" fmla="*/ 0 w 1691"/>
                <a:gd name="T13" fmla="*/ 0 h 1129"/>
              </a:gdLst>
              <a:ahLst/>
              <a:cxnLst>
                <a:cxn ang="0">
                  <a:pos x="T0" y="T1"/>
                </a:cxn>
                <a:cxn ang="0">
                  <a:pos x="T2" y="T3"/>
                </a:cxn>
                <a:cxn ang="0">
                  <a:pos x="T4" y="T5"/>
                </a:cxn>
                <a:cxn ang="0">
                  <a:pos x="T6" y="T7"/>
                </a:cxn>
                <a:cxn ang="0">
                  <a:pos x="T8" y="T9"/>
                </a:cxn>
                <a:cxn ang="0">
                  <a:pos x="T10" y="T11"/>
                </a:cxn>
                <a:cxn ang="0">
                  <a:pos x="T12" y="T13"/>
                </a:cxn>
              </a:cxnLst>
              <a:rect l="0" t="0" r="r" b="b"/>
              <a:pathLst>
                <a:path w="1691" h="1129">
                  <a:moveTo>
                    <a:pt x="0" y="0"/>
                  </a:moveTo>
                  <a:lnTo>
                    <a:pt x="760" y="685"/>
                  </a:lnTo>
                  <a:lnTo>
                    <a:pt x="760" y="1129"/>
                  </a:lnTo>
                  <a:lnTo>
                    <a:pt x="931" y="1129"/>
                  </a:lnTo>
                  <a:lnTo>
                    <a:pt x="931" y="685"/>
                  </a:lnTo>
                  <a:lnTo>
                    <a:pt x="1691" y="0"/>
                  </a:lnTo>
                  <a:lnTo>
                    <a:pt x="0" y="0"/>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14" name="Freeform 12"/>
            <p:cNvSpPr/>
            <p:nvPr/>
          </p:nvSpPr>
          <p:spPr bwMode="auto">
            <a:xfrm>
              <a:off x="1556822" y="1946706"/>
              <a:ext cx="935445" cy="1249842"/>
            </a:xfrm>
            <a:custGeom>
              <a:avLst/>
              <a:gdLst>
                <a:gd name="T0" fmla="*/ 845 w 845"/>
                <a:gd name="T1" fmla="*/ 1129 h 1129"/>
                <a:gd name="T2" fmla="*/ 845 w 845"/>
                <a:gd name="T3" fmla="*/ 0 h 1129"/>
                <a:gd name="T4" fmla="*/ 0 w 845"/>
                <a:gd name="T5" fmla="*/ 0 h 1129"/>
                <a:gd name="T6" fmla="*/ 760 w 845"/>
                <a:gd name="T7" fmla="*/ 685 h 1129"/>
                <a:gd name="T8" fmla="*/ 760 w 845"/>
                <a:gd name="T9" fmla="*/ 1129 h 1129"/>
                <a:gd name="T10" fmla="*/ 845 w 845"/>
                <a:gd name="T11" fmla="*/ 1129 h 1129"/>
              </a:gdLst>
              <a:ahLst/>
              <a:cxnLst>
                <a:cxn ang="0">
                  <a:pos x="T0" y="T1"/>
                </a:cxn>
                <a:cxn ang="0">
                  <a:pos x="T2" y="T3"/>
                </a:cxn>
                <a:cxn ang="0">
                  <a:pos x="T4" y="T5"/>
                </a:cxn>
                <a:cxn ang="0">
                  <a:pos x="T6" y="T7"/>
                </a:cxn>
                <a:cxn ang="0">
                  <a:pos x="T8" y="T9"/>
                </a:cxn>
                <a:cxn ang="0">
                  <a:pos x="T10" y="T11"/>
                </a:cxn>
              </a:cxnLst>
              <a:rect l="0" t="0" r="r" b="b"/>
              <a:pathLst>
                <a:path w="845" h="1129">
                  <a:moveTo>
                    <a:pt x="845" y="1129"/>
                  </a:moveTo>
                  <a:lnTo>
                    <a:pt x="845" y="0"/>
                  </a:lnTo>
                  <a:lnTo>
                    <a:pt x="0" y="0"/>
                  </a:lnTo>
                  <a:lnTo>
                    <a:pt x="760" y="685"/>
                  </a:lnTo>
                  <a:lnTo>
                    <a:pt x="760" y="1129"/>
                  </a:lnTo>
                  <a:lnTo>
                    <a:pt x="845" y="1129"/>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grpSp>
        <p:nvGrpSpPr>
          <p:cNvPr id="15" name="组合 14"/>
          <p:cNvGrpSpPr/>
          <p:nvPr/>
        </p:nvGrpSpPr>
        <p:grpSpPr>
          <a:xfrm>
            <a:off x="2634161" y="2158499"/>
            <a:ext cx="329625" cy="326725"/>
            <a:chOff x="3128964" y="2287587"/>
            <a:chExt cx="1233385" cy="1222376"/>
          </a:xfrm>
        </p:grpSpPr>
        <p:sp>
          <p:nvSpPr>
            <p:cNvPr id="16" name="Oval 6"/>
            <p:cNvSpPr>
              <a:spLocks noChangeArrowheads="1"/>
            </p:cNvSpPr>
            <p:nvPr/>
          </p:nvSpPr>
          <p:spPr bwMode="auto">
            <a:xfrm>
              <a:off x="3128964" y="2287587"/>
              <a:ext cx="1220787" cy="1222375"/>
            </a:xfrm>
            <a:prstGeom prst="ellipse">
              <a:avLst/>
            </a:prstGeom>
            <a:gradFill flip="none" rotWithShape="1">
              <a:gsLst>
                <a:gs pos="100000">
                  <a:schemeClr val="tx2"/>
                </a:gs>
                <a:gs pos="11000">
                  <a:schemeClr val="bg2"/>
                </a:gs>
                <a:gs pos="0">
                  <a:schemeClr val="tx2"/>
                </a:gs>
              </a:gsLst>
              <a:path path="circle">
                <a:fillToRect t="100000" r="100000"/>
              </a:path>
              <a:tileRect l="-100000" b="-100000"/>
            </a:gradFill>
            <a:ln>
              <a:noFill/>
            </a:ln>
          </p:spPr>
          <p:txBody>
            <a:bodyPr vert="horz" wrap="square" lIns="91440" tIns="45720" rIns="91440" bIns="45720" numCol="1" anchor="t" anchorCtr="0" compatLnSpc="1"/>
            <a:lstStyle/>
            <a:p>
              <a:endParaRPr lang="zh-CN" altLang="en-US"/>
            </a:p>
          </p:txBody>
        </p:sp>
        <p:sp>
          <p:nvSpPr>
            <p:cNvPr id="17" name="Freeform 11"/>
            <p:cNvSpPr/>
            <p:nvPr/>
          </p:nvSpPr>
          <p:spPr bwMode="auto">
            <a:xfrm>
              <a:off x="3154362" y="2339975"/>
              <a:ext cx="1169987" cy="1169988"/>
            </a:xfrm>
            <a:custGeom>
              <a:avLst/>
              <a:gdLst>
                <a:gd name="T0" fmla="*/ 312 w 312"/>
                <a:gd name="T1" fmla="*/ 157 h 312"/>
                <a:gd name="T2" fmla="*/ 155 w 312"/>
                <a:gd name="T3" fmla="*/ 311 h 312"/>
                <a:gd name="T4" fmla="*/ 1 w 312"/>
                <a:gd name="T5" fmla="*/ 155 h 312"/>
                <a:gd name="T6" fmla="*/ 157 w 312"/>
                <a:gd name="T7" fmla="*/ 0 h 312"/>
                <a:gd name="T8" fmla="*/ 312 w 312"/>
                <a:gd name="T9" fmla="*/ 157 h 312"/>
              </a:gdLst>
              <a:ahLst/>
              <a:cxnLst>
                <a:cxn ang="0">
                  <a:pos x="T0" y="T1"/>
                </a:cxn>
                <a:cxn ang="0">
                  <a:pos x="T2" y="T3"/>
                </a:cxn>
                <a:cxn ang="0">
                  <a:pos x="T4" y="T5"/>
                </a:cxn>
                <a:cxn ang="0">
                  <a:pos x="T6" y="T7"/>
                </a:cxn>
                <a:cxn ang="0">
                  <a:pos x="T8" y="T9"/>
                </a:cxn>
              </a:cxnLst>
              <a:rect l="0" t="0" r="r" b="b"/>
              <a:pathLst>
                <a:path w="312" h="312">
                  <a:moveTo>
                    <a:pt x="312" y="157"/>
                  </a:moveTo>
                  <a:cubicBezTo>
                    <a:pt x="311" y="242"/>
                    <a:pt x="241" y="312"/>
                    <a:pt x="155" y="311"/>
                  </a:cubicBezTo>
                  <a:cubicBezTo>
                    <a:pt x="69" y="311"/>
                    <a:pt x="0" y="241"/>
                    <a:pt x="1" y="155"/>
                  </a:cubicBezTo>
                  <a:cubicBezTo>
                    <a:pt x="1" y="69"/>
                    <a:pt x="71" y="0"/>
                    <a:pt x="157" y="0"/>
                  </a:cubicBezTo>
                  <a:cubicBezTo>
                    <a:pt x="243" y="1"/>
                    <a:pt x="312" y="71"/>
                    <a:pt x="312" y="157"/>
                  </a:cubicBezTo>
                  <a:close/>
                </a:path>
              </a:pathLst>
            </a:custGeom>
            <a:gradFill flip="none" rotWithShape="1">
              <a:gsLst>
                <a:gs pos="100000">
                  <a:schemeClr val="tx2"/>
                </a:gs>
                <a:gs pos="87000">
                  <a:schemeClr val="bg2"/>
                </a:gs>
              </a:gsLst>
              <a:lin ang="0" scaled="0"/>
              <a:tileRect/>
            </a:gradFill>
            <a:ln>
              <a:noFill/>
            </a:ln>
          </p:spPr>
          <p:txBody>
            <a:bodyPr vert="horz" wrap="square" lIns="91440" tIns="45720" rIns="91440" bIns="45720" numCol="1" anchor="t" anchorCtr="0" compatLnSpc="1"/>
            <a:lstStyle/>
            <a:p>
              <a:endParaRPr lang="zh-CN" altLang="en-US"/>
            </a:p>
          </p:txBody>
        </p:sp>
        <p:sp>
          <p:nvSpPr>
            <p:cNvPr id="18" name="Oval 16"/>
            <p:cNvSpPr>
              <a:spLocks noChangeArrowheads="1"/>
            </p:cNvSpPr>
            <p:nvPr/>
          </p:nvSpPr>
          <p:spPr bwMode="auto">
            <a:xfrm>
              <a:off x="3180555" y="2366168"/>
              <a:ext cx="1117600" cy="1117600"/>
            </a:xfrm>
            <a:prstGeom prst="ellipse">
              <a:avLst/>
            </a:prstGeom>
            <a:gradFill flip="none" rotWithShape="1">
              <a:gsLst>
                <a:gs pos="50000">
                  <a:schemeClr val="bg2">
                    <a:lumMod val="97000"/>
                    <a:lumOff val="3000"/>
                  </a:schemeClr>
                </a:gs>
                <a:gs pos="100000">
                  <a:schemeClr val="tx2">
                    <a:lumMod val="86000"/>
                    <a:lumOff val="14000"/>
                  </a:schemeClr>
                </a:gs>
              </a:gsLst>
              <a:path path="shape">
                <a:fillToRect l="50000" t="50000" r="50000" b="50000"/>
              </a:path>
              <a:tileRect/>
            </a:gradFill>
            <a:ln>
              <a:noFill/>
            </a:ln>
          </p:spPr>
          <p:txBody>
            <a:bodyPr vert="horz" wrap="square" lIns="91440" tIns="45720" rIns="91440" bIns="45720" numCol="1" anchor="t" anchorCtr="0" compatLnSpc="1"/>
            <a:lstStyle/>
            <a:p>
              <a:endParaRPr lang="zh-CN" altLang="en-US"/>
            </a:p>
          </p:txBody>
        </p:sp>
        <p:sp>
          <p:nvSpPr>
            <p:cNvPr id="19" name="Freeform 22"/>
            <p:cNvSpPr/>
            <p:nvPr/>
          </p:nvSpPr>
          <p:spPr bwMode="auto">
            <a:xfrm>
              <a:off x="3175793" y="2366963"/>
              <a:ext cx="1122362" cy="896938"/>
            </a:xfrm>
            <a:custGeom>
              <a:avLst/>
              <a:gdLst>
                <a:gd name="T0" fmla="*/ 150 w 299"/>
                <a:gd name="T1" fmla="*/ 0 h 239"/>
                <a:gd name="T2" fmla="*/ 0 w 299"/>
                <a:gd name="T3" fmla="*/ 149 h 239"/>
                <a:gd name="T4" fmla="*/ 1 w 299"/>
                <a:gd name="T5" fmla="*/ 166 h 239"/>
                <a:gd name="T6" fmla="*/ 298 w 299"/>
                <a:gd name="T7" fmla="*/ 167 h 239"/>
                <a:gd name="T8" fmla="*/ 299 w 299"/>
                <a:gd name="T9" fmla="*/ 149 h 239"/>
                <a:gd name="T10" fmla="*/ 150 w 299"/>
                <a:gd name="T11" fmla="*/ 0 h 239"/>
              </a:gdLst>
              <a:ahLst/>
              <a:cxnLst>
                <a:cxn ang="0">
                  <a:pos x="T0" y="T1"/>
                </a:cxn>
                <a:cxn ang="0">
                  <a:pos x="T2" y="T3"/>
                </a:cxn>
                <a:cxn ang="0">
                  <a:pos x="T4" y="T5"/>
                </a:cxn>
                <a:cxn ang="0">
                  <a:pos x="T6" y="T7"/>
                </a:cxn>
                <a:cxn ang="0">
                  <a:pos x="T8" y="T9"/>
                </a:cxn>
                <a:cxn ang="0">
                  <a:pos x="T10" y="T11"/>
                </a:cxn>
              </a:cxnLst>
              <a:rect l="0" t="0" r="r" b="b"/>
              <a:pathLst>
                <a:path w="299" h="239">
                  <a:moveTo>
                    <a:pt x="150" y="0"/>
                  </a:moveTo>
                  <a:cubicBezTo>
                    <a:pt x="67" y="0"/>
                    <a:pt x="0" y="67"/>
                    <a:pt x="0" y="149"/>
                  </a:cubicBezTo>
                  <a:cubicBezTo>
                    <a:pt x="0" y="155"/>
                    <a:pt x="1" y="161"/>
                    <a:pt x="1" y="166"/>
                  </a:cubicBezTo>
                  <a:cubicBezTo>
                    <a:pt x="69" y="217"/>
                    <a:pt x="195" y="239"/>
                    <a:pt x="298" y="167"/>
                  </a:cubicBezTo>
                  <a:cubicBezTo>
                    <a:pt x="298" y="161"/>
                    <a:pt x="299" y="155"/>
                    <a:pt x="299" y="149"/>
                  </a:cubicBezTo>
                  <a:cubicBezTo>
                    <a:pt x="299" y="67"/>
                    <a:pt x="232" y="0"/>
                    <a:pt x="150" y="0"/>
                  </a:cubicBezTo>
                  <a:close/>
                </a:path>
              </a:pathLst>
            </a:custGeom>
            <a:gradFill flip="none" rotWithShape="1">
              <a:gsLst>
                <a:gs pos="0">
                  <a:schemeClr val="tx2"/>
                </a:gs>
                <a:gs pos="100000">
                  <a:schemeClr val="bg2"/>
                </a:gs>
              </a:gsLst>
              <a:lin ang="17400000" scaled="0"/>
              <a:tileRect/>
            </a:gradFill>
            <a:ln>
              <a:noFill/>
            </a:ln>
          </p:spPr>
          <p:txBody>
            <a:bodyPr vert="horz" wrap="square" lIns="91440" tIns="45720" rIns="91440" bIns="45720" numCol="1" anchor="t" anchorCtr="0" compatLnSpc="1"/>
            <a:lstStyle/>
            <a:p>
              <a:endParaRPr lang="zh-CN" altLang="en-US"/>
            </a:p>
          </p:txBody>
        </p:sp>
        <p:sp>
          <p:nvSpPr>
            <p:cNvPr id="20" name="Freeform 28"/>
            <p:cNvSpPr/>
            <p:nvPr/>
          </p:nvSpPr>
          <p:spPr bwMode="auto">
            <a:xfrm>
              <a:off x="3192361" y="2366962"/>
              <a:ext cx="1169988" cy="736600"/>
            </a:xfrm>
            <a:custGeom>
              <a:avLst/>
              <a:gdLst>
                <a:gd name="T0" fmla="*/ 135 w 312"/>
                <a:gd name="T1" fmla="*/ 0 h 196"/>
                <a:gd name="T2" fmla="*/ 0 w 312"/>
                <a:gd name="T3" fmla="*/ 135 h 196"/>
                <a:gd name="T4" fmla="*/ 1 w 312"/>
                <a:gd name="T5" fmla="*/ 150 h 196"/>
                <a:gd name="T6" fmla="*/ 46 w 312"/>
                <a:gd name="T7" fmla="*/ 176 h 196"/>
                <a:gd name="T8" fmla="*/ 104 w 312"/>
                <a:gd name="T9" fmla="*/ 190 h 196"/>
                <a:gd name="T10" fmla="*/ 233 w 312"/>
                <a:gd name="T11" fmla="*/ 173 h 196"/>
                <a:gd name="T12" fmla="*/ 195 w 312"/>
                <a:gd name="T13" fmla="*/ 14 h 196"/>
                <a:gd name="T14" fmla="*/ 135 w 312"/>
                <a:gd name="T15" fmla="*/ 0 h 1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2" h="196">
                  <a:moveTo>
                    <a:pt x="135" y="0"/>
                  </a:moveTo>
                  <a:cubicBezTo>
                    <a:pt x="61" y="0"/>
                    <a:pt x="0" y="60"/>
                    <a:pt x="0" y="135"/>
                  </a:cubicBezTo>
                  <a:cubicBezTo>
                    <a:pt x="0" y="140"/>
                    <a:pt x="0" y="145"/>
                    <a:pt x="1" y="150"/>
                  </a:cubicBezTo>
                  <a:cubicBezTo>
                    <a:pt x="2" y="158"/>
                    <a:pt x="40" y="173"/>
                    <a:pt x="46" y="176"/>
                  </a:cubicBezTo>
                  <a:cubicBezTo>
                    <a:pt x="65" y="183"/>
                    <a:pt x="84" y="188"/>
                    <a:pt x="104" y="190"/>
                  </a:cubicBezTo>
                  <a:cubicBezTo>
                    <a:pt x="148" y="196"/>
                    <a:pt x="192" y="189"/>
                    <a:pt x="233" y="173"/>
                  </a:cubicBezTo>
                  <a:cubicBezTo>
                    <a:pt x="312" y="141"/>
                    <a:pt x="254" y="38"/>
                    <a:pt x="195" y="14"/>
                  </a:cubicBezTo>
                  <a:cubicBezTo>
                    <a:pt x="177" y="6"/>
                    <a:pt x="155" y="0"/>
                    <a:pt x="135" y="0"/>
                  </a:cubicBezTo>
                  <a:close/>
                </a:path>
              </a:pathLst>
            </a:custGeom>
            <a:gradFill flip="none" rotWithShape="1">
              <a:gsLst>
                <a:gs pos="0">
                  <a:schemeClr val="tx2"/>
                </a:gs>
                <a:gs pos="100000">
                  <a:schemeClr val="bg2"/>
                </a:gs>
                <a:gs pos="52000">
                  <a:schemeClr val="bg2"/>
                </a:gs>
              </a:gsLst>
              <a:path path="circle">
                <a:fillToRect t="100000" r="100000"/>
              </a:path>
              <a:tileRect l="-100000" b="-100000"/>
            </a:gradFill>
            <a:ln>
              <a:noFill/>
            </a:ln>
          </p:spPr>
          <p:txBody>
            <a:bodyPr vert="horz" wrap="square" lIns="91440" tIns="45720" rIns="91440" bIns="45720" numCol="1" anchor="t" anchorCtr="0" compatLnSpc="1"/>
            <a:lstStyle/>
            <a:p>
              <a:endParaRPr lang="zh-CN" altLang="en-US"/>
            </a:p>
          </p:txBody>
        </p:sp>
        <p:sp>
          <p:nvSpPr>
            <p:cNvPr id="21" name="Freeform 33"/>
            <p:cNvSpPr/>
            <p:nvPr/>
          </p:nvSpPr>
          <p:spPr bwMode="auto">
            <a:xfrm>
              <a:off x="3261517" y="2324894"/>
              <a:ext cx="955675" cy="665162"/>
            </a:xfrm>
            <a:custGeom>
              <a:avLst/>
              <a:gdLst>
                <a:gd name="T0" fmla="*/ 0 w 255"/>
                <a:gd name="T1" fmla="*/ 124 h 177"/>
                <a:gd name="T2" fmla="*/ 11 w 255"/>
                <a:gd name="T3" fmla="*/ 96 h 177"/>
                <a:gd name="T4" fmla="*/ 27 w 255"/>
                <a:gd name="T5" fmla="*/ 70 h 177"/>
                <a:gd name="T6" fmla="*/ 196 w 255"/>
                <a:gd name="T7" fmla="*/ 39 h 177"/>
                <a:gd name="T8" fmla="*/ 251 w 255"/>
                <a:gd name="T9" fmla="*/ 136 h 177"/>
                <a:gd name="T10" fmla="*/ 203 w 255"/>
                <a:gd name="T11" fmla="*/ 172 h 177"/>
                <a:gd name="T12" fmla="*/ 134 w 255"/>
                <a:gd name="T13" fmla="*/ 115 h 177"/>
                <a:gd name="T14" fmla="*/ 44 w 255"/>
                <a:gd name="T15" fmla="*/ 92 h 177"/>
                <a:gd name="T16" fmla="*/ 0 w 255"/>
                <a:gd name="T17" fmla="*/ 124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5" h="177">
                  <a:moveTo>
                    <a:pt x="0" y="124"/>
                  </a:moveTo>
                  <a:cubicBezTo>
                    <a:pt x="7" y="117"/>
                    <a:pt x="8" y="105"/>
                    <a:pt x="11" y="96"/>
                  </a:cubicBezTo>
                  <a:cubicBezTo>
                    <a:pt x="15" y="87"/>
                    <a:pt x="21" y="79"/>
                    <a:pt x="27" y="70"/>
                  </a:cubicBezTo>
                  <a:cubicBezTo>
                    <a:pt x="65" y="17"/>
                    <a:pt x="139" y="0"/>
                    <a:pt x="196" y="39"/>
                  </a:cubicBezTo>
                  <a:cubicBezTo>
                    <a:pt x="226" y="59"/>
                    <a:pt x="255" y="92"/>
                    <a:pt x="251" y="136"/>
                  </a:cubicBezTo>
                  <a:cubicBezTo>
                    <a:pt x="249" y="161"/>
                    <a:pt x="228" y="177"/>
                    <a:pt x="203" y="172"/>
                  </a:cubicBezTo>
                  <a:cubicBezTo>
                    <a:pt x="172" y="165"/>
                    <a:pt x="154" y="137"/>
                    <a:pt x="134" y="115"/>
                  </a:cubicBezTo>
                  <a:cubicBezTo>
                    <a:pt x="111" y="91"/>
                    <a:pt x="75" y="81"/>
                    <a:pt x="44" y="92"/>
                  </a:cubicBezTo>
                  <a:cubicBezTo>
                    <a:pt x="24" y="100"/>
                    <a:pt x="15" y="106"/>
                    <a:pt x="0" y="124"/>
                  </a:cubicBezTo>
                  <a:close/>
                </a:path>
              </a:pathLst>
            </a:custGeom>
            <a:gradFill>
              <a:gsLst>
                <a:gs pos="61000">
                  <a:schemeClr val="bg1">
                    <a:alpha val="73000"/>
                  </a:schemeClr>
                </a:gs>
                <a:gs pos="0">
                  <a:schemeClr val="bg2">
                    <a:lumMod val="97000"/>
                    <a:lumOff val="3000"/>
                  </a:schemeClr>
                </a:gs>
              </a:gsLst>
              <a:path path="circle">
                <a:fillToRect t="100000" r="100000"/>
              </a:path>
            </a:gradFill>
            <a:ln>
              <a:noFill/>
            </a:ln>
          </p:spPr>
          <p:txBody>
            <a:bodyPr vert="horz" wrap="square" lIns="91440" tIns="45720" rIns="91440" bIns="45720" numCol="1" anchor="t" anchorCtr="0" compatLnSpc="1"/>
            <a:lstStyle/>
            <a:p>
              <a:endParaRPr lang="zh-CN" altLang="en-US"/>
            </a:p>
          </p:txBody>
        </p:sp>
        <p:sp>
          <p:nvSpPr>
            <p:cNvPr id="22" name="Freeform 38"/>
            <p:cNvSpPr>
              <a:spLocks noEditPoints="1"/>
            </p:cNvSpPr>
            <p:nvPr/>
          </p:nvSpPr>
          <p:spPr bwMode="auto">
            <a:xfrm>
              <a:off x="3192362" y="2657475"/>
              <a:ext cx="363538" cy="739775"/>
            </a:xfrm>
            <a:custGeom>
              <a:avLst/>
              <a:gdLst>
                <a:gd name="T0" fmla="*/ 19 w 97"/>
                <a:gd name="T1" fmla="*/ 83 h 197"/>
                <a:gd name="T2" fmla="*/ 4 w 97"/>
                <a:gd name="T3" fmla="*/ 96 h 197"/>
                <a:gd name="T4" fmla="*/ 5 w 97"/>
                <a:gd name="T5" fmla="*/ 101 h 197"/>
                <a:gd name="T6" fmla="*/ 57 w 97"/>
                <a:gd name="T7" fmla="*/ 175 h 197"/>
                <a:gd name="T8" fmla="*/ 21 w 97"/>
                <a:gd name="T9" fmla="*/ 101 h 197"/>
                <a:gd name="T10" fmla="*/ 19 w 97"/>
                <a:gd name="T11" fmla="*/ 83 h 197"/>
                <a:gd name="T12" fmla="*/ 2 w 97"/>
                <a:gd name="T13" fmla="*/ 86 h 197"/>
                <a:gd name="T14" fmla="*/ 18 w 97"/>
                <a:gd name="T15" fmla="*/ 66 h 197"/>
                <a:gd name="T16" fmla="*/ 24 w 97"/>
                <a:gd name="T17" fmla="*/ 12 h 197"/>
                <a:gd name="T18" fmla="*/ 2 w 97"/>
                <a:gd name="T19" fmla="*/ 86 h 197"/>
                <a:gd name="T20" fmla="*/ 22 w 97"/>
                <a:gd name="T21" fmla="*/ 63 h 197"/>
                <a:gd name="T22" fmla="*/ 28 w 97"/>
                <a:gd name="T23" fmla="*/ 57 h 197"/>
                <a:gd name="T24" fmla="*/ 37 w 97"/>
                <a:gd name="T25" fmla="*/ 0 h 197"/>
                <a:gd name="T26" fmla="*/ 26 w 97"/>
                <a:gd name="T27" fmla="*/ 10 h 197"/>
                <a:gd name="T28" fmla="*/ 22 w 97"/>
                <a:gd name="T29" fmla="*/ 63 h 197"/>
                <a:gd name="T30" fmla="*/ 97 w 97"/>
                <a:gd name="T31" fmla="*/ 197 h 197"/>
                <a:gd name="T32" fmla="*/ 37 w 97"/>
                <a:gd name="T33" fmla="*/ 111 h 197"/>
                <a:gd name="T34" fmla="*/ 29 w 97"/>
                <a:gd name="T35" fmla="*/ 76 h 197"/>
                <a:gd name="T36" fmla="*/ 23 w 97"/>
                <a:gd name="T37" fmla="*/ 80 h 197"/>
                <a:gd name="T38" fmla="*/ 26 w 97"/>
                <a:gd name="T39" fmla="*/ 100 h 197"/>
                <a:gd name="T40" fmla="*/ 62 w 97"/>
                <a:gd name="T41" fmla="*/ 179 h 197"/>
                <a:gd name="T42" fmla="*/ 97 w 97"/>
                <a:gd name="T43" fmla="*/ 19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7" h="197">
                  <a:moveTo>
                    <a:pt x="19" y="83"/>
                  </a:moveTo>
                  <a:cubicBezTo>
                    <a:pt x="12" y="88"/>
                    <a:pt x="7" y="93"/>
                    <a:pt x="4" y="96"/>
                  </a:cubicBezTo>
                  <a:cubicBezTo>
                    <a:pt x="4" y="97"/>
                    <a:pt x="4" y="99"/>
                    <a:pt x="5" y="101"/>
                  </a:cubicBezTo>
                  <a:cubicBezTo>
                    <a:pt x="12" y="132"/>
                    <a:pt x="31" y="158"/>
                    <a:pt x="57" y="175"/>
                  </a:cubicBezTo>
                  <a:cubicBezTo>
                    <a:pt x="45" y="160"/>
                    <a:pt x="28" y="134"/>
                    <a:pt x="21" y="101"/>
                  </a:cubicBezTo>
                  <a:cubicBezTo>
                    <a:pt x="20" y="95"/>
                    <a:pt x="19" y="89"/>
                    <a:pt x="19" y="83"/>
                  </a:cubicBezTo>
                  <a:close/>
                  <a:moveTo>
                    <a:pt x="2" y="86"/>
                  </a:moveTo>
                  <a:cubicBezTo>
                    <a:pt x="6" y="79"/>
                    <a:pt x="12" y="72"/>
                    <a:pt x="18" y="66"/>
                  </a:cubicBezTo>
                  <a:cubicBezTo>
                    <a:pt x="17" y="42"/>
                    <a:pt x="21" y="23"/>
                    <a:pt x="24" y="12"/>
                  </a:cubicBezTo>
                  <a:cubicBezTo>
                    <a:pt x="8" y="32"/>
                    <a:pt x="0" y="58"/>
                    <a:pt x="2" y="86"/>
                  </a:cubicBezTo>
                  <a:close/>
                  <a:moveTo>
                    <a:pt x="22" y="63"/>
                  </a:moveTo>
                  <a:cubicBezTo>
                    <a:pt x="24" y="61"/>
                    <a:pt x="26" y="59"/>
                    <a:pt x="28" y="57"/>
                  </a:cubicBezTo>
                  <a:cubicBezTo>
                    <a:pt x="28" y="23"/>
                    <a:pt x="37" y="0"/>
                    <a:pt x="37" y="0"/>
                  </a:cubicBezTo>
                  <a:cubicBezTo>
                    <a:pt x="33" y="3"/>
                    <a:pt x="29" y="6"/>
                    <a:pt x="26" y="10"/>
                  </a:cubicBezTo>
                  <a:cubicBezTo>
                    <a:pt x="25" y="19"/>
                    <a:pt x="21" y="38"/>
                    <a:pt x="22" y="63"/>
                  </a:cubicBezTo>
                  <a:close/>
                  <a:moveTo>
                    <a:pt x="97" y="197"/>
                  </a:moveTo>
                  <a:cubicBezTo>
                    <a:pt x="97" y="197"/>
                    <a:pt x="56" y="172"/>
                    <a:pt x="37" y="111"/>
                  </a:cubicBezTo>
                  <a:cubicBezTo>
                    <a:pt x="33" y="99"/>
                    <a:pt x="31" y="87"/>
                    <a:pt x="29" y="76"/>
                  </a:cubicBezTo>
                  <a:cubicBezTo>
                    <a:pt x="27" y="77"/>
                    <a:pt x="25" y="79"/>
                    <a:pt x="23" y="80"/>
                  </a:cubicBezTo>
                  <a:cubicBezTo>
                    <a:pt x="23" y="87"/>
                    <a:pt x="24" y="93"/>
                    <a:pt x="26" y="100"/>
                  </a:cubicBezTo>
                  <a:cubicBezTo>
                    <a:pt x="33" y="137"/>
                    <a:pt x="51" y="164"/>
                    <a:pt x="62" y="179"/>
                  </a:cubicBezTo>
                  <a:cubicBezTo>
                    <a:pt x="71" y="184"/>
                    <a:pt x="83" y="192"/>
                    <a:pt x="97" y="197"/>
                  </a:cubicBezTo>
                  <a:close/>
                </a:path>
              </a:pathLst>
            </a:custGeom>
            <a:solidFill>
              <a:srgbClr val="F9F9F9">
                <a:alpha val="48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3" name="组合 22"/>
          <p:cNvGrpSpPr/>
          <p:nvPr/>
        </p:nvGrpSpPr>
        <p:grpSpPr>
          <a:xfrm>
            <a:off x="2879688" y="1935276"/>
            <a:ext cx="649895" cy="644179"/>
            <a:chOff x="3128964" y="2287587"/>
            <a:chExt cx="1233385" cy="1222376"/>
          </a:xfrm>
        </p:grpSpPr>
        <p:sp>
          <p:nvSpPr>
            <p:cNvPr id="24" name="Oval 6"/>
            <p:cNvSpPr>
              <a:spLocks noChangeArrowheads="1"/>
            </p:cNvSpPr>
            <p:nvPr/>
          </p:nvSpPr>
          <p:spPr bwMode="auto">
            <a:xfrm>
              <a:off x="3128964" y="2287587"/>
              <a:ext cx="1220787" cy="1222375"/>
            </a:xfrm>
            <a:prstGeom prst="ellipse">
              <a:avLst/>
            </a:prstGeom>
            <a:gradFill flip="none" rotWithShape="1">
              <a:gsLst>
                <a:gs pos="100000">
                  <a:schemeClr val="tx2"/>
                </a:gs>
                <a:gs pos="11000">
                  <a:schemeClr val="bg2"/>
                </a:gs>
                <a:gs pos="0">
                  <a:schemeClr val="tx2"/>
                </a:gs>
              </a:gsLst>
              <a:path path="circle">
                <a:fillToRect t="100000" r="100000"/>
              </a:path>
              <a:tileRect l="-100000" b="-100000"/>
            </a:gradFill>
            <a:ln>
              <a:noFill/>
            </a:ln>
          </p:spPr>
          <p:txBody>
            <a:bodyPr vert="horz" wrap="square" lIns="91440" tIns="45720" rIns="91440" bIns="45720" numCol="1" anchor="t" anchorCtr="0" compatLnSpc="1"/>
            <a:lstStyle/>
            <a:p>
              <a:endParaRPr lang="zh-CN" altLang="en-US"/>
            </a:p>
          </p:txBody>
        </p:sp>
        <p:sp>
          <p:nvSpPr>
            <p:cNvPr id="25" name="Freeform 11"/>
            <p:cNvSpPr/>
            <p:nvPr/>
          </p:nvSpPr>
          <p:spPr bwMode="auto">
            <a:xfrm>
              <a:off x="3154362" y="2339975"/>
              <a:ext cx="1169987" cy="1169988"/>
            </a:xfrm>
            <a:custGeom>
              <a:avLst/>
              <a:gdLst>
                <a:gd name="T0" fmla="*/ 312 w 312"/>
                <a:gd name="T1" fmla="*/ 157 h 312"/>
                <a:gd name="T2" fmla="*/ 155 w 312"/>
                <a:gd name="T3" fmla="*/ 311 h 312"/>
                <a:gd name="T4" fmla="*/ 1 w 312"/>
                <a:gd name="T5" fmla="*/ 155 h 312"/>
                <a:gd name="T6" fmla="*/ 157 w 312"/>
                <a:gd name="T7" fmla="*/ 0 h 312"/>
                <a:gd name="T8" fmla="*/ 312 w 312"/>
                <a:gd name="T9" fmla="*/ 157 h 312"/>
              </a:gdLst>
              <a:ahLst/>
              <a:cxnLst>
                <a:cxn ang="0">
                  <a:pos x="T0" y="T1"/>
                </a:cxn>
                <a:cxn ang="0">
                  <a:pos x="T2" y="T3"/>
                </a:cxn>
                <a:cxn ang="0">
                  <a:pos x="T4" y="T5"/>
                </a:cxn>
                <a:cxn ang="0">
                  <a:pos x="T6" y="T7"/>
                </a:cxn>
                <a:cxn ang="0">
                  <a:pos x="T8" y="T9"/>
                </a:cxn>
              </a:cxnLst>
              <a:rect l="0" t="0" r="r" b="b"/>
              <a:pathLst>
                <a:path w="312" h="312">
                  <a:moveTo>
                    <a:pt x="312" y="157"/>
                  </a:moveTo>
                  <a:cubicBezTo>
                    <a:pt x="311" y="242"/>
                    <a:pt x="241" y="312"/>
                    <a:pt x="155" y="311"/>
                  </a:cubicBezTo>
                  <a:cubicBezTo>
                    <a:pt x="69" y="311"/>
                    <a:pt x="0" y="241"/>
                    <a:pt x="1" y="155"/>
                  </a:cubicBezTo>
                  <a:cubicBezTo>
                    <a:pt x="1" y="69"/>
                    <a:pt x="71" y="0"/>
                    <a:pt x="157" y="0"/>
                  </a:cubicBezTo>
                  <a:cubicBezTo>
                    <a:pt x="243" y="1"/>
                    <a:pt x="312" y="71"/>
                    <a:pt x="312" y="157"/>
                  </a:cubicBezTo>
                  <a:close/>
                </a:path>
              </a:pathLst>
            </a:custGeom>
            <a:gradFill flip="none" rotWithShape="1">
              <a:gsLst>
                <a:gs pos="100000">
                  <a:schemeClr val="tx2"/>
                </a:gs>
                <a:gs pos="87000">
                  <a:schemeClr val="bg2"/>
                </a:gs>
              </a:gsLst>
              <a:lin ang="0" scaled="0"/>
              <a:tileRect/>
            </a:gradFill>
            <a:ln>
              <a:noFill/>
            </a:ln>
          </p:spPr>
          <p:txBody>
            <a:bodyPr vert="horz" wrap="square" lIns="91440" tIns="45720" rIns="91440" bIns="45720" numCol="1" anchor="t" anchorCtr="0" compatLnSpc="1"/>
            <a:lstStyle/>
            <a:p>
              <a:endParaRPr lang="zh-CN" altLang="en-US"/>
            </a:p>
          </p:txBody>
        </p:sp>
        <p:sp>
          <p:nvSpPr>
            <p:cNvPr id="26" name="Oval 16"/>
            <p:cNvSpPr>
              <a:spLocks noChangeArrowheads="1"/>
            </p:cNvSpPr>
            <p:nvPr/>
          </p:nvSpPr>
          <p:spPr bwMode="auto">
            <a:xfrm>
              <a:off x="3180555" y="2366168"/>
              <a:ext cx="1117600" cy="1117600"/>
            </a:xfrm>
            <a:prstGeom prst="ellipse">
              <a:avLst/>
            </a:prstGeom>
            <a:gradFill flip="none" rotWithShape="1">
              <a:gsLst>
                <a:gs pos="50000">
                  <a:schemeClr val="bg2">
                    <a:lumMod val="97000"/>
                    <a:lumOff val="3000"/>
                  </a:schemeClr>
                </a:gs>
                <a:gs pos="100000">
                  <a:schemeClr val="tx2">
                    <a:lumMod val="86000"/>
                    <a:lumOff val="14000"/>
                  </a:schemeClr>
                </a:gs>
              </a:gsLst>
              <a:path path="shape">
                <a:fillToRect l="50000" t="50000" r="50000" b="50000"/>
              </a:path>
              <a:tileRect/>
            </a:gradFill>
            <a:ln>
              <a:noFill/>
            </a:ln>
          </p:spPr>
          <p:txBody>
            <a:bodyPr vert="horz" wrap="square" lIns="91440" tIns="45720" rIns="91440" bIns="45720" numCol="1" anchor="t" anchorCtr="0" compatLnSpc="1"/>
            <a:lstStyle/>
            <a:p>
              <a:endParaRPr lang="zh-CN" altLang="en-US"/>
            </a:p>
          </p:txBody>
        </p:sp>
        <p:sp>
          <p:nvSpPr>
            <p:cNvPr id="27" name="Freeform 22"/>
            <p:cNvSpPr/>
            <p:nvPr/>
          </p:nvSpPr>
          <p:spPr bwMode="auto">
            <a:xfrm>
              <a:off x="3175793" y="2366963"/>
              <a:ext cx="1122362" cy="896938"/>
            </a:xfrm>
            <a:custGeom>
              <a:avLst/>
              <a:gdLst>
                <a:gd name="T0" fmla="*/ 150 w 299"/>
                <a:gd name="T1" fmla="*/ 0 h 239"/>
                <a:gd name="T2" fmla="*/ 0 w 299"/>
                <a:gd name="T3" fmla="*/ 149 h 239"/>
                <a:gd name="T4" fmla="*/ 1 w 299"/>
                <a:gd name="T5" fmla="*/ 166 h 239"/>
                <a:gd name="T6" fmla="*/ 298 w 299"/>
                <a:gd name="T7" fmla="*/ 167 h 239"/>
                <a:gd name="T8" fmla="*/ 299 w 299"/>
                <a:gd name="T9" fmla="*/ 149 h 239"/>
                <a:gd name="T10" fmla="*/ 150 w 299"/>
                <a:gd name="T11" fmla="*/ 0 h 239"/>
              </a:gdLst>
              <a:ahLst/>
              <a:cxnLst>
                <a:cxn ang="0">
                  <a:pos x="T0" y="T1"/>
                </a:cxn>
                <a:cxn ang="0">
                  <a:pos x="T2" y="T3"/>
                </a:cxn>
                <a:cxn ang="0">
                  <a:pos x="T4" y="T5"/>
                </a:cxn>
                <a:cxn ang="0">
                  <a:pos x="T6" y="T7"/>
                </a:cxn>
                <a:cxn ang="0">
                  <a:pos x="T8" y="T9"/>
                </a:cxn>
                <a:cxn ang="0">
                  <a:pos x="T10" y="T11"/>
                </a:cxn>
              </a:cxnLst>
              <a:rect l="0" t="0" r="r" b="b"/>
              <a:pathLst>
                <a:path w="299" h="239">
                  <a:moveTo>
                    <a:pt x="150" y="0"/>
                  </a:moveTo>
                  <a:cubicBezTo>
                    <a:pt x="67" y="0"/>
                    <a:pt x="0" y="67"/>
                    <a:pt x="0" y="149"/>
                  </a:cubicBezTo>
                  <a:cubicBezTo>
                    <a:pt x="0" y="155"/>
                    <a:pt x="1" y="161"/>
                    <a:pt x="1" y="166"/>
                  </a:cubicBezTo>
                  <a:cubicBezTo>
                    <a:pt x="69" y="217"/>
                    <a:pt x="195" y="239"/>
                    <a:pt x="298" y="167"/>
                  </a:cubicBezTo>
                  <a:cubicBezTo>
                    <a:pt x="298" y="161"/>
                    <a:pt x="299" y="155"/>
                    <a:pt x="299" y="149"/>
                  </a:cubicBezTo>
                  <a:cubicBezTo>
                    <a:pt x="299" y="67"/>
                    <a:pt x="232" y="0"/>
                    <a:pt x="150" y="0"/>
                  </a:cubicBezTo>
                  <a:close/>
                </a:path>
              </a:pathLst>
            </a:custGeom>
            <a:gradFill flip="none" rotWithShape="1">
              <a:gsLst>
                <a:gs pos="0">
                  <a:schemeClr val="tx2"/>
                </a:gs>
                <a:gs pos="100000">
                  <a:schemeClr val="bg2"/>
                </a:gs>
              </a:gsLst>
              <a:lin ang="17400000" scaled="0"/>
              <a:tileRect/>
            </a:gradFill>
            <a:ln>
              <a:noFill/>
            </a:ln>
          </p:spPr>
          <p:txBody>
            <a:bodyPr vert="horz" wrap="square" lIns="91440" tIns="45720" rIns="91440" bIns="45720" numCol="1" anchor="t" anchorCtr="0" compatLnSpc="1"/>
            <a:lstStyle/>
            <a:p>
              <a:endParaRPr lang="zh-CN" altLang="en-US"/>
            </a:p>
          </p:txBody>
        </p:sp>
        <p:sp>
          <p:nvSpPr>
            <p:cNvPr id="28" name="Freeform 28"/>
            <p:cNvSpPr/>
            <p:nvPr/>
          </p:nvSpPr>
          <p:spPr bwMode="auto">
            <a:xfrm>
              <a:off x="3192361" y="2366962"/>
              <a:ext cx="1169988" cy="736600"/>
            </a:xfrm>
            <a:custGeom>
              <a:avLst/>
              <a:gdLst>
                <a:gd name="T0" fmla="*/ 135 w 312"/>
                <a:gd name="T1" fmla="*/ 0 h 196"/>
                <a:gd name="T2" fmla="*/ 0 w 312"/>
                <a:gd name="T3" fmla="*/ 135 h 196"/>
                <a:gd name="T4" fmla="*/ 1 w 312"/>
                <a:gd name="T5" fmla="*/ 150 h 196"/>
                <a:gd name="T6" fmla="*/ 46 w 312"/>
                <a:gd name="T7" fmla="*/ 176 h 196"/>
                <a:gd name="T8" fmla="*/ 104 w 312"/>
                <a:gd name="T9" fmla="*/ 190 h 196"/>
                <a:gd name="T10" fmla="*/ 233 w 312"/>
                <a:gd name="T11" fmla="*/ 173 h 196"/>
                <a:gd name="T12" fmla="*/ 195 w 312"/>
                <a:gd name="T13" fmla="*/ 14 h 196"/>
                <a:gd name="T14" fmla="*/ 135 w 312"/>
                <a:gd name="T15" fmla="*/ 0 h 1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2" h="196">
                  <a:moveTo>
                    <a:pt x="135" y="0"/>
                  </a:moveTo>
                  <a:cubicBezTo>
                    <a:pt x="61" y="0"/>
                    <a:pt x="0" y="60"/>
                    <a:pt x="0" y="135"/>
                  </a:cubicBezTo>
                  <a:cubicBezTo>
                    <a:pt x="0" y="140"/>
                    <a:pt x="0" y="145"/>
                    <a:pt x="1" y="150"/>
                  </a:cubicBezTo>
                  <a:cubicBezTo>
                    <a:pt x="2" y="158"/>
                    <a:pt x="40" y="173"/>
                    <a:pt x="46" y="176"/>
                  </a:cubicBezTo>
                  <a:cubicBezTo>
                    <a:pt x="65" y="183"/>
                    <a:pt x="84" y="188"/>
                    <a:pt x="104" y="190"/>
                  </a:cubicBezTo>
                  <a:cubicBezTo>
                    <a:pt x="148" y="196"/>
                    <a:pt x="192" y="189"/>
                    <a:pt x="233" y="173"/>
                  </a:cubicBezTo>
                  <a:cubicBezTo>
                    <a:pt x="312" y="141"/>
                    <a:pt x="254" y="38"/>
                    <a:pt x="195" y="14"/>
                  </a:cubicBezTo>
                  <a:cubicBezTo>
                    <a:pt x="177" y="6"/>
                    <a:pt x="155" y="0"/>
                    <a:pt x="135" y="0"/>
                  </a:cubicBezTo>
                  <a:close/>
                </a:path>
              </a:pathLst>
            </a:custGeom>
            <a:gradFill flip="none" rotWithShape="1">
              <a:gsLst>
                <a:gs pos="0">
                  <a:schemeClr val="tx2"/>
                </a:gs>
                <a:gs pos="100000">
                  <a:schemeClr val="bg2"/>
                </a:gs>
                <a:gs pos="52000">
                  <a:schemeClr val="bg2"/>
                </a:gs>
              </a:gsLst>
              <a:path path="circle">
                <a:fillToRect t="100000" r="100000"/>
              </a:path>
              <a:tileRect l="-100000" b="-100000"/>
            </a:gradFill>
            <a:ln>
              <a:noFill/>
            </a:ln>
          </p:spPr>
          <p:txBody>
            <a:bodyPr vert="horz" wrap="square" lIns="91440" tIns="45720" rIns="91440" bIns="45720" numCol="1" anchor="t" anchorCtr="0" compatLnSpc="1"/>
            <a:lstStyle/>
            <a:p>
              <a:endParaRPr lang="zh-CN" altLang="en-US"/>
            </a:p>
          </p:txBody>
        </p:sp>
        <p:sp>
          <p:nvSpPr>
            <p:cNvPr id="29" name="Freeform 33"/>
            <p:cNvSpPr/>
            <p:nvPr/>
          </p:nvSpPr>
          <p:spPr bwMode="auto">
            <a:xfrm>
              <a:off x="3261517" y="2324894"/>
              <a:ext cx="955675" cy="665162"/>
            </a:xfrm>
            <a:custGeom>
              <a:avLst/>
              <a:gdLst>
                <a:gd name="T0" fmla="*/ 0 w 255"/>
                <a:gd name="T1" fmla="*/ 124 h 177"/>
                <a:gd name="T2" fmla="*/ 11 w 255"/>
                <a:gd name="T3" fmla="*/ 96 h 177"/>
                <a:gd name="T4" fmla="*/ 27 w 255"/>
                <a:gd name="T5" fmla="*/ 70 h 177"/>
                <a:gd name="T6" fmla="*/ 196 w 255"/>
                <a:gd name="T7" fmla="*/ 39 h 177"/>
                <a:gd name="T8" fmla="*/ 251 w 255"/>
                <a:gd name="T9" fmla="*/ 136 h 177"/>
                <a:gd name="T10" fmla="*/ 203 w 255"/>
                <a:gd name="T11" fmla="*/ 172 h 177"/>
                <a:gd name="T12" fmla="*/ 134 w 255"/>
                <a:gd name="T13" fmla="*/ 115 h 177"/>
                <a:gd name="T14" fmla="*/ 44 w 255"/>
                <a:gd name="T15" fmla="*/ 92 h 177"/>
                <a:gd name="T16" fmla="*/ 0 w 255"/>
                <a:gd name="T17" fmla="*/ 124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5" h="177">
                  <a:moveTo>
                    <a:pt x="0" y="124"/>
                  </a:moveTo>
                  <a:cubicBezTo>
                    <a:pt x="7" y="117"/>
                    <a:pt x="8" y="105"/>
                    <a:pt x="11" y="96"/>
                  </a:cubicBezTo>
                  <a:cubicBezTo>
                    <a:pt x="15" y="87"/>
                    <a:pt x="21" y="79"/>
                    <a:pt x="27" y="70"/>
                  </a:cubicBezTo>
                  <a:cubicBezTo>
                    <a:pt x="65" y="17"/>
                    <a:pt x="139" y="0"/>
                    <a:pt x="196" y="39"/>
                  </a:cubicBezTo>
                  <a:cubicBezTo>
                    <a:pt x="226" y="59"/>
                    <a:pt x="255" y="92"/>
                    <a:pt x="251" y="136"/>
                  </a:cubicBezTo>
                  <a:cubicBezTo>
                    <a:pt x="249" y="161"/>
                    <a:pt x="228" y="177"/>
                    <a:pt x="203" y="172"/>
                  </a:cubicBezTo>
                  <a:cubicBezTo>
                    <a:pt x="172" y="165"/>
                    <a:pt x="154" y="137"/>
                    <a:pt x="134" y="115"/>
                  </a:cubicBezTo>
                  <a:cubicBezTo>
                    <a:pt x="111" y="91"/>
                    <a:pt x="75" y="81"/>
                    <a:pt x="44" y="92"/>
                  </a:cubicBezTo>
                  <a:cubicBezTo>
                    <a:pt x="24" y="100"/>
                    <a:pt x="15" y="106"/>
                    <a:pt x="0" y="124"/>
                  </a:cubicBezTo>
                  <a:close/>
                </a:path>
              </a:pathLst>
            </a:custGeom>
            <a:gradFill>
              <a:gsLst>
                <a:gs pos="61000">
                  <a:schemeClr val="bg1">
                    <a:alpha val="73000"/>
                  </a:schemeClr>
                </a:gs>
                <a:gs pos="0">
                  <a:schemeClr val="bg2">
                    <a:lumMod val="97000"/>
                    <a:lumOff val="3000"/>
                  </a:schemeClr>
                </a:gs>
              </a:gsLst>
              <a:path path="circle">
                <a:fillToRect t="100000" r="100000"/>
              </a:path>
            </a:gradFill>
            <a:ln>
              <a:noFill/>
            </a:ln>
          </p:spPr>
          <p:txBody>
            <a:bodyPr vert="horz" wrap="square" lIns="91440" tIns="45720" rIns="91440" bIns="45720" numCol="1" anchor="t" anchorCtr="0" compatLnSpc="1"/>
            <a:lstStyle/>
            <a:p>
              <a:endParaRPr lang="zh-CN" altLang="en-US"/>
            </a:p>
          </p:txBody>
        </p:sp>
        <p:sp>
          <p:nvSpPr>
            <p:cNvPr id="30" name="Freeform 38"/>
            <p:cNvSpPr>
              <a:spLocks noEditPoints="1"/>
            </p:cNvSpPr>
            <p:nvPr/>
          </p:nvSpPr>
          <p:spPr bwMode="auto">
            <a:xfrm>
              <a:off x="3192362" y="2657475"/>
              <a:ext cx="363538" cy="739775"/>
            </a:xfrm>
            <a:custGeom>
              <a:avLst/>
              <a:gdLst>
                <a:gd name="T0" fmla="*/ 19 w 97"/>
                <a:gd name="T1" fmla="*/ 83 h 197"/>
                <a:gd name="T2" fmla="*/ 4 w 97"/>
                <a:gd name="T3" fmla="*/ 96 h 197"/>
                <a:gd name="T4" fmla="*/ 5 w 97"/>
                <a:gd name="T5" fmla="*/ 101 h 197"/>
                <a:gd name="T6" fmla="*/ 57 w 97"/>
                <a:gd name="T7" fmla="*/ 175 h 197"/>
                <a:gd name="T8" fmla="*/ 21 w 97"/>
                <a:gd name="T9" fmla="*/ 101 h 197"/>
                <a:gd name="T10" fmla="*/ 19 w 97"/>
                <a:gd name="T11" fmla="*/ 83 h 197"/>
                <a:gd name="T12" fmla="*/ 2 w 97"/>
                <a:gd name="T13" fmla="*/ 86 h 197"/>
                <a:gd name="T14" fmla="*/ 18 w 97"/>
                <a:gd name="T15" fmla="*/ 66 h 197"/>
                <a:gd name="T16" fmla="*/ 24 w 97"/>
                <a:gd name="T17" fmla="*/ 12 h 197"/>
                <a:gd name="T18" fmla="*/ 2 w 97"/>
                <a:gd name="T19" fmla="*/ 86 h 197"/>
                <a:gd name="T20" fmla="*/ 22 w 97"/>
                <a:gd name="T21" fmla="*/ 63 h 197"/>
                <a:gd name="T22" fmla="*/ 28 w 97"/>
                <a:gd name="T23" fmla="*/ 57 h 197"/>
                <a:gd name="T24" fmla="*/ 37 w 97"/>
                <a:gd name="T25" fmla="*/ 0 h 197"/>
                <a:gd name="T26" fmla="*/ 26 w 97"/>
                <a:gd name="T27" fmla="*/ 10 h 197"/>
                <a:gd name="T28" fmla="*/ 22 w 97"/>
                <a:gd name="T29" fmla="*/ 63 h 197"/>
                <a:gd name="T30" fmla="*/ 97 w 97"/>
                <a:gd name="T31" fmla="*/ 197 h 197"/>
                <a:gd name="T32" fmla="*/ 37 w 97"/>
                <a:gd name="T33" fmla="*/ 111 h 197"/>
                <a:gd name="T34" fmla="*/ 29 w 97"/>
                <a:gd name="T35" fmla="*/ 76 h 197"/>
                <a:gd name="T36" fmla="*/ 23 w 97"/>
                <a:gd name="T37" fmla="*/ 80 h 197"/>
                <a:gd name="T38" fmla="*/ 26 w 97"/>
                <a:gd name="T39" fmla="*/ 100 h 197"/>
                <a:gd name="T40" fmla="*/ 62 w 97"/>
                <a:gd name="T41" fmla="*/ 179 h 197"/>
                <a:gd name="T42" fmla="*/ 97 w 97"/>
                <a:gd name="T43" fmla="*/ 19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7" h="197">
                  <a:moveTo>
                    <a:pt x="19" y="83"/>
                  </a:moveTo>
                  <a:cubicBezTo>
                    <a:pt x="12" y="88"/>
                    <a:pt x="7" y="93"/>
                    <a:pt x="4" y="96"/>
                  </a:cubicBezTo>
                  <a:cubicBezTo>
                    <a:pt x="4" y="97"/>
                    <a:pt x="4" y="99"/>
                    <a:pt x="5" y="101"/>
                  </a:cubicBezTo>
                  <a:cubicBezTo>
                    <a:pt x="12" y="132"/>
                    <a:pt x="31" y="158"/>
                    <a:pt x="57" y="175"/>
                  </a:cubicBezTo>
                  <a:cubicBezTo>
                    <a:pt x="45" y="160"/>
                    <a:pt x="28" y="134"/>
                    <a:pt x="21" y="101"/>
                  </a:cubicBezTo>
                  <a:cubicBezTo>
                    <a:pt x="20" y="95"/>
                    <a:pt x="19" y="89"/>
                    <a:pt x="19" y="83"/>
                  </a:cubicBezTo>
                  <a:close/>
                  <a:moveTo>
                    <a:pt x="2" y="86"/>
                  </a:moveTo>
                  <a:cubicBezTo>
                    <a:pt x="6" y="79"/>
                    <a:pt x="12" y="72"/>
                    <a:pt x="18" y="66"/>
                  </a:cubicBezTo>
                  <a:cubicBezTo>
                    <a:pt x="17" y="42"/>
                    <a:pt x="21" y="23"/>
                    <a:pt x="24" y="12"/>
                  </a:cubicBezTo>
                  <a:cubicBezTo>
                    <a:pt x="8" y="32"/>
                    <a:pt x="0" y="58"/>
                    <a:pt x="2" y="86"/>
                  </a:cubicBezTo>
                  <a:close/>
                  <a:moveTo>
                    <a:pt x="22" y="63"/>
                  </a:moveTo>
                  <a:cubicBezTo>
                    <a:pt x="24" y="61"/>
                    <a:pt x="26" y="59"/>
                    <a:pt x="28" y="57"/>
                  </a:cubicBezTo>
                  <a:cubicBezTo>
                    <a:pt x="28" y="23"/>
                    <a:pt x="37" y="0"/>
                    <a:pt x="37" y="0"/>
                  </a:cubicBezTo>
                  <a:cubicBezTo>
                    <a:pt x="33" y="3"/>
                    <a:pt x="29" y="6"/>
                    <a:pt x="26" y="10"/>
                  </a:cubicBezTo>
                  <a:cubicBezTo>
                    <a:pt x="25" y="19"/>
                    <a:pt x="21" y="38"/>
                    <a:pt x="22" y="63"/>
                  </a:cubicBezTo>
                  <a:close/>
                  <a:moveTo>
                    <a:pt x="97" y="197"/>
                  </a:moveTo>
                  <a:cubicBezTo>
                    <a:pt x="97" y="197"/>
                    <a:pt x="56" y="172"/>
                    <a:pt x="37" y="111"/>
                  </a:cubicBezTo>
                  <a:cubicBezTo>
                    <a:pt x="33" y="99"/>
                    <a:pt x="31" y="87"/>
                    <a:pt x="29" y="76"/>
                  </a:cubicBezTo>
                  <a:cubicBezTo>
                    <a:pt x="27" y="77"/>
                    <a:pt x="25" y="79"/>
                    <a:pt x="23" y="80"/>
                  </a:cubicBezTo>
                  <a:cubicBezTo>
                    <a:pt x="23" y="87"/>
                    <a:pt x="24" y="93"/>
                    <a:pt x="26" y="100"/>
                  </a:cubicBezTo>
                  <a:cubicBezTo>
                    <a:pt x="33" y="137"/>
                    <a:pt x="51" y="164"/>
                    <a:pt x="62" y="179"/>
                  </a:cubicBezTo>
                  <a:cubicBezTo>
                    <a:pt x="71" y="184"/>
                    <a:pt x="83" y="192"/>
                    <a:pt x="97" y="197"/>
                  </a:cubicBezTo>
                  <a:close/>
                </a:path>
              </a:pathLst>
            </a:custGeom>
            <a:solidFill>
              <a:srgbClr val="F9F9F9">
                <a:alpha val="48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1" name="组合 30"/>
          <p:cNvGrpSpPr/>
          <p:nvPr/>
        </p:nvGrpSpPr>
        <p:grpSpPr>
          <a:xfrm>
            <a:off x="3667970" y="2158499"/>
            <a:ext cx="329625" cy="326725"/>
            <a:chOff x="3128964" y="2287587"/>
            <a:chExt cx="1233385" cy="1222376"/>
          </a:xfrm>
        </p:grpSpPr>
        <p:sp>
          <p:nvSpPr>
            <p:cNvPr id="32" name="Oval 6"/>
            <p:cNvSpPr>
              <a:spLocks noChangeArrowheads="1"/>
            </p:cNvSpPr>
            <p:nvPr/>
          </p:nvSpPr>
          <p:spPr bwMode="auto">
            <a:xfrm>
              <a:off x="3128964" y="2287587"/>
              <a:ext cx="1220787" cy="1222375"/>
            </a:xfrm>
            <a:prstGeom prst="ellipse">
              <a:avLst/>
            </a:prstGeom>
            <a:gradFill flip="none" rotWithShape="1">
              <a:gsLst>
                <a:gs pos="100000">
                  <a:schemeClr val="tx2"/>
                </a:gs>
                <a:gs pos="11000">
                  <a:schemeClr val="bg2"/>
                </a:gs>
                <a:gs pos="0">
                  <a:schemeClr val="tx2"/>
                </a:gs>
              </a:gsLst>
              <a:path path="circle">
                <a:fillToRect t="100000" r="100000"/>
              </a:path>
              <a:tileRect l="-100000" b="-100000"/>
            </a:gradFill>
            <a:ln>
              <a:noFill/>
            </a:ln>
          </p:spPr>
          <p:txBody>
            <a:bodyPr vert="horz" wrap="square" lIns="91440" tIns="45720" rIns="91440" bIns="45720" numCol="1" anchor="t" anchorCtr="0" compatLnSpc="1"/>
            <a:lstStyle/>
            <a:p>
              <a:endParaRPr lang="zh-CN" altLang="en-US"/>
            </a:p>
          </p:txBody>
        </p:sp>
        <p:sp>
          <p:nvSpPr>
            <p:cNvPr id="33" name="Freeform 11"/>
            <p:cNvSpPr/>
            <p:nvPr/>
          </p:nvSpPr>
          <p:spPr bwMode="auto">
            <a:xfrm>
              <a:off x="3154362" y="2339975"/>
              <a:ext cx="1169987" cy="1169988"/>
            </a:xfrm>
            <a:custGeom>
              <a:avLst/>
              <a:gdLst>
                <a:gd name="T0" fmla="*/ 312 w 312"/>
                <a:gd name="T1" fmla="*/ 157 h 312"/>
                <a:gd name="T2" fmla="*/ 155 w 312"/>
                <a:gd name="T3" fmla="*/ 311 h 312"/>
                <a:gd name="T4" fmla="*/ 1 w 312"/>
                <a:gd name="T5" fmla="*/ 155 h 312"/>
                <a:gd name="T6" fmla="*/ 157 w 312"/>
                <a:gd name="T7" fmla="*/ 0 h 312"/>
                <a:gd name="T8" fmla="*/ 312 w 312"/>
                <a:gd name="T9" fmla="*/ 157 h 312"/>
              </a:gdLst>
              <a:ahLst/>
              <a:cxnLst>
                <a:cxn ang="0">
                  <a:pos x="T0" y="T1"/>
                </a:cxn>
                <a:cxn ang="0">
                  <a:pos x="T2" y="T3"/>
                </a:cxn>
                <a:cxn ang="0">
                  <a:pos x="T4" y="T5"/>
                </a:cxn>
                <a:cxn ang="0">
                  <a:pos x="T6" y="T7"/>
                </a:cxn>
                <a:cxn ang="0">
                  <a:pos x="T8" y="T9"/>
                </a:cxn>
              </a:cxnLst>
              <a:rect l="0" t="0" r="r" b="b"/>
              <a:pathLst>
                <a:path w="312" h="312">
                  <a:moveTo>
                    <a:pt x="312" y="157"/>
                  </a:moveTo>
                  <a:cubicBezTo>
                    <a:pt x="311" y="242"/>
                    <a:pt x="241" y="312"/>
                    <a:pt x="155" y="311"/>
                  </a:cubicBezTo>
                  <a:cubicBezTo>
                    <a:pt x="69" y="311"/>
                    <a:pt x="0" y="241"/>
                    <a:pt x="1" y="155"/>
                  </a:cubicBezTo>
                  <a:cubicBezTo>
                    <a:pt x="1" y="69"/>
                    <a:pt x="71" y="0"/>
                    <a:pt x="157" y="0"/>
                  </a:cubicBezTo>
                  <a:cubicBezTo>
                    <a:pt x="243" y="1"/>
                    <a:pt x="312" y="71"/>
                    <a:pt x="312" y="157"/>
                  </a:cubicBezTo>
                  <a:close/>
                </a:path>
              </a:pathLst>
            </a:custGeom>
            <a:gradFill flip="none" rotWithShape="1">
              <a:gsLst>
                <a:gs pos="100000">
                  <a:schemeClr val="tx2"/>
                </a:gs>
                <a:gs pos="87000">
                  <a:schemeClr val="bg2"/>
                </a:gs>
              </a:gsLst>
              <a:lin ang="0" scaled="0"/>
              <a:tileRect/>
            </a:gradFill>
            <a:ln>
              <a:noFill/>
            </a:ln>
          </p:spPr>
          <p:txBody>
            <a:bodyPr vert="horz" wrap="square" lIns="91440" tIns="45720" rIns="91440" bIns="45720" numCol="1" anchor="t" anchorCtr="0" compatLnSpc="1"/>
            <a:lstStyle/>
            <a:p>
              <a:endParaRPr lang="zh-CN" altLang="en-US"/>
            </a:p>
          </p:txBody>
        </p:sp>
        <p:sp>
          <p:nvSpPr>
            <p:cNvPr id="34" name="Oval 16"/>
            <p:cNvSpPr>
              <a:spLocks noChangeArrowheads="1"/>
            </p:cNvSpPr>
            <p:nvPr/>
          </p:nvSpPr>
          <p:spPr bwMode="auto">
            <a:xfrm>
              <a:off x="3180555" y="2366168"/>
              <a:ext cx="1117600" cy="1117600"/>
            </a:xfrm>
            <a:prstGeom prst="ellipse">
              <a:avLst/>
            </a:prstGeom>
            <a:gradFill flip="none" rotWithShape="1">
              <a:gsLst>
                <a:gs pos="50000">
                  <a:schemeClr val="bg2">
                    <a:lumMod val="97000"/>
                    <a:lumOff val="3000"/>
                  </a:schemeClr>
                </a:gs>
                <a:gs pos="100000">
                  <a:schemeClr val="tx2">
                    <a:lumMod val="86000"/>
                    <a:lumOff val="14000"/>
                  </a:schemeClr>
                </a:gs>
              </a:gsLst>
              <a:path path="shape">
                <a:fillToRect l="50000" t="50000" r="50000" b="50000"/>
              </a:path>
              <a:tileRect/>
            </a:gradFill>
            <a:ln>
              <a:noFill/>
            </a:ln>
          </p:spPr>
          <p:txBody>
            <a:bodyPr vert="horz" wrap="square" lIns="91440" tIns="45720" rIns="91440" bIns="45720" numCol="1" anchor="t" anchorCtr="0" compatLnSpc="1"/>
            <a:lstStyle/>
            <a:p>
              <a:endParaRPr lang="zh-CN" altLang="en-US"/>
            </a:p>
          </p:txBody>
        </p:sp>
        <p:sp>
          <p:nvSpPr>
            <p:cNvPr id="35" name="Freeform 22"/>
            <p:cNvSpPr/>
            <p:nvPr/>
          </p:nvSpPr>
          <p:spPr bwMode="auto">
            <a:xfrm>
              <a:off x="3175793" y="2366963"/>
              <a:ext cx="1122362" cy="896938"/>
            </a:xfrm>
            <a:custGeom>
              <a:avLst/>
              <a:gdLst>
                <a:gd name="T0" fmla="*/ 150 w 299"/>
                <a:gd name="T1" fmla="*/ 0 h 239"/>
                <a:gd name="T2" fmla="*/ 0 w 299"/>
                <a:gd name="T3" fmla="*/ 149 h 239"/>
                <a:gd name="T4" fmla="*/ 1 w 299"/>
                <a:gd name="T5" fmla="*/ 166 h 239"/>
                <a:gd name="T6" fmla="*/ 298 w 299"/>
                <a:gd name="T7" fmla="*/ 167 h 239"/>
                <a:gd name="T8" fmla="*/ 299 w 299"/>
                <a:gd name="T9" fmla="*/ 149 h 239"/>
                <a:gd name="T10" fmla="*/ 150 w 299"/>
                <a:gd name="T11" fmla="*/ 0 h 239"/>
              </a:gdLst>
              <a:ahLst/>
              <a:cxnLst>
                <a:cxn ang="0">
                  <a:pos x="T0" y="T1"/>
                </a:cxn>
                <a:cxn ang="0">
                  <a:pos x="T2" y="T3"/>
                </a:cxn>
                <a:cxn ang="0">
                  <a:pos x="T4" y="T5"/>
                </a:cxn>
                <a:cxn ang="0">
                  <a:pos x="T6" y="T7"/>
                </a:cxn>
                <a:cxn ang="0">
                  <a:pos x="T8" y="T9"/>
                </a:cxn>
                <a:cxn ang="0">
                  <a:pos x="T10" y="T11"/>
                </a:cxn>
              </a:cxnLst>
              <a:rect l="0" t="0" r="r" b="b"/>
              <a:pathLst>
                <a:path w="299" h="239">
                  <a:moveTo>
                    <a:pt x="150" y="0"/>
                  </a:moveTo>
                  <a:cubicBezTo>
                    <a:pt x="67" y="0"/>
                    <a:pt x="0" y="67"/>
                    <a:pt x="0" y="149"/>
                  </a:cubicBezTo>
                  <a:cubicBezTo>
                    <a:pt x="0" y="155"/>
                    <a:pt x="1" y="161"/>
                    <a:pt x="1" y="166"/>
                  </a:cubicBezTo>
                  <a:cubicBezTo>
                    <a:pt x="69" y="217"/>
                    <a:pt x="195" y="239"/>
                    <a:pt x="298" y="167"/>
                  </a:cubicBezTo>
                  <a:cubicBezTo>
                    <a:pt x="298" y="161"/>
                    <a:pt x="299" y="155"/>
                    <a:pt x="299" y="149"/>
                  </a:cubicBezTo>
                  <a:cubicBezTo>
                    <a:pt x="299" y="67"/>
                    <a:pt x="232" y="0"/>
                    <a:pt x="150" y="0"/>
                  </a:cubicBezTo>
                  <a:close/>
                </a:path>
              </a:pathLst>
            </a:custGeom>
            <a:gradFill flip="none" rotWithShape="1">
              <a:gsLst>
                <a:gs pos="0">
                  <a:schemeClr val="tx2"/>
                </a:gs>
                <a:gs pos="100000">
                  <a:schemeClr val="bg2"/>
                </a:gs>
              </a:gsLst>
              <a:lin ang="17400000" scaled="0"/>
              <a:tileRect/>
            </a:gradFill>
            <a:ln>
              <a:noFill/>
            </a:ln>
          </p:spPr>
          <p:txBody>
            <a:bodyPr vert="horz" wrap="square" lIns="91440" tIns="45720" rIns="91440" bIns="45720" numCol="1" anchor="t" anchorCtr="0" compatLnSpc="1"/>
            <a:lstStyle/>
            <a:p>
              <a:endParaRPr lang="zh-CN" altLang="en-US"/>
            </a:p>
          </p:txBody>
        </p:sp>
        <p:sp>
          <p:nvSpPr>
            <p:cNvPr id="36" name="Freeform 28"/>
            <p:cNvSpPr/>
            <p:nvPr/>
          </p:nvSpPr>
          <p:spPr bwMode="auto">
            <a:xfrm>
              <a:off x="3192361" y="2366962"/>
              <a:ext cx="1169988" cy="736600"/>
            </a:xfrm>
            <a:custGeom>
              <a:avLst/>
              <a:gdLst>
                <a:gd name="T0" fmla="*/ 135 w 312"/>
                <a:gd name="T1" fmla="*/ 0 h 196"/>
                <a:gd name="T2" fmla="*/ 0 w 312"/>
                <a:gd name="T3" fmla="*/ 135 h 196"/>
                <a:gd name="T4" fmla="*/ 1 w 312"/>
                <a:gd name="T5" fmla="*/ 150 h 196"/>
                <a:gd name="T6" fmla="*/ 46 w 312"/>
                <a:gd name="T7" fmla="*/ 176 h 196"/>
                <a:gd name="T8" fmla="*/ 104 w 312"/>
                <a:gd name="T9" fmla="*/ 190 h 196"/>
                <a:gd name="T10" fmla="*/ 233 w 312"/>
                <a:gd name="T11" fmla="*/ 173 h 196"/>
                <a:gd name="T12" fmla="*/ 195 w 312"/>
                <a:gd name="T13" fmla="*/ 14 h 196"/>
                <a:gd name="T14" fmla="*/ 135 w 312"/>
                <a:gd name="T15" fmla="*/ 0 h 1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2" h="196">
                  <a:moveTo>
                    <a:pt x="135" y="0"/>
                  </a:moveTo>
                  <a:cubicBezTo>
                    <a:pt x="61" y="0"/>
                    <a:pt x="0" y="60"/>
                    <a:pt x="0" y="135"/>
                  </a:cubicBezTo>
                  <a:cubicBezTo>
                    <a:pt x="0" y="140"/>
                    <a:pt x="0" y="145"/>
                    <a:pt x="1" y="150"/>
                  </a:cubicBezTo>
                  <a:cubicBezTo>
                    <a:pt x="2" y="158"/>
                    <a:pt x="40" y="173"/>
                    <a:pt x="46" y="176"/>
                  </a:cubicBezTo>
                  <a:cubicBezTo>
                    <a:pt x="65" y="183"/>
                    <a:pt x="84" y="188"/>
                    <a:pt x="104" y="190"/>
                  </a:cubicBezTo>
                  <a:cubicBezTo>
                    <a:pt x="148" y="196"/>
                    <a:pt x="192" y="189"/>
                    <a:pt x="233" y="173"/>
                  </a:cubicBezTo>
                  <a:cubicBezTo>
                    <a:pt x="312" y="141"/>
                    <a:pt x="254" y="38"/>
                    <a:pt x="195" y="14"/>
                  </a:cubicBezTo>
                  <a:cubicBezTo>
                    <a:pt x="177" y="6"/>
                    <a:pt x="155" y="0"/>
                    <a:pt x="135" y="0"/>
                  </a:cubicBezTo>
                  <a:close/>
                </a:path>
              </a:pathLst>
            </a:custGeom>
            <a:gradFill flip="none" rotWithShape="1">
              <a:gsLst>
                <a:gs pos="0">
                  <a:schemeClr val="tx2"/>
                </a:gs>
                <a:gs pos="100000">
                  <a:schemeClr val="bg2"/>
                </a:gs>
                <a:gs pos="52000">
                  <a:schemeClr val="bg2"/>
                </a:gs>
              </a:gsLst>
              <a:path path="circle">
                <a:fillToRect t="100000" r="100000"/>
              </a:path>
              <a:tileRect l="-100000" b="-100000"/>
            </a:gradFill>
            <a:ln>
              <a:noFill/>
            </a:ln>
          </p:spPr>
          <p:txBody>
            <a:bodyPr vert="horz" wrap="square" lIns="91440" tIns="45720" rIns="91440" bIns="45720" numCol="1" anchor="t" anchorCtr="0" compatLnSpc="1"/>
            <a:lstStyle/>
            <a:p>
              <a:endParaRPr lang="zh-CN" altLang="en-US"/>
            </a:p>
          </p:txBody>
        </p:sp>
        <p:sp>
          <p:nvSpPr>
            <p:cNvPr id="37" name="Freeform 33"/>
            <p:cNvSpPr/>
            <p:nvPr/>
          </p:nvSpPr>
          <p:spPr bwMode="auto">
            <a:xfrm>
              <a:off x="3261517" y="2324894"/>
              <a:ext cx="955675" cy="665162"/>
            </a:xfrm>
            <a:custGeom>
              <a:avLst/>
              <a:gdLst>
                <a:gd name="T0" fmla="*/ 0 w 255"/>
                <a:gd name="T1" fmla="*/ 124 h 177"/>
                <a:gd name="T2" fmla="*/ 11 w 255"/>
                <a:gd name="T3" fmla="*/ 96 h 177"/>
                <a:gd name="T4" fmla="*/ 27 w 255"/>
                <a:gd name="T5" fmla="*/ 70 h 177"/>
                <a:gd name="T6" fmla="*/ 196 w 255"/>
                <a:gd name="T7" fmla="*/ 39 h 177"/>
                <a:gd name="T8" fmla="*/ 251 w 255"/>
                <a:gd name="T9" fmla="*/ 136 h 177"/>
                <a:gd name="T10" fmla="*/ 203 w 255"/>
                <a:gd name="T11" fmla="*/ 172 h 177"/>
                <a:gd name="T12" fmla="*/ 134 w 255"/>
                <a:gd name="T13" fmla="*/ 115 h 177"/>
                <a:gd name="T14" fmla="*/ 44 w 255"/>
                <a:gd name="T15" fmla="*/ 92 h 177"/>
                <a:gd name="T16" fmla="*/ 0 w 255"/>
                <a:gd name="T17" fmla="*/ 124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5" h="177">
                  <a:moveTo>
                    <a:pt x="0" y="124"/>
                  </a:moveTo>
                  <a:cubicBezTo>
                    <a:pt x="7" y="117"/>
                    <a:pt x="8" y="105"/>
                    <a:pt x="11" y="96"/>
                  </a:cubicBezTo>
                  <a:cubicBezTo>
                    <a:pt x="15" y="87"/>
                    <a:pt x="21" y="79"/>
                    <a:pt x="27" y="70"/>
                  </a:cubicBezTo>
                  <a:cubicBezTo>
                    <a:pt x="65" y="17"/>
                    <a:pt x="139" y="0"/>
                    <a:pt x="196" y="39"/>
                  </a:cubicBezTo>
                  <a:cubicBezTo>
                    <a:pt x="226" y="59"/>
                    <a:pt x="255" y="92"/>
                    <a:pt x="251" y="136"/>
                  </a:cubicBezTo>
                  <a:cubicBezTo>
                    <a:pt x="249" y="161"/>
                    <a:pt x="228" y="177"/>
                    <a:pt x="203" y="172"/>
                  </a:cubicBezTo>
                  <a:cubicBezTo>
                    <a:pt x="172" y="165"/>
                    <a:pt x="154" y="137"/>
                    <a:pt x="134" y="115"/>
                  </a:cubicBezTo>
                  <a:cubicBezTo>
                    <a:pt x="111" y="91"/>
                    <a:pt x="75" y="81"/>
                    <a:pt x="44" y="92"/>
                  </a:cubicBezTo>
                  <a:cubicBezTo>
                    <a:pt x="24" y="100"/>
                    <a:pt x="15" y="106"/>
                    <a:pt x="0" y="124"/>
                  </a:cubicBezTo>
                  <a:close/>
                </a:path>
              </a:pathLst>
            </a:custGeom>
            <a:gradFill>
              <a:gsLst>
                <a:gs pos="61000">
                  <a:schemeClr val="bg1">
                    <a:alpha val="73000"/>
                  </a:schemeClr>
                </a:gs>
                <a:gs pos="0">
                  <a:schemeClr val="bg2">
                    <a:lumMod val="97000"/>
                    <a:lumOff val="3000"/>
                  </a:schemeClr>
                </a:gs>
              </a:gsLst>
              <a:path path="circle">
                <a:fillToRect t="100000" r="100000"/>
              </a:path>
            </a:gradFill>
            <a:ln>
              <a:noFill/>
            </a:ln>
          </p:spPr>
          <p:txBody>
            <a:bodyPr vert="horz" wrap="square" lIns="91440" tIns="45720" rIns="91440" bIns="45720" numCol="1" anchor="t" anchorCtr="0" compatLnSpc="1"/>
            <a:lstStyle/>
            <a:p>
              <a:endParaRPr lang="zh-CN" altLang="en-US"/>
            </a:p>
          </p:txBody>
        </p:sp>
        <p:sp>
          <p:nvSpPr>
            <p:cNvPr id="38" name="Freeform 38"/>
            <p:cNvSpPr>
              <a:spLocks noEditPoints="1"/>
            </p:cNvSpPr>
            <p:nvPr/>
          </p:nvSpPr>
          <p:spPr bwMode="auto">
            <a:xfrm>
              <a:off x="3192362" y="2657475"/>
              <a:ext cx="363538" cy="739775"/>
            </a:xfrm>
            <a:custGeom>
              <a:avLst/>
              <a:gdLst>
                <a:gd name="T0" fmla="*/ 19 w 97"/>
                <a:gd name="T1" fmla="*/ 83 h 197"/>
                <a:gd name="T2" fmla="*/ 4 w 97"/>
                <a:gd name="T3" fmla="*/ 96 h 197"/>
                <a:gd name="T4" fmla="*/ 5 w 97"/>
                <a:gd name="T5" fmla="*/ 101 h 197"/>
                <a:gd name="T6" fmla="*/ 57 w 97"/>
                <a:gd name="T7" fmla="*/ 175 h 197"/>
                <a:gd name="T8" fmla="*/ 21 w 97"/>
                <a:gd name="T9" fmla="*/ 101 h 197"/>
                <a:gd name="T10" fmla="*/ 19 w 97"/>
                <a:gd name="T11" fmla="*/ 83 h 197"/>
                <a:gd name="T12" fmla="*/ 2 w 97"/>
                <a:gd name="T13" fmla="*/ 86 h 197"/>
                <a:gd name="T14" fmla="*/ 18 w 97"/>
                <a:gd name="T15" fmla="*/ 66 h 197"/>
                <a:gd name="T16" fmla="*/ 24 w 97"/>
                <a:gd name="T17" fmla="*/ 12 h 197"/>
                <a:gd name="T18" fmla="*/ 2 w 97"/>
                <a:gd name="T19" fmla="*/ 86 h 197"/>
                <a:gd name="T20" fmla="*/ 22 w 97"/>
                <a:gd name="T21" fmla="*/ 63 h 197"/>
                <a:gd name="T22" fmla="*/ 28 w 97"/>
                <a:gd name="T23" fmla="*/ 57 h 197"/>
                <a:gd name="T24" fmla="*/ 37 w 97"/>
                <a:gd name="T25" fmla="*/ 0 h 197"/>
                <a:gd name="T26" fmla="*/ 26 w 97"/>
                <a:gd name="T27" fmla="*/ 10 h 197"/>
                <a:gd name="T28" fmla="*/ 22 w 97"/>
                <a:gd name="T29" fmla="*/ 63 h 197"/>
                <a:gd name="T30" fmla="*/ 97 w 97"/>
                <a:gd name="T31" fmla="*/ 197 h 197"/>
                <a:gd name="T32" fmla="*/ 37 w 97"/>
                <a:gd name="T33" fmla="*/ 111 h 197"/>
                <a:gd name="T34" fmla="*/ 29 w 97"/>
                <a:gd name="T35" fmla="*/ 76 h 197"/>
                <a:gd name="T36" fmla="*/ 23 w 97"/>
                <a:gd name="T37" fmla="*/ 80 h 197"/>
                <a:gd name="T38" fmla="*/ 26 w 97"/>
                <a:gd name="T39" fmla="*/ 100 h 197"/>
                <a:gd name="T40" fmla="*/ 62 w 97"/>
                <a:gd name="T41" fmla="*/ 179 h 197"/>
                <a:gd name="T42" fmla="*/ 97 w 97"/>
                <a:gd name="T43" fmla="*/ 19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7" h="197">
                  <a:moveTo>
                    <a:pt x="19" y="83"/>
                  </a:moveTo>
                  <a:cubicBezTo>
                    <a:pt x="12" y="88"/>
                    <a:pt x="7" y="93"/>
                    <a:pt x="4" y="96"/>
                  </a:cubicBezTo>
                  <a:cubicBezTo>
                    <a:pt x="4" y="97"/>
                    <a:pt x="4" y="99"/>
                    <a:pt x="5" y="101"/>
                  </a:cubicBezTo>
                  <a:cubicBezTo>
                    <a:pt x="12" y="132"/>
                    <a:pt x="31" y="158"/>
                    <a:pt x="57" y="175"/>
                  </a:cubicBezTo>
                  <a:cubicBezTo>
                    <a:pt x="45" y="160"/>
                    <a:pt x="28" y="134"/>
                    <a:pt x="21" y="101"/>
                  </a:cubicBezTo>
                  <a:cubicBezTo>
                    <a:pt x="20" y="95"/>
                    <a:pt x="19" y="89"/>
                    <a:pt x="19" y="83"/>
                  </a:cubicBezTo>
                  <a:close/>
                  <a:moveTo>
                    <a:pt x="2" y="86"/>
                  </a:moveTo>
                  <a:cubicBezTo>
                    <a:pt x="6" y="79"/>
                    <a:pt x="12" y="72"/>
                    <a:pt x="18" y="66"/>
                  </a:cubicBezTo>
                  <a:cubicBezTo>
                    <a:pt x="17" y="42"/>
                    <a:pt x="21" y="23"/>
                    <a:pt x="24" y="12"/>
                  </a:cubicBezTo>
                  <a:cubicBezTo>
                    <a:pt x="8" y="32"/>
                    <a:pt x="0" y="58"/>
                    <a:pt x="2" y="86"/>
                  </a:cubicBezTo>
                  <a:close/>
                  <a:moveTo>
                    <a:pt x="22" y="63"/>
                  </a:moveTo>
                  <a:cubicBezTo>
                    <a:pt x="24" y="61"/>
                    <a:pt x="26" y="59"/>
                    <a:pt x="28" y="57"/>
                  </a:cubicBezTo>
                  <a:cubicBezTo>
                    <a:pt x="28" y="23"/>
                    <a:pt x="37" y="0"/>
                    <a:pt x="37" y="0"/>
                  </a:cubicBezTo>
                  <a:cubicBezTo>
                    <a:pt x="33" y="3"/>
                    <a:pt x="29" y="6"/>
                    <a:pt x="26" y="10"/>
                  </a:cubicBezTo>
                  <a:cubicBezTo>
                    <a:pt x="25" y="19"/>
                    <a:pt x="21" y="38"/>
                    <a:pt x="22" y="63"/>
                  </a:cubicBezTo>
                  <a:close/>
                  <a:moveTo>
                    <a:pt x="97" y="197"/>
                  </a:moveTo>
                  <a:cubicBezTo>
                    <a:pt x="97" y="197"/>
                    <a:pt x="56" y="172"/>
                    <a:pt x="37" y="111"/>
                  </a:cubicBezTo>
                  <a:cubicBezTo>
                    <a:pt x="33" y="99"/>
                    <a:pt x="31" y="87"/>
                    <a:pt x="29" y="76"/>
                  </a:cubicBezTo>
                  <a:cubicBezTo>
                    <a:pt x="27" y="77"/>
                    <a:pt x="25" y="79"/>
                    <a:pt x="23" y="80"/>
                  </a:cubicBezTo>
                  <a:cubicBezTo>
                    <a:pt x="23" y="87"/>
                    <a:pt x="24" y="93"/>
                    <a:pt x="26" y="100"/>
                  </a:cubicBezTo>
                  <a:cubicBezTo>
                    <a:pt x="33" y="137"/>
                    <a:pt x="51" y="164"/>
                    <a:pt x="62" y="179"/>
                  </a:cubicBezTo>
                  <a:cubicBezTo>
                    <a:pt x="71" y="184"/>
                    <a:pt x="83" y="192"/>
                    <a:pt x="97" y="197"/>
                  </a:cubicBezTo>
                  <a:close/>
                </a:path>
              </a:pathLst>
            </a:custGeom>
            <a:solidFill>
              <a:srgbClr val="F9F9F9">
                <a:alpha val="48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9" name="组合 38"/>
          <p:cNvGrpSpPr/>
          <p:nvPr/>
        </p:nvGrpSpPr>
        <p:grpSpPr>
          <a:xfrm>
            <a:off x="2634161" y="4799708"/>
            <a:ext cx="329625" cy="326725"/>
            <a:chOff x="3128964" y="2287587"/>
            <a:chExt cx="1233385" cy="1222376"/>
          </a:xfrm>
        </p:grpSpPr>
        <p:sp>
          <p:nvSpPr>
            <p:cNvPr id="40" name="Oval 6"/>
            <p:cNvSpPr>
              <a:spLocks noChangeArrowheads="1"/>
            </p:cNvSpPr>
            <p:nvPr/>
          </p:nvSpPr>
          <p:spPr bwMode="auto">
            <a:xfrm>
              <a:off x="3128964" y="2287587"/>
              <a:ext cx="1220787" cy="1222375"/>
            </a:xfrm>
            <a:prstGeom prst="ellipse">
              <a:avLst/>
            </a:prstGeom>
            <a:gradFill flip="none" rotWithShape="1">
              <a:gsLst>
                <a:gs pos="100000">
                  <a:schemeClr val="tx2"/>
                </a:gs>
                <a:gs pos="11000">
                  <a:schemeClr val="bg2"/>
                </a:gs>
                <a:gs pos="0">
                  <a:schemeClr val="tx2"/>
                </a:gs>
              </a:gsLst>
              <a:path path="circle">
                <a:fillToRect t="100000" r="100000"/>
              </a:path>
              <a:tileRect l="-100000" b="-100000"/>
            </a:gradFill>
            <a:ln>
              <a:noFill/>
            </a:ln>
          </p:spPr>
          <p:txBody>
            <a:bodyPr vert="horz" wrap="square" lIns="91440" tIns="45720" rIns="91440" bIns="45720" numCol="1" anchor="t" anchorCtr="0" compatLnSpc="1"/>
            <a:lstStyle/>
            <a:p>
              <a:endParaRPr lang="zh-CN" altLang="en-US"/>
            </a:p>
          </p:txBody>
        </p:sp>
        <p:sp>
          <p:nvSpPr>
            <p:cNvPr id="41" name="Freeform 11"/>
            <p:cNvSpPr/>
            <p:nvPr/>
          </p:nvSpPr>
          <p:spPr bwMode="auto">
            <a:xfrm>
              <a:off x="3154362" y="2339975"/>
              <a:ext cx="1169987" cy="1169988"/>
            </a:xfrm>
            <a:custGeom>
              <a:avLst/>
              <a:gdLst>
                <a:gd name="T0" fmla="*/ 312 w 312"/>
                <a:gd name="T1" fmla="*/ 157 h 312"/>
                <a:gd name="T2" fmla="*/ 155 w 312"/>
                <a:gd name="T3" fmla="*/ 311 h 312"/>
                <a:gd name="T4" fmla="*/ 1 w 312"/>
                <a:gd name="T5" fmla="*/ 155 h 312"/>
                <a:gd name="T6" fmla="*/ 157 w 312"/>
                <a:gd name="T7" fmla="*/ 0 h 312"/>
                <a:gd name="T8" fmla="*/ 312 w 312"/>
                <a:gd name="T9" fmla="*/ 157 h 312"/>
              </a:gdLst>
              <a:ahLst/>
              <a:cxnLst>
                <a:cxn ang="0">
                  <a:pos x="T0" y="T1"/>
                </a:cxn>
                <a:cxn ang="0">
                  <a:pos x="T2" y="T3"/>
                </a:cxn>
                <a:cxn ang="0">
                  <a:pos x="T4" y="T5"/>
                </a:cxn>
                <a:cxn ang="0">
                  <a:pos x="T6" y="T7"/>
                </a:cxn>
                <a:cxn ang="0">
                  <a:pos x="T8" y="T9"/>
                </a:cxn>
              </a:cxnLst>
              <a:rect l="0" t="0" r="r" b="b"/>
              <a:pathLst>
                <a:path w="312" h="312">
                  <a:moveTo>
                    <a:pt x="312" y="157"/>
                  </a:moveTo>
                  <a:cubicBezTo>
                    <a:pt x="311" y="242"/>
                    <a:pt x="241" y="312"/>
                    <a:pt x="155" y="311"/>
                  </a:cubicBezTo>
                  <a:cubicBezTo>
                    <a:pt x="69" y="311"/>
                    <a:pt x="0" y="241"/>
                    <a:pt x="1" y="155"/>
                  </a:cubicBezTo>
                  <a:cubicBezTo>
                    <a:pt x="1" y="69"/>
                    <a:pt x="71" y="0"/>
                    <a:pt x="157" y="0"/>
                  </a:cubicBezTo>
                  <a:cubicBezTo>
                    <a:pt x="243" y="1"/>
                    <a:pt x="312" y="71"/>
                    <a:pt x="312" y="157"/>
                  </a:cubicBezTo>
                  <a:close/>
                </a:path>
              </a:pathLst>
            </a:custGeom>
            <a:gradFill flip="none" rotWithShape="1">
              <a:gsLst>
                <a:gs pos="100000">
                  <a:schemeClr val="tx2"/>
                </a:gs>
                <a:gs pos="87000">
                  <a:schemeClr val="bg2"/>
                </a:gs>
              </a:gsLst>
              <a:lin ang="0" scaled="0"/>
              <a:tileRect/>
            </a:gradFill>
            <a:ln>
              <a:noFill/>
            </a:ln>
          </p:spPr>
          <p:txBody>
            <a:bodyPr vert="horz" wrap="square" lIns="91440" tIns="45720" rIns="91440" bIns="45720" numCol="1" anchor="t" anchorCtr="0" compatLnSpc="1"/>
            <a:lstStyle/>
            <a:p>
              <a:endParaRPr lang="zh-CN" altLang="en-US"/>
            </a:p>
          </p:txBody>
        </p:sp>
        <p:sp>
          <p:nvSpPr>
            <p:cNvPr id="42" name="Oval 16"/>
            <p:cNvSpPr>
              <a:spLocks noChangeArrowheads="1"/>
            </p:cNvSpPr>
            <p:nvPr/>
          </p:nvSpPr>
          <p:spPr bwMode="auto">
            <a:xfrm>
              <a:off x="3180555" y="2366168"/>
              <a:ext cx="1117600" cy="1117600"/>
            </a:xfrm>
            <a:prstGeom prst="ellipse">
              <a:avLst/>
            </a:prstGeom>
            <a:gradFill flip="none" rotWithShape="1">
              <a:gsLst>
                <a:gs pos="50000">
                  <a:schemeClr val="bg2">
                    <a:lumMod val="97000"/>
                    <a:lumOff val="3000"/>
                  </a:schemeClr>
                </a:gs>
                <a:gs pos="100000">
                  <a:schemeClr val="tx2">
                    <a:lumMod val="86000"/>
                    <a:lumOff val="14000"/>
                  </a:schemeClr>
                </a:gs>
              </a:gsLst>
              <a:path path="shape">
                <a:fillToRect l="50000" t="50000" r="50000" b="50000"/>
              </a:path>
              <a:tileRect/>
            </a:gradFill>
            <a:ln>
              <a:noFill/>
            </a:ln>
          </p:spPr>
          <p:txBody>
            <a:bodyPr vert="horz" wrap="square" lIns="91440" tIns="45720" rIns="91440" bIns="45720" numCol="1" anchor="t" anchorCtr="0" compatLnSpc="1"/>
            <a:lstStyle/>
            <a:p>
              <a:endParaRPr lang="zh-CN" altLang="en-US"/>
            </a:p>
          </p:txBody>
        </p:sp>
        <p:sp>
          <p:nvSpPr>
            <p:cNvPr id="43" name="Freeform 22"/>
            <p:cNvSpPr/>
            <p:nvPr/>
          </p:nvSpPr>
          <p:spPr bwMode="auto">
            <a:xfrm>
              <a:off x="3175793" y="2366963"/>
              <a:ext cx="1122362" cy="896938"/>
            </a:xfrm>
            <a:custGeom>
              <a:avLst/>
              <a:gdLst>
                <a:gd name="T0" fmla="*/ 150 w 299"/>
                <a:gd name="T1" fmla="*/ 0 h 239"/>
                <a:gd name="T2" fmla="*/ 0 w 299"/>
                <a:gd name="T3" fmla="*/ 149 h 239"/>
                <a:gd name="T4" fmla="*/ 1 w 299"/>
                <a:gd name="T5" fmla="*/ 166 h 239"/>
                <a:gd name="T6" fmla="*/ 298 w 299"/>
                <a:gd name="T7" fmla="*/ 167 h 239"/>
                <a:gd name="T8" fmla="*/ 299 w 299"/>
                <a:gd name="T9" fmla="*/ 149 h 239"/>
                <a:gd name="T10" fmla="*/ 150 w 299"/>
                <a:gd name="T11" fmla="*/ 0 h 239"/>
              </a:gdLst>
              <a:ahLst/>
              <a:cxnLst>
                <a:cxn ang="0">
                  <a:pos x="T0" y="T1"/>
                </a:cxn>
                <a:cxn ang="0">
                  <a:pos x="T2" y="T3"/>
                </a:cxn>
                <a:cxn ang="0">
                  <a:pos x="T4" y="T5"/>
                </a:cxn>
                <a:cxn ang="0">
                  <a:pos x="T6" y="T7"/>
                </a:cxn>
                <a:cxn ang="0">
                  <a:pos x="T8" y="T9"/>
                </a:cxn>
                <a:cxn ang="0">
                  <a:pos x="T10" y="T11"/>
                </a:cxn>
              </a:cxnLst>
              <a:rect l="0" t="0" r="r" b="b"/>
              <a:pathLst>
                <a:path w="299" h="239">
                  <a:moveTo>
                    <a:pt x="150" y="0"/>
                  </a:moveTo>
                  <a:cubicBezTo>
                    <a:pt x="67" y="0"/>
                    <a:pt x="0" y="67"/>
                    <a:pt x="0" y="149"/>
                  </a:cubicBezTo>
                  <a:cubicBezTo>
                    <a:pt x="0" y="155"/>
                    <a:pt x="1" y="161"/>
                    <a:pt x="1" y="166"/>
                  </a:cubicBezTo>
                  <a:cubicBezTo>
                    <a:pt x="69" y="217"/>
                    <a:pt x="195" y="239"/>
                    <a:pt x="298" y="167"/>
                  </a:cubicBezTo>
                  <a:cubicBezTo>
                    <a:pt x="298" y="161"/>
                    <a:pt x="299" y="155"/>
                    <a:pt x="299" y="149"/>
                  </a:cubicBezTo>
                  <a:cubicBezTo>
                    <a:pt x="299" y="67"/>
                    <a:pt x="232" y="0"/>
                    <a:pt x="150" y="0"/>
                  </a:cubicBezTo>
                  <a:close/>
                </a:path>
              </a:pathLst>
            </a:custGeom>
            <a:gradFill flip="none" rotWithShape="1">
              <a:gsLst>
                <a:gs pos="0">
                  <a:schemeClr val="tx2"/>
                </a:gs>
                <a:gs pos="100000">
                  <a:schemeClr val="bg2"/>
                </a:gs>
              </a:gsLst>
              <a:lin ang="17400000" scaled="0"/>
              <a:tileRect/>
            </a:gradFill>
            <a:ln>
              <a:noFill/>
            </a:ln>
          </p:spPr>
          <p:txBody>
            <a:bodyPr vert="horz" wrap="square" lIns="91440" tIns="45720" rIns="91440" bIns="45720" numCol="1" anchor="t" anchorCtr="0" compatLnSpc="1"/>
            <a:lstStyle/>
            <a:p>
              <a:endParaRPr lang="zh-CN" altLang="en-US"/>
            </a:p>
          </p:txBody>
        </p:sp>
        <p:sp>
          <p:nvSpPr>
            <p:cNvPr id="44" name="Freeform 28"/>
            <p:cNvSpPr/>
            <p:nvPr/>
          </p:nvSpPr>
          <p:spPr bwMode="auto">
            <a:xfrm>
              <a:off x="3192361" y="2366962"/>
              <a:ext cx="1169988" cy="736600"/>
            </a:xfrm>
            <a:custGeom>
              <a:avLst/>
              <a:gdLst>
                <a:gd name="T0" fmla="*/ 135 w 312"/>
                <a:gd name="T1" fmla="*/ 0 h 196"/>
                <a:gd name="T2" fmla="*/ 0 w 312"/>
                <a:gd name="T3" fmla="*/ 135 h 196"/>
                <a:gd name="T4" fmla="*/ 1 w 312"/>
                <a:gd name="T5" fmla="*/ 150 h 196"/>
                <a:gd name="T6" fmla="*/ 46 w 312"/>
                <a:gd name="T7" fmla="*/ 176 h 196"/>
                <a:gd name="T8" fmla="*/ 104 w 312"/>
                <a:gd name="T9" fmla="*/ 190 h 196"/>
                <a:gd name="T10" fmla="*/ 233 w 312"/>
                <a:gd name="T11" fmla="*/ 173 h 196"/>
                <a:gd name="T12" fmla="*/ 195 w 312"/>
                <a:gd name="T13" fmla="*/ 14 h 196"/>
                <a:gd name="T14" fmla="*/ 135 w 312"/>
                <a:gd name="T15" fmla="*/ 0 h 1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2" h="196">
                  <a:moveTo>
                    <a:pt x="135" y="0"/>
                  </a:moveTo>
                  <a:cubicBezTo>
                    <a:pt x="61" y="0"/>
                    <a:pt x="0" y="60"/>
                    <a:pt x="0" y="135"/>
                  </a:cubicBezTo>
                  <a:cubicBezTo>
                    <a:pt x="0" y="140"/>
                    <a:pt x="0" y="145"/>
                    <a:pt x="1" y="150"/>
                  </a:cubicBezTo>
                  <a:cubicBezTo>
                    <a:pt x="2" y="158"/>
                    <a:pt x="40" y="173"/>
                    <a:pt x="46" y="176"/>
                  </a:cubicBezTo>
                  <a:cubicBezTo>
                    <a:pt x="65" y="183"/>
                    <a:pt x="84" y="188"/>
                    <a:pt x="104" y="190"/>
                  </a:cubicBezTo>
                  <a:cubicBezTo>
                    <a:pt x="148" y="196"/>
                    <a:pt x="192" y="189"/>
                    <a:pt x="233" y="173"/>
                  </a:cubicBezTo>
                  <a:cubicBezTo>
                    <a:pt x="312" y="141"/>
                    <a:pt x="254" y="38"/>
                    <a:pt x="195" y="14"/>
                  </a:cubicBezTo>
                  <a:cubicBezTo>
                    <a:pt x="177" y="6"/>
                    <a:pt x="155" y="0"/>
                    <a:pt x="135" y="0"/>
                  </a:cubicBezTo>
                  <a:close/>
                </a:path>
              </a:pathLst>
            </a:custGeom>
            <a:gradFill flip="none" rotWithShape="1">
              <a:gsLst>
                <a:gs pos="0">
                  <a:schemeClr val="tx2"/>
                </a:gs>
                <a:gs pos="100000">
                  <a:schemeClr val="bg2"/>
                </a:gs>
                <a:gs pos="52000">
                  <a:schemeClr val="bg2"/>
                </a:gs>
              </a:gsLst>
              <a:path path="circle">
                <a:fillToRect t="100000" r="100000"/>
              </a:path>
              <a:tileRect l="-100000" b="-100000"/>
            </a:gradFill>
            <a:ln>
              <a:noFill/>
            </a:ln>
          </p:spPr>
          <p:txBody>
            <a:bodyPr vert="horz" wrap="square" lIns="91440" tIns="45720" rIns="91440" bIns="45720" numCol="1" anchor="t" anchorCtr="0" compatLnSpc="1"/>
            <a:lstStyle/>
            <a:p>
              <a:endParaRPr lang="zh-CN" altLang="en-US"/>
            </a:p>
          </p:txBody>
        </p:sp>
        <p:sp>
          <p:nvSpPr>
            <p:cNvPr id="45" name="Freeform 33"/>
            <p:cNvSpPr/>
            <p:nvPr/>
          </p:nvSpPr>
          <p:spPr bwMode="auto">
            <a:xfrm>
              <a:off x="3261517" y="2324894"/>
              <a:ext cx="955675" cy="665162"/>
            </a:xfrm>
            <a:custGeom>
              <a:avLst/>
              <a:gdLst>
                <a:gd name="T0" fmla="*/ 0 w 255"/>
                <a:gd name="T1" fmla="*/ 124 h 177"/>
                <a:gd name="T2" fmla="*/ 11 w 255"/>
                <a:gd name="T3" fmla="*/ 96 h 177"/>
                <a:gd name="T4" fmla="*/ 27 w 255"/>
                <a:gd name="T5" fmla="*/ 70 h 177"/>
                <a:gd name="T6" fmla="*/ 196 w 255"/>
                <a:gd name="T7" fmla="*/ 39 h 177"/>
                <a:gd name="T8" fmla="*/ 251 w 255"/>
                <a:gd name="T9" fmla="*/ 136 h 177"/>
                <a:gd name="T10" fmla="*/ 203 w 255"/>
                <a:gd name="T11" fmla="*/ 172 h 177"/>
                <a:gd name="T12" fmla="*/ 134 w 255"/>
                <a:gd name="T13" fmla="*/ 115 h 177"/>
                <a:gd name="T14" fmla="*/ 44 w 255"/>
                <a:gd name="T15" fmla="*/ 92 h 177"/>
                <a:gd name="T16" fmla="*/ 0 w 255"/>
                <a:gd name="T17" fmla="*/ 124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5" h="177">
                  <a:moveTo>
                    <a:pt x="0" y="124"/>
                  </a:moveTo>
                  <a:cubicBezTo>
                    <a:pt x="7" y="117"/>
                    <a:pt x="8" y="105"/>
                    <a:pt x="11" y="96"/>
                  </a:cubicBezTo>
                  <a:cubicBezTo>
                    <a:pt x="15" y="87"/>
                    <a:pt x="21" y="79"/>
                    <a:pt x="27" y="70"/>
                  </a:cubicBezTo>
                  <a:cubicBezTo>
                    <a:pt x="65" y="17"/>
                    <a:pt x="139" y="0"/>
                    <a:pt x="196" y="39"/>
                  </a:cubicBezTo>
                  <a:cubicBezTo>
                    <a:pt x="226" y="59"/>
                    <a:pt x="255" y="92"/>
                    <a:pt x="251" y="136"/>
                  </a:cubicBezTo>
                  <a:cubicBezTo>
                    <a:pt x="249" y="161"/>
                    <a:pt x="228" y="177"/>
                    <a:pt x="203" y="172"/>
                  </a:cubicBezTo>
                  <a:cubicBezTo>
                    <a:pt x="172" y="165"/>
                    <a:pt x="154" y="137"/>
                    <a:pt x="134" y="115"/>
                  </a:cubicBezTo>
                  <a:cubicBezTo>
                    <a:pt x="111" y="91"/>
                    <a:pt x="75" y="81"/>
                    <a:pt x="44" y="92"/>
                  </a:cubicBezTo>
                  <a:cubicBezTo>
                    <a:pt x="24" y="100"/>
                    <a:pt x="15" y="106"/>
                    <a:pt x="0" y="124"/>
                  </a:cubicBezTo>
                  <a:close/>
                </a:path>
              </a:pathLst>
            </a:custGeom>
            <a:gradFill>
              <a:gsLst>
                <a:gs pos="61000">
                  <a:schemeClr val="bg1">
                    <a:alpha val="73000"/>
                  </a:schemeClr>
                </a:gs>
                <a:gs pos="0">
                  <a:schemeClr val="bg2">
                    <a:lumMod val="97000"/>
                    <a:lumOff val="3000"/>
                  </a:schemeClr>
                </a:gs>
              </a:gsLst>
              <a:path path="circle">
                <a:fillToRect t="100000" r="100000"/>
              </a:path>
            </a:gradFill>
            <a:ln>
              <a:noFill/>
            </a:ln>
          </p:spPr>
          <p:txBody>
            <a:bodyPr vert="horz" wrap="square" lIns="91440" tIns="45720" rIns="91440" bIns="45720" numCol="1" anchor="t" anchorCtr="0" compatLnSpc="1"/>
            <a:lstStyle/>
            <a:p>
              <a:endParaRPr lang="zh-CN" altLang="en-US"/>
            </a:p>
          </p:txBody>
        </p:sp>
        <p:sp>
          <p:nvSpPr>
            <p:cNvPr id="46" name="Freeform 38"/>
            <p:cNvSpPr>
              <a:spLocks noEditPoints="1"/>
            </p:cNvSpPr>
            <p:nvPr/>
          </p:nvSpPr>
          <p:spPr bwMode="auto">
            <a:xfrm>
              <a:off x="3192362" y="2657475"/>
              <a:ext cx="363538" cy="739775"/>
            </a:xfrm>
            <a:custGeom>
              <a:avLst/>
              <a:gdLst>
                <a:gd name="T0" fmla="*/ 19 w 97"/>
                <a:gd name="T1" fmla="*/ 83 h 197"/>
                <a:gd name="T2" fmla="*/ 4 w 97"/>
                <a:gd name="T3" fmla="*/ 96 h 197"/>
                <a:gd name="T4" fmla="*/ 5 w 97"/>
                <a:gd name="T5" fmla="*/ 101 h 197"/>
                <a:gd name="T6" fmla="*/ 57 w 97"/>
                <a:gd name="T7" fmla="*/ 175 h 197"/>
                <a:gd name="T8" fmla="*/ 21 w 97"/>
                <a:gd name="T9" fmla="*/ 101 h 197"/>
                <a:gd name="T10" fmla="*/ 19 w 97"/>
                <a:gd name="T11" fmla="*/ 83 h 197"/>
                <a:gd name="T12" fmla="*/ 2 w 97"/>
                <a:gd name="T13" fmla="*/ 86 h 197"/>
                <a:gd name="T14" fmla="*/ 18 w 97"/>
                <a:gd name="T15" fmla="*/ 66 h 197"/>
                <a:gd name="T16" fmla="*/ 24 w 97"/>
                <a:gd name="T17" fmla="*/ 12 h 197"/>
                <a:gd name="T18" fmla="*/ 2 w 97"/>
                <a:gd name="T19" fmla="*/ 86 h 197"/>
                <a:gd name="T20" fmla="*/ 22 w 97"/>
                <a:gd name="T21" fmla="*/ 63 h 197"/>
                <a:gd name="T22" fmla="*/ 28 w 97"/>
                <a:gd name="T23" fmla="*/ 57 h 197"/>
                <a:gd name="T24" fmla="*/ 37 w 97"/>
                <a:gd name="T25" fmla="*/ 0 h 197"/>
                <a:gd name="T26" fmla="*/ 26 w 97"/>
                <a:gd name="T27" fmla="*/ 10 h 197"/>
                <a:gd name="T28" fmla="*/ 22 w 97"/>
                <a:gd name="T29" fmla="*/ 63 h 197"/>
                <a:gd name="T30" fmla="*/ 97 w 97"/>
                <a:gd name="T31" fmla="*/ 197 h 197"/>
                <a:gd name="T32" fmla="*/ 37 w 97"/>
                <a:gd name="T33" fmla="*/ 111 h 197"/>
                <a:gd name="T34" fmla="*/ 29 w 97"/>
                <a:gd name="T35" fmla="*/ 76 h 197"/>
                <a:gd name="T36" fmla="*/ 23 w 97"/>
                <a:gd name="T37" fmla="*/ 80 h 197"/>
                <a:gd name="T38" fmla="*/ 26 w 97"/>
                <a:gd name="T39" fmla="*/ 100 h 197"/>
                <a:gd name="T40" fmla="*/ 62 w 97"/>
                <a:gd name="T41" fmla="*/ 179 h 197"/>
                <a:gd name="T42" fmla="*/ 97 w 97"/>
                <a:gd name="T43" fmla="*/ 19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7" h="197">
                  <a:moveTo>
                    <a:pt x="19" y="83"/>
                  </a:moveTo>
                  <a:cubicBezTo>
                    <a:pt x="12" y="88"/>
                    <a:pt x="7" y="93"/>
                    <a:pt x="4" y="96"/>
                  </a:cubicBezTo>
                  <a:cubicBezTo>
                    <a:pt x="4" y="97"/>
                    <a:pt x="4" y="99"/>
                    <a:pt x="5" y="101"/>
                  </a:cubicBezTo>
                  <a:cubicBezTo>
                    <a:pt x="12" y="132"/>
                    <a:pt x="31" y="158"/>
                    <a:pt x="57" y="175"/>
                  </a:cubicBezTo>
                  <a:cubicBezTo>
                    <a:pt x="45" y="160"/>
                    <a:pt x="28" y="134"/>
                    <a:pt x="21" y="101"/>
                  </a:cubicBezTo>
                  <a:cubicBezTo>
                    <a:pt x="20" y="95"/>
                    <a:pt x="19" y="89"/>
                    <a:pt x="19" y="83"/>
                  </a:cubicBezTo>
                  <a:close/>
                  <a:moveTo>
                    <a:pt x="2" y="86"/>
                  </a:moveTo>
                  <a:cubicBezTo>
                    <a:pt x="6" y="79"/>
                    <a:pt x="12" y="72"/>
                    <a:pt x="18" y="66"/>
                  </a:cubicBezTo>
                  <a:cubicBezTo>
                    <a:pt x="17" y="42"/>
                    <a:pt x="21" y="23"/>
                    <a:pt x="24" y="12"/>
                  </a:cubicBezTo>
                  <a:cubicBezTo>
                    <a:pt x="8" y="32"/>
                    <a:pt x="0" y="58"/>
                    <a:pt x="2" y="86"/>
                  </a:cubicBezTo>
                  <a:close/>
                  <a:moveTo>
                    <a:pt x="22" y="63"/>
                  </a:moveTo>
                  <a:cubicBezTo>
                    <a:pt x="24" y="61"/>
                    <a:pt x="26" y="59"/>
                    <a:pt x="28" y="57"/>
                  </a:cubicBezTo>
                  <a:cubicBezTo>
                    <a:pt x="28" y="23"/>
                    <a:pt x="37" y="0"/>
                    <a:pt x="37" y="0"/>
                  </a:cubicBezTo>
                  <a:cubicBezTo>
                    <a:pt x="33" y="3"/>
                    <a:pt x="29" y="6"/>
                    <a:pt x="26" y="10"/>
                  </a:cubicBezTo>
                  <a:cubicBezTo>
                    <a:pt x="25" y="19"/>
                    <a:pt x="21" y="38"/>
                    <a:pt x="22" y="63"/>
                  </a:cubicBezTo>
                  <a:close/>
                  <a:moveTo>
                    <a:pt x="97" y="197"/>
                  </a:moveTo>
                  <a:cubicBezTo>
                    <a:pt x="97" y="197"/>
                    <a:pt x="56" y="172"/>
                    <a:pt x="37" y="111"/>
                  </a:cubicBezTo>
                  <a:cubicBezTo>
                    <a:pt x="33" y="99"/>
                    <a:pt x="31" y="87"/>
                    <a:pt x="29" y="76"/>
                  </a:cubicBezTo>
                  <a:cubicBezTo>
                    <a:pt x="27" y="77"/>
                    <a:pt x="25" y="79"/>
                    <a:pt x="23" y="80"/>
                  </a:cubicBezTo>
                  <a:cubicBezTo>
                    <a:pt x="23" y="87"/>
                    <a:pt x="24" y="93"/>
                    <a:pt x="26" y="100"/>
                  </a:cubicBezTo>
                  <a:cubicBezTo>
                    <a:pt x="33" y="137"/>
                    <a:pt x="51" y="164"/>
                    <a:pt x="62" y="179"/>
                  </a:cubicBezTo>
                  <a:cubicBezTo>
                    <a:pt x="71" y="184"/>
                    <a:pt x="83" y="192"/>
                    <a:pt x="97" y="197"/>
                  </a:cubicBezTo>
                  <a:close/>
                </a:path>
              </a:pathLst>
            </a:custGeom>
            <a:solidFill>
              <a:srgbClr val="F9F9F9">
                <a:alpha val="48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7" name="组合 46"/>
          <p:cNvGrpSpPr/>
          <p:nvPr/>
        </p:nvGrpSpPr>
        <p:grpSpPr>
          <a:xfrm>
            <a:off x="2879688" y="4576485"/>
            <a:ext cx="649895" cy="644179"/>
            <a:chOff x="3128964" y="2287587"/>
            <a:chExt cx="1233385" cy="1222376"/>
          </a:xfrm>
        </p:grpSpPr>
        <p:sp>
          <p:nvSpPr>
            <p:cNvPr id="48" name="Oval 6"/>
            <p:cNvSpPr>
              <a:spLocks noChangeArrowheads="1"/>
            </p:cNvSpPr>
            <p:nvPr/>
          </p:nvSpPr>
          <p:spPr bwMode="auto">
            <a:xfrm>
              <a:off x="3128964" y="2287587"/>
              <a:ext cx="1220787" cy="1222375"/>
            </a:xfrm>
            <a:prstGeom prst="ellipse">
              <a:avLst/>
            </a:prstGeom>
            <a:gradFill flip="none" rotWithShape="1">
              <a:gsLst>
                <a:gs pos="100000">
                  <a:schemeClr val="tx2"/>
                </a:gs>
                <a:gs pos="11000">
                  <a:schemeClr val="bg2"/>
                </a:gs>
                <a:gs pos="0">
                  <a:schemeClr val="tx2"/>
                </a:gs>
              </a:gsLst>
              <a:path path="circle">
                <a:fillToRect t="100000" r="100000"/>
              </a:path>
              <a:tileRect l="-100000" b="-100000"/>
            </a:gradFill>
            <a:ln>
              <a:noFill/>
            </a:ln>
          </p:spPr>
          <p:txBody>
            <a:bodyPr vert="horz" wrap="square" lIns="91440" tIns="45720" rIns="91440" bIns="45720" numCol="1" anchor="t" anchorCtr="0" compatLnSpc="1"/>
            <a:lstStyle/>
            <a:p>
              <a:endParaRPr lang="zh-CN" altLang="en-US"/>
            </a:p>
          </p:txBody>
        </p:sp>
        <p:sp>
          <p:nvSpPr>
            <p:cNvPr id="49" name="Freeform 11"/>
            <p:cNvSpPr/>
            <p:nvPr/>
          </p:nvSpPr>
          <p:spPr bwMode="auto">
            <a:xfrm>
              <a:off x="3154362" y="2339975"/>
              <a:ext cx="1169987" cy="1169988"/>
            </a:xfrm>
            <a:custGeom>
              <a:avLst/>
              <a:gdLst>
                <a:gd name="T0" fmla="*/ 312 w 312"/>
                <a:gd name="T1" fmla="*/ 157 h 312"/>
                <a:gd name="T2" fmla="*/ 155 w 312"/>
                <a:gd name="T3" fmla="*/ 311 h 312"/>
                <a:gd name="T4" fmla="*/ 1 w 312"/>
                <a:gd name="T5" fmla="*/ 155 h 312"/>
                <a:gd name="T6" fmla="*/ 157 w 312"/>
                <a:gd name="T7" fmla="*/ 0 h 312"/>
                <a:gd name="T8" fmla="*/ 312 w 312"/>
                <a:gd name="T9" fmla="*/ 157 h 312"/>
              </a:gdLst>
              <a:ahLst/>
              <a:cxnLst>
                <a:cxn ang="0">
                  <a:pos x="T0" y="T1"/>
                </a:cxn>
                <a:cxn ang="0">
                  <a:pos x="T2" y="T3"/>
                </a:cxn>
                <a:cxn ang="0">
                  <a:pos x="T4" y="T5"/>
                </a:cxn>
                <a:cxn ang="0">
                  <a:pos x="T6" y="T7"/>
                </a:cxn>
                <a:cxn ang="0">
                  <a:pos x="T8" y="T9"/>
                </a:cxn>
              </a:cxnLst>
              <a:rect l="0" t="0" r="r" b="b"/>
              <a:pathLst>
                <a:path w="312" h="312">
                  <a:moveTo>
                    <a:pt x="312" y="157"/>
                  </a:moveTo>
                  <a:cubicBezTo>
                    <a:pt x="311" y="242"/>
                    <a:pt x="241" y="312"/>
                    <a:pt x="155" y="311"/>
                  </a:cubicBezTo>
                  <a:cubicBezTo>
                    <a:pt x="69" y="311"/>
                    <a:pt x="0" y="241"/>
                    <a:pt x="1" y="155"/>
                  </a:cubicBezTo>
                  <a:cubicBezTo>
                    <a:pt x="1" y="69"/>
                    <a:pt x="71" y="0"/>
                    <a:pt x="157" y="0"/>
                  </a:cubicBezTo>
                  <a:cubicBezTo>
                    <a:pt x="243" y="1"/>
                    <a:pt x="312" y="71"/>
                    <a:pt x="312" y="157"/>
                  </a:cubicBezTo>
                  <a:close/>
                </a:path>
              </a:pathLst>
            </a:custGeom>
            <a:gradFill flip="none" rotWithShape="1">
              <a:gsLst>
                <a:gs pos="100000">
                  <a:schemeClr val="tx2"/>
                </a:gs>
                <a:gs pos="87000">
                  <a:schemeClr val="bg2"/>
                </a:gs>
              </a:gsLst>
              <a:lin ang="0" scaled="0"/>
              <a:tileRect/>
            </a:gradFill>
            <a:ln>
              <a:noFill/>
            </a:ln>
          </p:spPr>
          <p:txBody>
            <a:bodyPr vert="horz" wrap="square" lIns="91440" tIns="45720" rIns="91440" bIns="45720" numCol="1" anchor="t" anchorCtr="0" compatLnSpc="1"/>
            <a:lstStyle/>
            <a:p>
              <a:endParaRPr lang="zh-CN" altLang="en-US"/>
            </a:p>
          </p:txBody>
        </p:sp>
        <p:sp>
          <p:nvSpPr>
            <p:cNvPr id="50" name="Oval 16"/>
            <p:cNvSpPr>
              <a:spLocks noChangeArrowheads="1"/>
            </p:cNvSpPr>
            <p:nvPr/>
          </p:nvSpPr>
          <p:spPr bwMode="auto">
            <a:xfrm>
              <a:off x="3180555" y="2366168"/>
              <a:ext cx="1117600" cy="1117600"/>
            </a:xfrm>
            <a:prstGeom prst="ellipse">
              <a:avLst/>
            </a:prstGeom>
            <a:gradFill flip="none" rotWithShape="1">
              <a:gsLst>
                <a:gs pos="50000">
                  <a:schemeClr val="bg2">
                    <a:lumMod val="97000"/>
                    <a:lumOff val="3000"/>
                  </a:schemeClr>
                </a:gs>
                <a:gs pos="100000">
                  <a:schemeClr val="tx2">
                    <a:lumMod val="86000"/>
                    <a:lumOff val="14000"/>
                  </a:schemeClr>
                </a:gs>
              </a:gsLst>
              <a:path path="shape">
                <a:fillToRect l="50000" t="50000" r="50000" b="50000"/>
              </a:path>
              <a:tileRect/>
            </a:gradFill>
            <a:ln>
              <a:noFill/>
            </a:ln>
          </p:spPr>
          <p:txBody>
            <a:bodyPr vert="horz" wrap="square" lIns="91440" tIns="45720" rIns="91440" bIns="45720" numCol="1" anchor="t" anchorCtr="0" compatLnSpc="1"/>
            <a:lstStyle/>
            <a:p>
              <a:endParaRPr lang="zh-CN" altLang="en-US"/>
            </a:p>
          </p:txBody>
        </p:sp>
        <p:sp>
          <p:nvSpPr>
            <p:cNvPr id="51" name="Freeform 22"/>
            <p:cNvSpPr/>
            <p:nvPr/>
          </p:nvSpPr>
          <p:spPr bwMode="auto">
            <a:xfrm>
              <a:off x="3175793" y="2366963"/>
              <a:ext cx="1122362" cy="896938"/>
            </a:xfrm>
            <a:custGeom>
              <a:avLst/>
              <a:gdLst>
                <a:gd name="T0" fmla="*/ 150 w 299"/>
                <a:gd name="T1" fmla="*/ 0 h 239"/>
                <a:gd name="T2" fmla="*/ 0 w 299"/>
                <a:gd name="T3" fmla="*/ 149 h 239"/>
                <a:gd name="T4" fmla="*/ 1 w 299"/>
                <a:gd name="T5" fmla="*/ 166 h 239"/>
                <a:gd name="T6" fmla="*/ 298 w 299"/>
                <a:gd name="T7" fmla="*/ 167 h 239"/>
                <a:gd name="T8" fmla="*/ 299 w 299"/>
                <a:gd name="T9" fmla="*/ 149 h 239"/>
                <a:gd name="T10" fmla="*/ 150 w 299"/>
                <a:gd name="T11" fmla="*/ 0 h 239"/>
              </a:gdLst>
              <a:ahLst/>
              <a:cxnLst>
                <a:cxn ang="0">
                  <a:pos x="T0" y="T1"/>
                </a:cxn>
                <a:cxn ang="0">
                  <a:pos x="T2" y="T3"/>
                </a:cxn>
                <a:cxn ang="0">
                  <a:pos x="T4" y="T5"/>
                </a:cxn>
                <a:cxn ang="0">
                  <a:pos x="T6" y="T7"/>
                </a:cxn>
                <a:cxn ang="0">
                  <a:pos x="T8" y="T9"/>
                </a:cxn>
                <a:cxn ang="0">
                  <a:pos x="T10" y="T11"/>
                </a:cxn>
              </a:cxnLst>
              <a:rect l="0" t="0" r="r" b="b"/>
              <a:pathLst>
                <a:path w="299" h="239">
                  <a:moveTo>
                    <a:pt x="150" y="0"/>
                  </a:moveTo>
                  <a:cubicBezTo>
                    <a:pt x="67" y="0"/>
                    <a:pt x="0" y="67"/>
                    <a:pt x="0" y="149"/>
                  </a:cubicBezTo>
                  <a:cubicBezTo>
                    <a:pt x="0" y="155"/>
                    <a:pt x="1" y="161"/>
                    <a:pt x="1" y="166"/>
                  </a:cubicBezTo>
                  <a:cubicBezTo>
                    <a:pt x="69" y="217"/>
                    <a:pt x="195" y="239"/>
                    <a:pt x="298" y="167"/>
                  </a:cubicBezTo>
                  <a:cubicBezTo>
                    <a:pt x="298" y="161"/>
                    <a:pt x="299" y="155"/>
                    <a:pt x="299" y="149"/>
                  </a:cubicBezTo>
                  <a:cubicBezTo>
                    <a:pt x="299" y="67"/>
                    <a:pt x="232" y="0"/>
                    <a:pt x="150" y="0"/>
                  </a:cubicBezTo>
                  <a:close/>
                </a:path>
              </a:pathLst>
            </a:custGeom>
            <a:gradFill flip="none" rotWithShape="1">
              <a:gsLst>
                <a:gs pos="0">
                  <a:schemeClr val="tx2"/>
                </a:gs>
                <a:gs pos="100000">
                  <a:schemeClr val="bg2"/>
                </a:gs>
              </a:gsLst>
              <a:lin ang="17400000" scaled="0"/>
              <a:tileRect/>
            </a:gradFill>
            <a:ln>
              <a:noFill/>
            </a:ln>
          </p:spPr>
          <p:txBody>
            <a:bodyPr vert="horz" wrap="square" lIns="91440" tIns="45720" rIns="91440" bIns="45720" numCol="1" anchor="t" anchorCtr="0" compatLnSpc="1"/>
            <a:lstStyle/>
            <a:p>
              <a:endParaRPr lang="zh-CN" altLang="en-US"/>
            </a:p>
          </p:txBody>
        </p:sp>
        <p:sp>
          <p:nvSpPr>
            <p:cNvPr id="52" name="Freeform 28"/>
            <p:cNvSpPr/>
            <p:nvPr/>
          </p:nvSpPr>
          <p:spPr bwMode="auto">
            <a:xfrm>
              <a:off x="3192361" y="2366962"/>
              <a:ext cx="1169988" cy="736600"/>
            </a:xfrm>
            <a:custGeom>
              <a:avLst/>
              <a:gdLst>
                <a:gd name="T0" fmla="*/ 135 w 312"/>
                <a:gd name="T1" fmla="*/ 0 h 196"/>
                <a:gd name="T2" fmla="*/ 0 w 312"/>
                <a:gd name="T3" fmla="*/ 135 h 196"/>
                <a:gd name="T4" fmla="*/ 1 w 312"/>
                <a:gd name="T5" fmla="*/ 150 h 196"/>
                <a:gd name="T6" fmla="*/ 46 w 312"/>
                <a:gd name="T7" fmla="*/ 176 h 196"/>
                <a:gd name="T8" fmla="*/ 104 w 312"/>
                <a:gd name="T9" fmla="*/ 190 h 196"/>
                <a:gd name="T10" fmla="*/ 233 w 312"/>
                <a:gd name="T11" fmla="*/ 173 h 196"/>
                <a:gd name="T12" fmla="*/ 195 w 312"/>
                <a:gd name="T13" fmla="*/ 14 h 196"/>
                <a:gd name="T14" fmla="*/ 135 w 312"/>
                <a:gd name="T15" fmla="*/ 0 h 1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2" h="196">
                  <a:moveTo>
                    <a:pt x="135" y="0"/>
                  </a:moveTo>
                  <a:cubicBezTo>
                    <a:pt x="61" y="0"/>
                    <a:pt x="0" y="60"/>
                    <a:pt x="0" y="135"/>
                  </a:cubicBezTo>
                  <a:cubicBezTo>
                    <a:pt x="0" y="140"/>
                    <a:pt x="0" y="145"/>
                    <a:pt x="1" y="150"/>
                  </a:cubicBezTo>
                  <a:cubicBezTo>
                    <a:pt x="2" y="158"/>
                    <a:pt x="40" y="173"/>
                    <a:pt x="46" y="176"/>
                  </a:cubicBezTo>
                  <a:cubicBezTo>
                    <a:pt x="65" y="183"/>
                    <a:pt x="84" y="188"/>
                    <a:pt x="104" y="190"/>
                  </a:cubicBezTo>
                  <a:cubicBezTo>
                    <a:pt x="148" y="196"/>
                    <a:pt x="192" y="189"/>
                    <a:pt x="233" y="173"/>
                  </a:cubicBezTo>
                  <a:cubicBezTo>
                    <a:pt x="312" y="141"/>
                    <a:pt x="254" y="38"/>
                    <a:pt x="195" y="14"/>
                  </a:cubicBezTo>
                  <a:cubicBezTo>
                    <a:pt x="177" y="6"/>
                    <a:pt x="155" y="0"/>
                    <a:pt x="135" y="0"/>
                  </a:cubicBezTo>
                  <a:close/>
                </a:path>
              </a:pathLst>
            </a:custGeom>
            <a:gradFill flip="none" rotWithShape="1">
              <a:gsLst>
                <a:gs pos="0">
                  <a:schemeClr val="tx2"/>
                </a:gs>
                <a:gs pos="100000">
                  <a:schemeClr val="bg2"/>
                </a:gs>
                <a:gs pos="52000">
                  <a:schemeClr val="bg2"/>
                </a:gs>
              </a:gsLst>
              <a:path path="circle">
                <a:fillToRect t="100000" r="100000"/>
              </a:path>
              <a:tileRect l="-100000" b="-100000"/>
            </a:gradFill>
            <a:ln>
              <a:noFill/>
            </a:ln>
          </p:spPr>
          <p:txBody>
            <a:bodyPr vert="horz" wrap="square" lIns="91440" tIns="45720" rIns="91440" bIns="45720" numCol="1" anchor="t" anchorCtr="0" compatLnSpc="1"/>
            <a:lstStyle/>
            <a:p>
              <a:endParaRPr lang="zh-CN" altLang="en-US"/>
            </a:p>
          </p:txBody>
        </p:sp>
        <p:sp>
          <p:nvSpPr>
            <p:cNvPr id="53" name="Freeform 33"/>
            <p:cNvSpPr/>
            <p:nvPr/>
          </p:nvSpPr>
          <p:spPr bwMode="auto">
            <a:xfrm>
              <a:off x="3261517" y="2324894"/>
              <a:ext cx="955675" cy="665162"/>
            </a:xfrm>
            <a:custGeom>
              <a:avLst/>
              <a:gdLst>
                <a:gd name="T0" fmla="*/ 0 w 255"/>
                <a:gd name="T1" fmla="*/ 124 h 177"/>
                <a:gd name="T2" fmla="*/ 11 w 255"/>
                <a:gd name="T3" fmla="*/ 96 h 177"/>
                <a:gd name="T4" fmla="*/ 27 w 255"/>
                <a:gd name="T5" fmla="*/ 70 h 177"/>
                <a:gd name="T6" fmla="*/ 196 w 255"/>
                <a:gd name="T7" fmla="*/ 39 h 177"/>
                <a:gd name="T8" fmla="*/ 251 w 255"/>
                <a:gd name="T9" fmla="*/ 136 h 177"/>
                <a:gd name="T10" fmla="*/ 203 w 255"/>
                <a:gd name="T11" fmla="*/ 172 h 177"/>
                <a:gd name="T12" fmla="*/ 134 w 255"/>
                <a:gd name="T13" fmla="*/ 115 h 177"/>
                <a:gd name="T14" fmla="*/ 44 w 255"/>
                <a:gd name="T15" fmla="*/ 92 h 177"/>
                <a:gd name="T16" fmla="*/ 0 w 255"/>
                <a:gd name="T17" fmla="*/ 124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5" h="177">
                  <a:moveTo>
                    <a:pt x="0" y="124"/>
                  </a:moveTo>
                  <a:cubicBezTo>
                    <a:pt x="7" y="117"/>
                    <a:pt x="8" y="105"/>
                    <a:pt x="11" y="96"/>
                  </a:cubicBezTo>
                  <a:cubicBezTo>
                    <a:pt x="15" y="87"/>
                    <a:pt x="21" y="79"/>
                    <a:pt x="27" y="70"/>
                  </a:cubicBezTo>
                  <a:cubicBezTo>
                    <a:pt x="65" y="17"/>
                    <a:pt x="139" y="0"/>
                    <a:pt x="196" y="39"/>
                  </a:cubicBezTo>
                  <a:cubicBezTo>
                    <a:pt x="226" y="59"/>
                    <a:pt x="255" y="92"/>
                    <a:pt x="251" y="136"/>
                  </a:cubicBezTo>
                  <a:cubicBezTo>
                    <a:pt x="249" y="161"/>
                    <a:pt x="228" y="177"/>
                    <a:pt x="203" y="172"/>
                  </a:cubicBezTo>
                  <a:cubicBezTo>
                    <a:pt x="172" y="165"/>
                    <a:pt x="154" y="137"/>
                    <a:pt x="134" y="115"/>
                  </a:cubicBezTo>
                  <a:cubicBezTo>
                    <a:pt x="111" y="91"/>
                    <a:pt x="75" y="81"/>
                    <a:pt x="44" y="92"/>
                  </a:cubicBezTo>
                  <a:cubicBezTo>
                    <a:pt x="24" y="100"/>
                    <a:pt x="15" y="106"/>
                    <a:pt x="0" y="124"/>
                  </a:cubicBezTo>
                  <a:close/>
                </a:path>
              </a:pathLst>
            </a:custGeom>
            <a:gradFill>
              <a:gsLst>
                <a:gs pos="61000">
                  <a:schemeClr val="bg1">
                    <a:alpha val="73000"/>
                  </a:schemeClr>
                </a:gs>
                <a:gs pos="0">
                  <a:schemeClr val="bg2">
                    <a:lumMod val="97000"/>
                    <a:lumOff val="3000"/>
                  </a:schemeClr>
                </a:gs>
              </a:gsLst>
              <a:path path="circle">
                <a:fillToRect t="100000" r="100000"/>
              </a:path>
            </a:gradFill>
            <a:ln>
              <a:noFill/>
            </a:ln>
          </p:spPr>
          <p:txBody>
            <a:bodyPr vert="horz" wrap="square" lIns="91440" tIns="45720" rIns="91440" bIns="45720" numCol="1" anchor="t" anchorCtr="0" compatLnSpc="1"/>
            <a:lstStyle/>
            <a:p>
              <a:endParaRPr lang="zh-CN" altLang="en-US"/>
            </a:p>
          </p:txBody>
        </p:sp>
        <p:sp>
          <p:nvSpPr>
            <p:cNvPr id="54" name="Freeform 38"/>
            <p:cNvSpPr>
              <a:spLocks noEditPoints="1"/>
            </p:cNvSpPr>
            <p:nvPr/>
          </p:nvSpPr>
          <p:spPr bwMode="auto">
            <a:xfrm>
              <a:off x="3192362" y="2657475"/>
              <a:ext cx="363538" cy="739775"/>
            </a:xfrm>
            <a:custGeom>
              <a:avLst/>
              <a:gdLst>
                <a:gd name="T0" fmla="*/ 19 w 97"/>
                <a:gd name="T1" fmla="*/ 83 h 197"/>
                <a:gd name="T2" fmla="*/ 4 w 97"/>
                <a:gd name="T3" fmla="*/ 96 h 197"/>
                <a:gd name="T4" fmla="*/ 5 w 97"/>
                <a:gd name="T5" fmla="*/ 101 h 197"/>
                <a:gd name="T6" fmla="*/ 57 w 97"/>
                <a:gd name="T7" fmla="*/ 175 h 197"/>
                <a:gd name="T8" fmla="*/ 21 w 97"/>
                <a:gd name="T9" fmla="*/ 101 h 197"/>
                <a:gd name="T10" fmla="*/ 19 w 97"/>
                <a:gd name="T11" fmla="*/ 83 h 197"/>
                <a:gd name="T12" fmla="*/ 2 w 97"/>
                <a:gd name="T13" fmla="*/ 86 h 197"/>
                <a:gd name="T14" fmla="*/ 18 w 97"/>
                <a:gd name="T15" fmla="*/ 66 h 197"/>
                <a:gd name="T16" fmla="*/ 24 w 97"/>
                <a:gd name="T17" fmla="*/ 12 h 197"/>
                <a:gd name="T18" fmla="*/ 2 w 97"/>
                <a:gd name="T19" fmla="*/ 86 h 197"/>
                <a:gd name="T20" fmla="*/ 22 w 97"/>
                <a:gd name="T21" fmla="*/ 63 h 197"/>
                <a:gd name="T22" fmla="*/ 28 w 97"/>
                <a:gd name="T23" fmla="*/ 57 h 197"/>
                <a:gd name="T24" fmla="*/ 37 w 97"/>
                <a:gd name="T25" fmla="*/ 0 h 197"/>
                <a:gd name="T26" fmla="*/ 26 w 97"/>
                <a:gd name="T27" fmla="*/ 10 h 197"/>
                <a:gd name="T28" fmla="*/ 22 w 97"/>
                <a:gd name="T29" fmla="*/ 63 h 197"/>
                <a:gd name="T30" fmla="*/ 97 w 97"/>
                <a:gd name="T31" fmla="*/ 197 h 197"/>
                <a:gd name="T32" fmla="*/ 37 w 97"/>
                <a:gd name="T33" fmla="*/ 111 h 197"/>
                <a:gd name="T34" fmla="*/ 29 w 97"/>
                <a:gd name="T35" fmla="*/ 76 h 197"/>
                <a:gd name="T36" fmla="*/ 23 w 97"/>
                <a:gd name="T37" fmla="*/ 80 h 197"/>
                <a:gd name="T38" fmla="*/ 26 w 97"/>
                <a:gd name="T39" fmla="*/ 100 h 197"/>
                <a:gd name="T40" fmla="*/ 62 w 97"/>
                <a:gd name="T41" fmla="*/ 179 h 197"/>
                <a:gd name="T42" fmla="*/ 97 w 97"/>
                <a:gd name="T43" fmla="*/ 19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7" h="197">
                  <a:moveTo>
                    <a:pt x="19" y="83"/>
                  </a:moveTo>
                  <a:cubicBezTo>
                    <a:pt x="12" y="88"/>
                    <a:pt x="7" y="93"/>
                    <a:pt x="4" y="96"/>
                  </a:cubicBezTo>
                  <a:cubicBezTo>
                    <a:pt x="4" y="97"/>
                    <a:pt x="4" y="99"/>
                    <a:pt x="5" y="101"/>
                  </a:cubicBezTo>
                  <a:cubicBezTo>
                    <a:pt x="12" y="132"/>
                    <a:pt x="31" y="158"/>
                    <a:pt x="57" y="175"/>
                  </a:cubicBezTo>
                  <a:cubicBezTo>
                    <a:pt x="45" y="160"/>
                    <a:pt x="28" y="134"/>
                    <a:pt x="21" y="101"/>
                  </a:cubicBezTo>
                  <a:cubicBezTo>
                    <a:pt x="20" y="95"/>
                    <a:pt x="19" y="89"/>
                    <a:pt x="19" y="83"/>
                  </a:cubicBezTo>
                  <a:close/>
                  <a:moveTo>
                    <a:pt x="2" y="86"/>
                  </a:moveTo>
                  <a:cubicBezTo>
                    <a:pt x="6" y="79"/>
                    <a:pt x="12" y="72"/>
                    <a:pt x="18" y="66"/>
                  </a:cubicBezTo>
                  <a:cubicBezTo>
                    <a:pt x="17" y="42"/>
                    <a:pt x="21" y="23"/>
                    <a:pt x="24" y="12"/>
                  </a:cubicBezTo>
                  <a:cubicBezTo>
                    <a:pt x="8" y="32"/>
                    <a:pt x="0" y="58"/>
                    <a:pt x="2" y="86"/>
                  </a:cubicBezTo>
                  <a:close/>
                  <a:moveTo>
                    <a:pt x="22" y="63"/>
                  </a:moveTo>
                  <a:cubicBezTo>
                    <a:pt x="24" y="61"/>
                    <a:pt x="26" y="59"/>
                    <a:pt x="28" y="57"/>
                  </a:cubicBezTo>
                  <a:cubicBezTo>
                    <a:pt x="28" y="23"/>
                    <a:pt x="37" y="0"/>
                    <a:pt x="37" y="0"/>
                  </a:cubicBezTo>
                  <a:cubicBezTo>
                    <a:pt x="33" y="3"/>
                    <a:pt x="29" y="6"/>
                    <a:pt x="26" y="10"/>
                  </a:cubicBezTo>
                  <a:cubicBezTo>
                    <a:pt x="25" y="19"/>
                    <a:pt x="21" y="38"/>
                    <a:pt x="22" y="63"/>
                  </a:cubicBezTo>
                  <a:close/>
                  <a:moveTo>
                    <a:pt x="97" y="197"/>
                  </a:moveTo>
                  <a:cubicBezTo>
                    <a:pt x="97" y="197"/>
                    <a:pt x="56" y="172"/>
                    <a:pt x="37" y="111"/>
                  </a:cubicBezTo>
                  <a:cubicBezTo>
                    <a:pt x="33" y="99"/>
                    <a:pt x="31" y="87"/>
                    <a:pt x="29" y="76"/>
                  </a:cubicBezTo>
                  <a:cubicBezTo>
                    <a:pt x="27" y="77"/>
                    <a:pt x="25" y="79"/>
                    <a:pt x="23" y="80"/>
                  </a:cubicBezTo>
                  <a:cubicBezTo>
                    <a:pt x="23" y="87"/>
                    <a:pt x="24" y="93"/>
                    <a:pt x="26" y="100"/>
                  </a:cubicBezTo>
                  <a:cubicBezTo>
                    <a:pt x="33" y="137"/>
                    <a:pt x="51" y="164"/>
                    <a:pt x="62" y="179"/>
                  </a:cubicBezTo>
                  <a:cubicBezTo>
                    <a:pt x="71" y="184"/>
                    <a:pt x="83" y="192"/>
                    <a:pt x="97" y="197"/>
                  </a:cubicBezTo>
                  <a:close/>
                </a:path>
              </a:pathLst>
            </a:custGeom>
            <a:solidFill>
              <a:srgbClr val="F9F9F9">
                <a:alpha val="48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5" name="组合 54"/>
          <p:cNvGrpSpPr/>
          <p:nvPr/>
        </p:nvGrpSpPr>
        <p:grpSpPr>
          <a:xfrm>
            <a:off x="3667970" y="4799708"/>
            <a:ext cx="329625" cy="326725"/>
            <a:chOff x="3128964" y="2287587"/>
            <a:chExt cx="1233385" cy="1222376"/>
          </a:xfrm>
        </p:grpSpPr>
        <p:sp>
          <p:nvSpPr>
            <p:cNvPr id="56" name="Oval 6"/>
            <p:cNvSpPr>
              <a:spLocks noChangeArrowheads="1"/>
            </p:cNvSpPr>
            <p:nvPr/>
          </p:nvSpPr>
          <p:spPr bwMode="auto">
            <a:xfrm>
              <a:off x="3128964" y="2287587"/>
              <a:ext cx="1220787" cy="1222375"/>
            </a:xfrm>
            <a:prstGeom prst="ellipse">
              <a:avLst/>
            </a:prstGeom>
            <a:gradFill flip="none" rotWithShape="1">
              <a:gsLst>
                <a:gs pos="100000">
                  <a:schemeClr val="tx2"/>
                </a:gs>
                <a:gs pos="11000">
                  <a:schemeClr val="bg2"/>
                </a:gs>
                <a:gs pos="0">
                  <a:schemeClr val="tx2"/>
                </a:gs>
              </a:gsLst>
              <a:path path="circle">
                <a:fillToRect t="100000" r="100000"/>
              </a:path>
              <a:tileRect l="-100000" b="-100000"/>
            </a:gradFill>
            <a:ln>
              <a:noFill/>
            </a:ln>
          </p:spPr>
          <p:txBody>
            <a:bodyPr vert="horz" wrap="square" lIns="91440" tIns="45720" rIns="91440" bIns="45720" numCol="1" anchor="t" anchorCtr="0" compatLnSpc="1"/>
            <a:lstStyle/>
            <a:p>
              <a:endParaRPr lang="zh-CN" altLang="en-US"/>
            </a:p>
          </p:txBody>
        </p:sp>
        <p:sp>
          <p:nvSpPr>
            <p:cNvPr id="57" name="Freeform 11"/>
            <p:cNvSpPr/>
            <p:nvPr/>
          </p:nvSpPr>
          <p:spPr bwMode="auto">
            <a:xfrm>
              <a:off x="3154362" y="2339975"/>
              <a:ext cx="1169987" cy="1169988"/>
            </a:xfrm>
            <a:custGeom>
              <a:avLst/>
              <a:gdLst>
                <a:gd name="T0" fmla="*/ 312 w 312"/>
                <a:gd name="T1" fmla="*/ 157 h 312"/>
                <a:gd name="T2" fmla="*/ 155 w 312"/>
                <a:gd name="T3" fmla="*/ 311 h 312"/>
                <a:gd name="T4" fmla="*/ 1 w 312"/>
                <a:gd name="T5" fmla="*/ 155 h 312"/>
                <a:gd name="T6" fmla="*/ 157 w 312"/>
                <a:gd name="T7" fmla="*/ 0 h 312"/>
                <a:gd name="T8" fmla="*/ 312 w 312"/>
                <a:gd name="T9" fmla="*/ 157 h 312"/>
              </a:gdLst>
              <a:ahLst/>
              <a:cxnLst>
                <a:cxn ang="0">
                  <a:pos x="T0" y="T1"/>
                </a:cxn>
                <a:cxn ang="0">
                  <a:pos x="T2" y="T3"/>
                </a:cxn>
                <a:cxn ang="0">
                  <a:pos x="T4" y="T5"/>
                </a:cxn>
                <a:cxn ang="0">
                  <a:pos x="T6" y="T7"/>
                </a:cxn>
                <a:cxn ang="0">
                  <a:pos x="T8" y="T9"/>
                </a:cxn>
              </a:cxnLst>
              <a:rect l="0" t="0" r="r" b="b"/>
              <a:pathLst>
                <a:path w="312" h="312">
                  <a:moveTo>
                    <a:pt x="312" y="157"/>
                  </a:moveTo>
                  <a:cubicBezTo>
                    <a:pt x="311" y="242"/>
                    <a:pt x="241" y="312"/>
                    <a:pt x="155" y="311"/>
                  </a:cubicBezTo>
                  <a:cubicBezTo>
                    <a:pt x="69" y="311"/>
                    <a:pt x="0" y="241"/>
                    <a:pt x="1" y="155"/>
                  </a:cubicBezTo>
                  <a:cubicBezTo>
                    <a:pt x="1" y="69"/>
                    <a:pt x="71" y="0"/>
                    <a:pt x="157" y="0"/>
                  </a:cubicBezTo>
                  <a:cubicBezTo>
                    <a:pt x="243" y="1"/>
                    <a:pt x="312" y="71"/>
                    <a:pt x="312" y="157"/>
                  </a:cubicBezTo>
                  <a:close/>
                </a:path>
              </a:pathLst>
            </a:custGeom>
            <a:gradFill flip="none" rotWithShape="1">
              <a:gsLst>
                <a:gs pos="100000">
                  <a:schemeClr val="tx2"/>
                </a:gs>
                <a:gs pos="87000">
                  <a:schemeClr val="bg2"/>
                </a:gs>
              </a:gsLst>
              <a:lin ang="0" scaled="0"/>
              <a:tileRect/>
            </a:gradFill>
            <a:ln>
              <a:noFill/>
            </a:ln>
          </p:spPr>
          <p:txBody>
            <a:bodyPr vert="horz" wrap="square" lIns="91440" tIns="45720" rIns="91440" bIns="45720" numCol="1" anchor="t" anchorCtr="0" compatLnSpc="1"/>
            <a:lstStyle/>
            <a:p>
              <a:endParaRPr lang="zh-CN" altLang="en-US"/>
            </a:p>
          </p:txBody>
        </p:sp>
        <p:sp>
          <p:nvSpPr>
            <p:cNvPr id="58" name="Oval 16"/>
            <p:cNvSpPr>
              <a:spLocks noChangeArrowheads="1"/>
            </p:cNvSpPr>
            <p:nvPr/>
          </p:nvSpPr>
          <p:spPr bwMode="auto">
            <a:xfrm>
              <a:off x="3180555" y="2366168"/>
              <a:ext cx="1117600" cy="1117600"/>
            </a:xfrm>
            <a:prstGeom prst="ellipse">
              <a:avLst/>
            </a:prstGeom>
            <a:gradFill flip="none" rotWithShape="1">
              <a:gsLst>
                <a:gs pos="50000">
                  <a:schemeClr val="bg2">
                    <a:lumMod val="97000"/>
                    <a:lumOff val="3000"/>
                  </a:schemeClr>
                </a:gs>
                <a:gs pos="100000">
                  <a:schemeClr val="tx2">
                    <a:lumMod val="86000"/>
                    <a:lumOff val="14000"/>
                  </a:schemeClr>
                </a:gs>
              </a:gsLst>
              <a:path path="shape">
                <a:fillToRect l="50000" t="50000" r="50000" b="50000"/>
              </a:path>
              <a:tileRect/>
            </a:gradFill>
            <a:ln>
              <a:noFill/>
            </a:ln>
          </p:spPr>
          <p:txBody>
            <a:bodyPr vert="horz" wrap="square" lIns="91440" tIns="45720" rIns="91440" bIns="45720" numCol="1" anchor="t" anchorCtr="0" compatLnSpc="1"/>
            <a:lstStyle/>
            <a:p>
              <a:endParaRPr lang="zh-CN" altLang="en-US"/>
            </a:p>
          </p:txBody>
        </p:sp>
        <p:sp>
          <p:nvSpPr>
            <p:cNvPr id="59" name="Freeform 22"/>
            <p:cNvSpPr/>
            <p:nvPr/>
          </p:nvSpPr>
          <p:spPr bwMode="auto">
            <a:xfrm>
              <a:off x="3175793" y="2366963"/>
              <a:ext cx="1122362" cy="896938"/>
            </a:xfrm>
            <a:custGeom>
              <a:avLst/>
              <a:gdLst>
                <a:gd name="T0" fmla="*/ 150 w 299"/>
                <a:gd name="T1" fmla="*/ 0 h 239"/>
                <a:gd name="T2" fmla="*/ 0 w 299"/>
                <a:gd name="T3" fmla="*/ 149 h 239"/>
                <a:gd name="T4" fmla="*/ 1 w 299"/>
                <a:gd name="T5" fmla="*/ 166 h 239"/>
                <a:gd name="T6" fmla="*/ 298 w 299"/>
                <a:gd name="T7" fmla="*/ 167 h 239"/>
                <a:gd name="T8" fmla="*/ 299 w 299"/>
                <a:gd name="T9" fmla="*/ 149 h 239"/>
                <a:gd name="T10" fmla="*/ 150 w 299"/>
                <a:gd name="T11" fmla="*/ 0 h 239"/>
              </a:gdLst>
              <a:ahLst/>
              <a:cxnLst>
                <a:cxn ang="0">
                  <a:pos x="T0" y="T1"/>
                </a:cxn>
                <a:cxn ang="0">
                  <a:pos x="T2" y="T3"/>
                </a:cxn>
                <a:cxn ang="0">
                  <a:pos x="T4" y="T5"/>
                </a:cxn>
                <a:cxn ang="0">
                  <a:pos x="T6" y="T7"/>
                </a:cxn>
                <a:cxn ang="0">
                  <a:pos x="T8" y="T9"/>
                </a:cxn>
                <a:cxn ang="0">
                  <a:pos x="T10" y="T11"/>
                </a:cxn>
              </a:cxnLst>
              <a:rect l="0" t="0" r="r" b="b"/>
              <a:pathLst>
                <a:path w="299" h="239">
                  <a:moveTo>
                    <a:pt x="150" y="0"/>
                  </a:moveTo>
                  <a:cubicBezTo>
                    <a:pt x="67" y="0"/>
                    <a:pt x="0" y="67"/>
                    <a:pt x="0" y="149"/>
                  </a:cubicBezTo>
                  <a:cubicBezTo>
                    <a:pt x="0" y="155"/>
                    <a:pt x="1" y="161"/>
                    <a:pt x="1" y="166"/>
                  </a:cubicBezTo>
                  <a:cubicBezTo>
                    <a:pt x="69" y="217"/>
                    <a:pt x="195" y="239"/>
                    <a:pt x="298" y="167"/>
                  </a:cubicBezTo>
                  <a:cubicBezTo>
                    <a:pt x="298" y="161"/>
                    <a:pt x="299" y="155"/>
                    <a:pt x="299" y="149"/>
                  </a:cubicBezTo>
                  <a:cubicBezTo>
                    <a:pt x="299" y="67"/>
                    <a:pt x="232" y="0"/>
                    <a:pt x="150" y="0"/>
                  </a:cubicBezTo>
                  <a:close/>
                </a:path>
              </a:pathLst>
            </a:custGeom>
            <a:gradFill flip="none" rotWithShape="1">
              <a:gsLst>
                <a:gs pos="0">
                  <a:schemeClr val="tx2"/>
                </a:gs>
                <a:gs pos="100000">
                  <a:schemeClr val="bg2"/>
                </a:gs>
              </a:gsLst>
              <a:lin ang="17400000" scaled="0"/>
              <a:tileRect/>
            </a:gradFill>
            <a:ln>
              <a:noFill/>
            </a:ln>
          </p:spPr>
          <p:txBody>
            <a:bodyPr vert="horz" wrap="square" lIns="91440" tIns="45720" rIns="91440" bIns="45720" numCol="1" anchor="t" anchorCtr="0" compatLnSpc="1"/>
            <a:lstStyle/>
            <a:p>
              <a:endParaRPr lang="zh-CN" altLang="en-US"/>
            </a:p>
          </p:txBody>
        </p:sp>
        <p:sp>
          <p:nvSpPr>
            <p:cNvPr id="60" name="Freeform 28"/>
            <p:cNvSpPr/>
            <p:nvPr/>
          </p:nvSpPr>
          <p:spPr bwMode="auto">
            <a:xfrm>
              <a:off x="3192361" y="2366962"/>
              <a:ext cx="1169988" cy="736600"/>
            </a:xfrm>
            <a:custGeom>
              <a:avLst/>
              <a:gdLst>
                <a:gd name="T0" fmla="*/ 135 w 312"/>
                <a:gd name="T1" fmla="*/ 0 h 196"/>
                <a:gd name="T2" fmla="*/ 0 w 312"/>
                <a:gd name="T3" fmla="*/ 135 h 196"/>
                <a:gd name="T4" fmla="*/ 1 w 312"/>
                <a:gd name="T5" fmla="*/ 150 h 196"/>
                <a:gd name="T6" fmla="*/ 46 w 312"/>
                <a:gd name="T7" fmla="*/ 176 h 196"/>
                <a:gd name="T8" fmla="*/ 104 w 312"/>
                <a:gd name="T9" fmla="*/ 190 h 196"/>
                <a:gd name="T10" fmla="*/ 233 w 312"/>
                <a:gd name="T11" fmla="*/ 173 h 196"/>
                <a:gd name="T12" fmla="*/ 195 w 312"/>
                <a:gd name="T13" fmla="*/ 14 h 196"/>
                <a:gd name="T14" fmla="*/ 135 w 312"/>
                <a:gd name="T15" fmla="*/ 0 h 1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2" h="196">
                  <a:moveTo>
                    <a:pt x="135" y="0"/>
                  </a:moveTo>
                  <a:cubicBezTo>
                    <a:pt x="61" y="0"/>
                    <a:pt x="0" y="60"/>
                    <a:pt x="0" y="135"/>
                  </a:cubicBezTo>
                  <a:cubicBezTo>
                    <a:pt x="0" y="140"/>
                    <a:pt x="0" y="145"/>
                    <a:pt x="1" y="150"/>
                  </a:cubicBezTo>
                  <a:cubicBezTo>
                    <a:pt x="2" y="158"/>
                    <a:pt x="40" y="173"/>
                    <a:pt x="46" y="176"/>
                  </a:cubicBezTo>
                  <a:cubicBezTo>
                    <a:pt x="65" y="183"/>
                    <a:pt x="84" y="188"/>
                    <a:pt x="104" y="190"/>
                  </a:cubicBezTo>
                  <a:cubicBezTo>
                    <a:pt x="148" y="196"/>
                    <a:pt x="192" y="189"/>
                    <a:pt x="233" y="173"/>
                  </a:cubicBezTo>
                  <a:cubicBezTo>
                    <a:pt x="312" y="141"/>
                    <a:pt x="254" y="38"/>
                    <a:pt x="195" y="14"/>
                  </a:cubicBezTo>
                  <a:cubicBezTo>
                    <a:pt x="177" y="6"/>
                    <a:pt x="155" y="0"/>
                    <a:pt x="135" y="0"/>
                  </a:cubicBezTo>
                  <a:close/>
                </a:path>
              </a:pathLst>
            </a:custGeom>
            <a:gradFill flip="none" rotWithShape="1">
              <a:gsLst>
                <a:gs pos="0">
                  <a:schemeClr val="tx2"/>
                </a:gs>
                <a:gs pos="100000">
                  <a:schemeClr val="bg2"/>
                </a:gs>
                <a:gs pos="52000">
                  <a:schemeClr val="bg2"/>
                </a:gs>
              </a:gsLst>
              <a:path path="circle">
                <a:fillToRect t="100000" r="100000"/>
              </a:path>
              <a:tileRect l="-100000" b="-100000"/>
            </a:gradFill>
            <a:ln>
              <a:noFill/>
            </a:ln>
          </p:spPr>
          <p:txBody>
            <a:bodyPr vert="horz" wrap="square" lIns="91440" tIns="45720" rIns="91440" bIns="45720" numCol="1" anchor="t" anchorCtr="0" compatLnSpc="1"/>
            <a:lstStyle/>
            <a:p>
              <a:endParaRPr lang="zh-CN" altLang="en-US"/>
            </a:p>
          </p:txBody>
        </p:sp>
        <p:sp>
          <p:nvSpPr>
            <p:cNvPr id="61" name="Freeform 33"/>
            <p:cNvSpPr/>
            <p:nvPr/>
          </p:nvSpPr>
          <p:spPr bwMode="auto">
            <a:xfrm>
              <a:off x="3261517" y="2324894"/>
              <a:ext cx="955675" cy="665162"/>
            </a:xfrm>
            <a:custGeom>
              <a:avLst/>
              <a:gdLst>
                <a:gd name="T0" fmla="*/ 0 w 255"/>
                <a:gd name="T1" fmla="*/ 124 h 177"/>
                <a:gd name="T2" fmla="*/ 11 w 255"/>
                <a:gd name="T3" fmla="*/ 96 h 177"/>
                <a:gd name="T4" fmla="*/ 27 w 255"/>
                <a:gd name="T5" fmla="*/ 70 h 177"/>
                <a:gd name="T6" fmla="*/ 196 w 255"/>
                <a:gd name="T7" fmla="*/ 39 h 177"/>
                <a:gd name="T8" fmla="*/ 251 w 255"/>
                <a:gd name="T9" fmla="*/ 136 h 177"/>
                <a:gd name="T10" fmla="*/ 203 w 255"/>
                <a:gd name="T11" fmla="*/ 172 h 177"/>
                <a:gd name="T12" fmla="*/ 134 w 255"/>
                <a:gd name="T13" fmla="*/ 115 h 177"/>
                <a:gd name="T14" fmla="*/ 44 w 255"/>
                <a:gd name="T15" fmla="*/ 92 h 177"/>
                <a:gd name="T16" fmla="*/ 0 w 255"/>
                <a:gd name="T17" fmla="*/ 124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5" h="177">
                  <a:moveTo>
                    <a:pt x="0" y="124"/>
                  </a:moveTo>
                  <a:cubicBezTo>
                    <a:pt x="7" y="117"/>
                    <a:pt x="8" y="105"/>
                    <a:pt x="11" y="96"/>
                  </a:cubicBezTo>
                  <a:cubicBezTo>
                    <a:pt x="15" y="87"/>
                    <a:pt x="21" y="79"/>
                    <a:pt x="27" y="70"/>
                  </a:cubicBezTo>
                  <a:cubicBezTo>
                    <a:pt x="65" y="17"/>
                    <a:pt x="139" y="0"/>
                    <a:pt x="196" y="39"/>
                  </a:cubicBezTo>
                  <a:cubicBezTo>
                    <a:pt x="226" y="59"/>
                    <a:pt x="255" y="92"/>
                    <a:pt x="251" y="136"/>
                  </a:cubicBezTo>
                  <a:cubicBezTo>
                    <a:pt x="249" y="161"/>
                    <a:pt x="228" y="177"/>
                    <a:pt x="203" y="172"/>
                  </a:cubicBezTo>
                  <a:cubicBezTo>
                    <a:pt x="172" y="165"/>
                    <a:pt x="154" y="137"/>
                    <a:pt x="134" y="115"/>
                  </a:cubicBezTo>
                  <a:cubicBezTo>
                    <a:pt x="111" y="91"/>
                    <a:pt x="75" y="81"/>
                    <a:pt x="44" y="92"/>
                  </a:cubicBezTo>
                  <a:cubicBezTo>
                    <a:pt x="24" y="100"/>
                    <a:pt x="15" y="106"/>
                    <a:pt x="0" y="124"/>
                  </a:cubicBezTo>
                  <a:close/>
                </a:path>
              </a:pathLst>
            </a:custGeom>
            <a:gradFill>
              <a:gsLst>
                <a:gs pos="61000">
                  <a:schemeClr val="bg1">
                    <a:alpha val="73000"/>
                  </a:schemeClr>
                </a:gs>
                <a:gs pos="0">
                  <a:schemeClr val="bg2">
                    <a:lumMod val="97000"/>
                    <a:lumOff val="3000"/>
                  </a:schemeClr>
                </a:gs>
              </a:gsLst>
              <a:path path="circle">
                <a:fillToRect t="100000" r="100000"/>
              </a:path>
            </a:gradFill>
            <a:ln>
              <a:noFill/>
            </a:ln>
          </p:spPr>
          <p:txBody>
            <a:bodyPr vert="horz" wrap="square" lIns="91440" tIns="45720" rIns="91440" bIns="45720" numCol="1" anchor="t" anchorCtr="0" compatLnSpc="1"/>
            <a:lstStyle/>
            <a:p>
              <a:endParaRPr lang="zh-CN" altLang="en-US"/>
            </a:p>
          </p:txBody>
        </p:sp>
        <p:sp>
          <p:nvSpPr>
            <p:cNvPr id="62" name="Freeform 38"/>
            <p:cNvSpPr>
              <a:spLocks noEditPoints="1"/>
            </p:cNvSpPr>
            <p:nvPr/>
          </p:nvSpPr>
          <p:spPr bwMode="auto">
            <a:xfrm>
              <a:off x="3192362" y="2657475"/>
              <a:ext cx="363538" cy="739775"/>
            </a:xfrm>
            <a:custGeom>
              <a:avLst/>
              <a:gdLst>
                <a:gd name="T0" fmla="*/ 19 w 97"/>
                <a:gd name="T1" fmla="*/ 83 h 197"/>
                <a:gd name="T2" fmla="*/ 4 w 97"/>
                <a:gd name="T3" fmla="*/ 96 h 197"/>
                <a:gd name="T4" fmla="*/ 5 w 97"/>
                <a:gd name="T5" fmla="*/ 101 h 197"/>
                <a:gd name="T6" fmla="*/ 57 w 97"/>
                <a:gd name="T7" fmla="*/ 175 h 197"/>
                <a:gd name="T8" fmla="*/ 21 w 97"/>
                <a:gd name="T9" fmla="*/ 101 h 197"/>
                <a:gd name="T10" fmla="*/ 19 w 97"/>
                <a:gd name="T11" fmla="*/ 83 h 197"/>
                <a:gd name="T12" fmla="*/ 2 w 97"/>
                <a:gd name="T13" fmla="*/ 86 h 197"/>
                <a:gd name="T14" fmla="*/ 18 w 97"/>
                <a:gd name="T15" fmla="*/ 66 h 197"/>
                <a:gd name="T16" fmla="*/ 24 w 97"/>
                <a:gd name="T17" fmla="*/ 12 h 197"/>
                <a:gd name="T18" fmla="*/ 2 w 97"/>
                <a:gd name="T19" fmla="*/ 86 h 197"/>
                <a:gd name="T20" fmla="*/ 22 w 97"/>
                <a:gd name="T21" fmla="*/ 63 h 197"/>
                <a:gd name="T22" fmla="*/ 28 w 97"/>
                <a:gd name="T23" fmla="*/ 57 h 197"/>
                <a:gd name="T24" fmla="*/ 37 w 97"/>
                <a:gd name="T25" fmla="*/ 0 h 197"/>
                <a:gd name="T26" fmla="*/ 26 w 97"/>
                <a:gd name="T27" fmla="*/ 10 h 197"/>
                <a:gd name="T28" fmla="*/ 22 w 97"/>
                <a:gd name="T29" fmla="*/ 63 h 197"/>
                <a:gd name="T30" fmla="*/ 97 w 97"/>
                <a:gd name="T31" fmla="*/ 197 h 197"/>
                <a:gd name="T32" fmla="*/ 37 w 97"/>
                <a:gd name="T33" fmla="*/ 111 h 197"/>
                <a:gd name="T34" fmla="*/ 29 w 97"/>
                <a:gd name="T35" fmla="*/ 76 h 197"/>
                <a:gd name="T36" fmla="*/ 23 w 97"/>
                <a:gd name="T37" fmla="*/ 80 h 197"/>
                <a:gd name="T38" fmla="*/ 26 w 97"/>
                <a:gd name="T39" fmla="*/ 100 h 197"/>
                <a:gd name="T40" fmla="*/ 62 w 97"/>
                <a:gd name="T41" fmla="*/ 179 h 197"/>
                <a:gd name="T42" fmla="*/ 97 w 97"/>
                <a:gd name="T43" fmla="*/ 19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7" h="197">
                  <a:moveTo>
                    <a:pt x="19" y="83"/>
                  </a:moveTo>
                  <a:cubicBezTo>
                    <a:pt x="12" y="88"/>
                    <a:pt x="7" y="93"/>
                    <a:pt x="4" y="96"/>
                  </a:cubicBezTo>
                  <a:cubicBezTo>
                    <a:pt x="4" y="97"/>
                    <a:pt x="4" y="99"/>
                    <a:pt x="5" y="101"/>
                  </a:cubicBezTo>
                  <a:cubicBezTo>
                    <a:pt x="12" y="132"/>
                    <a:pt x="31" y="158"/>
                    <a:pt x="57" y="175"/>
                  </a:cubicBezTo>
                  <a:cubicBezTo>
                    <a:pt x="45" y="160"/>
                    <a:pt x="28" y="134"/>
                    <a:pt x="21" y="101"/>
                  </a:cubicBezTo>
                  <a:cubicBezTo>
                    <a:pt x="20" y="95"/>
                    <a:pt x="19" y="89"/>
                    <a:pt x="19" y="83"/>
                  </a:cubicBezTo>
                  <a:close/>
                  <a:moveTo>
                    <a:pt x="2" y="86"/>
                  </a:moveTo>
                  <a:cubicBezTo>
                    <a:pt x="6" y="79"/>
                    <a:pt x="12" y="72"/>
                    <a:pt x="18" y="66"/>
                  </a:cubicBezTo>
                  <a:cubicBezTo>
                    <a:pt x="17" y="42"/>
                    <a:pt x="21" y="23"/>
                    <a:pt x="24" y="12"/>
                  </a:cubicBezTo>
                  <a:cubicBezTo>
                    <a:pt x="8" y="32"/>
                    <a:pt x="0" y="58"/>
                    <a:pt x="2" y="86"/>
                  </a:cubicBezTo>
                  <a:close/>
                  <a:moveTo>
                    <a:pt x="22" y="63"/>
                  </a:moveTo>
                  <a:cubicBezTo>
                    <a:pt x="24" y="61"/>
                    <a:pt x="26" y="59"/>
                    <a:pt x="28" y="57"/>
                  </a:cubicBezTo>
                  <a:cubicBezTo>
                    <a:pt x="28" y="23"/>
                    <a:pt x="37" y="0"/>
                    <a:pt x="37" y="0"/>
                  </a:cubicBezTo>
                  <a:cubicBezTo>
                    <a:pt x="33" y="3"/>
                    <a:pt x="29" y="6"/>
                    <a:pt x="26" y="10"/>
                  </a:cubicBezTo>
                  <a:cubicBezTo>
                    <a:pt x="25" y="19"/>
                    <a:pt x="21" y="38"/>
                    <a:pt x="22" y="63"/>
                  </a:cubicBezTo>
                  <a:close/>
                  <a:moveTo>
                    <a:pt x="97" y="197"/>
                  </a:moveTo>
                  <a:cubicBezTo>
                    <a:pt x="97" y="197"/>
                    <a:pt x="56" y="172"/>
                    <a:pt x="37" y="111"/>
                  </a:cubicBezTo>
                  <a:cubicBezTo>
                    <a:pt x="33" y="99"/>
                    <a:pt x="31" y="87"/>
                    <a:pt x="29" y="76"/>
                  </a:cubicBezTo>
                  <a:cubicBezTo>
                    <a:pt x="27" y="77"/>
                    <a:pt x="25" y="79"/>
                    <a:pt x="23" y="80"/>
                  </a:cubicBezTo>
                  <a:cubicBezTo>
                    <a:pt x="23" y="87"/>
                    <a:pt x="24" y="93"/>
                    <a:pt x="26" y="100"/>
                  </a:cubicBezTo>
                  <a:cubicBezTo>
                    <a:pt x="33" y="137"/>
                    <a:pt x="51" y="164"/>
                    <a:pt x="62" y="179"/>
                  </a:cubicBezTo>
                  <a:cubicBezTo>
                    <a:pt x="71" y="184"/>
                    <a:pt x="83" y="192"/>
                    <a:pt x="97" y="197"/>
                  </a:cubicBezTo>
                  <a:close/>
                </a:path>
              </a:pathLst>
            </a:custGeom>
            <a:solidFill>
              <a:srgbClr val="F9F9F9">
                <a:alpha val="48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63" name="组合 62"/>
          <p:cNvGrpSpPr/>
          <p:nvPr/>
        </p:nvGrpSpPr>
        <p:grpSpPr>
          <a:xfrm>
            <a:off x="2669586" y="4585652"/>
            <a:ext cx="329625" cy="326725"/>
            <a:chOff x="3128964" y="2287587"/>
            <a:chExt cx="1233385" cy="1222376"/>
          </a:xfrm>
        </p:grpSpPr>
        <p:sp>
          <p:nvSpPr>
            <p:cNvPr id="64" name="Oval 6"/>
            <p:cNvSpPr>
              <a:spLocks noChangeArrowheads="1"/>
            </p:cNvSpPr>
            <p:nvPr/>
          </p:nvSpPr>
          <p:spPr bwMode="auto">
            <a:xfrm>
              <a:off x="3128964" y="2287587"/>
              <a:ext cx="1220787" cy="1222375"/>
            </a:xfrm>
            <a:prstGeom prst="ellipse">
              <a:avLst/>
            </a:prstGeom>
            <a:gradFill flip="none" rotWithShape="1">
              <a:gsLst>
                <a:gs pos="100000">
                  <a:schemeClr val="tx2"/>
                </a:gs>
                <a:gs pos="11000">
                  <a:schemeClr val="bg2"/>
                </a:gs>
                <a:gs pos="0">
                  <a:schemeClr val="tx2"/>
                </a:gs>
              </a:gsLst>
              <a:path path="circle">
                <a:fillToRect t="100000" r="100000"/>
              </a:path>
              <a:tileRect l="-100000" b="-100000"/>
            </a:gradFill>
            <a:ln>
              <a:noFill/>
            </a:ln>
          </p:spPr>
          <p:txBody>
            <a:bodyPr vert="horz" wrap="square" lIns="91440" tIns="45720" rIns="91440" bIns="45720" numCol="1" anchor="t" anchorCtr="0" compatLnSpc="1"/>
            <a:lstStyle/>
            <a:p>
              <a:endParaRPr lang="zh-CN" altLang="en-US"/>
            </a:p>
          </p:txBody>
        </p:sp>
        <p:sp>
          <p:nvSpPr>
            <p:cNvPr id="65" name="Freeform 11"/>
            <p:cNvSpPr/>
            <p:nvPr/>
          </p:nvSpPr>
          <p:spPr bwMode="auto">
            <a:xfrm>
              <a:off x="3154362" y="2339975"/>
              <a:ext cx="1169987" cy="1169988"/>
            </a:xfrm>
            <a:custGeom>
              <a:avLst/>
              <a:gdLst>
                <a:gd name="T0" fmla="*/ 312 w 312"/>
                <a:gd name="T1" fmla="*/ 157 h 312"/>
                <a:gd name="T2" fmla="*/ 155 w 312"/>
                <a:gd name="T3" fmla="*/ 311 h 312"/>
                <a:gd name="T4" fmla="*/ 1 w 312"/>
                <a:gd name="T5" fmla="*/ 155 h 312"/>
                <a:gd name="T6" fmla="*/ 157 w 312"/>
                <a:gd name="T7" fmla="*/ 0 h 312"/>
                <a:gd name="T8" fmla="*/ 312 w 312"/>
                <a:gd name="T9" fmla="*/ 157 h 312"/>
              </a:gdLst>
              <a:ahLst/>
              <a:cxnLst>
                <a:cxn ang="0">
                  <a:pos x="T0" y="T1"/>
                </a:cxn>
                <a:cxn ang="0">
                  <a:pos x="T2" y="T3"/>
                </a:cxn>
                <a:cxn ang="0">
                  <a:pos x="T4" y="T5"/>
                </a:cxn>
                <a:cxn ang="0">
                  <a:pos x="T6" y="T7"/>
                </a:cxn>
                <a:cxn ang="0">
                  <a:pos x="T8" y="T9"/>
                </a:cxn>
              </a:cxnLst>
              <a:rect l="0" t="0" r="r" b="b"/>
              <a:pathLst>
                <a:path w="312" h="312">
                  <a:moveTo>
                    <a:pt x="312" y="157"/>
                  </a:moveTo>
                  <a:cubicBezTo>
                    <a:pt x="311" y="242"/>
                    <a:pt x="241" y="312"/>
                    <a:pt x="155" y="311"/>
                  </a:cubicBezTo>
                  <a:cubicBezTo>
                    <a:pt x="69" y="311"/>
                    <a:pt x="0" y="241"/>
                    <a:pt x="1" y="155"/>
                  </a:cubicBezTo>
                  <a:cubicBezTo>
                    <a:pt x="1" y="69"/>
                    <a:pt x="71" y="0"/>
                    <a:pt x="157" y="0"/>
                  </a:cubicBezTo>
                  <a:cubicBezTo>
                    <a:pt x="243" y="1"/>
                    <a:pt x="312" y="71"/>
                    <a:pt x="312" y="157"/>
                  </a:cubicBezTo>
                  <a:close/>
                </a:path>
              </a:pathLst>
            </a:custGeom>
            <a:gradFill flip="none" rotWithShape="1">
              <a:gsLst>
                <a:gs pos="100000">
                  <a:schemeClr val="tx2"/>
                </a:gs>
                <a:gs pos="87000">
                  <a:schemeClr val="bg2"/>
                </a:gs>
              </a:gsLst>
              <a:lin ang="0" scaled="0"/>
              <a:tileRect/>
            </a:gradFill>
            <a:ln>
              <a:noFill/>
            </a:ln>
          </p:spPr>
          <p:txBody>
            <a:bodyPr vert="horz" wrap="square" lIns="91440" tIns="45720" rIns="91440" bIns="45720" numCol="1" anchor="t" anchorCtr="0" compatLnSpc="1"/>
            <a:lstStyle/>
            <a:p>
              <a:endParaRPr lang="zh-CN" altLang="en-US"/>
            </a:p>
          </p:txBody>
        </p:sp>
        <p:sp>
          <p:nvSpPr>
            <p:cNvPr id="66" name="Oval 16"/>
            <p:cNvSpPr>
              <a:spLocks noChangeArrowheads="1"/>
            </p:cNvSpPr>
            <p:nvPr/>
          </p:nvSpPr>
          <p:spPr bwMode="auto">
            <a:xfrm>
              <a:off x="3180555" y="2366168"/>
              <a:ext cx="1117600" cy="1117600"/>
            </a:xfrm>
            <a:prstGeom prst="ellipse">
              <a:avLst/>
            </a:prstGeom>
            <a:gradFill flip="none" rotWithShape="1">
              <a:gsLst>
                <a:gs pos="50000">
                  <a:schemeClr val="bg2">
                    <a:lumMod val="97000"/>
                    <a:lumOff val="3000"/>
                  </a:schemeClr>
                </a:gs>
                <a:gs pos="100000">
                  <a:schemeClr val="tx2">
                    <a:lumMod val="86000"/>
                    <a:lumOff val="14000"/>
                  </a:schemeClr>
                </a:gs>
              </a:gsLst>
              <a:path path="shape">
                <a:fillToRect l="50000" t="50000" r="50000" b="50000"/>
              </a:path>
              <a:tileRect/>
            </a:gradFill>
            <a:ln>
              <a:noFill/>
            </a:ln>
          </p:spPr>
          <p:txBody>
            <a:bodyPr vert="horz" wrap="square" lIns="91440" tIns="45720" rIns="91440" bIns="45720" numCol="1" anchor="t" anchorCtr="0" compatLnSpc="1"/>
            <a:lstStyle/>
            <a:p>
              <a:endParaRPr lang="zh-CN" altLang="en-US"/>
            </a:p>
          </p:txBody>
        </p:sp>
        <p:sp>
          <p:nvSpPr>
            <p:cNvPr id="67" name="Freeform 22"/>
            <p:cNvSpPr/>
            <p:nvPr/>
          </p:nvSpPr>
          <p:spPr bwMode="auto">
            <a:xfrm>
              <a:off x="3175793" y="2366963"/>
              <a:ext cx="1122362" cy="896938"/>
            </a:xfrm>
            <a:custGeom>
              <a:avLst/>
              <a:gdLst>
                <a:gd name="T0" fmla="*/ 150 w 299"/>
                <a:gd name="T1" fmla="*/ 0 h 239"/>
                <a:gd name="T2" fmla="*/ 0 w 299"/>
                <a:gd name="T3" fmla="*/ 149 h 239"/>
                <a:gd name="T4" fmla="*/ 1 w 299"/>
                <a:gd name="T5" fmla="*/ 166 h 239"/>
                <a:gd name="T6" fmla="*/ 298 w 299"/>
                <a:gd name="T7" fmla="*/ 167 h 239"/>
                <a:gd name="T8" fmla="*/ 299 w 299"/>
                <a:gd name="T9" fmla="*/ 149 h 239"/>
                <a:gd name="T10" fmla="*/ 150 w 299"/>
                <a:gd name="T11" fmla="*/ 0 h 239"/>
              </a:gdLst>
              <a:ahLst/>
              <a:cxnLst>
                <a:cxn ang="0">
                  <a:pos x="T0" y="T1"/>
                </a:cxn>
                <a:cxn ang="0">
                  <a:pos x="T2" y="T3"/>
                </a:cxn>
                <a:cxn ang="0">
                  <a:pos x="T4" y="T5"/>
                </a:cxn>
                <a:cxn ang="0">
                  <a:pos x="T6" y="T7"/>
                </a:cxn>
                <a:cxn ang="0">
                  <a:pos x="T8" y="T9"/>
                </a:cxn>
                <a:cxn ang="0">
                  <a:pos x="T10" y="T11"/>
                </a:cxn>
              </a:cxnLst>
              <a:rect l="0" t="0" r="r" b="b"/>
              <a:pathLst>
                <a:path w="299" h="239">
                  <a:moveTo>
                    <a:pt x="150" y="0"/>
                  </a:moveTo>
                  <a:cubicBezTo>
                    <a:pt x="67" y="0"/>
                    <a:pt x="0" y="67"/>
                    <a:pt x="0" y="149"/>
                  </a:cubicBezTo>
                  <a:cubicBezTo>
                    <a:pt x="0" y="155"/>
                    <a:pt x="1" y="161"/>
                    <a:pt x="1" y="166"/>
                  </a:cubicBezTo>
                  <a:cubicBezTo>
                    <a:pt x="69" y="217"/>
                    <a:pt x="195" y="239"/>
                    <a:pt x="298" y="167"/>
                  </a:cubicBezTo>
                  <a:cubicBezTo>
                    <a:pt x="298" y="161"/>
                    <a:pt x="299" y="155"/>
                    <a:pt x="299" y="149"/>
                  </a:cubicBezTo>
                  <a:cubicBezTo>
                    <a:pt x="299" y="67"/>
                    <a:pt x="232" y="0"/>
                    <a:pt x="150" y="0"/>
                  </a:cubicBezTo>
                  <a:close/>
                </a:path>
              </a:pathLst>
            </a:custGeom>
            <a:gradFill flip="none" rotWithShape="1">
              <a:gsLst>
                <a:gs pos="0">
                  <a:schemeClr val="tx2"/>
                </a:gs>
                <a:gs pos="100000">
                  <a:schemeClr val="bg2"/>
                </a:gs>
              </a:gsLst>
              <a:lin ang="17400000" scaled="0"/>
              <a:tileRect/>
            </a:gradFill>
            <a:ln>
              <a:noFill/>
            </a:ln>
          </p:spPr>
          <p:txBody>
            <a:bodyPr vert="horz" wrap="square" lIns="91440" tIns="45720" rIns="91440" bIns="45720" numCol="1" anchor="t" anchorCtr="0" compatLnSpc="1"/>
            <a:lstStyle/>
            <a:p>
              <a:endParaRPr lang="zh-CN" altLang="en-US"/>
            </a:p>
          </p:txBody>
        </p:sp>
        <p:sp>
          <p:nvSpPr>
            <p:cNvPr id="68" name="Freeform 28"/>
            <p:cNvSpPr/>
            <p:nvPr/>
          </p:nvSpPr>
          <p:spPr bwMode="auto">
            <a:xfrm>
              <a:off x="3192361" y="2366962"/>
              <a:ext cx="1169988" cy="736600"/>
            </a:xfrm>
            <a:custGeom>
              <a:avLst/>
              <a:gdLst>
                <a:gd name="T0" fmla="*/ 135 w 312"/>
                <a:gd name="T1" fmla="*/ 0 h 196"/>
                <a:gd name="T2" fmla="*/ 0 w 312"/>
                <a:gd name="T3" fmla="*/ 135 h 196"/>
                <a:gd name="T4" fmla="*/ 1 w 312"/>
                <a:gd name="T5" fmla="*/ 150 h 196"/>
                <a:gd name="T6" fmla="*/ 46 w 312"/>
                <a:gd name="T7" fmla="*/ 176 h 196"/>
                <a:gd name="T8" fmla="*/ 104 w 312"/>
                <a:gd name="T9" fmla="*/ 190 h 196"/>
                <a:gd name="T10" fmla="*/ 233 w 312"/>
                <a:gd name="T11" fmla="*/ 173 h 196"/>
                <a:gd name="T12" fmla="*/ 195 w 312"/>
                <a:gd name="T13" fmla="*/ 14 h 196"/>
                <a:gd name="T14" fmla="*/ 135 w 312"/>
                <a:gd name="T15" fmla="*/ 0 h 1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2" h="196">
                  <a:moveTo>
                    <a:pt x="135" y="0"/>
                  </a:moveTo>
                  <a:cubicBezTo>
                    <a:pt x="61" y="0"/>
                    <a:pt x="0" y="60"/>
                    <a:pt x="0" y="135"/>
                  </a:cubicBezTo>
                  <a:cubicBezTo>
                    <a:pt x="0" y="140"/>
                    <a:pt x="0" y="145"/>
                    <a:pt x="1" y="150"/>
                  </a:cubicBezTo>
                  <a:cubicBezTo>
                    <a:pt x="2" y="158"/>
                    <a:pt x="40" y="173"/>
                    <a:pt x="46" y="176"/>
                  </a:cubicBezTo>
                  <a:cubicBezTo>
                    <a:pt x="65" y="183"/>
                    <a:pt x="84" y="188"/>
                    <a:pt x="104" y="190"/>
                  </a:cubicBezTo>
                  <a:cubicBezTo>
                    <a:pt x="148" y="196"/>
                    <a:pt x="192" y="189"/>
                    <a:pt x="233" y="173"/>
                  </a:cubicBezTo>
                  <a:cubicBezTo>
                    <a:pt x="312" y="141"/>
                    <a:pt x="254" y="38"/>
                    <a:pt x="195" y="14"/>
                  </a:cubicBezTo>
                  <a:cubicBezTo>
                    <a:pt x="177" y="6"/>
                    <a:pt x="155" y="0"/>
                    <a:pt x="135" y="0"/>
                  </a:cubicBezTo>
                  <a:close/>
                </a:path>
              </a:pathLst>
            </a:custGeom>
            <a:gradFill flip="none" rotWithShape="1">
              <a:gsLst>
                <a:gs pos="0">
                  <a:schemeClr val="tx2"/>
                </a:gs>
                <a:gs pos="100000">
                  <a:schemeClr val="bg2"/>
                </a:gs>
                <a:gs pos="52000">
                  <a:schemeClr val="bg2"/>
                </a:gs>
              </a:gsLst>
              <a:path path="circle">
                <a:fillToRect t="100000" r="100000"/>
              </a:path>
              <a:tileRect l="-100000" b="-100000"/>
            </a:gradFill>
            <a:ln>
              <a:noFill/>
            </a:ln>
          </p:spPr>
          <p:txBody>
            <a:bodyPr vert="horz" wrap="square" lIns="91440" tIns="45720" rIns="91440" bIns="45720" numCol="1" anchor="t" anchorCtr="0" compatLnSpc="1"/>
            <a:lstStyle/>
            <a:p>
              <a:endParaRPr lang="zh-CN" altLang="en-US"/>
            </a:p>
          </p:txBody>
        </p:sp>
        <p:sp>
          <p:nvSpPr>
            <p:cNvPr id="69" name="Freeform 33"/>
            <p:cNvSpPr/>
            <p:nvPr/>
          </p:nvSpPr>
          <p:spPr bwMode="auto">
            <a:xfrm>
              <a:off x="3261517" y="2324894"/>
              <a:ext cx="955675" cy="665162"/>
            </a:xfrm>
            <a:custGeom>
              <a:avLst/>
              <a:gdLst>
                <a:gd name="T0" fmla="*/ 0 w 255"/>
                <a:gd name="T1" fmla="*/ 124 h 177"/>
                <a:gd name="T2" fmla="*/ 11 w 255"/>
                <a:gd name="T3" fmla="*/ 96 h 177"/>
                <a:gd name="T4" fmla="*/ 27 w 255"/>
                <a:gd name="T5" fmla="*/ 70 h 177"/>
                <a:gd name="T6" fmla="*/ 196 w 255"/>
                <a:gd name="T7" fmla="*/ 39 h 177"/>
                <a:gd name="T8" fmla="*/ 251 w 255"/>
                <a:gd name="T9" fmla="*/ 136 h 177"/>
                <a:gd name="T10" fmla="*/ 203 w 255"/>
                <a:gd name="T11" fmla="*/ 172 h 177"/>
                <a:gd name="T12" fmla="*/ 134 w 255"/>
                <a:gd name="T13" fmla="*/ 115 h 177"/>
                <a:gd name="T14" fmla="*/ 44 w 255"/>
                <a:gd name="T15" fmla="*/ 92 h 177"/>
                <a:gd name="T16" fmla="*/ 0 w 255"/>
                <a:gd name="T17" fmla="*/ 124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5" h="177">
                  <a:moveTo>
                    <a:pt x="0" y="124"/>
                  </a:moveTo>
                  <a:cubicBezTo>
                    <a:pt x="7" y="117"/>
                    <a:pt x="8" y="105"/>
                    <a:pt x="11" y="96"/>
                  </a:cubicBezTo>
                  <a:cubicBezTo>
                    <a:pt x="15" y="87"/>
                    <a:pt x="21" y="79"/>
                    <a:pt x="27" y="70"/>
                  </a:cubicBezTo>
                  <a:cubicBezTo>
                    <a:pt x="65" y="17"/>
                    <a:pt x="139" y="0"/>
                    <a:pt x="196" y="39"/>
                  </a:cubicBezTo>
                  <a:cubicBezTo>
                    <a:pt x="226" y="59"/>
                    <a:pt x="255" y="92"/>
                    <a:pt x="251" y="136"/>
                  </a:cubicBezTo>
                  <a:cubicBezTo>
                    <a:pt x="249" y="161"/>
                    <a:pt x="228" y="177"/>
                    <a:pt x="203" y="172"/>
                  </a:cubicBezTo>
                  <a:cubicBezTo>
                    <a:pt x="172" y="165"/>
                    <a:pt x="154" y="137"/>
                    <a:pt x="134" y="115"/>
                  </a:cubicBezTo>
                  <a:cubicBezTo>
                    <a:pt x="111" y="91"/>
                    <a:pt x="75" y="81"/>
                    <a:pt x="44" y="92"/>
                  </a:cubicBezTo>
                  <a:cubicBezTo>
                    <a:pt x="24" y="100"/>
                    <a:pt x="15" y="106"/>
                    <a:pt x="0" y="124"/>
                  </a:cubicBezTo>
                  <a:close/>
                </a:path>
              </a:pathLst>
            </a:custGeom>
            <a:gradFill>
              <a:gsLst>
                <a:gs pos="61000">
                  <a:schemeClr val="bg1">
                    <a:alpha val="73000"/>
                  </a:schemeClr>
                </a:gs>
                <a:gs pos="0">
                  <a:schemeClr val="bg2">
                    <a:lumMod val="97000"/>
                    <a:lumOff val="3000"/>
                  </a:schemeClr>
                </a:gs>
              </a:gsLst>
              <a:path path="circle">
                <a:fillToRect t="100000" r="100000"/>
              </a:path>
            </a:gradFill>
            <a:ln>
              <a:noFill/>
            </a:ln>
          </p:spPr>
          <p:txBody>
            <a:bodyPr vert="horz" wrap="square" lIns="91440" tIns="45720" rIns="91440" bIns="45720" numCol="1" anchor="t" anchorCtr="0" compatLnSpc="1"/>
            <a:lstStyle/>
            <a:p>
              <a:endParaRPr lang="zh-CN" altLang="en-US"/>
            </a:p>
          </p:txBody>
        </p:sp>
        <p:sp>
          <p:nvSpPr>
            <p:cNvPr id="70" name="Freeform 38"/>
            <p:cNvSpPr>
              <a:spLocks noEditPoints="1"/>
            </p:cNvSpPr>
            <p:nvPr/>
          </p:nvSpPr>
          <p:spPr bwMode="auto">
            <a:xfrm>
              <a:off x="3192362" y="2657475"/>
              <a:ext cx="363538" cy="739775"/>
            </a:xfrm>
            <a:custGeom>
              <a:avLst/>
              <a:gdLst>
                <a:gd name="T0" fmla="*/ 19 w 97"/>
                <a:gd name="T1" fmla="*/ 83 h 197"/>
                <a:gd name="T2" fmla="*/ 4 w 97"/>
                <a:gd name="T3" fmla="*/ 96 h 197"/>
                <a:gd name="T4" fmla="*/ 5 w 97"/>
                <a:gd name="T5" fmla="*/ 101 h 197"/>
                <a:gd name="T6" fmla="*/ 57 w 97"/>
                <a:gd name="T7" fmla="*/ 175 h 197"/>
                <a:gd name="T8" fmla="*/ 21 w 97"/>
                <a:gd name="T9" fmla="*/ 101 h 197"/>
                <a:gd name="T10" fmla="*/ 19 w 97"/>
                <a:gd name="T11" fmla="*/ 83 h 197"/>
                <a:gd name="T12" fmla="*/ 2 w 97"/>
                <a:gd name="T13" fmla="*/ 86 h 197"/>
                <a:gd name="T14" fmla="*/ 18 w 97"/>
                <a:gd name="T15" fmla="*/ 66 h 197"/>
                <a:gd name="T16" fmla="*/ 24 w 97"/>
                <a:gd name="T17" fmla="*/ 12 h 197"/>
                <a:gd name="T18" fmla="*/ 2 w 97"/>
                <a:gd name="T19" fmla="*/ 86 h 197"/>
                <a:gd name="T20" fmla="*/ 22 w 97"/>
                <a:gd name="T21" fmla="*/ 63 h 197"/>
                <a:gd name="T22" fmla="*/ 28 w 97"/>
                <a:gd name="T23" fmla="*/ 57 h 197"/>
                <a:gd name="T24" fmla="*/ 37 w 97"/>
                <a:gd name="T25" fmla="*/ 0 h 197"/>
                <a:gd name="T26" fmla="*/ 26 w 97"/>
                <a:gd name="T27" fmla="*/ 10 h 197"/>
                <a:gd name="T28" fmla="*/ 22 w 97"/>
                <a:gd name="T29" fmla="*/ 63 h 197"/>
                <a:gd name="T30" fmla="*/ 97 w 97"/>
                <a:gd name="T31" fmla="*/ 197 h 197"/>
                <a:gd name="T32" fmla="*/ 37 w 97"/>
                <a:gd name="T33" fmla="*/ 111 h 197"/>
                <a:gd name="T34" fmla="*/ 29 w 97"/>
                <a:gd name="T35" fmla="*/ 76 h 197"/>
                <a:gd name="T36" fmla="*/ 23 w 97"/>
                <a:gd name="T37" fmla="*/ 80 h 197"/>
                <a:gd name="T38" fmla="*/ 26 w 97"/>
                <a:gd name="T39" fmla="*/ 100 h 197"/>
                <a:gd name="T40" fmla="*/ 62 w 97"/>
                <a:gd name="T41" fmla="*/ 179 h 197"/>
                <a:gd name="T42" fmla="*/ 97 w 97"/>
                <a:gd name="T43" fmla="*/ 19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7" h="197">
                  <a:moveTo>
                    <a:pt x="19" y="83"/>
                  </a:moveTo>
                  <a:cubicBezTo>
                    <a:pt x="12" y="88"/>
                    <a:pt x="7" y="93"/>
                    <a:pt x="4" y="96"/>
                  </a:cubicBezTo>
                  <a:cubicBezTo>
                    <a:pt x="4" y="97"/>
                    <a:pt x="4" y="99"/>
                    <a:pt x="5" y="101"/>
                  </a:cubicBezTo>
                  <a:cubicBezTo>
                    <a:pt x="12" y="132"/>
                    <a:pt x="31" y="158"/>
                    <a:pt x="57" y="175"/>
                  </a:cubicBezTo>
                  <a:cubicBezTo>
                    <a:pt x="45" y="160"/>
                    <a:pt x="28" y="134"/>
                    <a:pt x="21" y="101"/>
                  </a:cubicBezTo>
                  <a:cubicBezTo>
                    <a:pt x="20" y="95"/>
                    <a:pt x="19" y="89"/>
                    <a:pt x="19" y="83"/>
                  </a:cubicBezTo>
                  <a:close/>
                  <a:moveTo>
                    <a:pt x="2" y="86"/>
                  </a:moveTo>
                  <a:cubicBezTo>
                    <a:pt x="6" y="79"/>
                    <a:pt x="12" y="72"/>
                    <a:pt x="18" y="66"/>
                  </a:cubicBezTo>
                  <a:cubicBezTo>
                    <a:pt x="17" y="42"/>
                    <a:pt x="21" y="23"/>
                    <a:pt x="24" y="12"/>
                  </a:cubicBezTo>
                  <a:cubicBezTo>
                    <a:pt x="8" y="32"/>
                    <a:pt x="0" y="58"/>
                    <a:pt x="2" y="86"/>
                  </a:cubicBezTo>
                  <a:close/>
                  <a:moveTo>
                    <a:pt x="22" y="63"/>
                  </a:moveTo>
                  <a:cubicBezTo>
                    <a:pt x="24" y="61"/>
                    <a:pt x="26" y="59"/>
                    <a:pt x="28" y="57"/>
                  </a:cubicBezTo>
                  <a:cubicBezTo>
                    <a:pt x="28" y="23"/>
                    <a:pt x="37" y="0"/>
                    <a:pt x="37" y="0"/>
                  </a:cubicBezTo>
                  <a:cubicBezTo>
                    <a:pt x="33" y="3"/>
                    <a:pt x="29" y="6"/>
                    <a:pt x="26" y="10"/>
                  </a:cubicBezTo>
                  <a:cubicBezTo>
                    <a:pt x="25" y="19"/>
                    <a:pt x="21" y="38"/>
                    <a:pt x="22" y="63"/>
                  </a:cubicBezTo>
                  <a:close/>
                  <a:moveTo>
                    <a:pt x="97" y="197"/>
                  </a:moveTo>
                  <a:cubicBezTo>
                    <a:pt x="97" y="197"/>
                    <a:pt x="56" y="172"/>
                    <a:pt x="37" y="111"/>
                  </a:cubicBezTo>
                  <a:cubicBezTo>
                    <a:pt x="33" y="99"/>
                    <a:pt x="31" y="87"/>
                    <a:pt x="29" y="76"/>
                  </a:cubicBezTo>
                  <a:cubicBezTo>
                    <a:pt x="27" y="77"/>
                    <a:pt x="25" y="79"/>
                    <a:pt x="23" y="80"/>
                  </a:cubicBezTo>
                  <a:cubicBezTo>
                    <a:pt x="23" y="87"/>
                    <a:pt x="24" y="93"/>
                    <a:pt x="26" y="100"/>
                  </a:cubicBezTo>
                  <a:cubicBezTo>
                    <a:pt x="33" y="137"/>
                    <a:pt x="51" y="164"/>
                    <a:pt x="62" y="179"/>
                  </a:cubicBezTo>
                  <a:cubicBezTo>
                    <a:pt x="71" y="184"/>
                    <a:pt x="83" y="192"/>
                    <a:pt x="97" y="197"/>
                  </a:cubicBezTo>
                  <a:close/>
                </a:path>
              </a:pathLst>
            </a:custGeom>
            <a:solidFill>
              <a:srgbClr val="F9F9F9">
                <a:alpha val="48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71" name="组合 70"/>
          <p:cNvGrpSpPr/>
          <p:nvPr/>
        </p:nvGrpSpPr>
        <p:grpSpPr>
          <a:xfrm>
            <a:off x="3403866" y="4636345"/>
            <a:ext cx="329625" cy="326725"/>
            <a:chOff x="3128964" y="2287587"/>
            <a:chExt cx="1233385" cy="1222376"/>
          </a:xfrm>
        </p:grpSpPr>
        <p:sp>
          <p:nvSpPr>
            <p:cNvPr id="72" name="Oval 6"/>
            <p:cNvSpPr>
              <a:spLocks noChangeArrowheads="1"/>
            </p:cNvSpPr>
            <p:nvPr/>
          </p:nvSpPr>
          <p:spPr bwMode="auto">
            <a:xfrm>
              <a:off x="3128964" y="2287587"/>
              <a:ext cx="1220787" cy="1222375"/>
            </a:xfrm>
            <a:prstGeom prst="ellipse">
              <a:avLst/>
            </a:prstGeom>
            <a:gradFill flip="none" rotWithShape="1">
              <a:gsLst>
                <a:gs pos="100000">
                  <a:schemeClr val="tx2"/>
                </a:gs>
                <a:gs pos="11000">
                  <a:schemeClr val="bg2"/>
                </a:gs>
                <a:gs pos="0">
                  <a:schemeClr val="tx2"/>
                </a:gs>
              </a:gsLst>
              <a:path path="circle">
                <a:fillToRect t="100000" r="100000"/>
              </a:path>
              <a:tileRect l="-100000" b="-100000"/>
            </a:gradFill>
            <a:ln>
              <a:noFill/>
            </a:ln>
          </p:spPr>
          <p:txBody>
            <a:bodyPr vert="horz" wrap="square" lIns="91440" tIns="45720" rIns="91440" bIns="45720" numCol="1" anchor="t" anchorCtr="0" compatLnSpc="1"/>
            <a:lstStyle/>
            <a:p>
              <a:endParaRPr lang="zh-CN" altLang="en-US"/>
            </a:p>
          </p:txBody>
        </p:sp>
        <p:sp>
          <p:nvSpPr>
            <p:cNvPr id="73" name="Freeform 11"/>
            <p:cNvSpPr/>
            <p:nvPr/>
          </p:nvSpPr>
          <p:spPr bwMode="auto">
            <a:xfrm>
              <a:off x="3154362" y="2339975"/>
              <a:ext cx="1169987" cy="1169988"/>
            </a:xfrm>
            <a:custGeom>
              <a:avLst/>
              <a:gdLst>
                <a:gd name="T0" fmla="*/ 312 w 312"/>
                <a:gd name="T1" fmla="*/ 157 h 312"/>
                <a:gd name="T2" fmla="*/ 155 w 312"/>
                <a:gd name="T3" fmla="*/ 311 h 312"/>
                <a:gd name="T4" fmla="*/ 1 w 312"/>
                <a:gd name="T5" fmla="*/ 155 h 312"/>
                <a:gd name="T6" fmla="*/ 157 w 312"/>
                <a:gd name="T7" fmla="*/ 0 h 312"/>
                <a:gd name="T8" fmla="*/ 312 w 312"/>
                <a:gd name="T9" fmla="*/ 157 h 312"/>
              </a:gdLst>
              <a:ahLst/>
              <a:cxnLst>
                <a:cxn ang="0">
                  <a:pos x="T0" y="T1"/>
                </a:cxn>
                <a:cxn ang="0">
                  <a:pos x="T2" y="T3"/>
                </a:cxn>
                <a:cxn ang="0">
                  <a:pos x="T4" y="T5"/>
                </a:cxn>
                <a:cxn ang="0">
                  <a:pos x="T6" y="T7"/>
                </a:cxn>
                <a:cxn ang="0">
                  <a:pos x="T8" y="T9"/>
                </a:cxn>
              </a:cxnLst>
              <a:rect l="0" t="0" r="r" b="b"/>
              <a:pathLst>
                <a:path w="312" h="312">
                  <a:moveTo>
                    <a:pt x="312" y="157"/>
                  </a:moveTo>
                  <a:cubicBezTo>
                    <a:pt x="311" y="242"/>
                    <a:pt x="241" y="312"/>
                    <a:pt x="155" y="311"/>
                  </a:cubicBezTo>
                  <a:cubicBezTo>
                    <a:pt x="69" y="311"/>
                    <a:pt x="0" y="241"/>
                    <a:pt x="1" y="155"/>
                  </a:cubicBezTo>
                  <a:cubicBezTo>
                    <a:pt x="1" y="69"/>
                    <a:pt x="71" y="0"/>
                    <a:pt x="157" y="0"/>
                  </a:cubicBezTo>
                  <a:cubicBezTo>
                    <a:pt x="243" y="1"/>
                    <a:pt x="312" y="71"/>
                    <a:pt x="312" y="157"/>
                  </a:cubicBezTo>
                  <a:close/>
                </a:path>
              </a:pathLst>
            </a:custGeom>
            <a:gradFill flip="none" rotWithShape="1">
              <a:gsLst>
                <a:gs pos="100000">
                  <a:schemeClr val="tx2"/>
                </a:gs>
                <a:gs pos="87000">
                  <a:schemeClr val="bg2"/>
                </a:gs>
              </a:gsLst>
              <a:lin ang="0" scaled="0"/>
              <a:tileRect/>
            </a:gradFill>
            <a:ln>
              <a:noFill/>
            </a:ln>
          </p:spPr>
          <p:txBody>
            <a:bodyPr vert="horz" wrap="square" lIns="91440" tIns="45720" rIns="91440" bIns="45720" numCol="1" anchor="t" anchorCtr="0" compatLnSpc="1"/>
            <a:lstStyle/>
            <a:p>
              <a:endParaRPr lang="zh-CN" altLang="en-US"/>
            </a:p>
          </p:txBody>
        </p:sp>
        <p:sp>
          <p:nvSpPr>
            <p:cNvPr id="74" name="Oval 16"/>
            <p:cNvSpPr>
              <a:spLocks noChangeArrowheads="1"/>
            </p:cNvSpPr>
            <p:nvPr/>
          </p:nvSpPr>
          <p:spPr bwMode="auto">
            <a:xfrm>
              <a:off x="3180555" y="2366168"/>
              <a:ext cx="1117600" cy="1117600"/>
            </a:xfrm>
            <a:prstGeom prst="ellipse">
              <a:avLst/>
            </a:prstGeom>
            <a:gradFill flip="none" rotWithShape="1">
              <a:gsLst>
                <a:gs pos="50000">
                  <a:schemeClr val="bg2">
                    <a:lumMod val="97000"/>
                    <a:lumOff val="3000"/>
                  </a:schemeClr>
                </a:gs>
                <a:gs pos="100000">
                  <a:schemeClr val="tx2">
                    <a:lumMod val="86000"/>
                    <a:lumOff val="14000"/>
                  </a:schemeClr>
                </a:gs>
              </a:gsLst>
              <a:path path="shape">
                <a:fillToRect l="50000" t="50000" r="50000" b="50000"/>
              </a:path>
              <a:tileRect/>
            </a:gradFill>
            <a:ln>
              <a:noFill/>
            </a:ln>
          </p:spPr>
          <p:txBody>
            <a:bodyPr vert="horz" wrap="square" lIns="91440" tIns="45720" rIns="91440" bIns="45720" numCol="1" anchor="t" anchorCtr="0" compatLnSpc="1"/>
            <a:lstStyle/>
            <a:p>
              <a:endParaRPr lang="zh-CN" altLang="en-US"/>
            </a:p>
          </p:txBody>
        </p:sp>
        <p:sp>
          <p:nvSpPr>
            <p:cNvPr id="75" name="Freeform 22"/>
            <p:cNvSpPr/>
            <p:nvPr/>
          </p:nvSpPr>
          <p:spPr bwMode="auto">
            <a:xfrm>
              <a:off x="3175793" y="2366963"/>
              <a:ext cx="1122362" cy="896938"/>
            </a:xfrm>
            <a:custGeom>
              <a:avLst/>
              <a:gdLst>
                <a:gd name="T0" fmla="*/ 150 w 299"/>
                <a:gd name="T1" fmla="*/ 0 h 239"/>
                <a:gd name="T2" fmla="*/ 0 w 299"/>
                <a:gd name="T3" fmla="*/ 149 h 239"/>
                <a:gd name="T4" fmla="*/ 1 w 299"/>
                <a:gd name="T5" fmla="*/ 166 h 239"/>
                <a:gd name="T6" fmla="*/ 298 w 299"/>
                <a:gd name="T7" fmla="*/ 167 h 239"/>
                <a:gd name="T8" fmla="*/ 299 w 299"/>
                <a:gd name="T9" fmla="*/ 149 h 239"/>
                <a:gd name="T10" fmla="*/ 150 w 299"/>
                <a:gd name="T11" fmla="*/ 0 h 239"/>
              </a:gdLst>
              <a:ahLst/>
              <a:cxnLst>
                <a:cxn ang="0">
                  <a:pos x="T0" y="T1"/>
                </a:cxn>
                <a:cxn ang="0">
                  <a:pos x="T2" y="T3"/>
                </a:cxn>
                <a:cxn ang="0">
                  <a:pos x="T4" y="T5"/>
                </a:cxn>
                <a:cxn ang="0">
                  <a:pos x="T6" y="T7"/>
                </a:cxn>
                <a:cxn ang="0">
                  <a:pos x="T8" y="T9"/>
                </a:cxn>
                <a:cxn ang="0">
                  <a:pos x="T10" y="T11"/>
                </a:cxn>
              </a:cxnLst>
              <a:rect l="0" t="0" r="r" b="b"/>
              <a:pathLst>
                <a:path w="299" h="239">
                  <a:moveTo>
                    <a:pt x="150" y="0"/>
                  </a:moveTo>
                  <a:cubicBezTo>
                    <a:pt x="67" y="0"/>
                    <a:pt x="0" y="67"/>
                    <a:pt x="0" y="149"/>
                  </a:cubicBezTo>
                  <a:cubicBezTo>
                    <a:pt x="0" y="155"/>
                    <a:pt x="1" y="161"/>
                    <a:pt x="1" y="166"/>
                  </a:cubicBezTo>
                  <a:cubicBezTo>
                    <a:pt x="69" y="217"/>
                    <a:pt x="195" y="239"/>
                    <a:pt x="298" y="167"/>
                  </a:cubicBezTo>
                  <a:cubicBezTo>
                    <a:pt x="298" y="161"/>
                    <a:pt x="299" y="155"/>
                    <a:pt x="299" y="149"/>
                  </a:cubicBezTo>
                  <a:cubicBezTo>
                    <a:pt x="299" y="67"/>
                    <a:pt x="232" y="0"/>
                    <a:pt x="150" y="0"/>
                  </a:cubicBezTo>
                  <a:close/>
                </a:path>
              </a:pathLst>
            </a:custGeom>
            <a:gradFill flip="none" rotWithShape="1">
              <a:gsLst>
                <a:gs pos="0">
                  <a:schemeClr val="tx2"/>
                </a:gs>
                <a:gs pos="100000">
                  <a:schemeClr val="bg2"/>
                </a:gs>
              </a:gsLst>
              <a:lin ang="17400000" scaled="0"/>
              <a:tileRect/>
            </a:gradFill>
            <a:ln>
              <a:noFill/>
            </a:ln>
          </p:spPr>
          <p:txBody>
            <a:bodyPr vert="horz" wrap="square" lIns="91440" tIns="45720" rIns="91440" bIns="45720" numCol="1" anchor="t" anchorCtr="0" compatLnSpc="1"/>
            <a:lstStyle/>
            <a:p>
              <a:endParaRPr lang="zh-CN" altLang="en-US"/>
            </a:p>
          </p:txBody>
        </p:sp>
        <p:sp>
          <p:nvSpPr>
            <p:cNvPr id="76" name="Freeform 28"/>
            <p:cNvSpPr/>
            <p:nvPr/>
          </p:nvSpPr>
          <p:spPr bwMode="auto">
            <a:xfrm>
              <a:off x="3192361" y="2366962"/>
              <a:ext cx="1169988" cy="736600"/>
            </a:xfrm>
            <a:custGeom>
              <a:avLst/>
              <a:gdLst>
                <a:gd name="T0" fmla="*/ 135 w 312"/>
                <a:gd name="T1" fmla="*/ 0 h 196"/>
                <a:gd name="T2" fmla="*/ 0 w 312"/>
                <a:gd name="T3" fmla="*/ 135 h 196"/>
                <a:gd name="T4" fmla="*/ 1 w 312"/>
                <a:gd name="T5" fmla="*/ 150 h 196"/>
                <a:gd name="T6" fmla="*/ 46 w 312"/>
                <a:gd name="T7" fmla="*/ 176 h 196"/>
                <a:gd name="T8" fmla="*/ 104 w 312"/>
                <a:gd name="T9" fmla="*/ 190 h 196"/>
                <a:gd name="T10" fmla="*/ 233 w 312"/>
                <a:gd name="T11" fmla="*/ 173 h 196"/>
                <a:gd name="T12" fmla="*/ 195 w 312"/>
                <a:gd name="T13" fmla="*/ 14 h 196"/>
                <a:gd name="T14" fmla="*/ 135 w 312"/>
                <a:gd name="T15" fmla="*/ 0 h 1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2" h="196">
                  <a:moveTo>
                    <a:pt x="135" y="0"/>
                  </a:moveTo>
                  <a:cubicBezTo>
                    <a:pt x="61" y="0"/>
                    <a:pt x="0" y="60"/>
                    <a:pt x="0" y="135"/>
                  </a:cubicBezTo>
                  <a:cubicBezTo>
                    <a:pt x="0" y="140"/>
                    <a:pt x="0" y="145"/>
                    <a:pt x="1" y="150"/>
                  </a:cubicBezTo>
                  <a:cubicBezTo>
                    <a:pt x="2" y="158"/>
                    <a:pt x="40" y="173"/>
                    <a:pt x="46" y="176"/>
                  </a:cubicBezTo>
                  <a:cubicBezTo>
                    <a:pt x="65" y="183"/>
                    <a:pt x="84" y="188"/>
                    <a:pt x="104" y="190"/>
                  </a:cubicBezTo>
                  <a:cubicBezTo>
                    <a:pt x="148" y="196"/>
                    <a:pt x="192" y="189"/>
                    <a:pt x="233" y="173"/>
                  </a:cubicBezTo>
                  <a:cubicBezTo>
                    <a:pt x="312" y="141"/>
                    <a:pt x="254" y="38"/>
                    <a:pt x="195" y="14"/>
                  </a:cubicBezTo>
                  <a:cubicBezTo>
                    <a:pt x="177" y="6"/>
                    <a:pt x="155" y="0"/>
                    <a:pt x="135" y="0"/>
                  </a:cubicBezTo>
                  <a:close/>
                </a:path>
              </a:pathLst>
            </a:custGeom>
            <a:gradFill flip="none" rotWithShape="1">
              <a:gsLst>
                <a:gs pos="0">
                  <a:schemeClr val="tx2"/>
                </a:gs>
                <a:gs pos="100000">
                  <a:schemeClr val="bg2"/>
                </a:gs>
                <a:gs pos="52000">
                  <a:schemeClr val="bg2"/>
                </a:gs>
              </a:gsLst>
              <a:path path="circle">
                <a:fillToRect t="100000" r="100000"/>
              </a:path>
              <a:tileRect l="-100000" b="-100000"/>
            </a:gradFill>
            <a:ln>
              <a:noFill/>
            </a:ln>
          </p:spPr>
          <p:txBody>
            <a:bodyPr vert="horz" wrap="square" lIns="91440" tIns="45720" rIns="91440" bIns="45720" numCol="1" anchor="t" anchorCtr="0" compatLnSpc="1"/>
            <a:lstStyle/>
            <a:p>
              <a:endParaRPr lang="zh-CN" altLang="en-US"/>
            </a:p>
          </p:txBody>
        </p:sp>
        <p:sp>
          <p:nvSpPr>
            <p:cNvPr id="77" name="Freeform 33"/>
            <p:cNvSpPr/>
            <p:nvPr/>
          </p:nvSpPr>
          <p:spPr bwMode="auto">
            <a:xfrm>
              <a:off x="3261517" y="2324894"/>
              <a:ext cx="955675" cy="665162"/>
            </a:xfrm>
            <a:custGeom>
              <a:avLst/>
              <a:gdLst>
                <a:gd name="T0" fmla="*/ 0 w 255"/>
                <a:gd name="T1" fmla="*/ 124 h 177"/>
                <a:gd name="T2" fmla="*/ 11 w 255"/>
                <a:gd name="T3" fmla="*/ 96 h 177"/>
                <a:gd name="T4" fmla="*/ 27 w 255"/>
                <a:gd name="T5" fmla="*/ 70 h 177"/>
                <a:gd name="T6" fmla="*/ 196 w 255"/>
                <a:gd name="T7" fmla="*/ 39 h 177"/>
                <a:gd name="T8" fmla="*/ 251 w 255"/>
                <a:gd name="T9" fmla="*/ 136 h 177"/>
                <a:gd name="T10" fmla="*/ 203 w 255"/>
                <a:gd name="T11" fmla="*/ 172 h 177"/>
                <a:gd name="T12" fmla="*/ 134 w 255"/>
                <a:gd name="T13" fmla="*/ 115 h 177"/>
                <a:gd name="T14" fmla="*/ 44 w 255"/>
                <a:gd name="T15" fmla="*/ 92 h 177"/>
                <a:gd name="T16" fmla="*/ 0 w 255"/>
                <a:gd name="T17" fmla="*/ 124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5" h="177">
                  <a:moveTo>
                    <a:pt x="0" y="124"/>
                  </a:moveTo>
                  <a:cubicBezTo>
                    <a:pt x="7" y="117"/>
                    <a:pt x="8" y="105"/>
                    <a:pt x="11" y="96"/>
                  </a:cubicBezTo>
                  <a:cubicBezTo>
                    <a:pt x="15" y="87"/>
                    <a:pt x="21" y="79"/>
                    <a:pt x="27" y="70"/>
                  </a:cubicBezTo>
                  <a:cubicBezTo>
                    <a:pt x="65" y="17"/>
                    <a:pt x="139" y="0"/>
                    <a:pt x="196" y="39"/>
                  </a:cubicBezTo>
                  <a:cubicBezTo>
                    <a:pt x="226" y="59"/>
                    <a:pt x="255" y="92"/>
                    <a:pt x="251" y="136"/>
                  </a:cubicBezTo>
                  <a:cubicBezTo>
                    <a:pt x="249" y="161"/>
                    <a:pt x="228" y="177"/>
                    <a:pt x="203" y="172"/>
                  </a:cubicBezTo>
                  <a:cubicBezTo>
                    <a:pt x="172" y="165"/>
                    <a:pt x="154" y="137"/>
                    <a:pt x="134" y="115"/>
                  </a:cubicBezTo>
                  <a:cubicBezTo>
                    <a:pt x="111" y="91"/>
                    <a:pt x="75" y="81"/>
                    <a:pt x="44" y="92"/>
                  </a:cubicBezTo>
                  <a:cubicBezTo>
                    <a:pt x="24" y="100"/>
                    <a:pt x="15" y="106"/>
                    <a:pt x="0" y="124"/>
                  </a:cubicBezTo>
                  <a:close/>
                </a:path>
              </a:pathLst>
            </a:custGeom>
            <a:gradFill>
              <a:gsLst>
                <a:gs pos="61000">
                  <a:schemeClr val="bg1">
                    <a:alpha val="73000"/>
                  </a:schemeClr>
                </a:gs>
                <a:gs pos="0">
                  <a:schemeClr val="bg2">
                    <a:lumMod val="97000"/>
                    <a:lumOff val="3000"/>
                  </a:schemeClr>
                </a:gs>
              </a:gsLst>
              <a:path path="circle">
                <a:fillToRect t="100000" r="100000"/>
              </a:path>
            </a:gradFill>
            <a:ln>
              <a:noFill/>
            </a:ln>
          </p:spPr>
          <p:txBody>
            <a:bodyPr vert="horz" wrap="square" lIns="91440" tIns="45720" rIns="91440" bIns="45720" numCol="1" anchor="t" anchorCtr="0" compatLnSpc="1"/>
            <a:lstStyle/>
            <a:p>
              <a:endParaRPr lang="zh-CN" altLang="en-US"/>
            </a:p>
          </p:txBody>
        </p:sp>
        <p:sp>
          <p:nvSpPr>
            <p:cNvPr id="78" name="Freeform 38"/>
            <p:cNvSpPr>
              <a:spLocks noEditPoints="1"/>
            </p:cNvSpPr>
            <p:nvPr/>
          </p:nvSpPr>
          <p:spPr bwMode="auto">
            <a:xfrm>
              <a:off x="3192362" y="2657475"/>
              <a:ext cx="363538" cy="739775"/>
            </a:xfrm>
            <a:custGeom>
              <a:avLst/>
              <a:gdLst>
                <a:gd name="T0" fmla="*/ 19 w 97"/>
                <a:gd name="T1" fmla="*/ 83 h 197"/>
                <a:gd name="T2" fmla="*/ 4 w 97"/>
                <a:gd name="T3" fmla="*/ 96 h 197"/>
                <a:gd name="T4" fmla="*/ 5 w 97"/>
                <a:gd name="T5" fmla="*/ 101 h 197"/>
                <a:gd name="T6" fmla="*/ 57 w 97"/>
                <a:gd name="T7" fmla="*/ 175 h 197"/>
                <a:gd name="T8" fmla="*/ 21 w 97"/>
                <a:gd name="T9" fmla="*/ 101 h 197"/>
                <a:gd name="T10" fmla="*/ 19 w 97"/>
                <a:gd name="T11" fmla="*/ 83 h 197"/>
                <a:gd name="T12" fmla="*/ 2 w 97"/>
                <a:gd name="T13" fmla="*/ 86 h 197"/>
                <a:gd name="T14" fmla="*/ 18 w 97"/>
                <a:gd name="T15" fmla="*/ 66 h 197"/>
                <a:gd name="T16" fmla="*/ 24 w 97"/>
                <a:gd name="T17" fmla="*/ 12 h 197"/>
                <a:gd name="T18" fmla="*/ 2 w 97"/>
                <a:gd name="T19" fmla="*/ 86 h 197"/>
                <a:gd name="T20" fmla="*/ 22 w 97"/>
                <a:gd name="T21" fmla="*/ 63 h 197"/>
                <a:gd name="T22" fmla="*/ 28 w 97"/>
                <a:gd name="T23" fmla="*/ 57 h 197"/>
                <a:gd name="T24" fmla="*/ 37 w 97"/>
                <a:gd name="T25" fmla="*/ 0 h 197"/>
                <a:gd name="T26" fmla="*/ 26 w 97"/>
                <a:gd name="T27" fmla="*/ 10 h 197"/>
                <a:gd name="T28" fmla="*/ 22 w 97"/>
                <a:gd name="T29" fmla="*/ 63 h 197"/>
                <a:gd name="T30" fmla="*/ 97 w 97"/>
                <a:gd name="T31" fmla="*/ 197 h 197"/>
                <a:gd name="T32" fmla="*/ 37 w 97"/>
                <a:gd name="T33" fmla="*/ 111 h 197"/>
                <a:gd name="T34" fmla="*/ 29 w 97"/>
                <a:gd name="T35" fmla="*/ 76 h 197"/>
                <a:gd name="T36" fmla="*/ 23 w 97"/>
                <a:gd name="T37" fmla="*/ 80 h 197"/>
                <a:gd name="T38" fmla="*/ 26 w 97"/>
                <a:gd name="T39" fmla="*/ 100 h 197"/>
                <a:gd name="T40" fmla="*/ 62 w 97"/>
                <a:gd name="T41" fmla="*/ 179 h 197"/>
                <a:gd name="T42" fmla="*/ 97 w 97"/>
                <a:gd name="T43" fmla="*/ 19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7" h="197">
                  <a:moveTo>
                    <a:pt x="19" y="83"/>
                  </a:moveTo>
                  <a:cubicBezTo>
                    <a:pt x="12" y="88"/>
                    <a:pt x="7" y="93"/>
                    <a:pt x="4" y="96"/>
                  </a:cubicBezTo>
                  <a:cubicBezTo>
                    <a:pt x="4" y="97"/>
                    <a:pt x="4" y="99"/>
                    <a:pt x="5" y="101"/>
                  </a:cubicBezTo>
                  <a:cubicBezTo>
                    <a:pt x="12" y="132"/>
                    <a:pt x="31" y="158"/>
                    <a:pt x="57" y="175"/>
                  </a:cubicBezTo>
                  <a:cubicBezTo>
                    <a:pt x="45" y="160"/>
                    <a:pt x="28" y="134"/>
                    <a:pt x="21" y="101"/>
                  </a:cubicBezTo>
                  <a:cubicBezTo>
                    <a:pt x="20" y="95"/>
                    <a:pt x="19" y="89"/>
                    <a:pt x="19" y="83"/>
                  </a:cubicBezTo>
                  <a:close/>
                  <a:moveTo>
                    <a:pt x="2" y="86"/>
                  </a:moveTo>
                  <a:cubicBezTo>
                    <a:pt x="6" y="79"/>
                    <a:pt x="12" y="72"/>
                    <a:pt x="18" y="66"/>
                  </a:cubicBezTo>
                  <a:cubicBezTo>
                    <a:pt x="17" y="42"/>
                    <a:pt x="21" y="23"/>
                    <a:pt x="24" y="12"/>
                  </a:cubicBezTo>
                  <a:cubicBezTo>
                    <a:pt x="8" y="32"/>
                    <a:pt x="0" y="58"/>
                    <a:pt x="2" y="86"/>
                  </a:cubicBezTo>
                  <a:close/>
                  <a:moveTo>
                    <a:pt x="22" y="63"/>
                  </a:moveTo>
                  <a:cubicBezTo>
                    <a:pt x="24" y="61"/>
                    <a:pt x="26" y="59"/>
                    <a:pt x="28" y="57"/>
                  </a:cubicBezTo>
                  <a:cubicBezTo>
                    <a:pt x="28" y="23"/>
                    <a:pt x="37" y="0"/>
                    <a:pt x="37" y="0"/>
                  </a:cubicBezTo>
                  <a:cubicBezTo>
                    <a:pt x="33" y="3"/>
                    <a:pt x="29" y="6"/>
                    <a:pt x="26" y="10"/>
                  </a:cubicBezTo>
                  <a:cubicBezTo>
                    <a:pt x="25" y="19"/>
                    <a:pt x="21" y="38"/>
                    <a:pt x="22" y="63"/>
                  </a:cubicBezTo>
                  <a:close/>
                  <a:moveTo>
                    <a:pt x="97" y="197"/>
                  </a:moveTo>
                  <a:cubicBezTo>
                    <a:pt x="97" y="197"/>
                    <a:pt x="56" y="172"/>
                    <a:pt x="37" y="111"/>
                  </a:cubicBezTo>
                  <a:cubicBezTo>
                    <a:pt x="33" y="99"/>
                    <a:pt x="31" y="87"/>
                    <a:pt x="29" y="76"/>
                  </a:cubicBezTo>
                  <a:cubicBezTo>
                    <a:pt x="27" y="77"/>
                    <a:pt x="25" y="79"/>
                    <a:pt x="23" y="80"/>
                  </a:cubicBezTo>
                  <a:cubicBezTo>
                    <a:pt x="23" y="87"/>
                    <a:pt x="24" y="93"/>
                    <a:pt x="26" y="100"/>
                  </a:cubicBezTo>
                  <a:cubicBezTo>
                    <a:pt x="33" y="137"/>
                    <a:pt x="51" y="164"/>
                    <a:pt x="62" y="179"/>
                  </a:cubicBezTo>
                  <a:cubicBezTo>
                    <a:pt x="71" y="184"/>
                    <a:pt x="83" y="192"/>
                    <a:pt x="97" y="197"/>
                  </a:cubicBezTo>
                  <a:close/>
                </a:path>
              </a:pathLst>
            </a:custGeom>
            <a:solidFill>
              <a:srgbClr val="F9F9F9">
                <a:alpha val="48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79" name="组合 78"/>
          <p:cNvGrpSpPr/>
          <p:nvPr/>
        </p:nvGrpSpPr>
        <p:grpSpPr>
          <a:xfrm>
            <a:off x="4080726" y="4890100"/>
            <a:ext cx="329625" cy="326725"/>
            <a:chOff x="3128964" y="2287587"/>
            <a:chExt cx="1233385" cy="1222376"/>
          </a:xfrm>
        </p:grpSpPr>
        <p:sp>
          <p:nvSpPr>
            <p:cNvPr id="80" name="Oval 6"/>
            <p:cNvSpPr>
              <a:spLocks noChangeArrowheads="1"/>
            </p:cNvSpPr>
            <p:nvPr/>
          </p:nvSpPr>
          <p:spPr bwMode="auto">
            <a:xfrm>
              <a:off x="3128964" y="2287587"/>
              <a:ext cx="1220787" cy="1222375"/>
            </a:xfrm>
            <a:prstGeom prst="ellipse">
              <a:avLst/>
            </a:prstGeom>
            <a:gradFill flip="none" rotWithShape="1">
              <a:gsLst>
                <a:gs pos="100000">
                  <a:schemeClr val="tx2"/>
                </a:gs>
                <a:gs pos="11000">
                  <a:schemeClr val="bg2"/>
                </a:gs>
                <a:gs pos="0">
                  <a:schemeClr val="tx2"/>
                </a:gs>
              </a:gsLst>
              <a:path path="circle">
                <a:fillToRect t="100000" r="100000"/>
              </a:path>
              <a:tileRect l="-100000" b="-100000"/>
            </a:gradFill>
            <a:ln>
              <a:noFill/>
            </a:ln>
          </p:spPr>
          <p:txBody>
            <a:bodyPr vert="horz" wrap="square" lIns="91440" tIns="45720" rIns="91440" bIns="45720" numCol="1" anchor="t" anchorCtr="0" compatLnSpc="1"/>
            <a:lstStyle/>
            <a:p>
              <a:endParaRPr lang="zh-CN" altLang="en-US"/>
            </a:p>
          </p:txBody>
        </p:sp>
        <p:sp>
          <p:nvSpPr>
            <p:cNvPr id="81" name="Freeform 11"/>
            <p:cNvSpPr/>
            <p:nvPr/>
          </p:nvSpPr>
          <p:spPr bwMode="auto">
            <a:xfrm>
              <a:off x="3154362" y="2339975"/>
              <a:ext cx="1169987" cy="1169988"/>
            </a:xfrm>
            <a:custGeom>
              <a:avLst/>
              <a:gdLst>
                <a:gd name="T0" fmla="*/ 312 w 312"/>
                <a:gd name="T1" fmla="*/ 157 h 312"/>
                <a:gd name="T2" fmla="*/ 155 w 312"/>
                <a:gd name="T3" fmla="*/ 311 h 312"/>
                <a:gd name="T4" fmla="*/ 1 w 312"/>
                <a:gd name="T5" fmla="*/ 155 h 312"/>
                <a:gd name="T6" fmla="*/ 157 w 312"/>
                <a:gd name="T7" fmla="*/ 0 h 312"/>
                <a:gd name="T8" fmla="*/ 312 w 312"/>
                <a:gd name="T9" fmla="*/ 157 h 312"/>
              </a:gdLst>
              <a:ahLst/>
              <a:cxnLst>
                <a:cxn ang="0">
                  <a:pos x="T0" y="T1"/>
                </a:cxn>
                <a:cxn ang="0">
                  <a:pos x="T2" y="T3"/>
                </a:cxn>
                <a:cxn ang="0">
                  <a:pos x="T4" y="T5"/>
                </a:cxn>
                <a:cxn ang="0">
                  <a:pos x="T6" y="T7"/>
                </a:cxn>
                <a:cxn ang="0">
                  <a:pos x="T8" y="T9"/>
                </a:cxn>
              </a:cxnLst>
              <a:rect l="0" t="0" r="r" b="b"/>
              <a:pathLst>
                <a:path w="312" h="312">
                  <a:moveTo>
                    <a:pt x="312" y="157"/>
                  </a:moveTo>
                  <a:cubicBezTo>
                    <a:pt x="311" y="242"/>
                    <a:pt x="241" y="312"/>
                    <a:pt x="155" y="311"/>
                  </a:cubicBezTo>
                  <a:cubicBezTo>
                    <a:pt x="69" y="311"/>
                    <a:pt x="0" y="241"/>
                    <a:pt x="1" y="155"/>
                  </a:cubicBezTo>
                  <a:cubicBezTo>
                    <a:pt x="1" y="69"/>
                    <a:pt x="71" y="0"/>
                    <a:pt x="157" y="0"/>
                  </a:cubicBezTo>
                  <a:cubicBezTo>
                    <a:pt x="243" y="1"/>
                    <a:pt x="312" y="71"/>
                    <a:pt x="312" y="157"/>
                  </a:cubicBezTo>
                  <a:close/>
                </a:path>
              </a:pathLst>
            </a:custGeom>
            <a:gradFill flip="none" rotWithShape="1">
              <a:gsLst>
                <a:gs pos="100000">
                  <a:schemeClr val="tx2"/>
                </a:gs>
                <a:gs pos="87000">
                  <a:schemeClr val="bg2"/>
                </a:gs>
              </a:gsLst>
              <a:lin ang="0" scaled="0"/>
              <a:tileRect/>
            </a:gradFill>
            <a:ln>
              <a:noFill/>
            </a:ln>
          </p:spPr>
          <p:txBody>
            <a:bodyPr vert="horz" wrap="square" lIns="91440" tIns="45720" rIns="91440" bIns="45720" numCol="1" anchor="t" anchorCtr="0" compatLnSpc="1"/>
            <a:lstStyle/>
            <a:p>
              <a:endParaRPr lang="zh-CN" altLang="en-US"/>
            </a:p>
          </p:txBody>
        </p:sp>
        <p:sp>
          <p:nvSpPr>
            <p:cNvPr id="82" name="Oval 16"/>
            <p:cNvSpPr>
              <a:spLocks noChangeArrowheads="1"/>
            </p:cNvSpPr>
            <p:nvPr/>
          </p:nvSpPr>
          <p:spPr bwMode="auto">
            <a:xfrm>
              <a:off x="3180555" y="2366168"/>
              <a:ext cx="1117600" cy="1117600"/>
            </a:xfrm>
            <a:prstGeom prst="ellipse">
              <a:avLst/>
            </a:prstGeom>
            <a:gradFill flip="none" rotWithShape="1">
              <a:gsLst>
                <a:gs pos="50000">
                  <a:schemeClr val="bg2">
                    <a:lumMod val="97000"/>
                    <a:lumOff val="3000"/>
                  </a:schemeClr>
                </a:gs>
                <a:gs pos="100000">
                  <a:schemeClr val="tx2">
                    <a:lumMod val="86000"/>
                    <a:lumOff val="14000"/>
                  </a:schemeClr>
                </a:gs>
              </a:gsLst>
              <a:path path="shape">
                <a:fillToRect l="50000" t="50000" r="50000" b="50000"/>
              </a:path>
              <a:tileRect/>
            </a:gradFill>
            <a:ln>
              <a:noFill/>
            </a:ln>
          </p:spPr>
          <p:txBody>
            <a:bodyPr vert="horz" wrap="square" lIns="91440" tIns="45720" rIns="91440" bIns="45720" numCol="1" anchor="t" anchorCtr="0" compatLnSpc="1"/>
            <a:lstStyle/>
            <a:p>
              <a:endParaRPr lang="zh-CN" altLang="en-US"/>
            </a:p>
          </p:txBody>
        </p:sp>
        <p:sp>
          <p:nvSpPr>
            <p:cNvPr id="83" name="Freeform 22"/>
            <p:cNvSpPr/>
            <p:nvPr/>
          </p:nvSpPr>
          <p:spPr bwMode="auto">
            <a:xfrm>
              <a:off x="3175793" y="2366963"/>
              <a:ext cx="1122362" cy="896938"/>
            </a:xfrm>
            <a:custGeom>
              <a:avLst/>
              <a:gdLst>
                <a:gd name="T0" fmla="*/ 150 w 299"/>
                <a:gd name="T1" fmla="*/ 0 h 239"/>
                <a:gd name="T2" fmla="*/ 0 w 299"/>
                <a:gd name="T3" fmla="*/ 149 h 239"/>
                <a:gd name="T4" fmla="*/ 1 w 299"/>
                <a:gd name="T5" fmla="*/ 166 h 239"/>
                <a:gd name="T6" fmla="*/ 298 w 299"/>
                <a:gd name="T7" fmla="*/ 167 h 239"/>
                <a:gd name="T8" fmla="*/ 299 w 299"/>
                <a:gd name="T9" fmla="*/ 149 h 239"/>
                <a:gd name="T10" fmla="*/ 150 w 299"/>
                <a:gd name="T11" fmla="*/ 0 h 239"/>
              </a:gdLst>
              <a:ahLst/>
              <a:cxnLst>
                <a:cxn ang="0">
                  <a:pos x="T0" y="T1"/>
                </a:cxn>
                <a:cxn ang="0">
                  <a:pos x="T2" y="T3"/>
                </a:cxn>
                <a:cxn ang="0">
                  <a:pos x="T4" y="T5"/>
                </a:cxn>
                <a:cxn ang="0">
                  <a:pos x="T6" y="T7"/>
                </a:cxn>
                <a:cxn ang="0">
                  <a:pos x="T8" y="T9"/>
                </a:cxn>
                <a:cxn ang="0">
                  <a:pos x="T10" y="T11"/>
                </a:cxn>
              </a:cxnLst>
              <a:rect l="0" t="0" r="r" b="b"/>
              <a:pathLst>
                <a:path w="299" h="239">
                  <a:moveTo>
                    <a:pt x="150" y="0"/>
                  </a:moveTo>
                  <a:cubicBezTo>
                    <a:pt x="67" y="0"/>
                    <a:pt x="0" y="67"/>
                    <a:pt x="0" y="149"/>
                  </a:cubicBezTo>
                  <a:cubicBezTo>
                    <a:pt x="0" y="155"/>
                    <a:pt x="1" y="161"/>
                    <a:pt x="1" y="166"/>
                  </a:cubicBezTo>
                  <a:cubicBezTo>
                    <a:pt x="69" y="217"/>
                    <a:pt x="195" y="239"/>
                    <a:pt x="298" y="167"/>
                  </a:cubicBezTo>
                  <a:cubicBezTo>
                    <a:pt x="298" y="161"/>
                    <a:pt x="299" y="155"/>
                    <a:pt x="299" y="149"/>
                  </a:cubicBezTo>
                  <a:cubicBezTo>
                    <a:pt x="299" y="67"/>
                    <a:pt x="232" y="0"/>
                    <a:pt x="150" y="0"/>
                  </a:cubicBezTo>
                  <a:close/>
                </a:path>
              </a:pathLst>
            </a:custGeom>
            <a:gradFill flip="none" rotWithShape="1">
              <a:gsLst>
                <a:gs pos="0">
                  <a:schemeClr val="tx2"/>
                </a:gs>
                <a:gs pos="100000">
                  <a:schemeClr val="bg2"/>
                </a:gs>
              </a:gsLst>
              <a:lin ang="17400000" scaled="0"/>
              <a:tileRect/>
            </a:gradFill>
            <a:ln>
              <a:noFill/>
            </a:ln>
          </p:spPr>
          <p:txBody>
            <a:bodyPr vert="horz" wrap="square" lIns="91440" tIns="45720" rIns="91440" bIns="45720" numCol="1" anchor="t" anchorCtr="0" compatLnSpc="1"/>
            <a:lstStyle/>
            <a:p>
              <a:endParaRPr lang="zh-CN" altLang="en-US"/>
            </a:p>
          </p:txBody>
        </p:sp>
        <p:sp>
          <p:nvSpPr>
            <p:cNvPr id="84" name="Freeform 28"/>
            <p:cNvSpPr/>
            <p:nvPr/>
          </p:nvSpPr>
          <p:spPr bwMode="auto">
            <a:xfrm>
              <a:off x="3192361" y="2366962"/>
              <a:ext cx="1169988" cy="736600"/>
            </a:xfrm>
            <a:custGeom>
              <a:avLst/>
              <a:gdLst>
                <a:gd name="T0" fmla="*/ 135 w 312"/>
                <a:gd name="T1" fmla="*/ 0 h 196"/>
                <a:gd name="T2" fmla="*/ 0 w 312"/>
                <a:gd name="T3" fmla="*/ 135 h 196"/>
                <a:gd name="T4" fmla="*/ 1 w 312"/>
                <a:gd name="T5" fmla="*/ 150 h 196"/>
                <a:gd name="T6" fmla="*/ 46 w 312"/>
                <a:gd name="T7" fmla="*/ 176 h 196"/>
                <a:gd name="T8" fmla="*/ 104 w 312"/>
                <a:gd name="T9" fmla="*/ 190 h 196"/>
                <a:gd name="T10" fmla="*/ 233 w 312"/>
                <a:gd name="T11" fmla="*/ 173 h 196"/>
                <a:gd name="T12" fmla="*/ 195 w 312"/>
                <a:gd name="T13" fmla="*/ 14 h 196"/>
                <a:gd name="T14" fmla="*/ 135 w 312"/>
                <a:gd name="T15" fmla="*/ 0 h 1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2" h="196">
                  <a:moveTo>
                    <a:pt x="135" y="0"/>
                  </a:moveTo>
                  <a:cubicBezTo>
                    <a:pt x="61" y="0"/>
                    <a:pt x="0" y="60"/>
                    <a:pt x="0" y="135"/>
                  </a:cubicBezTo>
                  <a:cubicBezTo>
                    <a:pt x="0" y="140"/>
                    <a:pt x="0" y="145"/>
                    <a:pt x="1" y="150"/>
                  </a:cubicBezTo>
                  <a:cubicBezTo>
                    <a:pt x="2" y="158"/>
                    <a:pt x="40" y="173"/>
                    <a:pt x="46" y="176"/>
                  </a:cubicBezTo>
                  <a:cubicBezTo>
                    <a:pt x="65" y="183"/>
                    <a:pt x="84" y="188"/>
                    <a:pt x="104" y="190"/>
                  </a:cubicBezTo>
                  <a:cubicBezTo>
                    <a:pt x="148" y="196"/>
                    <a:pt x="192" y="189"/>
                    <a:pt x="233" y="173"/>
                  </a:cubicBezTo>
                  <a:cubicBezTo>
                    <a:pt x="312" y="141"/>
                    <a:pt x="254" y="38"/>
                    <a:pt x="195" y="14"/>
                  </a:cubicBezTo>
                  <a:cubicBezTo>
                    <a:pt x="177" y="6"/>
                    <a:pt x="155" y="0"/>
                    <a:pt x="135" y="0"/>
                  </a:cubicBezTo>
                  <a:close/>
                </a:path>
              </a:pathLst>
            </a:custGeom>
            <a:gradFill flip="none" rotWithShape="1">
              <a:gsLst>
                <a:gs pos="0">
                  <a:schemeClr val="tx2"/>
                </a:gs>
                <a:gs pos="100000">
                  <a:schemeClr val="bg2"/>
                </a:gs>
                <a:gs pos="52000">
                  <a:schemeClr val="bg2"/>
                </a:gs>
              </a:gsLst>
              <a:path path="circle">
                <a:fillToRect t="100000" r="100000"/>
              </a:path>
              <a:tileRect l="-100000" b="-100000"/>
            </a:gradFill>
            <a:ln>
              <a:noFill/>
            </a:ln>
          </p:spPr>
          <p:txBody>
            <a:bodyPr vert="horz" wrap="square" lIns="91440" tIns="45720" rIns="91440" bIns="45720" numCol="1" anchor="t" anchorCtr="0" compatLnSpc="1"/>
            <a:lstStyle/>
            <a:p>
              <a:endParaRPr lang="zh-CN" altLang="en-US"/>
            </a:p>
          </p:txBody>
        </p:sp>
        <p:sp>
          <p:nvSpPr>
            <p:cNvPr id="85" name="Freeform 33"/>
            <p:cNvSpPr/>
            <p:nvPr/>
          </p:nvSpPr>
          <p:spPr bwMode="auto">
            <a:xfrm>
              <a:off x="3261517" y="2324894"/>
              <a:ext cx="955675" cy="665162"/>
            </a:xfrm>
            <a:custGeom>
              <a:avLst/>
              <a:gdLst>
                <a:gd name="T0" fmla="*/ 0 w 255"/>
                <a:gd name="T1" fmla="*/ 124 h 177"/>
                <a:gd name="T2" fmla="*/ 11 w 255"/>
                <a:gd name="T3" fmla="*/ 96 h 177"/>
                <a:gd name="T4" fmla="*/ 27 w 255"/>
                <a:gd name="T5" fmla="*/ 70 h 177"/>
                <a:gd name="T6" fmla="*/ 196 w 255"/>
                <a:gd name="T7" fmla="*/ 39 h 177"/>
                <a:gd name="T8" fmla="*/ 251 w 255"/>
                <a:gd name="T9" fmla="*/ 136 h 177"/>
                <a:gd name="T10" fmla="*/ 203 w 255"/>
                <a:gd name="T11" fmla="*/ 172 h 177"/>
                <a:gd name="T12" fmla="*/ 134 w 255"/>
                <a:gd name="T13" fmla="*/ 115 h 177"/>
                <a:gd name="T14" fmla="*/ 44 w 255"/>
                <a:gd name="T15" fmla="*/ 92 h 177"/>
                <a:gd name="T16" fmla="*/ 0 w 255"/>
                <a:gd name="T17" fmla="*/ 124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5" h="177">
                  <a:moveTo>
                    <a:pt x="0" y="124"/>
                  </a:moveTo>
                  <a:cubicBezTo>
                    <a:pt x="7" y="117"/>
                    <a:pt x="8" y="105"/>
                    <a:pt x="11" y="96"/>
                  </a:cubicBezTo>
                  <a:cubicBezTo>
                    <a:pt x="15" y="87"/>
                    <a:pt x="21" y="79"/>
                    <a:pt x="27" y="70"/>
                  </a:cubicBezTo>
                  <a:cubicBezTo>
                    <a:pt x="65" y="17"/>
                    <a:pt x="139" y="0"/>
                    <a:pt x="196" y="39"/>
                  </a:cubicBezTo>
                  <a:cubicBezTo>
                    <a:pt x="226" y="59"/>
                    <a:pt x="255" y="92"/>
                    <a:pt x="251" y="136"/>
                  </a:cubicBezTo>
                  <a:cubicBezTo>
                    <a:pt x="249" y="161"/>
                    <a:pt x="228" y="177"/>
                    <a:pt x="203" y="172"/>
                  </a:cubicBezTo>
                  <a:cubicBezTo>
                    <a:pt x="172" y="165"/>
                    <a:pt x="154" y="137"/>
                    <a:pt x="134" y="115"/>
                  </a:cubicBezTo>
                  <a:cubicBezTo>
                    <a:pt x="111" y="91"/>
                    <a:pt x="75" y="81"/>
                    <a:pt x="44" y="92"/>
                  </a:cubicBezTo>
                  <a:cubicBezTo>
                    <a:pt x="24" y="100"/>
                    <a:pt x="15" y="106"/>
                    <a:pt x="0" y="124"/>
                  </a:cubicBezTo>
                  <a:close/>
                </a:path>
              </a:pathLst>
            </a:custGeom>
            <a:gradFill>
              <a:gsLst>
                <a:gs pos="61000">
                  <a:schemeClr val="bg1">
                    <a:alpha val="73000"/>
                  </a:schemeClr>
                </a:gs>
                <a:gs pos="0">
                  <a:schemeClr val="bg2">
                    <a:lumMod val="97000"/>
                    <a:lumOff val="3000"/>
                  </a:schemeClr>
                </a:gs>
              </a:gsLst>
              <a:path path="circle">
                <a:fillToRect t="100000" r="100000"/>
              </a:path>
            </a:gradFill>
            <a:ln>
              <a:noFill/>
            </a:ln>
          </p:spPr>
          <p:txBody>
            <a:bodyPr vert="horz" wrap="square" lIns="91440" tIns="45720" rIns="91440" bIns="45720" numCol="1" anchor="t" anchorCtr="0" compatLnSpc="1"/>
            <a:lstStyle/>
            <a:p>
              <a:endParaRPr lang="zh-CN" altLang="en-US"/>
            </a:p>
          </p:txBody>
        </p:sp>
        <p:sp>
          <p:nvSpPr>
            <p:cNvPr id="86" name="Freeform 38"/>
            <p:cNvSpPr>
              <a:spLocks noEditPoints="1"/>
            </p:cNvSpPr>
            <p:nvPr/>
          </p:nvSpPr>
          <p:spPr bwMode="auto">
            <a:xfrm>
              <a:off x="3192362" y="2657475"/>
              <a:ext cx="363538" cy="739775"/>
            </a:xfrm>
            <a:custGeom>
              <a:avLst/>
              <a:gdLst>
                <a:gd name="T0" fmla="*/ 19 w 97"/>
                <a:gd name="T1" fmla="*/ 83 h 197"/>
                <a:gd name="T2" fmla="*/ 4 w 97"/>
                <a:gd name="T3" fmla="*/ 96 h 197"/>
                <a:gd name="T4" fmla="*/ 5 w 97"/>
                <a:gd name="T5" fmla="*/ 101 h 197"/>
                <a:gd name="T6" fmla="*/ 57 w 97"/>
                <a:gd name="T7" fmla="*/ 175 h 197"/>
                <a:gd name="T8" fmla="*/ 21 w 97"/>
                <a:gd name="T9" fmla="*/ 101 h 197"/>
                <a:gd name="T10" fmla="*/ 19 w 97"/>
                <a:gd name="T11" fmla="*/ 83 h 197"/>
                <a:gd name="T12" fmla="*/ 2 w 97"/>
                <a:gd name="T13" fmla="*/ 86 h 197"/>
                <a:gd name="T14" fmla="*/ 18 w 97"/>
                <a:gd name="T15" fmla="*/ 66 h 197"/>
                <a:gd name="T16" fmla="*/ 24 w 97"/>
                <a:gd name="T17" fmla="*/ 12 h 197"/>
                <a:gd name="T18" fmla="*/ 2 w 97"/>
                <a:gd name="T19" fmla="*/ 86 h 197"/>
                <a:gd name="T20" fmla="*/ 22 w 97"/>
                <a:gd name="T21" fmla="*/ 63 h 197"/>
                <a:gd name="T22" fmla="*/ 28 w 97"/>
                <a:gd name="T23" fmla="*/ 57 h 197"/>
                <a:gd name="T24" fmla="*/ 37 w 97"/>
                <a:gd name="T25" fmla="*/ 0 h 197"/>
                <a:gd name="T26" fmla="*/ 26 w 97"/>
                <a:gd name="T27" fmla="*/ 10 h 197"/>
                <a:gd name="T28" fmla="*/ 22 w 97"/>
                <a:gd name="T29" fmla="*/ 63 h 197"/>
                <a:gd name="T30" fmla="*/ 97 w 97"/>
                <a:gd name="T31" fmla="*/ 197 h 197"/>
                <a:gd name="T32" fmla="*/ 37 w 97"/>
                <a:gd name="T33" fmla="*/ 111 h 197"/>
                <a:gd name="T34" fmla="*/ 29 w 97"/>
                <a:gd name="T35" fmla="*/ 76 h 197"/>
                <a:gd name="T36" fmla="*/ 23 w 97"/>
                <a:gd name="T37" fmla="*/ 80 h 197"/>
                <a:gd name="T38" fmla="*/ 26 w 97"/>
                <a:gd name="T39" fmla="*/ 100 h 197"/>
                <a:gd name="T40" fmla="*/ 62 w 97"/>
                <a:gd name="T41" fmla="*/ 179 h 197"/>
                <a:gd name="T42" fmla="*/ 97 w 97"/>
                <a:gd name="T43" fmla="*/ 19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7" h="197">
                  <a:moveTo>
                    <a:pt x="19" y="83"/>
                  </a:moveTo>
                  <a:cubicBezTo>
                    <a:pt x="12" y="88"/>
                    <a:pt x="7" y="93"/>
                    <a:pt x="4" y="96"/>
                  </a:cubicBezTo>
                  <a:cubicBezTo>
                    <a:pt x="4" y="97"/>
                    <a:pt x="4" y="99"/>
                    <a:pt x="5" y="101"/>
                  </a:cubicBezTo>
                  <a:cubicBezTo>
                    <a:pt x="12" y="132"/>
                    <a:pt x="31" y="158"/>
                    <a:pt x="57" y="175"/>
                  </a:cubicBezTo>
                  <a:cubicBezTo>
                    <a:pt x="45" y="160"/>
                    <a:pt x="28" y="134"/>
                    <a:pt x="21" y="101"/>
                  </a:cubicBezTo>
                  <a:cubicBezTo>
                    <a:pt x="20" y="95"/>
                    <a:pt x="19" y="89"/>
                    <a:pt x="19" y="83"/>
                  </a:cubicBezTo>
                  <a:close/>
                  <a:moveTo>
                    <a:pt x="2" y="86"/>
                  </a:moveTo>
                  <a:cubicBezTo>
                    <a:pt x="6" y="79"/>
                    <a:pt x="12" y="72"/>
                    <a:pt x="18" y="66"/>
                  </a:cubicBezTo>
                  <a:cubicBezTo>
                    <a:pt x="17" y="42"/>
                    <a:pt x="21" y="23"/>
                    <a:pt x="24" y="12"/>
                  </a:cubicBezTo>
                  <a:cubicBezTo>
                    <a:pt x="8" y="32"/>
                    <a:pt x="0" y="58"/>
                    <a:pt x="2" y="86"/>
                  </a:cubicBezTo>
                  <a:close/>
                  <a:moveTo>
                    <a:pt x="22" y="63"/>
                  </a:moveTo>
                  <a:cubicBezTo>
                    <a:pt x="24" y="61"/>
                    <a:pt x="26" y="59"/>
                    <a:pt x="28" y="57"/>
                  </a:cubicBezTo>
                  <a:cubicBezTo>
                    <a:pt x="28" y="23"/>
                    <a:pt x="37" y="0"/>
                    <a:pt x="37" y="0"/>
                  </a:cubicBezTo>
                  <a:cubicBezTo>
                    <a:pt x="33" y="3"/>
                    <a:pt x="29" y="6"/>
                    <a:pt x="26" y="10"/>
                  </a:cubicBezTo>
                  <a:cubicBezTo>
                    <a:pt x="25" y="19"/>
                    <a:pt x="21" y="38"/>
                    <a:pt x="22" y="63"/>
                  </a:cubicBezTo>
                  <a:close/>
                  <a:moveTo>
                    <a:pt x="97" y="197"/>
                  </a:moveTo>
                  <a:cubicBezTo>
                    <a:pt x="97" y="197"/>
                    <a:pt x="56" y="172"/>
                    <a:pt x="37" y="111"/>
                  </a:cubicBezTo>
                  <a:cubicBezTo>
                    <a:pt x="33" y="99"/>
                    <a:pt x="31" y="87"/>
                    <a:pt x="29" y="76"/>
                  </a:cubicBezTo>
                  <a:cubicBezTo>
                    <a:pt x="27" y="77"/>
                    <a:pt x="25" y="79"/>
                    <a:pt x="23" y="80"/>
                  </a:cubicBezTo>
                  <a:cubicBezTo>
                    <a:pt x="23" y="87"/>
                    <a:pt x="24" y="93"/>
                    <a:pt x="26" y="100"/>
                  </a:cubicBezTo>
                  <a:cubicBezTo>
                    <a:pt x="33" y="137"/>
                    <a:pt x="51" y="164"/>
                    <a:pt x="62" y="179"/>
                  </a:cubicBezTo>
                  <a:cubicBezTo>
                    <a:pt x="71" y="184"/>
                    <a:pt x="83" y="192"/>
                    <a:pt x="97" y="197"/>
                  </a:cubicBezTo>
                  <a:close/>
                </a:path>
              </a:pathLst>
            </a:custGeom>
            <a:solidFill>
              <a:srgbClr val="F9F9F9">
                <a:alpha val="48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87" name="组合 86"/>
          <p:cNvGrpSpPr/>
          <p:nvPr/>
        </p:nvGrpSpPr>
        <p:grpSpPr>
          <a:xfrm>
            <a:off x="2033408" y="4877813"/>
            <a:ext cx="329625" cy="326725"/>
            <a:chOff x="3128964" y="2287587"/>
            <a:chExt cx="1233385" cy="1222376"/>
          </a:xfrm>
        </p:grpSpPr>
        <p:sp>
          <p:nvSpPr>
            <p:cNvPr id="88" name="Oval 6"/>
            <p:cNvSpPr>
              <a:spLocks noChangeArrowheads="1"/>
            </p:cNvSpPr>
            <p:nvPr/>
          </p:nvSpPr>
          <p:spPr bwMode="auto">
            <a:xfrm>
              <a:off x="3128964" y="2287587"/>
              <a:ext cx="1220787" cy="1222375"/>
            </a:xfrm>
            <a:prstGeom prst="ellipse">
              <a:avLst/>
            </a:prstGeom>
            <a:gradFill flip="none" rotWithShape="1">
              <a:gsLst>
                <a:gs pos="100000">
                  <a:schemeClr val="tx2"/>
                </a:gs>
                <a:gs pos="11000">
                  <a:schemeClr val="bg2"/>
                </a:gs>
                <a:gs pos="0">
                  <a:schemeClr val="tx2"/>
                </a:gs>
              </a:gsLst>
              <a:path path="circle">
                <a:fillToRect t="100000" r="100000"/>
              </a:path>
              <a:tileRect l="-100000" b="-100000"/>
            </a:gradFill>
            <a:ln>
              <a:noFill/>
            </a:ln>
          </p:spPr>
          <p:txBody>
            <a:bodyPr vert="horz" wrap="square" lIns="91440" tIns="45720" rIns="91440" bIns="45720" numCol="1" anchor="t" anchorCtr="0" compatLnSpc="1"/>
            <a:lstStyle/>
            <a:p>
              <a:endParaRPr lang="zh-CN" altLang="en-US"/>
            </a:p>
          </p:txBody>
        </p:sp>
        <p:sp>
          <p:nvSpPr>
            <p:cNvPr id="89" name="Freeform 11"/>
            <p:cNvSpPr/>
            <p:nvPr/>
          </p:nvSpPr>
          <p:spPr bwMode="auto">
            <a:xfrm>
              <a:off x="3154362" y="2339975"/>
              <a:ext cx="1169987" cy="1169988"/>
            </a:xfrm>
            <a:custGeom>
              <a:avLst/>
              <a:gdLst>
                <a:gd name="T0" fmla="*/ 312 w 312"/>
                <a:gd name="T1" fmla="*/ 157 h 312"/>
                <a:gd name="T2" fmla="*/ 155 w 312"/>
                <a:gd name="T3" fmla="*/ 311 h 312"/>
                <a:gd name="T4" fmla="*/ 1 w 312"/>
                <a:gd name="T5" fmla="*/ 155 h 312"/>
                <a:gd name="T6" fmla="*/ 157 w 312"/>
                <a:gd name="T7" fmla="*/ 0 h 312"/>
                <a:gd name="T8" fmla="*/ 312 w 312"/>
                <a:gd name="T9" fmla="*/ 157 h 312"/>
              </a:gdLst>
              <a:ahLst/>
              <a:cxnLst>
                <a:cxn ang="0">
                  <a:pos x="T0" y="T1"/>
                </a:cxn>
                <a:cxn ang="0">
                  <a:pos x="T2" y="T3"/>
                </a:cxn>
                <a:cxn ang="0">
                  <a:pos x="T4" y="T5"/>
                </a:cxn>
                <a:cxn ang="0">
                  <a:pos x="T6" y="T7"/>
                </a:cxn>
                <a:cxn ang="0">
                  <a:pos x="T8" y="T9"/>
                </a:cxn>
              </a:cxnLst>
              <a:rect l="0" t="0" r="r" b="b"/>
              <a:pathLst>
                <a:path w="312" h="312">
                  <a:moveTo>
                    <a:pt x="312" y="157"/>
                  </a:moveTo>
                  <a:cubicBezTo>
                    <a:pt x="311" y="242"/>
                    <a:pt x="241" y="312"/>
                    <a:pt x="155" y="311"/>
                  </a:cubicBezTo>
                  <a:cubicBezTo>
                    <a:pt x="69" y="311"/>
                    <a:pt x="0" y="241"/>
                    <a:pt x="1" y="155"/>
                  </a:cubicBezTo>
                  <a:cubicBezTo>
                    <a:pt x="1" y="69"/>
                    <a:pt x="71" y="0"/>
                    <a:pt x="157" y="0"/>
                  </a:cubicBezTo>
                  <a:cubicBezTo>
                    <a:pt x="243" y="1"/>
                    <a:pt x="312" y="71"/>
                    <a:pt x="312" y="157"/>
                  </a:cubicBezTo>
                  <a:close/>
                </a:path>
              </a:pathLst>
            </a:custGeom>
            <a:gradFill flip="none" rotWithShape="1">
              <a:gsLst>
                <a:gs pos="100000">
                  <a:schemeClr val="tx2"/>
                </a:gs>
                <a:gs pos="87000">
                  <a:schemeClr val="bg2"/>
                </a:gs>
              </a:gsLst>
              <a:lin ang="0" scaled="0"/>
              <a:tileRect/>
            </a:gradFill>
            <a:ln>
              <a:noFill/>
            </a:ln>
          </p:spPr>
          <p:txBody>
            <a:bodyPr vert="horz" wrap="square" lIns="91440" tIns="45720" rIns="91440" bIns="45720" numCol="1" anchor="t" anchorCtr="0" compatLnSpc="1"/>
            <a:lstStyle/>
            <a:p>
              <a:endParaRPr lang="zh-CN" altLang="en-US"/>
            </a:p>
          </p:txBody>
        </p:sp>
        <p:sp>
          <p:nvSpPr>
            <p:cNvPr id="90" name="Oval 16"/>
            <p:cNvSpPr>
              <a:spLocks noChangeArrowheads="1"/>
            </p:cNvSpPr>
            <p:nvPr/>
          </p:nvSpPr>
          <p:spPr bwMode="auto">
            <a:xfrm>
              <a:off x="3180555" y="2366168"/>
              <a:ext cx="1117600" cy="1117600"/>
            </a:xfrm>
            <a:prstGeom prst="ellipse">
              <a:avLst/>
            </a:prstGeom>
            <a:gradFill flip="none" rotWithShape="1">
              <a:gsLst>
                <a:gs pos="50000">
                  <a:schemeClr val="bg2">
                    <a:lumMod val="97000"/>
                    <a:lumOff val="3000"/>
                  </a:schemeClr>
                </a:gs>
                <a:gs pos="100000">
                  <a:schemeClr val="tx2">
                    <a:lumMod val="86000"/>
                    <a:lumOff val="14000"/>
                  </a:schemeClr>
                </a:gs>
              </a:gsLst>
              <a:path path="shape">
                <a:fillToRect l="50000" t="50000" r="50000" b="50000"/>
              </a:path>
              <a:tileRect/>
            </a:gradFill>
            <a:ln>
              <a:noFill/>
            </a:ln>
          </p:spPr>
          <p:txBody>
            <a:bodyPr vert="horz" wrap="square" lIns="91440" tIns="45720" rIns="91440" bIns="45720" numCol="1" anchor="t" anchorCtr="0" compatLnSpc="1"/>
            <a:lstStyle/>
            <a:p>
              <a:endParaRPr lang="zh-CN" altLang="en-US"/>
            </a:p>
          </p:txBody>
        </p:sp>
        <p:sp>
          <p:nvSpPr>
            <p:cNvPr id="91" name="Freeform 22"/>
            <p:cNvSpPr/>
            <p:nvPr/>
          </p:nvSpPr>
          <p:spPr bwMode="auto">
            <a:xfrm>
              <a:off x="3175793" y="2366963"/>
              <a:ext cx="1122362" cy="896938"/>
            </a:xfrm>
            <a:custGeom>
              <a:avLst/>
              <a:gdLst>
                <a:gd name="T0" fmla="*/ 150 w 299"/>
                <a:gd name="T1" fmla="*/ 0 h 239"/>
                <a:gd name="T2" fmla="*/ 0 w 299"/>
                <a:gd name="T3" fmla="*/ 149 h 239"/>
                <a:gd name="T4" fmla="*/ 1 w 299"/>
                <a:gd name="T5" fmla="*/ 166 h 239"/>
                <a:gd name="T6" fmla="*/ 298 w 299"/>
                <a:gd name="T7" fmla="*/ 167 h 239"/>
                <a:gd name="T8" fmla="*/ 299 w 299"/>
                <a:gd name="T9" fmla="*/ 149 h 239"/>
                <a:gd name="T10" fmla="*/ 150 w 299"/>
                <a:gd name="T11" fmla="*/ 0 h 239"/>
              </a:gdLst>
              <a:ahLst/>
              <a:cxnLst>
                <a:cxn ang="0">
                  <a:pos x="T0" y="T1"/>
                </a:cxn>
                <a:cxn ang="0">
                  <a:pos x="T2" y="T3"/>
                </a:cxn>
                <a:cxn ang="0">
                  <a:pos x="T4" y="T5"/>
                </a:cxn>
                <a:cxn ang="0">
                  <a:pos x="T6" y="T7"/>
                </a:cxn>
                <a:cxn ang="0">
                  <a:pos x="T8" y="T9"/>
                </a:cxn>
                <a:cxn ang="0">
                  <a:pos x="T10" y="T11"/>
                </a:cxn>
              </a:cxnLst>
              <a:rect l="0" t="0" r="r" b="b"/>
              <a:pathLst>
                <a:path w="299" h="239">
                  <a:moveTo>
                    <a:pt x="150" y="0"/>
                  </a:moveTo>
                  <a:cubicBezTo>
                    <a:pt x="67" y="0"/>
                    <a:pt x="0" y="67"/>
                    <a:pt x="0" y="149"/>
                  </a:cubicBezTo>
                  <a:cubicBezTo>
                    <a:pt x="0" y="155"/>
                    <a:pt x="1" y="161"/>
                    <a:pt x="1" y="166"/>
                  </a:cubicBezTo>
                  <a:cubicBezTo>
                    <a:pt x="69" y="217"/>
                    <a:pt x="195" y="239"/>
                    <a:pt x="298" y="167"/>
                  </a:cubicBezTo>
                  <a:cubicBezTo>
                    <a:pt x="298" y="161"/>
                    <a:pt x="299" y="155"/>
                    <a:pt x="299" y="149"/>
                  </a:cubicBezTo>
                  <a:cubicBezTo>
                    <a:pt x="299" y="67"/>
                    <a:pt x="232" y="0"/>
                    <a:pt x="150" y="0"/>
                  </a:cubicBezTo>
                  <a:close/>
                </a:path>
              </a:pathLst>
            </a:custGeom>
            <a:gradFill flip="none" rotWithShape="1">
              <a:gsLst>
                <a:gs pos="0">
                  <a:schemeClr val="tx2"/>
                </a:gs>
                <a:gs pos="100000">
                  <a:schemeClr val="bg2"/>
                </a:gs>
              </a:gsLst>
              <a:lin ang="17400000" scaled="0"/>
              <a:tileRect/>
            </a:gradFill>
            <a:ln>
              <a:noFill/>
            </a:ln>
          </p:spPr>
          <p:txBody>
            <a:bodyPr vert="horz" wrap="square" lIns="91440" tIns="45720" rIns="91440" bIns="45720" numCol="1" anchor="t" anchorCtr="0" compatLnSpc="1"/>
            <a:lstStyle/>
            <a:p>
              <a:endParaRPr lang="zh-CN" altLang="en-US"/>
            </a:p>
          </p:txBody>
        </p:sp>
        <p:sp>
          <p:nvSpPr>
            <p:cNvPr id="92" name="Freeform 28"/>
            <p:cNvSpPr/>
            <p:nvPr/>
          </p:nvSpPr>
          <p:spPr bwMode="auto">
            <a:xfrm>
              <a:off x="3192361" y="2366962"/>
              <a:ext cx="1169988" cy="736600"/>
            </a:xfrm>
            <a:custGeom>
              <a:avLst/>
              <a:gdLst>
                <a:gd name="T0" fmla="*/ 135 w 312"/>
                <a:gd name="T1" fmla="*/ 0 h 196"/>
                <a:gd name="T2" fmla="*/ 0 w 312"/>
                <a:gd name="T3" fmla="*/ 135 h 196"/>
                <a:gd name="T4" fmla="*/ 1 w 312"/>
                <a:gd name="T5" fmla="*/ 150 h 196"/>
                <a:gd name="T6" fmla="*/ 46 w 312"/>
                <a:gd name="T7" fmla="*/ 176 h 196"/>
                <a:gd name="T8" fmla="*/ 104 w 312"/>
                <a:gd name="T9" fmla="*/ 190 h 196"/>
                <a:gd name="T10" fmla="*/ 233 w 312"/>
                <a:gd name="T11" fmla="*/ 173 h 196"/>
                <a:gd name="T12" fmla="*/ 195 w 312"/>
                <a:gd name="T13" fmla="*/ 14 h 196"/>
                <a:gd name="T14" fmla="*/ 135 w 312"/>
                <a:gd name="T15" fmla="*/ 0 h 1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2" h="196">
                  <a:moveTo>
                    <a:pt x="135" y="0"/>
                  </a:moveTo>
                  <a:cubicBezTo>
                    <a:pt x="61" y="0"/>
                    <a:pt x="0" y="60"/>
                    <a:pt x="0" y="135"/>
                  </a:cubicBezTo>
                  <a:cubicBezTo>
                    <a:pt x="0" y="140"/>
                    <a:pt x="0" y="145"/>
                    <a:pt x="1" y="150"/>
                  </a:cubicBezTo>
                  <a:cubicBezTo>
                    <a:pt x="2" y="158"/>
                    <a:pt x="40" y="173"/>
                    <a:pt x="46" y="176"/>
                  </a:cubicBezTo>
                  <a:cubicBezTo>
                    <a:pt x="65" y="183"/>
                    <a:pt x="84" y="188"/>
                    <a:pt x="104" y="190"/>
                  </a:cubicBezTo>
                  <a:cubicBezTo>
                    <a:pt x="148" y="196"/>
                    <a:pt x="192" y="189"/>
                    <a:pt x="233" y="173"/>
                  </a:cubicBezTo>
                  <a:cubicBezTo>
                    <a:pt x="312" y="141"/>
                    <a:pt x="254" y="38"/>
                    <a:pt x="195" y="14"/>
                  </a:cubicBezTo>
                  <a:cubicBezTo>
                    <a:pt x="177" y="6"/>
                    <a:pt x="155" y="0"/>
                    <a:pt x="135" y="0"/>
                  </a:cubicBezTo>
                  <a:close/>
                </a:path>
              </a:pathLst>
            </a:custGeom>
            <a:gradFill flip="none" rotWithShape="1">
              <a:gsLst>
                <a:gs pos="0">
                  <a:schemeClr val="tx2"/>
                </a:gs>
                <a:gs pos="100000">
                  <a:schemeClr val="bg2"/>
                </a:gs>
                <a:gs pos="52000">
                  <a:schemeClr val="bg2"/>
                </a:gs>
              </a:gsLst>
              <a:path path="circle">
                <a:fillToRect t="100000" r="100000"/>
              </a:path>
              <a:tileRect l="-100000" b="-100000"/>
            </a:gradFill>
            <a:ln>
              <a:noFill/>
            </a:ln>
          </p:spPr>
          <p:txBody>
            <a:bodyPr vert="horz" wrap="square" lIns="91440" tIns="45720" rIns="91440" bIns="45720" numCol="1" anchor="t" anchorCtr="0" compatLnSpc="1"/>
            <a:lstStyle/>
            <a:p>
              <a:endParaRPr lang="zh-CN" altLang="en-US"/>
            </a:p>
          </p:txBody>
        </p:sp>
        <p:sp>
          <p:nvSpPr>
            <p:cNvPr id="93" name="Freeform 33"/>
            <p:cNvSpPr/>
            <p:nvPr/>
          </p:nvSpPr>
          <p:spPr bwMode="auto">
            <a:xfrm>
              <a:off x="3261517" y="2324894"/>
              <a:ext cx="955675" cy="665162"/>
            </a:xfrm>
            <a:custGeom>
              <a:avLst/>
              <a:gdLst>
                <a:gd name="T0" fmla="*/ 0 w 255"/>
                <a:gd name="T1" fmla="*/ 124 h 177"/>
                <a:gd name="T2" fmla="*/ 11 w 255"/>
                <a:gd name="T3" fmla="*/ 96 h 177"/>
                <a:gd name="T4" fmla="*/ 27 w 255"/>
                <a:gd name="T5" fmla="*/ 70 h 177"/>
                <a:gd name="T6" fmla="*/ 196 w 255"/>
                <a:gd name="T7" fmla="*/ 39 h 177"/>
                <a:gd name="T8" fmla="*/ 251 w 255"/>
                <a:gd name="T9" fmla="*/ 136 h 177"/>
                <a:gd name="T10" fmla="*/ 203 w 255"/>
                <a:gd name="T11" fmla="*/ 172 h 177"/>
                <a:gd name="T12" fmla="*/ 134 w 255"/>
                <a:gd name="T13" fmla="*/ 115 h 177"/>
                <a:gd name="T14" fmla="*/ 44 w 255"/>
                <a:gd name="T15" fmla="*/ 92 h 177"/>
                <a:gd name="T16" fmla="*/ 0 w 255"/>
                <a:gd name="T17" fmla="*/ 124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5" h="177">
                  <a:moveTo>
                    <a:pt x="0" y="124"/>
                  </a:moveTo>
                  <a:cubicBezTo>
                    <a:pt x="7" y="117"/>
                    <a:pt x="8" y="105"/>
                    <a:pt x="11" y="96"/>
                  </a:cubicBezTo>
                  <a:cubicBezTo>
                    <a:pt x="15" y="87"/>
                    <a:pt x="21" y="79"/>
                    <a:pt x="27" y="70"/>
                  </a:cubicBezTo>
                  <a:cubicBezTo>
                    <a:pt x="65" y="17"/>
                    <a:pt x="139" y="0"/>
                    <a:pt x="196" y="39"/>
                  </a:cubicBezTo>
                  <a:cubicBezTo>
                    <a:pt x="226" y="59"/>
                    <a:pt x="255" y="92"/>
                    <a:pt x="251" y="136"/>
                  </a:cubicBezTo>
                  <a:cubicBezTo>
                    <a:pt x="249" y="161"/>
                    <a:pt x="228" y="177"/>
                    <a:pt x="203" y="172"/>
                  </a:cubicBezTo>
                  <a:cubicBezTo>
                    <a:pt x="172" y="165"/>
                    <a:pt x="154" y="137"/>
                    <a:pt x="134" y="115"/>
                  </a:cubicBezTo>
                  <a:cubicBezTo>
                    <a:pt x="111" y="91"/>
                    <a:pt x="75" y="81"/>
                    <a:pt x="44" y="92"/>
                  </a:cubicBezTo>
                  <a:cubicBezTo>
                    <a:pt x="24" y="100"/>
                    <a:pt x="15" y="106"/>
                    <a:pt x="0" y="124"/>
                  </a:cubicBezTo>
                  <a:close/>
                </a:path>
              </a:pathLst>
            </a:custGeom>
            <a:gradFill>
              <a:gsLst>
                <a:gs pos="61000">
                  <a:schemeClr val="bg1">
                    <a:alpha val="73000"/>
                  </a:schemeClr>
                </a:gs>
                <a:gs pos="0">
                  <a:schemeClr val="bg2">
                    <a:lumMod val="97000"/>
                    <a:lumOff val="3000"/>
                  </a:schemeClr>
                </a:gs>
              </a:gsLst>
              <a:path path="circle">
                <a:fillToRect t="100000" r="100000"/>
              </a:path>
            </a:gradFill>
            <a:ln>
              <a:noFill/>
            </a:ln>
          </p:spPr>
          <p:txBody>
            <a:bodyPr vert="horz" wrap="square" lIns="91440" tIns="45720" rIns="91440" bIns="45720" numCol="1" anchor="t" anchorCtr="0" compatLnSpc="1"/>
            <a:lstStyle/>
            <a:p>
              <a:endParaRPr lang="zh-CN" altLang="en-US"/>
            </a:p>
          </p:txBody>
        </p:sp>
        <p:sp>
          <p:nvSpPr>
            <p:cNvPr id="94" name="Freeform 38"/>
            <p:cNvSpPr>
              <a:spLocks noEditPoints="1"/>
            </p:cNvSpPr>
            <p:nvPr/>
          </p:nvSpPr>
          <p:spPr bwMode="auto">
            <a:xfrm>
              <a:off x="3192362" y="2657475"/>
              <a:ext cx="363538" cy="739775"/>
            </a:xfrm>
            <a:custGeom>
              <a:avLst/>
              <a:gdLst>
                <a:gd name="T0" fmla="*/ 19 w 97"/>
                <a:gd name="T1" fmla="*/ 83 h 197"/>
                <a:gd name="T2" fmla="*/ 4 w 97"/>
                <a:gd name="T3" fmla="*/ 96 h 197"/>
                <a:gd name="T4" fmla="*/ 5 w 97"/>
                <a:gd name="T5" fmla="*/ 101 h 197"/>
                <a:gd name="T6" fmla="*/ 57 w 97"/>
                <a:gd name="T7" fmla="*/ 175 h 197"/>
                <a:gd name="T8" fmla="*/ 21 w 97"/>
                <a:gd name="T9" fmla="*/ 101 h 197"/>
                <a:gd name="T10" fmla="*/ 19 w 97"/>
                <a:gd name="T11" fmla="*/ 83 h 197"/>
                <a:gd name="T12" fmla="*/ 2 w 97"/>
                <a:gd name="T13" fmla="*/ 86 h 197"/>
                <a:gd name="T14" fmla="*/ 18 w 97"/>
                <a:gd name="T15" fmla="*/ 66 h 197"/>
                <a:gd name="T16" fmla="*/ 24 w 97"/>
                <a:gd name="T17" fmla="*/ 12 h 197"/>
                <a:gd name="T18" fmla="*/ 2 w 97"/>
                <a:gd name="T19" fmla="*/ 86 h 197"/>
                <a:gd name="T20" fmla="*/ 22 w 97"/>
                <a:gd name="T21" fmla="*/ 63 h 197"/>
                <a:gd name="T22" fmla="*/ 28 w 97"/>
                <a:gd name="T23" fmla="*/ 57 h 197"/>
                <a:gd name="T24" fmla="*/ 37 w 97"/>
                <a:gd name="T25" fmla="*/ 0 h 197"/>
                <a:gd name="T26" fmla="*/ 26 w 97"/>
                <a:gd name="T27" fmla="*/ 10 h 197"/>
                <a:gd name="T28" fmla="*/ 22 w 97"/>
                <a:gd name="T29" fmla="*/ 63 h 197"/>
                <a:gd name="T30" fmla="*/ 97 w 97"/>
                <a:gd name="T31" fmla="*/ 197 h 197"/>
                <a:gd name="T32" fmla="*/ 37 w 97"/>
                <a:gd name="T33" fmla="*/ 111 h 197"/>
                <a:gd name="T34" fmla="*/ 29 w 97"/>
                <a:gd name="T35" fmla="*/ 76 h 197"/>
                <a:gd name="T36" fmla="*/ 23 w 97"/>
                <a:gd name="T37" fmla="*/ 80 h 197"/>
                <a:gd name="T38" fmla="*/ 26 w 97"/>
                <a:gd name="T39" fmla="*/ 100 h 197"/>
                <a:gd name="T40" fmla="*/ 62 w 97"/>
                <a:gd name="T41" fmla="*/ 179 h 197"/>
                <a:gd name="T42" fmla="*/ 97 w 97"/>
                <a:gd name="T43" fmla="*/ 19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7" h="197">
                  <a:moveTo>
                    <a:pt x="19" y="83"/>
                  </a:moveTo>
                  <a:cubicBezTo>
                    <a:pt x="12" y="88"/>
                    <a:pt x="7" y="93"/>
                    <a:pt x="4" y="96"/>
                  </a:cubicBezTo>
                  <a:cubicBezTo>
                    <a:pt x="4" y="97"/>
                    <a:pt x="4" y="99"/>
                    <a:pt x="5" y="101"/>
                  </a:cubicBezTo>
                  <a:cubicBezTo>
                    <a:pt x="12" y="132"/>
                    <a:pt x="31" y="158"/>
                    <a:pt x="57" y="175"/>
                  </a:cubicBezTo>
                  <a:cubicBezTo>
                    <a:pt x="45" y="160"/>
                    <a:pt x="28" y="134"/>
                    <a:pt x="21" y="101"/>
                  </a:cubicBezTo>
                  <a:cubicBezTo>
                    <a:pt x="20" y="95"/>
                    <a:pt x="19" y="89"/>
                    <a:pt x="19" y="83"/>
                  </a:cubicBezTo>
                  <a:close/>
                  <a:moveTo>
                    <a:pt x="2" y="86"/>
                  </a:moveTo>
                  <a:cubicBezTo>
                    <a:pt x="6" y="79"/>
                    <a:pt x="12" y="72"/>
                    <a:pt x="18" y="66"/>
                  </a:cubicBezTo>
                  <a:cubicBezTo>
                    <a:pt x="17" y="42"/>
                    <a:pt x="21" y="23"/>
                    <a:pt x="24" y="12"/>
                  </a:cubicBezTo>
                  <a:cubicBezTo>
                    <a:pt x="8" y="32"/>
                    <a:pt x="0" y="58"/>
                    <a:pt x="2" y="86"/>
                  </a:cubicBezTo>
                  <a:close/>
                  <a:moveTo>
                    <a:pt x="22" y="63"/>
                  </a:moveTo>
                  <a:cubicBezTo>
                    <a:pt x="24" y="61"/>
                    <a:pt x="26" y="59"/>
                    <a:pt x="28" y="57"/>
                  </a:cubicBezTo>
                  <a:cubicBezTo>
                    <a:pt x="28" y="23"/>
                    <a:pt x="37" y="0"/>
                    <a:pt x="37" y="0"/>
                  </a:cubicBezTo>
                  <a:cubicBezTo>
                    <a:pt x="33" y="3"/>
                    <a:pt x="29" y="6"/>
                    <a:pt x="26" y="10"/>
                  </a:cubicBezTo>
                  <a:cubicBezTo>
                    <a:pt x="25" y="19"/>
                    <a:pt x="21" y="38"/>
                    <a:pt x="22" y="63"/>
                  </a:cubicBezTo>
                  <a:close/>
                  <a:moveTo>
                    <a:pt x="97" y="197"/>
                  </a:moveTo>
                  <a:cubicBezTo>
                    <a:pt x="97" y="197"/>
                    <a:pt x="56" y="172"/>
                    <a:pt x="37" y="111"/>
                  </a:cubicBezTo>
                  <a:cubicBezTo>
                    <a:pt x="33" y="99"/>
                    <a:pt x="31" y="87"/>
                    <a:pt x="29" y="76"/>
                  </a:cubicBezTo>
                  <a:cubicBezTo>
                    <a:pt x="27" y="77"/>
                    <a:pt x="25" y="79"/>
                    <a:pt x="23" y="80"/>
                  </a:cubicBezTo>
                  <a:cubicBezTo>
                    <a:pt x="23" y="87"/>
                    <a:pt x="24" y="93"/>
                    <a:pt x="26" y="100"/>
                  </a:cubicBezTo>
                  <a:cubicBezTo>
                    <a:pt x="33" y="137"/>
                    <a:pt x="51" y="164"/>
                    <a:pt x="62" y="179"/>
                  </a:cubicBezTo>
                  <a:cubicBezTo>
                    <a:pt x="71" y="184"/>
                    <a:pt x="83" y="192"/>
                    <a:pt x="97" y="197"/>
                  </a:cubicBezTo>
                  <a:close/>
                </a:path>
              </a:pathLst>
            </a:custGeom>
            <a:solidFill>
              <a:srgbClr val="F9F9F9">
                <a:alpha val="48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95" name="组合 94"/>
          <p:cNvGrpSpPr/>
          <p:nvPr/>
        </p:nvGrpSpPr>
        <p:grpSpPr>
          <a:xfrm>
            <a:off x="2241501" y="4877813"/>
            <a:ext cx="329625" cy="326725"/>
            <a:chOff x="3128964" y="2287587"/>
            <a:chExt cx="1233385" cy="1222376"/>
          </a:xfrm>
        </p:grpSpPr>
        <p:sp>
          <p:nvSpPr>
            <p:cNvPr id="96" name="Oval 6"/>
            <p:cNvSpPr>
              <a:spLocks noChangeArrowheads="1"/>
            </p:cNvSpPr>
            <p:nvPr/>
          </p:nvSpPr>
          <p:spPr bwMode="auto">
            <a:xfrm>
              <a:off x="3128964" y="2287587"/>
              <a:ext cx="1220787" cy="1222375"/>
            </a:xfrm>
            <a:prstGeom prst="ellipse">
              <a:avLst/>
            </a:prstGeom>
            <a:gradFill flip="none" rotWithShape="1">
              <a:gsLst>
                <a:gs pos="100000">
                  <a:schemeClr val="tx2"/>
                </a:gs>
                <a:gs pos="11000">
                  <a:schemeClr val="bg2"/>
                </a:gs>
                <a:gs pos="0">
                  <a:schemeClr val="tx2"/>
                </a:gs>
              </a:gsLst>
              <a:path path="circle">
                <a:fillToRect t="100000" r="100000"/>
              </a:path>
              <a:tileRect l="-100000" b="-100000"/>
            </a:gradFill>
            <a:ln>
              <a:noFill/>
            </a:ln>
          </p:spPr>
          <p:txBody>
            <a:bodyPr vert="horz" wrap="square" lIns="91440" tIns="45720" rIns="91440" bIns="45720" numCol="1" anchor="t" anchorCtr="0" compatLnSpc="1"/>
            <a:lstStyle/>
            <a:p>
              <a:endParaRPr lang="zh-CN" altLang="en-US"/>
            </a:p>
          </p:txBody>
        </p:sp>
        <p:sp>
          <p:nvSpPr>
            <p:cNvPr id="97" name="Freeform 11"/>
            <p:cNvSpPr/>
            <p:nvPr/>
          </p:nvSpPr>
          <p:spPr bwMode="auto">
            <a:xfrm>
              <a:off x="3154362" y="2339975"/>
              <a:ext cx="1169987" cy="1169988"/>
            </a:xfrm>
            <a:custGeom>
              <a:avLst/>
              <a:gdLst>
                <a:gd name="T0" fmla="*/ 312 w 312"/>
                <a:gd name="T1" fmla="*/ 157 h 312"/>
                <a:gd name="T2" fmla="*/ 155 w 312"/>
                <a:gd name="T3" fmla="*/ 311 h 312"/>
                <a:gd name="T4" fmla="*/ 1 w 312"/>
                <a:gd name="T5" fmla="*/ 155 h 312"/>
                <a:gd name="T6" fmla="*/ 157 w 312"/>
                <a:gd name="T7" fmla="*/ 0 h 312"/>
                <a:gd name="T8" fmla="*/ 312 w 312"/>
                <a:gd name="T9" fmla="*/ 157 h 312"/>
              </a:gdLst>
              <a:ahLst/>
              <a:cxnLst>
                <a:cxn ang="0">
                  <a:pos x="T0" y="T1"/>
                </a:cxn>
                <a:cxn ang="0">
                  <a:pos x="T2" y="T3"/>
                </a:cxn>
                <a:cxn ang="0">
                  <a:pos x="T4" y="T5"/>
                </a:cxn>
                <a:cxn ang="0">
                  <a:pos x="T6" y="T7"/>
                </a:cxn>
                <a:cxn ang="0">
                  <a:pos x="T8" y="T9"/>
                </a:cxn>
              </a:cxnLst>
              <a:rect l="0" t="0" r="r" b="b"/>
              <a:pathLst>
                <a:path w="312" h="312">
                  <a:moveTo>
                    <a:pt x="312" y="157"/>
                  </a:moveTo>
                  <a:cubicBezTo>
                    <a:pt x="311" y="242"/>
                    <a:pt x="241" y="312"/>
                    <a:pt x="155" y="311"/>
                  </a:cubicBezTo>
                  <a:cubicBezTo>
                    <a:pt x="69" y="311"/>
                    <a:pt x="0" y="241"/>
                    <a:pt x="1" y="155"/>
                  </a:cubicBezTo>
                  <a:cubicBezTo>
                    <a:pt x="1" y="69"/>
                    <a:pt x="71" y="0"/>
                    <a:pt x="157" y="0"/>
                  </a:cubicBezTo>
                  <a:cubicBezTo>
                    <a:pt x="243" y="1"/>
                    <a:pt x="312" y="71"/>
                    <a:pt x="312" y="157"/>
                  </a:cubicBezTo>
                  <a:close/>
                </a:path>
              </a:pathLst>
            </a:custGeom>
            <a:gradFill flip="none" rotWithShape="1">
              <a:gsLst>
                <a:gs pos="100000">
                  <a:schemeClr val="tx2"/>
                </a:gs>
                <a:gs pos="87000">
                  <a:schemeClr val="bg2"/>
                </a:gs>
              </a:gsLst>
              <a:lin ang="0" scaled="0"/>
              <a:tileRect/>
            </a:gradFill>
            <a:ln>
              <a:noFill/>
            </a:ln>
          </p:spPr>
          <p:txBody>
            <a:bodyPr vert="horz" wrap="square" lIns="91440" tIns="45720" rIns="91440" bIns="45720" numCol="1" anchor="t" anchorCtr="0" compatLnSpc="1"/>
            <a:lstStyle/>
            <a:p>
              <a:endParaRPr lang="zh-CN" altLang="en-US"/>
            </a:p>
          </p:txBody>
        </p:sp>
        <p:sp>
          <p:nvSpPr>
            <p:cNvPr id="98" name="Oval 16"/>
            <p:cNvSpPr>
              <a:spLocks noChangeArrowheads="1"/>
            </p:cNvSpPr>
            <p:nvPr/>
          </p:nvSpPr>
          <p:spPr bwMode="auto">
            <a:xfrm>
              <a:off x="3180555" y="2366168"/>
              <a:ext cx="1117600" cy="1117600"/>
            </a:xfrm>
            <a:prstGeom prst="ellipse">
              <a:avLst/>
            </a:prstGeom>
            <a:gradFill flip="none" rotWithShape="1">
              <a:gsLst>
                <a:gs pos="50000">
                  <a:schemeClr val="bg2">
                    <a:lumMod val="97000"/>
                    <a:lumOff val="3000"/>
                  </a:schemeClr>
                </a:gs>
                <a:gs pos="100000">
                  <a:schemeClr val="tx2">
                    <a:lumMod val="86000"/>
                    <a:lumOff val="14000"/>
                  </a:schemeClr>
                </a:gs>
              </a:gsLst>
              <a:path path="shape">
                <a:fillToRect l="50000" t="50000" r="50000" b="50000"/>
              </a:path>
              <a:tileRect/>
            </a:gradFill>
            <a:ln>
              <a:noFill/>
            </a:ln>
          </p:spPr>
          <p:txBody>
            <a:bodyPr vert="horz" wrap="square" lIns="91440" tIns="45720" rIns="91440" bIns="45720" numCol="1" anchor="t" anchorCtr="0" compatLnSpc="1"/>
            <a:lstStyle/>
            <a:p>
              <a:endParaRPr lang="zh-CN" altLang="en-US"/>
            </a:p>
          </p:txBody>
        </p:sp>
        <p:sp>
          <p:nvSpPr>
            <p:cNvPr id="99" name="Freeform 22"/>
            <p:cNvSpPr/>
            <p:nvPr/>
          </p:nvSpPr>
          <p:spPr bwMode="auto">
            <a:xfrm>
              <a:off x="3175793" y="2366963"/>
              <a:ext cx="1122362" cy="896938"/>
            </a:xfrm>
            <a:custGeom>
              <a:avLst/>
              <a:gdLst>
                <a:gd name="T0" fmla="*/ 150 w 299"/>
                <a:gd name="T1" fmla="*/ 0 h 239"/>
                <a:gd name="T2" fmla="*/ 0 w 299"/>
                <a:gd name="T3" fmla="*/ 149 h 239"/>
                <a:gd name="T4" fmla="*/ 1 w 299"/>
                <a:gd name="T5" fmla="*/ 166 h 239"/>
                <a:gd name="T6" fmla="*/ 298 w 299"/>
                <a:gd name="T7" fmla="*/ 167 h 239"/>
                <a:gd name="T8" fmla="*/ 299 w 299"/>
                <a:gd name="T9" fmla="*/ 149 h 239"/>
                <a:gd name="T10" fmla="*/ 150 w 299"/>
                <a:gd name="T11" fmla="*/ 0 h 239"/>
              </a:gdLst>
              <a:ahLst/>
              <a:cxnLst>
                <a:cxn ang="0">
                  <a:pos x="T0" y="T1"/>
                </a:cxn>
                <a:cxn ang="0">
                  <a:pos x="T2" y="T3"/>
                </a:cxn>
                <a:cxn ang="0">
                  <a:pos x="T4" y="T5"/>
                </a:cxn>
                <a:cxn ang="0">
                  <a:pos x="T6" y="T7"/>
                </a:cxn>
                <a:cxn ang="0">
                  <a:pos x="T8" y="T9"/>
                </a:cxn>
                <a:cxn ang="0">
                  <a:pos x="T10" y="T11"/>
                </a:cxn>
              </a:cxnLst>
              <a:rect l="0" t="0" r="r" b="b"/>
              <a:pathLst>
                <a:path w="299" h="239">
                  <a:moveTo>
                    <a:pt x="150" y="0"/>
                  </a:moveTo>
                  <a:cubicBezTo>
                    <a:pt x="67" y="0"/>
                    <a:pt x="0" y="67"/>
                    <a:pt x="0" y="149"/>
                  </a:cubicBezTo>
                  <a:cubicBezTo>
                    <a:pt x="0" y="155"/>
                    <a:pt x="1" y="161"/>
                    <a:pt x="1" y="166"/>
                  </a:cubicBezTo>
                  <a:cubicBezTo>
                    <a:pt x="69" y="217"/>
                    <a:pt x="195" y="239"/>
                    <a:pt x="298" y="167"/>
                  </a:cubicBezTo>
                  <a:cubicBezTo>
                    <a:pt x="298" y="161"/>
                    <a:pt x="299" y="155"/>
                    <a:pt x="299" y="149"/>
                  </a:cubicBezTo>
                  <a:cubicBezTo>
                    <a:pt x="299" y="67"/>
                    <a:pt x="232" y="0"/>
                    <a:pt x="150" y="0"/>
                  </a:cubicBezTo>
                  <a:close/>
                </a:path>
              </a:pathLst>
            </a:custGeom>
            <a:gradFill flip="none" rotWithShape="1">
              <a:gsLst>
                <a:gs pos="0">
                  <a:schemeClr val="tx2"/>
                </a:gs>
                <a:gs pos="100000">
                  <a:schemeClr val="bg2"/>
                </a:gs>
              </a:gsLst>
              <a:lin ang="17400000" scaled="0"/>
              <a:tileRect/>
            </a:gradFill>
            <a:ln>
              <a:noFill/>
            </a:ln>
          </p:spPr>
          <p:txBody>
            <a:bodyPr vert="horz" wrap="square" lIns="91440" tIns="45720" rIns="91440" bIns="45720" numCol="1" anchor="t" anchorCtr="0" compatLnSpc="1"/>
            <a:lstStyle/>
            <a:p>
              <a:endParaRPr lang="zh-CN" altLang="en-US"/>
            </a:p>
          </p:txBody>
        </p:sp>
        <p:sp>
          <p:nvSpPr>
            <p:cNvPr id="100" name="Freeform 28"/>
            <p:cNvSpPr/>
            <p:nvPr/>
          </p:nvSpPr>
          <p:spPr bwMode="auto">
            <a:xfrm>
              <a:off x="3192361" y="2366962"/>
              <a:ext cx="1169988" cy="736600"/>
            </a:xfrm>
            <a:custGeom>
              <a:avLst/>
              <a:gdLst>
                <a:gd name="T0" fmla="*/ 135 w 312"/>
                <a:gd name="T1" fmla="*/ 0 h 196"/>
                <a:gd name="T2" fmla="*/ 0 w 312"/>
                <a:gd name="T3" fmla="*/ 135 h 196"/>
                <a:gd name="T4" fmla="*/ 1 w 312"/>
                <a:gd name="T5" fmla="*/ 150 h 196"/>
                <a:gd name="T6" fmla="*/ 46 w 312"/>
                <a:gd name="T7" fmla="*/ 176 h 196"/>
                <a:gd name="T8" fmla="*/ 104 w 312"/>
                <a:gd name="T9" fmla="*/ 190 h 196"/>
                <a:gd name="T10" fmla="*/ 233 w 312"/>
                <a:gd name="T11" fmla="*/ 173 h 196"/>
                <a:gd name="T12" fmla="*/ 195 w 312"/>
                <a:gd name="T13" fmla="*/ 14 h 196"/>
                <a:gd name="T14" fmla="*/ 135 w 312"/>
                <a:gd name="T15" fmla="*/ 0 h 1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2" h="196">
                  <a:moveTo>
                    <a:pt x="135" y="0"/>
                  </a:moveTo>
                  <a:cubicBezTo>
                    <a:pt x="61" y="0"/>
                    <a:pt x="0" y="60"/>
                    <a:pt x="0" y="135"/>
                  </a:cubicBezTo>
                  <a:cubicBezTo>
                    <a:pt x="0" y="140"/>
                    <a:pt x="0" y="145"/>
                    <a:pt x="1" y="150"/>
                  </a:cubicBezTo>
                  <a:cubicBezTo>
                    <a:pt x="2" y="158"/>
                    <a:pt x="40" y="173"/>
                    <a:pt x="46" y="176"/>
                  </a:cubicBezTo>
                  <a:cubicBezTo>
                    <a:pt x="65" y="183"/>
                    <a:pt x="84" y="188"/>
                    <a:pt x="104" y="190"/>
                  </a:cubicBezTo>
                  <a:cubicBezTo>
                    <a:pt x="148" y="196"/>
                    <a:pt x="192" y="189"/>
                    <a:pt x="233" y="173"/>
                  </a:cubicBezTo>
                  <a:cubicBezTo>
                    <a:pt x="312" y="141"/>
                    <a:pt x="254" y="38"/>
                    <a:pt x="195" y="14"/>
                  </a:cubicBezTo>
                  <a:cubicBezTo>
                    <a:pt x="177" y="6"/>
                    <a:pt x="155" y="0"/>
                    <a:pt x="135" y="0"/>
                  </a:cubicBezTo>
                  <a:close/>
                </a:path>
              </a:pathLst>
            </a:custGeom>
            <a:gradFill flip="none" rotWithShape="1">
              <a:gsLst>
                <a:gs pos="0">
                  <a:schemeClr val="tx2"/>
                </a:gs>
                <a:gs pos="100000">
                  <a:schemeClr val="bg2"/>
                </a:gs>
                <a:gs pos="52000">
                  <a:schemeClr val="bg2"/>
                </a:gs>
              </a:gsLst>
              <a:path path="circle">
                <a:fillToRect t="100000" r="100000"/>
              </a:path>
              <a:tileRect l="-100000" b="-100000"/>
            </a:gradFill>
            <a:ln>
              <a:noFill/>
            </a:ln>
          </p:spPr>
          <p:txBody>
            <a:bodyPr vert="horz" wrap="square" lIns="91440" tIns="45720" rIns="91440" bIns="45720" numCol="1" anchor="t" anchorCtr="0" compatLnSpc="1"/>
            <a:lstStyle/>
            <a:p>
              <a:endParaRPr lang="zh-CN" altLang="en-US"/>
            </a:p>
          </p:txBody>
        </p:sp>
        <p:sp>
          <p:nvSpPr>
            <p:cNvPr id="101" name="Freeform 33"/>
            <p:cNvSpPr/>
            <p:nvPr/>
          </p:nvSpPr>
          <p:spPr bwMode="auto">
            <a:xfrm>
              <a:off x="3261517" y="2324894"/>
              <a:ext cx="955675" cy="665162"/>
            </a:xfrm>
            <a:custGeom>
              <a:avLst/>
              <a:gdLst>
                <a:gd name="T0" fmla="*/ 0 w 255"/>
                <a:gd name="T1" fmla="*/ 124 h 177"/>
                <a:gd name="T2" fmla="*/ 11 w 255"/>
                <a:gd name="T3" fmla="*/ 96 h 177"/>
                <a:gd name="T4" fmla="*/ 27 w 255"/>
                <a:gd name="T5" fmla="*/ 70 h 177"/>
                <a:gd name="T6" fmla="*/ 196 w 255"/>
                <a:gd name="T7" fmla="*/ 39 h 177"/>
                <a:gd name="T8" fmla="*/ 251 w 255"/>
                <a:gd name="T9" fmla="*/ 136 h 177"/>
                <a:gd name="T10" fmla="*/ 203 w 255"/>
                <a:gd name="T11" fmla="*/ 172 h 177"/>
                <a:gd name="T12" fmla="*/ 134 w 255"/>
                <a:gd name="T13" fmla="*/ 115 h 177"/>
                <a:gd name="T14" fmla="*/ 44 w 255"/>
                <a:gd name="T15" fmla="*/ 92 h 177"/>
                <a:gd name="T16" fmla="*/ 0 w 255"/>
                <a:gd name="T17" fmla="*/ 124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5" h="177">
                  <a:moveTo>
                    <a:pt x="0" y="124"/>
                  </a:moveTo>
                  <a:cubicBezTo>
                    <a:pt x="7" y="117"/>
                    <a:pt x="8" y="105"/>
                    <a:pt x="11" y="96"/>
                  </a:cubicBezTo>
                  <a:cubicBezTo>
                    <a:pt x="15" y="87"/>
                    <a:pt x="21" y="79"/>
                    <a:pt x="27" y="70"/>
                  </a:cubicBezTo>
                  <a:cubicBezTo>
                    <a:pt x="65" y="17"/>
                    <a:pt x="139" y="0"/>
                    <a:pt x="196" y="39"/>
                  </a:cubicBezTo>
                  <a:cubicBezTo>
                    <a:pt x="226" y="59"/>
                    <a:pt x="255" y="92"/>
                    <a:pt x="251" y="136"/>
                  </a:cubicBezTo>
                  <a:cubicBezTo>
                    <a:pt x="249" y="161"/>
                    <a:pt x="228" y="177"/>
                    <a:pt x="203" y="172"/>
                  </a:cubicBezTo>
                  <a:cubicBezTo>
                    <a:pt x="172" y="165"/>
                    <a:pt x="154" y="137"/>
                    <a:pt x="134" y="115"/>
                  </a:cubicBezTo>
                  <a:cubicBezTo>
                    <a:pt x="111" y="91"/>
                    <a:pt x="75" y="81"/>
                    <a:pt x="44" y="92"/>
                  </a:cubicBezTo>
                  <a:cubicBezTo>
                    <a:pt x="24" y="100"/>
                    <a:pt x="15" y="106"/>
                    <a:pt x="0" y="124"/>
                  </a:cubicBezTo>
                  <a:close/>
                </a:path>
              </a:pathLst>
            </a:custGeom>
            <a:gradFill>
              <a:gsLst>
                <a:gs pos="61000">
                  <a:schemeClr val="bg1">
                    <a:alpha val="73000"/>
                  </a:schemeClr>
                </a:gs>
                <a:gs pos="0">
                  <a:schemeClr val="bg2">
                    <a:lumMod val="97000"/>
                    <a:lumOff val="3000"/>
                  </a:schemeClr>
                </a:gs>
              </a:gsLst>
              <a:path path="circle">
                <a:fillToRect t="100000" r="100000"/>
              </a:path>
            </a:gradFill>
            <a:ln>
              <a:noFill/>
            </a:ln>
          </p:spPr>
          <p:txBody>
            <a:bodyPr vert="horz" wrap="square" lIns="91440" tIns="45720" rIns="91440" bIns="45720" numCol="1" anchor="t" anchorCtr="0" compatLnSpc="1"/>
            <a:lstStyle/>
            <a:p>
              <a:endParaRPr lang="zh-CN" altLang="en-US"/>
            </a:p>
          </p:txBody>
        </p:sp>
        <p:sp>
          <p:nvSpPr>
            <p:cNvPr id="102" name="Freeform 38"/>
            <p:cNvSpPr>
              <a:spLocks noEditPoints="1"/>
            </p:cNvSpPr>
            <p:nvPr/>
          </p:nvSpPr>
          <p:spPr bwMode="auto">
            <a:xfrm>
              <a:off x="3192362" y="2657475"/>
              <a:ext cx="363538" cy="739775"/>
            </a:xfrm>
            <a:custGeom>
              <a:avLst/>
              <a:gdLst>
                <a:gd name="T0" fmla="*/ 19 w 97"/>
                <a:gd name="T1" fmla="*/ 83 h 197"/>
                <a:gd name="T2" fmla="*/ 4 w 97"/>
                <a:gd name="T3" fmla="*/ 96 h 197"/>
                <a:gd name="T4" fmla="*/ 5 w 97"/>
                <a:gd name="T5" fmla="*/ 101 h 197"/>
                <a:gd name="T6" fmla="*/ 57 w 97"/>
                <a:gd name="T7" fmla="*/ 175 h 197"/>
                <a:gd name="T8" fmla="*/ 21 w 97"/>
                <a:gd name="T9" fmla="*/ 101 h 197"/>
                <a:gd name="T10" fmla="*/ 19 w 97"/>
                <a:gd name="T11" fmla="*/ 83 h 197"/>
                <a:gd name="T12" fmla="*/ 2 w 97"/>
                <a:gd name="T13" fmla="*/ 86 h 197"/>
                <a:gd name="T14" fmla="*/ 18 w 97"/>
                <a:gd name="T15" fmla="*/ 66 h 197"/>
                <a:gd name="T16" fmla="*/ 24 w 97"/>
                <a:gd name="T17" fmla="*/ 12 h 197"/>
                <a:gd name="T18" fmla="*/ 2 w 97"/>
                <a:gd name="T19" fmla="*/ 86 h 197"/>
                <a:gd name="T20" fmla="*/ 22 w 97"/>
                <a:gd name="T21" fmla="*/ 63 h 197"/>
                <a:gd name="T22" fmla="*/ 28 w 97"/>
                <a:gd name="T23" fmla="*/ 57 h 197"/>
                <a:gd name="T24" fmla="*/ 37 w 97"/>
                <a:gd name="T25" fmla="*/ 0 h 197"/>
                <a:gd name="T26" fmla="*/ 26 w 97"/>
                <a:gd name="T27" fmla="*/ 10 h 197"/>
                <a:gd name="T28" fmla="*/ 22 w 97"/>
                <a:gd name="T29" fmla="*/ 63 h 197"/>
                <a:gd name="T30" fmla="*/ 97 w 97"/>
                <a:gd name="T31" fmla="*/ 197 h 197"/>
                <a:gd name="T32" fmla="*/ 37 w 97"/>
                <a:gd name="T33" fmla="*/ 111 h 197"/>
                <a:gd name="T34" fmla="*/ 29 w 97"/>
                <a:gd name="T35" fmla="*/ 76 h 197"/>
                <a:gd name="T36" fmla="*/ 23 w 97"/>
                <a:gd name="T37" fmla="*/ 80 h 197"/>
                <a:gd name="T38" fmla="*/ 26 w 97"/>
                <a:gd name="T39" fmla="*/ 100 h 197"/>
                <a:gd name="T40" fmla="*/ 62 w 97"/>
                <a:gd name="T41" fmla="*/ 179 h 197"/>
                <a:gd name="T42" fmla="*/ 97 w 97"/>
                <a:gd name="T43" fmla="*/ 19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7" h="197">
                  <a:moveTo>
                    <a:pt x="19" y="83"/>
                  </a:moveTo>
                  <a:cubicBezTo>
                    <a:pt x="12" y="88"/>
                    <a:pt x="7" y="93"/>
                    <a:pt x="4" y="96"/>
                  </a:cubicBezTo>
                  <a:cubicBezTo>
                    <a:pt x="4" y="97"/>
                    <a:pt x="4" y="99"/>
                    <a:pt x="5" y="101"/>
                  </a:cubicBezTo>
                  <a:cubicBezTo>
                    <a:pt x="12" y="132"/>
                    <a:pt x="31" y="158"/>
                    <a:pt x="57" y="175"/>
                  </a:cubicBezTo>
                  <a:cubicBezTo>
                    <a:pt x="45" y="160"/>
                    <a:pt x="28" y="134"/>
                    <a:pt x="21" y="101"/>
                  </a:cubicBezTo>
                  <a:cubicBezTo>
                    <a:pt x="20" y="95"/>
                    <a:pt x="19" y="89"/>
                    <a:pt x="19" y="83"/>
                  </a:cubicBezTo>
                  <a:close/>
                  <a:moveTo>
                    <a:pt x="2" y="86"/>
                  </a:moveTo>
                  <a:cubicBezTo>
                    <a:pt x="6" y="79"/>
                    <a:pt x="12" y="72"/>
                    <a:pt x="18" y="66"/>
                  </a:cubicBezTo>
                  <a:cubicBezTo>
                    <a:pt x="17" y="42"/>
                    <a:pt x="21" y="23"/>
                    <a:pt x="24" y="12"/>
                  </a:cubicBezTo>
                  <a:cubicBezTo>
                    <a:pt x="8" y="32"/>
                    <a:pt x="0" y="58"/>
                    <a:pt x="2" y="86"/>
                  </a:cubicBezTo>
                  <a:close/>
                  <a:moveTo>
                    <a:pt x="22" y="63"/>
                  </a:moveTo>
                  <a:cubicBezTo>
                    <a:pt x="24" y="61"/>
                    <a:pt x="26" y="59"/>
                    <a:pt x="28" y="57"/>
                  </a:cubicBezTo>
                  <a:cubicBezTo>
                    <a:pt x="28" y="23"/>
                    <a:pt x="37" y="0"/>
                    <a:pt x="37" y="0"/>
                  </a:cubicBezTo>
                  <a:cubicBezTo>
                    <a:pt x="33" y="3"/>
                    <a:pt x="29" y="6"/>
                    <a:pt x="26" y="10"/>
                  </a:cubicBezTo>
                  <a:cubicBezTo>
                    <a:pt x="25" y="19"/>
                    <a:pt x="21" y="38"/>
                    <a:pt x="22" y="63"/>
                  </a:cubicBezTo>
                  <a:close/>
                  <a:moveTo>
                    <a:pt x="97" y="197"/>
                  </a:moveTo>
                  <a:cubicBezTo>
                    <a:pt x="97" y="197"/>
                    <a:pt x="56" y="172"/>
                    <a:pt x="37" y="111"/>
                  </a:cubicBezTo>
                  <a:cubicBezTo>
                    <a:pt x="33" y="99"/>
                    <a:pt x="31" y="87"/>
                    <a:pt x="29" y="76"/>
                  </a:cubicBezTo>
                  <a:cubicBezTo>
                    <a:pt x="27" y="77"/>
                    <a:pt x="25" y="79"/>
                    <a:pt x="23" y="80"/>
                  </a:cubicBezTo>
                  <a:cubicBezTo>
                    <a:pt x="23" y="87"/>
                    <a:pt x="24" y="93"/>
                    <a:pt x="26" y="100"/>
                  </a:cubicBezTo>
                  <a:cubicBezTo>
                    <a:pt x="33" y="137"/>
                    <a:pt x="51" y="164"/>
                    <a:pt x="62" y="179"/>
                  </a:cubicBezTo>
                  <a:cubicBezTo>
                    <a:pt x="71" y="184"/>
                    <a:pt x="83" y="192"/>
                    <a:pt x="97" y="197"/>
                  </a:cubicBezTo>
                  <a:close/>
                </a:path>
              </a:pathLst>
            </a:custGeom>
            <a:solidFill>
              <a:srgbClr val="F9F9F9">
                <a:alpha val="48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03" name="Rectangle 8"/>
          <p:cNvSpPr/>
          <p:nvPr/>
        </p:nvSpPr>
        <p:spPr bwMode="auto">
          <a:xfrm>
            <a:off x="5520012" y="2703362"/>
            <a:ext cx="2502221" cy="1491455"/>
          </a:xfrm>
          <a:prstGeom prst="rect">
            <a:avLst/>
          </a:prstGeom>
          <a:blipFill>
            <a:blip r:embed="rId5" cstate="print"/>
            <a:stretch>
              <a:fillRect/>
            </a:stretch>
          </a:blipFill>
          <a:ln w="31750">
            <a:solidFill>
              <a:srgbClr val="FFFFFF"/>
            </a:solidFill>
            <a:miter lim="800000"/>
          </a:ln>
          <a:effectLst>
            <a:outerShdw blurRad="38100" dist="23000" dir="5400000" algn="ctr" rotWithShape="0">
              <a:schemeClr val="tx1">
                <a:alpha val="15000"/>
              </a:schemeClr>
            </a:outerShdw>
          </a:effectLst>
        </p:spPr>
        <p:txBody>
          <a:bodyPr lIns="50795" tIns="50795" rIns="50795" bIns="50795" anchor="ctr"/>
          <a:lstStyle/>
          <a:p>
            <a:pPr>
              <a:defRPr/>
            </a:pPr>
            <a:endParaRPr lang="en-US" altLang="zh-CN" sz="1600" dirty="0">
              <a:solidFill>
                <a:srgbClr val="FFFFFF"/>
              </a:solidFill>
              <a:latin typeface="nevis Bold" charset="0"/>
              <a:sym typeface="nevis Bold" charset="0"/>
            </a:endParaRPr>
          </a:p>
        </p:txBody>
      </p:sp>
      <p:sp>
        <p:nvSpPr>
          <p:cNvPr id="104" name="Rectangle 8"/>
          <p:cNvSpPr/>
          <p:nvPr/>
        </p:nvSpPr>
        <p:spPr bwMode="auto">
          <a:xfrm>
            <a:off x="8186593" y="2703362"/>
            <a:ext cx="2502221" cy="1491455"/>
          </a:xfrm>
          <a:prstGeom prst="rect">
            <a:avLst/>
          </a:prstGeom>
          <a:blipFill>
            <a:blip r:embed="rId6" cstate="print"/>
            <a:stretch>
              <a:fillRect/>
            </a:stretch>
          </a:blipFill>
          <a:ln w="31750">
            <a:solidFill>
              <a:srgbClr val="FFFFFF"/>
            </a:solidFill>
            <a:miter lim="800000"/>
          </a:ln>
          <a:effectLst>
            <a:outerShdw blurRad="38100" dist="23000" dir="5400000" algn="ctr" rotWithShape="0">
              <a:schemeClr val="tx1">
                <a:alpha val="15000"/>
              </a:schemeClr>
            </a:outerShdw>
          </a:effectLst>
        </p:spPr>
        <p:txBody>
          <a:bodyPr lIns="50795" tIns="50795" rIns="50795" bIns="50795" anchor="ctr"/>
          <a:lstStyle/>
          <a:p>
            <a:pPr>
              <a:defRPr/>
            </a:pPr>
            <a:endParaRPr lang="en-US" altLang="zh-CN" sz="1600" dirty="0">
              <a:solidFill>
                <a:srgbClr val="FFFFFF"/>
              </a:solidFill>
              <a:latin typeface="nevis Bold" charset="0"/>
              <a:sym typeface="nevis Bold" charset="0"/>
            </a:endParaRPr>
          </a:p>
        </p:txBody>
      </p:sp>
      <p:sp>
        <p:nvSpPr>
          <p:cNvPr id="105" name="矩形 104"/>
          <p:cNvSpPr/>
          <p:nvPr/>
        </p:nvSpPr>
        <p:spPr>
          <a:xfrm>
            <a:off x="5485536" y="4626669"/>
            <a:ext cx="5168802" cy="1149032"/>
          </a:xfrm>
          <a:prstGeom prst="rect">
            <a:avLst/>
          </a:prstGeom>
        </p:spPr>
        <p:txBody>
          <a:bodyPr wrap="square" lIns="121908" tIns="60954" rIns="121908" bIns="60954">
            <a:spAutoFit/>
          </a:bodyPr>
          <a:lstStyle/>
          <a:p>
            <a:pPr algn="just">
              <a:lnSpc>
                <a:spcPts val="2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随着计算机技术的发展及印刷技术进步，平面设计在视觉感观领域的平面设表现也越来越丰富，这对今天的平面设计都提出了空前挑战，平面设计设计为平面设计者提供了更为广阔的发展窨。从技术上讲平面设计更重要。</a:t>
            </a:r>
          </a:p>
        </p:txBody>
      </p:sp>
      <p:sp>
        <p:nvSpPr>
          <p:cNvPr id="3" name="标题 2"/>
          <p:cNvSpPr>
            <a:spLocks noGrp="1"/>
          </p:cNvSpPr>
          <p:nvPr>
            <p:ph type="title"/>
          </p:nvPr>
        </p:nvSpPr>
        <p:spPr/>
        <p:txBody>
          <a:bodyPr>
            <a:normAutofit/>
          </a:bodyPr>
          <a:lstStyle/>
          <a:p>
            <a:r>
              <a:rPr lang="zh-CN" altLang="en-US" dirty="0">
                <a:cs typeface="+mn-ea"/>
              </a:rPr>
              <a:t>单击此处添加标题</a:t>
            </a:r>
            <a:endParaRPr lang="zh-CN" altLang="en-US" dirty="0"/>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par>
                                <p:cTn id="15" presetID="26" presetClass="entr" presetSubtype="0"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down)">
                                      <p:cBhvr>
                                        <p:cTn id="17" dur="145">
                                          <p:stCondLst>
                                            <p:cond delay="0"/>
                                          </p:stCondLst>
                                        </p:cTn>
                                        <p:tgtEl>
                                          <p:spTgt spid="15"/>
                                        </p:tgtEl>
                                      </p:cBhvr>
                                    </p:animEffect>
                                    <p:anim calcmode="lin" valueType="num">
                                      <p:cBhvr>
                                        <p:cTn id="18" dur="455"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19" dur="166"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20" dur="166" tmFilter="0, 0; 0.125,0.2665; 0.25,0.4; 0.375,0.465; 0.5,0.5;  0.625,0.535; 0.75,0.6; 0.875,0.7335; 1,1">
                                          <p:stCondLst>
                                            <p:cond delay="166"/>
                                          </p:stCondLst>
                                        </p:cTn>
                                        <p:tgtEl>
                                          <p:spTgt spid="15"/>
                                        </p:tgtEl>
                                        <p:attrNameLst>
                                          <p:attrName>ppt_y</p:attrName>
                                        </p:attrNameLst>
                                      </p:cBhvr>
                                      <p:tavLst>
                                        <p:tav tm="0" fmla="#ppt_y-sin(pi*$)/9">
                                          <p:val>
                                            <p:fltVal val="0"/>
                                          </p:val>
                                        </p:tav>
                                        <p:tav tm="100000">
                                          <p:val>
                                            <p:fltVal val="1"/>
                                          </p:val>
                                        </p:tav>
                                      </p:tavLst>
                                    </p:anim>
                                    <p:anim calcmode="lin" valueType="num">
                                      <p:cBhvr>
                                        <p:cTn id="21" dur="83" tmFilter="0, 0; 0.125,0.2665; 0.25,0.4; 0.375,0.465; 0.5,0.5;  0.625,0.535; 0.75,0.6; 0.875,0.7335; 1,1">
                                          <p:stCondLst>
                                            <p:cond delay="331"/>
                                          </p:stCondLst>
                                        </p:cTn>
                                        <p:tgtEl>
                                          <p:spTgt spid="15"/>
                                        </p:tgtEl>
                                        <p:attrNameLst>
                                          <p:attrName>ppt_y</p:attrName>
                                        </p:attrNameLst>
                                      </p:cBhvr>
                                      <p:tavLst>
                                        <p:tav tm="0" fmla="#ppt_y-sin(pi*$)/27">
                                          <p:val>
                                            <p:fltVal val="0"/>
                                          </p:val>
                                        </p:tav>
                                        <p:tav tm="100000">
                                          <p:val>
                                            <p:fltVal val="1"/>
                                          </p:val>
                                        </p:tav>
                                      </p:tavLst>
                                    </p:anim>
                                    <p:anim calcmode="lin" valueType="num">
                                      <p:cBhvr>
                                        <p:cTn id="22" dur="41" tmFilter="0, 0; 0.125,0.2665; 0.25,0.4; 0.375,0.465; 0.5,0.5;  0.625,0.535; 0.75,0.6; 0.875,0.7335; 1,1">
                                          <p:stCondLst>
                                            <p:cond delay="414"/>
                                          </p:stCondLst>
                                        </p:cTn>
                                        <p:tgtEl>
                                          <p:spTgt spid="15"/>
                                        </p:tgtEl>
                                        <p:attrNameLst>
                                          <p:attrName>ppt_y</p:attrName>
                                        </p:attrNameLst>
                                      </p:cBhvr>
                                      <p:tavLst>
                                        <p:tav tm="0" fmla="#ppt_y-sin(pi*$)/81">
                                          <p:val>
                                            <p:fltVal val="0"/>
                                          </p:val>
                                        </p:tav>
                                        <p:tav tm="100000">
                                          <p:val>
                                            <p:fltVal val="1"/>
                                          </p:val>
                                        </p:tav>
                                      </p:tavLst>
                                    </p:anim>
                                    <p:animScale>
                                      <p:cBhvr>
                                        <p:cTn id="23" dur="6">
                                          <p:stCondLst>
                                            <p:cond delay="162"/>
                                          </p:stCondLst>
                                        </p:cTn>
                                        <p:tgtEl>
                                          <p:spTgt spid="15"/>
                                        </p:tgtEl>
                                      </p:cBhvr>
                                      <p:to x="100000" y="60000"/>
                                    </p:animScale>
                                    <p:animScale>
                                      <p:cBhvr>
                                        <p:cTn id="24" dur="41" decel="50000">
                                          <p:stCondLst>
                                            <p:cond delay="169"/>
                                          </p:stCondLst>
                                        </p:cTn>
                                        <p:tgtEl>
                                          <p:spTgt spid="15"/>
                                        </p:tgtEl>
                                      </p:cBhvr>
                                      <p:to x="100000" y="100000"/>
                                    </p:animScale>
                                    <p:animScale>
                                      <p:cBhvr>
                                        <p:cTn id="25" dur="6">
                                          <p:stCondLst>
                                            <p:cond delay="328"/>
                                          </p:stCondLst>
                                        </p:cTn>
                                        <p:tgtEl>
                                          <p:spTgt spid="15"/>
                                        </p:tgtEl>
                                      </p:cBhvr>
                                      <p:to x="100000" y="80000"/>
                                    </p:animScale>
                                    <p:animScale>
                                      <p:cBhvr>
                                        <p:cTn id="26" dur="41" decel="50000">
                                          <p:stCondLst>
                                            <p:cond delay="335"/>
                                          </p:stCondLst>
                                        </p:cTn>
                                        <p:tgtEl>
                                          <p:spTgt spid="15"/>
                                        </p:tgtEl>
                                      </p:cBhvr>
                                      <p:to x="100000" y="100000"/>
                                    </p:animScale>
                                    <p:animScale>
                                      <p:cBhvr>
                                        <p:cTn id="27" dur="6">
                                          <p:stCondLst>
                                            <p:cond delay="410"/>
                                          </p:stCondLst>
                                        </p:cTn>
                                        <p:tgtEl>
                                          <p:spTgt spid="15"/>
                                        </p:tgtEl>
                                      </p:cBhvr>
                                      <p:to x="100000" y="90000"/>
                                    </p:animScale>
                                    <p:animScale>
                                      <p:cBhvr>
                                        <p:cTn id="28" dur="41" decel="50000">
                                          <p:stCondLst>
                                            <p:cond delay="417"/>
                                          </p:stCondLst>
                                        </p:cTn>
                                        <p:tgtEl>
                                          <p:spTgt spid="15"/>
                                        </p:tgtEl>
                                      </p:cBhvr>
                                      <p:to x="100000" y="100000"/>
                                    </p:animScale>
                                    <p:animScale>
                                      <p:cBhvr>
                                        <p:cTn id="29" dur="6">
                                          <p:stCondLst>
                                            <p:cond delay="452"/>
                                          </p:stCondLst>
                                        </p:cTn>
                                        <p:tgtEl>
                                          <p:spTgt spid="15"/>
                                        </p:tgtEl>
                                      </p:cBhvr>
                                      <p:to x="100000" y="95000"/>
                                    </p:animScale>
                                    <p:animScale>
                                      <p:cBhvr>
                                        <p:cTn id="30" dur="41" decel="50000">
                                          <p:stCondLst>
                                            <p:cond delay="459"/>
                                          </p:stCondLst>
                                        </p:cTn>
                                        <p:tgtEl>
                                          <p:spTgt spid="15"/>
                                        </p:tgtEl>
                                      </p:cBhvr>
                                      <p:to x="100000" y="100000"/>
                                    </p:animScale>
                                  </p:childTnLst>
                                </p:cTn>
                              </p:par>
                              <p:par>
                                <p:cTn id="31" presetID="26" presetClass="entr" presetSubtype="0" fill="hold" nodeType="withEffect">
                                  <p:stCondLst>
                                    <p:cond delay="200"/>
                                  </p:stCondLst>
                                  <p:childTnLst>
                                    <p:set>
                                      <p:cBhvr>
                                        <p:cTn id="32" dur="1" fill="hold">
                                          <p:stCondLst>
                                            <p:cond delay="0"/>
                                          </p:stCondLst>
                                        </p:cTn>
                                        <p:tgtEl>
                                          <p:spTgt spid="23"/>
                                        </p:tgtEl>
                                        <p:attrNameLst>
                                          <p:attrName>style.visibility</p:attrName>
                                        </p:attrNameLst>
                                      </p:cBhvr>
                                      <p:to>
                                        <p:strVal val="visible"/>
                                      </p:to>
                                    </p:set>
                                    <p:animEffect transition="in" filter="wipe(down)">
                                      <p:cBhvr>
                                        <p:cTn id="33" dur="145">
                                          <p:stCondLst>
                                            <p:cond delay="0"/>
                                          </p:stCondLst>
                                        </p:cTn>
                                        <p:tgtEl>
                                          <p:spTgt spid="23"/>
                                        </p:tgtEl>
                                      </p:cBhvr>
                                    </p:animEffect>
                                    <p:anim calcmode="lin" valueType="num">
                                      <p:cBhvr>
                                        <p:cTn id="34" dur="455"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35" dur="166"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36" dur="166" tmFilter="0, 0; 0.125,0.2665; 0.25,0.4; 0.375,0.465; 0.5,0.5;  0.625,0.535; 0.75,0.6; 0.875,0.7335; 1,1">
                                          <p:stCondLst>
                                            <p:cond delay="166"/>
                                          </p:stCondLst>
                                        </p:cTn>
                                        <p:tgtEl>
                                          <p:spTgt spid="23"/>
                                        </p:tgtEl>
                                        <p:attrNameLst>
                                          <p:attrName>ppt_y</p:attrName>
                                        </p:attrNameLst>
                                      </p:cBhvr>
                                      <p:tavLst>
                                        <p:tav tm="0" fmla="#ppt_y-sin(pi*$)/9">
                                          <p:val>
                                            <p:fltVal val="0"/>
                                          </p:val>
                                        </p:tav>
                                        <p:tav tm="100000">
                                          <p:val>
                                            <p:fltVal val="1"/>
                                          </p:val>
                                        </p:tav>
                                      </p:tavLst>
                                    </p:anim>
                                    <p:anim calcmode="lin" valueType="num">
                                      <p:cBhvr>
                                        <p:cTn id="37" dur="83" tmFilter="0, 0; 0.125,0.2665; 0.25,0.4; 0.375,0.465; 0.5,0.5;  0.625,0.535; 0.75,0.6; 0.875,0.7335; 1,1">
                                          <p:stCondLst>
                                            <p:cond delay="331"/>
                                          </p:stCondLst>
                                        </p:cTn>
                                        <p:tgtEl>
                                          <p:spTgt spid="23"/>
                                        </p:tgtEl>
                                        <p:attrNameLst>
                                          <p:attrName>ppt_y</p:attrName>
                                        </p:attrNameLst>
                                      </p:cBhvr>
                                      <p:tavLst>
                                        <p:tav tm="0" fmla="#ppt_y-sin(pi*$)/27">
                                          <p:val>
                                            <p:fltVal val="0"/>
                                          </p:val>
                                        </p:tav>
                                        <p:tav tm="100000">
                                          <p:val>
                                            <p:fltVal val="1"/>
                                          </p:val>
                                        </p:tav>
                                      </p:tavLst>
                                    </p:anim>
                                    <p:anim calcmode="lin" valueType="num">
                                      <p:cBhvr>
                                        <p:cTn id="38" dur="41" tmFilter="0, 0; 0.125,0.2665; 0.25,0.4; 0.375,0.465; 0.5,0.5;  0.625,0.535; 0.75,0.6; 0.875,0.7335; 1,1">
                                          <p:stCondLst>
                                            <p:cond delay="414"/>
                                          </p:stCondLst>
                                        </p:cTn>
                                        <p:tgtEl>
                                          <p:spTgt spid="23"/>
                                        </p:tgtEl>
                                        <p:attrNameLst>
                                          <p:attrName>ppt_y</p:attrName>
                                        </p:attrNameLst>
                                      </p:cBhvr>
                                      <p:tavLst>
                                        <p:tav tm="0" fmla="#ppt_y-sin(pi*$)/81">
                                          <p:val>
                                            <p:fltVal val="0"/>
                                          </p:val>
                                        </p:tav>
                                        <p:tav tm="100000">
                                          <p:val>
                                            <p:fltVal val="1"/>
                                          </p:val>
                                        </p:tav>
                                      </p:tavLst>
                                    </p:anim>
                                    <p:animScale>
                                      <p:cBhvr>
                                        <p:cTn id="39" dur="6">
                                          <p:stCondLst>
                                            <p:cond delay="162"/>
                                          </p:stCondLst>
                                        </p:cTn>
                                        <p:tgtEl>
                                          <p:spTgt spid="23"/>
                                        </p:tgtEl>
                                      </p:cBhvr>
                                      <p:to x="100000" y="60000"/>
                                    </p:animScale>
                                    <p:animScale>
                                      <p:cBhvr>
                                        <p:cTn id="40" dur="41" decel="50000">
                                          <p:stCondLst>
                                            <p:cond delay="169"/>
                                          </p:stCondLst>
                                        </p:cTn>
                                        <p:tgtEl>
                                          <p:spTgt spid="23"/>
                                        </p:tgtEl>
                                      </p:cBhvr>
                                      <p:to x="100000" y="100000"/>
                                    </p:animScale>
                                    <p:animScale>
                                      <p:cBhvr>
                                        <p:cTn id="41" dur="6">
                                          <p:stCondLst>
                                            <p:cond delay="328"/>
                                          </p:stCondLst>
                                        </p:cTn>
                                        <p:tgtEl>
                                          <p:spTgt spid="23"/>
                                        </p:tgtEl>
                                      </p:cBhvr>
                                      <p:to x="100000" y="80000"/>
                                    </p:animScale>
                                    <p:animScale>
                                      <p:cBhvr>
                                        <p:cTn id="42" dur="41" decel="50000">
                                          <p:stCondLst>
                                            <p:cond delay="335"/>
                                          </p:stCondLst>
                                        </p:cTn>
                                        <p:tgtEl>
                                          <p:spTgt spid="23"/>
                                        </p:tgtEl>
                                      </p:cBhvr>
                                      <p:to x="100000" y="100000"/>
                                    </p:animScale>
                                    <p:animScale>
                                      <p:cBhvr>
                                        <p:cTn id="43" dur="6">
                                          <p:stCondLst>
                                            <p:cond delay="410"/>
                                          </p:stCondLst>
                                        </p:cTn>
                                        <p:tgtEl>
                                          <p:spTgt spid="23"/>
                                        </p:tgtEl>
                                      </p:cBhvr>
                                      <p:to x="100000" y="90000"/>
                                    </p:animScale>
                                    <p:animScale>
                                      <p:cBhvr>
                                        <p:cTn id="44" dur="41" decel="50000">
                                          <p:stCondLst>
                                            <p:cond delay="417"/>
                                          </p:stCondLst>
                                        </p:cTn>
                                        <p:tgtEl>
                                          <p:spTgt spid="23"/>
                                        </p:tgtEl>
                                      </p:cBhvr>
                                      <p:to x="100000" y="100000"/>
                                    </p:animScale>
                                    <p:animScale>
                                      <p:cBhvr>
                                        <p:cTn id="45" dur="6">
                                          <p:stCondLst>
                                            <p:cond delay="452"/>
                                          </p:stCondLst>
                                        </p:cTn>
                                        <p:tgtEl>
                                          <p:spTgt spid="23"/>
                                        </p:tgtEl>
                                      </p:cBhvr>
                                      <p:to x="100000" y="95000"/>
                                    </p:animScale>
                                    <p:animScale>
                                      <p:cBhvr>
                                        <p:cTn id="46" dur="41" decel="50000">
                                          <p:stCondLst>
                                            <p:cond delay="459"/>
                                          </p:stCondLst>
                                        </p:cTn>
                                        <p:tgtEl>
                                          <p:spTgt spid="23"/>
                                        </p:tgtEl>
                                      </p:cBhvr>
                                      <p:to x="100000" y="100000"/>
                                    </p:animScale>
                                  </p:childTnLst>
                                </p:cTn>
                              </p:par>
                              <p:par>
                                <p:cTn id="47" presetID="26" presetClass="entr" presetSubtype="0" fill="hold" nodeType="withEffect">
                                  <p:stCondLst>
                                    <p:cond delay="500"/>
                                  </p:stCondLst>
                                  <p:childTnLst>
                                    <p:set>
                                      <p:cBhvr>
                                        <p:cTn id="48" dur="1" fill="hold">
                                          <p:stCondLst>
                                            <p:cond delay="0"/>
                                          </p:stCondLst>
                                        </p:cTn>
                                        <p:tgtEl>
                                          <p:spTgt spid="31"/>
                                        </p:tgtEl>
                                        <p:attrNameLst>
                                          <p:attrName>style.visibility</p:attrName>
                                        </p:attrNameLst>
                                      </p:cBhvr>
                                      <p:to>
                                        <p:strVal val="visible"/>
                                      </p:to>
                                    </p:set>
                                    <p:animEffect transition="in" filter="wipe(down)">
                                      <p:cBhvr>
                                        <p:cTn id="49" dur="145">
                                          <p:stCondLst>
                                            <p:cond delay="0"/>
                                          </p:stCondLst>
                                        </p:cTn>
                                        <p:tgtEl>
                                          <p:spTgt spid="31"/>
                                        </p:tgtEl>
                                      </p:cBhvr>
                                    </p:animEffect>
                                    <p:anim calcmode="lin" valueType="num">
                                      <p:cBhvr>
                                        <p:cTn id="50" dur="455" tmFilter="0,0; 0.14,0.36; 0.43,0.73; 0.71,0.91; 1.0,1.0">
                                          <p:stCondLst>
                                            <p:cond delay="0"/>
                                          </p:stCondLst>
                                        </p:cTn>
                                        <p:tgtEl>
                                          <p:spTgt spid="31"/>
                                        </p:tgtEl>
                                        <p:attrNameLst>
                                          <p:attrName>ppt_x</p:attrName>
                                        </p:attrNameLst>
                                      </p:cBhvr>
                                      <p:tavLst>
                                        <p:tav tm="0">
                                          <p:val>
                                            <p:strVal val="#ppt_x-0.25"/>
                                          </p:val>
                                        </p:tav>
                                        <p:tav tm="100000">
                                          <p:val>
                                            <p:strVal val="#ppt_x"/>
                                          </p:val>
                                        </p:tav>
                                      </p:tavLst>
                                    </p:anim>
                                    <p:anim calcmode="lin" valueType="num">
                                      <p:cBhvr>
                                        <p:cTn id="51" dur="166" tmFilter="0.0,0.0; 0.25,0.07; 0.50,0.2; 0.75,0.467; 1.0,1.0">
                                          <p:stCondLst>
                                            <p:cond delay="0"/>
                                          </p:stCondLst>
                                        </p:cTn>
                                        <p:tgtEl>
                                          <p:spTgt spid="31"/>
                                        </p:tgtEl>
                                        <p:attrNameLst>
                                          <p:attrName>ppt_y</p:attrName>
                                        </p:attrNameLst>
                                      </p:cBhvr>
                                      <p:tavLst>
                                        <p:tav tm="0" fmla="#ppt_y-sin(pi*$)/3">
                                          <p:val>
                                            <p:fltVal val="0.5"/>
                                          </p:val>
                                        </p:tav>
                                        <p:tav tm="100000">
                                          <p:val>
                                            <p:fltVal val="1"/>
                                          </p:val>
                                        </p:tav>
                                      </p:tavLst>
                                    </p:anim>
                                    <p:anim calcmode="lin" valueType="num">
                                      <p:cBhvr>
                                        <p:cTn id="52" dur="166" tmFilter="0, 0; 0.125,0.2665; 0.25,0.4; 0.375,0.465; 0.5,0.5;  0.625,0.535; 0.75,0.6; 0.875,0.7335; 1,1">
                                          <p:stCondLst>
                                            <p:cond delay="166"/>
                                          </p:stCondLst>
                                        </p:cTn>
                                        <p:tgtEl>
                                          <p:spTgt spid="31"/>
                                        </p:tgtEl>
                                        <p:attrNameLst>
                                          <p:attrName>ppt_y</p:attrName>
                                        </p:attrNameLst>
                                      </p:cBhvr>
                                      <p:tavLst>
                                        <p:tav tm="0" fmla="#ppt_y-sin(pi*$)/9">
                                          <p:val>
                                            <p:fltVal val="0"/>
                                          </p:val>
                                        </p:tav>
                                        <p:tav tm="100000">
                                          <p:val>
                                            <p:fltVal val="1"/>
                                          </p:val>
                                        </p:tav>
                                      </p:tavLst>
                                    </p:anim>
                                    <p:anim calcmode="lin" valueType="num">
                                      <p:cBhvr>
                                        <p:cTn id="53" dur="83" tmFilter="0, 0; 0.125,0.2665; 0.25,0.4; 0.375,0.465; 0.5,0.5;  0.625,0.535; 0.75,0.6; 0.875,0.7335; 1,1">
                                          <p:stCondLst>
                                            <p:cond delay="331"/>
                                          </p:stCondLst>
                                        </p:cTn>
                                        <p:tgtEl>
                                          <p:spTgt spid="31"/>
                                        </p:tgtEl>
                                        <p:attrNameLst>
                                          <p:attrName>ppt_y</p:attrName>
                                        </p:attrNameLst>
                                      </p:cBhvr>
                                      <p:tavLst>
                                        <p:tav tm="0" fmla="#ppt_y-sin(pi*$)/27">
                                          <p:val>
                                            <p:fltVal val="0"/>
                                          </p:val>
                                        </p:tav>
                                        <p:tav tm="100000">
                                          <p:val>
                                            <p:fltVal val="1"/>
                                          </p:val>
                                        </p:tav>
                                      </p:tavLst>
                                    </p:anim>
                                    <p:anim calcmode="lin" valueType="num">
                                      <p:cBhvr>
                                        <p:cTn id="54" dur="41" tmFilter="0, 0; 0.125,0.2665; 0.25,0.4; 0.375,0.465; 0.5,0.5;  0.625,0.535; 0.75,0.6; 0.875,0.7335; 1,1">
                                          <p:stCondLst>
                                            <p:cond delay="414"/>
                                          </p:stCondLst>
                                        </p:cTn>
                                        <p:tgtEl>
                                          <p:spTgt spid="31"/>
                                        </p:tgtEl>
                                        <p:attrNameLst>
                                          <p:attrName>ppt_y</p:attrName>
                                        </p:attrNameLst>
                                      </p:cBhvr>
                                      <p:tavLst>
                                        <p:tav tm="0" fmla="#ppt_y-sin(pi*$)/81">
                                          <p:val>
                                            <p:fltVal val="0"/>
                                          </p:val>
                                        </p:tav>
                                        <p:tav tm="100000">
                                          <p:val>
                                            <p:fltVal val="1"/>
                                          </p:val>
                                        </p:tav>
                                      </p:tavLst>
                                    </p:anim>
                                    <p:animScale>
                                      <p:cBhvr>
                                        <p:cTn id="55" dur="6">
                                          <p:stCondLst>
                                            <p:cond delay="162"/>
                                          </p:stCondLst>
                                        </p:cTn>
                                        <p:tgtEl>
                                          <p:spTgt spid="31"/>
                                        </p:tgtEl>
                                      </p:cBhvr>
                                      <p:to x="100000" y="60000"/>
                                    </p:animScale>
                                    <p:animScale>
                                      <p:cBhvr>
                                        <p:cTn id="56" dur="41" decel="50000">
                                          <p:stCondLst>
                                            <p:cond delay="169"/>
                                          </p:stCondLst>
                                        </p:cTn>
                                        <p:tgtEl>
                                          <p:spTgt spid="31"/>
                                        </p:tgtEl>
                                      </p:cBhvr>
                                      <p:to x="100000" y="100000"/>
                                    </p:animScale>
                                    <p:animScale>
                                      <p:cBhvr>
                                        <p:cTn id="57" dur="6">
                                          <p:stCondLst>
                                            <p:cond delay="328"/>
                                          </p:stCondLst>
                                        </p:cTn>
                                        <p:tgtEl>
                                          <p:spTgt spid="31"/>
                                        </p:tgtEl>
                                      </p:cBhvr>
                                      <p:to x="100000" y="80000"/>
                                    </p:animScale>
                                    <p:animScale>
                                      <p:cBhvr>
                                        <p:cTn id="58" dur="41" decel="50000">
                                          <p:stCondLst>
                                            <p:cond delay="335"/>
                                          </p:stCondLst>
                                        </p:cTn>
                                        <p:tgtEl>
                                          <p:spTgt spid="31"/>
                                        </p:tgtEl>
                                      </p:cBhvr>
                                      <p:to x="100000" y="100000"/>
                                    </p:animScale>
                                    <p:animScale>
                                      <p:cBhvr>
                                        <p:cTn id="59" dur="6">
                                          <p:stCondLst>
                                            <p:cond delay="410"/>
                                          </p:stCondLst>
                                        </p:cTn>
                                        <p:tgtEl>
                                          <p:spTgt spid="31"/>
                                        </p:tgtEl>
                                      </p:cBhvr>
                                      <p:to x="100000" y="90000"/>
                                    </p:animScale>
                                    <p:animScale>
                                      <p:cBhvr>
                                        <p:cTn id="60" dur="41" decel="50000">
                                          <p:stCondLst>
                                            <p:cond delay="417"/>
                                          </p:stCondLst>
                                        </p:cTn>
                                        <p:tgtEl>
                                          <p:spTgt spid="31"/>
                                        </p:tgtEl>
                                      </p:cBhvr>
                                      <p:to x="100000" y="100000"/>
                                    </p:animScale>
                                    <p:animScale>
                                      <p:cBhvr>
                                        <p:cTn id="61" dur="6">
                                          <p:stCondLst>
                                            <p:cond delay="452"/>
                                          </p:stCondLst>
                                        </p:cTn>
                                        <p:tgtEl>
                                          <p:spTgt spid="31"/>
                                        </p:tgtEl>
                                      </p:cBhvr>
                                      <p:to x="100000" y="95000"/>
                                    </p:animScale>
                                    <p:animScale>
                                      <p:cBhvr>
                                        <p:cTn id="62" dur="41" decel="50000">
                                          <p:stCondLst>
                                            <p:cond delay="459"/>
                                          </p:stCondLst>
                                        </p:cTn>
                                        <p:tgtEl>
                                          <p:spTgt spid="31"/>
                                        </p:tgtEl>
                                      </p:cBhvr>
                                      <p:to x="100000" y="100000"/>
                                    </p:animScale>
                                  </p:childTnLst>
                                </p:cTn>
                              </p:par>
                              <p:par>
                                <p:cTn id="63" presetID="26" presetClass="entr" presetSubtype="0" fill="hold" nodeType="withEffect">
                                  <p:stCondLst>
                                    <p:cond delay="700"/>
                                  </p:stCondLst>
                                  <p:childTnLst>
                                    <p:set>
                                      <p:cBhvr>
                                        <p:cTn id="64" dur="1" fill="hold">
                                          <p:stCondLst>
                                            <p:cond delay="0"/>
                                          </p:stCondLst>
                                        </p:cTn>
                                        <p:tgtEl>
                                          <p:spTgt spid="39"/>
                                        </p:tgtEl>
                                        <p:attrNameLst>
                                          <p:attrName>style.visibility</p:attrName>
                                        </p:attrNameLst>
                                      </p:cBhvr>
                                      <p:to>
                                        <p:strVal val="visible"/>
                                      </p:to>
                                    </p:set>
                                    <p:animEffect transition="in" filter="wipe(down)">
                                      <p:cBhvr>
                                        <p:cTn id="65" dur="145">
                                          <p:stCondLst>
                                            <p:cond delay="0"/>
                                          </p:stCondLst>
                                        </p:cTn>
                                        <p:tgtEl>
                                          <p:spTgt spid="39"/>
                                        </p:tgtEl>
                                      </p:cBhvr>
                                    </p:animEffect>
                                    <p:anim calcmode="lin" valueType="num">
                                      <p:cBhvr>
                                        <p:cTn id="66" dur="455" tmFilter="0,0; 0.14,0.36; 0.43,0.73; 0.71,0.91; 1.0,1.0">
                                          <p:stCondLst>
                                            <p:cond delay="0"/>
                                          </p:stCondLst>
                                        </p:cTn>
                                        <p:tgtEl>
                                          <p:spTgt spid="39"/>
                                        </p:tgtEl>
                                        <p:attrNameLst>
                                          <p:attrName>ppt_x</p:attrName>
                                        </p:attrNameLst>
                                      </p:cBhvr>
                                      <p:tavLst>
                                        <p:tav tm="0">
                                          <p:val>
                                            <p:strVal val="#ppt_x-0.25"/>
                                          </p:val>
                                        </p:tav>
                                        <p:tav tm="100000">
                                          <p:val>
                                            <p:strVal val="#ppt_x"/>
                                          </p:val>
                                        </p:tav>
                                      </p:tavLst>
                                    </p:anim>
                                    <p:anim calcmode="lin" valueType="num">
                                      <p:cBhvr>
                                        <p:cTn id="67" dur="166" tmFilter="0.0,0.0; 0.25,0.07; 0.50,0.2; 0.75,0.467; 1.0,1.0">
                                          <p:stCondLst>
                                            <p:cond delay="0"/>
                                          </p:stCondLst>
                                        </p:cTn>
                                        <p:tgtEl>
                                          <p:spTgt spid="39"/>
                                        </p:tgtEl>
                                        <p:attrNameLst>
                                          <p:attrName>ppt_y</p:attrName>
                                        </p:attrNameLst>
                                      </p:cBhvr>
                                      <p:tavLst>
                                        <p:tav tm="0" fmla="#ppt_y-sin(pi*$)/3">
                                          <p:val>
                                            <p:fltVal val="0.5"/>
                                          </p:val>
                                        </p:tav>
                                        <p:tav tm="100000">
                                          <p:val>
                                            <p:fltVal val="1"/>
                                          </p:val>
                                        </p:tav>
                                      </p:tavLst>
                                    </p:anim>
                                    <p:anim calcmode="lin" valueType="num">
                                      <p:cBhvr>
                                        <p:cTn id="68" dur="166" tmFilter="0, 0; 0.125,0.2665; 0.25,0.4; 0.375,0.465; 0.5,0.5;  0.625,0.535; 0.75,0.6; 0.875,0.7335; 1,1">
                                          <p:stCondLst>
                                            <p:cond delay="166"/>
                                          </p:stCondLst>
                                        </p:cTn>
                                        <p:tgtEl>
                                          <p:spTgt spid="39"/>
                                        </p:tgtEl>
                                        <p:attrNameLst>
                                          <p:attrName>ppt_y</p:attrName>
                                        </p:attrNameLst>
                                      </p:cBhvr>
                                      <p:tavLst>
                                        <p:tav tm="0" fmla="#ppt_y-sin(pi*$)/9">
                                          <p:val>
                                            <p:fltVal val="0"/>
                                          </p:val>
                                        </p:tav>
                                        <p:tav tm="100000">
                                          <p:val>
                                            <p:fltVal val="1"/>
                                          </p:val>
                                        </p:tav>
                                      </p:tavLst>
                                    </p:anim>
                                    <p:anim calcmode="lin" valueType="num">
                                      <p:cBhvr>
                                        <p:cTn id="69" dur="83" tmFilter="0, 0; 0.125,0.2665; 0.25,0.4; 0.375,0.465; 0.5,0.5;  0.625,0.535; 0.75,0.6; 0.875,0.7335; 1,1">
                                          <p:stCondLst>
                                            <p:cond delay="331"/>
                                          </p:stCondLst>
                                        </p:cTn>
                                        <p:tgtEl>
                                          <p:spTgt spid="39"/>
                                        </p:tgtEl>
                                        <p:attrNameLst>
                                          <p:attrName>ppt_y</p:attrName>
                                        </p:attrNameLst>
                                      </p:cBhvr>
                                      <p:tavLst>
                                        <p:tav tm="0" fmla="#ppt_y-sin(pi*$)/27">
                                          <p:val>
                                            <p:fltVal val="0"/>
                                          </p:val>
                                        </p:tav>
                                        <p:tav tm="100000">
                                          <p:val>
                                            <p:fltVal val="1"/>
                                          </p:val>
                                        </p:tav>
                                      </p:tavLst>
                                    </p:anim>
                                    <p:anim calcmode="lin" valueType="num">
                                      <p:cBhvr>
                                        <p:cTn id="70" dur="41" tmFilter="0, 0; 0.125,0.2665; 0.25,0.4; 0.375,0.465; 0.5,0.5;  0.625,0.535; 0.75,0.6; 0.875,0.7335; 1,1">
                                          <p:stCondLst>
                                            <p:cond delay="414"/>
                                          </p:stCondLst>
                                        </p:cTn>
                                        <p:tgtEl>
                                          <p:spTgt spid="39"/>
                                        </p:tgtEl>
                                        <p:attrNameLst>
                                          <p:attrName>ppt_y</p:attrName>
                                        </p:attrNameLst>
                                      </p:cBhvr>
                                      <p:tavLst>
                                        <p:tav tm="0" fmla="#ppt_y-sin(pi*$)/81">
                                          <p:val>
                                            <p:fltVal val="0"/>
                                          </p:val>
                                        </p:tav>
                                        <p:tav tm="100000">
                                          <p:val>
                                            <p:fltVal val="1"/>
                                          </p:val>
                                        </p:tav>
                                      </p:tavLst>
                                    </p:anim>
                                    <p:animScale>
                                      <p:cBhvr>
                                        <p:cTn id="71" dur="6">
                                          <p:stCondLst>
                                            <p:cond delay="162"/>
                                          </p:stCondLst>
                                        </p:cTn>
                                        <p:tgtEl>
                                          <p:spTgt spid="39"/>
                                        </p:tgtEl>
                                      </p:cBhvr>
                                      <p:to x="100000" y="60000"/>
                                    </p:animScale>
                                    <p:animScale>
                                      <p:cBhvr>
                                        <p:cTn id="72" dur="41" decel="50000">
                                          <p:stCondLst>
                                            <p:cond delay="169"/>
                                          </p:stCondLst>
                                        </p:cTn>
                                        <p:tgtEl>
                                          <p:spTgt spid="39"/>
                                        </p:tgtEl>
                                      </p:cBhvr>
                                      <p:to x="100000" y="100000"/>
                                    </p:animScale>
                                    <p:animScale>
                                      <p:cBhvr>
                                        <p:cTn id="73" dur="6">
                                          <p:stCondLst>
                                            <p:cond delay="328"/>
                                          </p:stCondLst>
                                        </p:cTn>
                                        <p:tgtEl>
                                          <p:spTgt spid="39"/>
                                        </p:tgtEl>
                                      </p:cBhvr>
                                      <p:to x="100000" y="80000"/>
                                    </p:animScale>
                                    <p:animScale>
                                      <p:cBhvr>
                                        <p:cTn id="74" dur="41" decel="50000">
                                          <p:stCondLst>
                                            <p:cond delay="335"/>
                                          </p:stCondLst>
                                        </p:cTn>
                                        <p:tgtEl>
                                          <p:spTgt spid="39"/>
                                        </p:tgtEl>
                                      </p:cBhvr>
                                      <p:to x="100000" y="100000"/>
                                    </p:animScale>
                                    <p:animScale>
                                      <p:cBhvr>
                                        <p:cTn id="75" dur="6">
                                          <p:stCondLst>
                                            <p:cond delay="410"/>
                                          </p:stCondLst>
                                        </p:cTn>
                                        <p:tgtEl>
                                          <p:spTgt spid="39"/>
                                        </p:tgtEl>
                                      </p:cBhvr>
                                      <p:to x="100000" y="90000"/>
                                    </p:animScale>
                                    <p:animScale>
                                      <p:cBhvr>
                                        <p:cTn id="76" dur="41" decel="50000">
                                          <p:stCondLst>
                                            <p:cond delay="417"/>
                                          </p:stCondLst>
                                        </p:cTn>
                                        <p:tgtEl>
                                          <p:spTgt spid="39"/>
                                        </p:tgtEl>
                                      </p:cBhvr>
                                      <p:to x="100000" y="100000"/>
                                    </p:animScale>
                                    <p:animScale>
                                      <p:cBhvr>
                                        <p:cTn id="77" dur="6">
                                          <p:stCondLst>
                                            <p:cond delay="452"/>
                                          </p:stCondLst>
                                        </p:cTn>
                                        <p:tgtEl>
                                          <p:spTgt spid="39"/>
                                        </p:tgtEl>
                                      </p:cBhvr>
                                      <p:to x="100000" y="95000"/>
                                    </p:animScale>
                                    <p:animScale>
                                      <p:cBhvr>
                                        <p:cTn id="78" dur="41" decel="50000">
                                          <p:stCondLst>
                                            <p:cond delay="459"/>
                                          </p:stCondLst>
                                        </p:cTn>
                                        <p:tgtEl>
                                          <p:spTgt spid="39"/>
                                        </p:tgtEl>
                                      </p:cBhvr>
                                      <p:to x="100000" y="100000"/>
                                    </p:animScale>
                                  </p:childTnLst>
                                </p:cTn>
                              </p:par>
                              <p:par>
                                <p:cTn id="79" presetID="26" presetClass="entr" presetSubtype="0" fill="hold" nodeType="withEffect">
                                  <p:stCondLst>
                                    <p:cond delay="1000"/>
                                  </p:stCondLst>
                                  <p:childTnLst>
                                    <p:set>
                                      <p:cBhvr>
                                        <p:cTn id="80" dur="1" fill="hold">
                                          <p:stCondLst>
                                            <p:cond delay="0"/>
                                          </p:stCondLst>
                                        </p:cTn>
                                        <p:tgtEl>
                                          <p:spTgt spid="47"/>
                                        </p:tgtEl>
                                        <p:attrNameLst>
                                          <p:attrName>style.visibility</p:attrName>
                                        </p:attrNameLst>
                                      </p:cBhvr>
                                      <p:to>
                                        <p:strVal val="visible"/>
                                      </p:to>
                                    </p:set>
                                    <p:animEffect transition="in" filter="wipe(down)">
                                      <p:cBhvr>
                                        <p:cTn id="81" dur="145">
                                          <p:stCondLst>
                                            <p:cond delay="0"/>
                                          </p:stCondLst>
                                        </p:cTn>
                                        <p:tgtEl>
                                          <p:spTgt spid="47"/>
                                        </p:tgtEl>
                                      </p:cBhvr>
                                    </p:animEffect>
                                    <p:anim calcmode="lin" valueType="num">
                                      <p:cBhvr>
                                        <p:cTn id="82" dur="455" tmFilter="0,0; 0.14,0.36; 0.43,0.73; 0.71,0.91; 1.0,1.0">
                                          <p:stCondLst>
                                            <p:cond delay="0"/>
                                          </p:stCondLst>
                                        </p:cTn>
                                        <p:tgtEl>
                                          <p:spTgt spid="47"/>
                                        </p:tgtEl>
                                        <p:attrNameLst>
                                          <p:attrName>ppt_x</p:attrName>
                                        </p:attrNameLst>
                                      </p:cBhvr>
                                      <p:tavLst>
                                        <p:tav tm="0">
                                          <p:val>
                                            <p:strVal val="#ppt_x-0.25"/>
                                          </p:val>
                                        </p:tav>
                                        <p:tav tm="100000">
                                          <p:val>
                                            <p:strVal val="#ppt_x"/>
                                          </p:val>
                                        </p:tav>
                                      </p:tavLst>
                                    </p:anim>
                                    <p:anim calcmode="lin" valueType="num">
                                      <p:cBhvr>
                                        <p:cTn id="83" dur="166" tmFilter="0.0,0.0; 0.25,0.07; 0.50,0.2; 0.75,0.467; 1.0,1.0">
                                          <p:stCondLst>
                                            <p:cond delay="0"/>
                                          </p:stCondLst>
                                        </p:cTn>
                                        <p:tgtEl>
                                          <p:spTgt spid="47"/>
                                        </p:tgtEl>
                                        <p:attrNameLst>
                                          <p:attrName>ppt_y</p:attrName>
                                        </p:attrNameLst>
                                      </p:cBhvr>
                                      <p:tavLst>
                                        <p:tav tm="0" fmla="#ppt_y-sin(pi*$)/3">
                                          <p:val>
                                            <p:fltVal val="0.5"/>
                                          </p:val>
                                        </p:tav>
                                        <p:tav tm="100000">
                                          <p:val>
                                            <p:fltVal val="1"/>
                                          </p:val>
                                        </p:tav>
                                      </p:tavLst>
                                    </p:anim>
                                    <p:anim calcmode="lin" valueType="num">
                                      <p:cBhvr>
                                        <p:cTn id="84" dur="166" tmFilter="0, 0; 0.125,0.2665; 0.25,0.4; 0.375,0.465; 0.5,0.5;  0.625,0.535; 0.75,0.6; 0.875,0.7335; 1,1">
                                          <p:stCondLst>
                                            <p:cond delay="166"/>
                                          </p:stCondLst>
                                        </p:cTn>
                                        <p:tgtEl>
                                          <p:spTgt spid="47"/>
                                        </p:tgtEl>
                                        <p:attrNameLst>
                                          <p:attrName>ppt_y</p:attrName>
                                        </p:attrNameLst>
                                      </p:cBhvr>
                                      <p:tavLst>
                                        <p:tav tm="0" fmla="#ppt_y-sin(pi*$)/9">
                                          <p:val>
                                            <p:fltVal val="0"/>
                                          </p:val>
                                        </p:tav>
                                        <p:tav tm="100000">
                                          <p:val>
                                            <p:fltVal val="1"/>
                                          </p:val>
                                        </p:tav>
                                      </p:tavLst>
                                    </p:anim>
                                    <p:anim calcmode="lin" valueType="num">
                                      <p:cBhvr>
                                        <p:cTn id="85" dur="83" tmFilter="0, 0; 0.125,0.2665; 0.25,0.4; 0.375,0.465; 0.5,0.5;  0.625,0.535; 0.75,0.6; 0.875,0.7335; 1,1">
                                          <p:stCondLst>
                                            <p:cond delay="331"/>
                                          </p:stCondLst>
                                        </p:cTn>
                                        <p:tgtEl>
                                          <p:spTgt spid="47"/>
                                        </p:tgtEl>
                                        <p:attrNameLst>
                                          <p:attrName>ppt_y</p:attrName>
                                        </p:attrNameLst>
                                      </p:cBhvr>
                                      <p:tavLst>
                                        <p:tav tm="0" fmla="#ppt_y-sin(pi*$)/27">
                                          <p:val>
                                            <p:fltVal val="0"/>
                                          </p:val>
                                        </p:tav>
                                        <p:tav tm="100000">
                                          <p:val>
                                            <p:fltVal val="1"/>
                                          </p:val>
                                        </p:tav>
                                      </p:tavLst>
                                    </p:anim>
                                    <p:anim calcmode="lin" valueType="num">
                                      <p:cBhvr>
                                        <p:cTn id="86" dur="41" tmFilter="0, 0; 0.125,0.2665; 0.25,0.4; 0.375,0.465; 0.5,0.5;  0.625,0.535; 0.75,0.6; 0.875,0.7335; 1,1">
                                          <p:stCondLst>
                                            <p:cond delay="414"/>
                                          </p:stCondLst>
                                        </p:cTn>
                                        <p:tgtEl>
                                          <p:spTgt spid="47"/>
                                        </p:tgtEl>
                                        <p:attrNameLst>
                                          <p:attrName>ppt_y</p:attrName>
                                        </p:attrNameLst>
                                      </p:cBhvr>
                                      <p:tavLst>
                                        <p:tav tm="0" fmla="#ppt_y-sin(pi*$)/81">
                                          <p:val>
                                            <p:fltVal val="0"/>
                                          </p:val>
                                        </p:tav>
                                        <p:tav tm="100000">
                                          <p:val>
                                            <p:fltVal val="1"/>
                                          </p:val>
                                        </p:tav>
                                      </p:tavLst>
                                    </p:anim>
                                    <p:animScale>
                                      <p:cBhvr>
                                        <p:cTn id="87" dur="6">
                                          <p:stCondLst>
                                            <p:cond delay="162"/>
                                          </p:stCondLst>
                                        </p:cTn>
                                        <p:tgtEl>
                                          <p:spTgt spid="47"/>
                                        </p:tgtEl>
                                      </p:cBhvr>
                                      <p:to x="100000" y="60000"/>
                                    </p:animScale>
                                    <p:animScale>
                                      <p:cBhvr>
                                        <p:cTn id="88" dur="41" decel="50000">
                                          <p:stCondLst>
                                            <p:cond delay="169"/>
                                          </p:stCondLst>
                                        </p:cTn>
                                        <p:tgtEl>
                                          <p:spTgt spid="47"/>
                                        </p:tgtEl>
                                      </p:cBhvr>
                                      <p:to x="100000" y="100000"/>
                                    </p:animScale>
                                    <p:animScale>
                                      <p:cBhvr>
                                        <p:cTn id="89" dur="6">
                                          <p:stCondLst>
                                            <p:cond delay="328"/>
                                          </p:stCondLst>
                                        </p:cTn>
                                        <p:tgtEl>
                                          <p:spTgt spid="47"/>
                                        </p:tgtEl>
                                      </p:cBhvr>
                                      <p:to x="100000" y="80000"/>
                                    </p:animScale>
                                    <p:animScale>
                                      <p:cBhvr>
                                        <p:cTn id="90" dur="41" decel="50000">
                                          <p:stCondLst>
                                            <p:cond delay="335"/>
                                          </p:stCondLst>
                                        </p:cTn>
                                        <p:tgtEl>
                                          <p:spTgt spid="47"/>
                                        </p:tgtEl>
                                      </p:cBhvr>
                                      <p:to x="100000" y="100000"/>
                                    </p:animScale>
                                    <p:animScale>
                                      <p:cBhvr>
                                        <p:cTn id="91" dur="6">
                                          <p:stCondLst>
                                            <p:cond delay="410"/>
                                          </p:stCondLst>
                                        </p:cTn>
                                        <p:tgtEl>
                                          <p:spTgt spid="47"/>
                                        </p:tgtEl>
                                      </p:cBhvr>
                                      <p:to x="100000" y="90000"/>
                                    </p:animScale>
                                    <p:animScale>
                                      <p:cBhvr>
                                        <p:cTn id="92" dur="41" decel="50000">
                                          <p:stCondLst>
                                            <p:cond delay="417"/>
                                          </p:stCondLst>
                                        </p:cTn>
                                        <p:tgtEl>
                                          <p:spTgt spid="47"/>
                                        </p:tgtEl>
                                      </p:cBhvr>
                                      <p:to x="100000" y="100000"/>
                                    </p:animScale>
                                    <p:animScale>
                                      <p:cBhvr>
                                        <p:cTn id="93" dur="6">
                                          <p:stCondLst>
                                            <p:cond delay="452"/>
                                          </p:stCondLst>
                                        </p:cTn>
                                        <p:tgtEl>
                                          <p:spTgt spid="47"/>
                                        </p:tgtEl>
                                      </p:cBhvr>
                                      <p:to x="100000" y="95000"/>
                                    </p:animScale>
                                    <p:animScale>
                                      <p:cBhvr>
                                        <p:cTn id="94" dur="41" decel="50000">
                                          <p:stCondLst>
                                            <p:cond delay="459"/>
                                          </p:stCondLst>
                                        </p:cTn>
                                        <p:tgtEl>
                                          <p:spTgt spid="47"/>
                                        </p:tgtEl>
                                      </p:cBhvr>
                                      <p:to x="100000" y="100000"/>
                                    </p:animScale>
                                  </p:childTnLst>
                                </p:cTn>
                              </p:par>
                              <p:par>
                                <p:cTn id="95" presetID="26" presetClass="entr" presetSubtype="0" fill="hold" nodeType="withEffect">
                                  <p:stCondLst>
                                    <p:cond delay="800"/>
                                  </p:stCondLst>
                                  <p:childTnLst>
                                    <p:set>
                                      <p:cBhvr>
                                        <p:cTn id="96" dur="1" fill="hold">
                                          <p:stCondLst>
                                            <p:cond delay="0"/>
                                          </p:stCondLst>
                                        </p:cTn>
                                        <p:tgtEl>
                                          <p:spTgt spid="55"/>
                                        </p:tgtEl>
                                        <p:attrNameLst>
                                          <p:attrName>style.visibility</p:attrName>
                                        </p:attrNameLst>
                                      </p:cBhvr>
                                      <p:to>
                                        <p:strVal val="visible"/>
                                      </p:to>
                                    </p:set>
                                    <p:animEffect transition="in" filter="wipe(down)">
                                      <p:cBhvr>
                                        <p:cTn id="97" dur="145">
                                          <p:stCondLst>
                                            <p:cond delay="0"/>
                                          </p:stCondLst>
                                        </p:cTn>
                                        <p:tgtEl>
                                          <p:spTgt spid="55"/>
                                        </p:tgtEl>
                                      </p:cBhvr>
                                    </p:animEffect>
                                    <p:anim calcmode="lin" valueType="num">
                                      <p:cBhvr>
                                        <p:cTn id="98" dur="455" tmFilter="0,0; 0.14,0.36; 0.43,0.73; 0.71,0.91; 1.0,1.0">
                                          <p:stCondLst>
                                            <p:cond delay="0"/>
                                          </p:stCondLst>
                                        </p:cTn>
                                        <p:tgtEl>
                                          <p:spTgt spid="55"/>
                                        </p:tgtEl>
                                        <p:attrNameLst>
                                          <p:attrName>ppt_x</p:attrName>
                                        </p:attrNameLst>
                                      </p:cBhvr>
                                      <p:tavLst>
                                        <p:tav tm="0">
                                          <p:val>
                                            <p:strVal val="#ppt_x-0.25"/>
                                          </p:val>
                                        </p:tav>
                                        <p:tav tm="100000">
                                          <p:val>
                                            <p:strVal val="#ppt_x"/>
                                          </p:val>
                                        </p:tav>
                                      </p:tavLst>
                                    </p:anim>
                                    <p:anim calcmode="lin" valueType="num">
                                      <p:cBhvr>
                                        <p:cTn id="99" dur="166" tmFilter="0.0,0.0; 0.25,0.07; 0.50,0.2; 0.75,0.467; 1.0,1.0">
                                          <p:stCondLst>
                                            <p:cond delay="0"/>
                                          </p:stCondLst>
                                        </p:cTn>
                                        <p:tgtEl>
                                          <p:spTgt spid="55"/>
                                        </p:tgtEl>
                                        <p:attrNameLst>
                                          <p:attrName>ppt_y</p:attrName>
                                        </p:attrNameLst>
                                      </p:cBhvr>
                                      <p:tavLst>
                                        <p:tav tm="0" fmla="#ppt_y-sin(pi*$)/3">
                                          <p:val>
                                            <p:fltVal val="0.5"/>
                                          </p:val>
                                        </p:tav>
                                        <p:tav tm="100000">
                                          <p:val>
                                            <p:fltVal val="1"/>
                                          </p:val>
                                        </p:tav>
                                      </p:tavLst>
                                    </p:anim>
                                    <p:anim calcmode="lin" valueType="num">
                                      <p:cBhvr>
                                        <p:cTn id="100" dur="166" tmFilter="0, 0; 0.125,0.2665; 0.25,0.4; 0.375,0.465; 0.5,0.5;  0.625,0.535; 0.75,0.6; 0.875,0.7335; 1,1">
                                          <p:stCondLst>
                                            <p:cond delay="166"/>
                                          </p:stCondLst>
                                        </p:cTn>
                                        <p:tgtEl>
                                          <p:spTgt spid="55"/>
                                        </p:tgtEl>
                                        <p:attrNameLst>
                                          <p:attrName>ppt_y</p:attrName>
                                        </p:attrNameLst>
                                      </p:cBhvr>
                                      <p:tavLst>
                                        <p:tav tm="0" fmla="#ppt_y-sin(pi*$)/9">
                                          <p:val>
                                            <p:fltVal val="0"/>
                                          </p:val>
                                        </p:tav>
                                        <p:tav tm="100000">
                                          <p:val>
                                            <p:fltVal val="1"/>
                                          </p:val>
                                        </p:tav>
                                      </p:tavLst>
                                    </p:anim>
                                    <p:anim calcmode="lin" valueType="num">
                                      <p:cBhvr>
                                        <p:cTn id="101" dur="83" tmFilter="0, 0; 0.125,0.2665; 0.25,0.4; 0.375,0.465; 0.5,0.5;  0.625,0.535; 0.75,0.6; 0.875,0.7335; 1,1">
                                          <p:stCondLst>
                                            <p:cond delay="331"/>
                                          </p:stCondLst>
                                        </p:cTn>
                                        <p:tgtEl>
                                          <p:spTgt spid="55"/>
                                        </p:tgtEl>
                                        <p:attrNameLst>
                                          <p:attrName>ppt_y</p:attrName>
                                        </p:attrNameLst>
                                      </p:cBhvr>
                                      <p:tavLst>
                                        <p:tav tm="0" fmla="#ppt_y-sin(pi*$)/27">
                                          <p:val>
                                            <p:fltVal val="0"/>
                                          </p:val>
                                        </p:tav>
                                        <p:tav tm="100000">
                                          <p:val>
                                            <p:fltVal val="1"/>
                                          </p:val>
                                        </p:tav>
                                      </p:tavLst>
                                    </p:anim>
                                    <p:anim calcmode="lin" valueType="num">
                                      <p:cBhvr>
                                        <p:cTn id="102" dur="41" tmFilter="0, 0; 0.125,0.2665; 0.25,0.4; 0.375,0.465; 0.5,0.5;  0.625,0.535; 0.75,0.6; 0.875,0.7335; 1,1">
                                          <p:stCondLst>
                                            <p:cond delay="414"/>
                                          </p:stCondLst>
                                        </p:cTn>
                                        <p:tgtEl>
                                          <p:spTgt spid="55"/>
                                        </p:tgtEl>
                                        <p:attrNameLst>
                                          <p:attrName>ppt_y</p:attrName>
                                        </p:attrNameLst>
                                      </p:cBhvr>
                                      <p:tavLst>
                                        <p:tav tm="0" fmla="#ppt_y-sin(pi*$)/81">
                                          <p:val>
                                            <p:fltVal val="0"/>
                                          </p:val>
                                        </p:tav>
                                        <p:tav tm="100000">
                                          <p:val>
                                            <p:fltVal val="1"/>
                                          </p:val>
                                        </p:tav>
                                      </p:tavLst>
                                    </p:anim>
                                    <p:animScale>
                                      <p:cBhvr>
                                        <p:cTn id="103" dur="6">
                                          <p:stCondLst>
                                            <p:cond delay="162"/>
                                          </p:stCondLst>
                                        </p:cTn>
                                        <p:tgtEl>
                                          <p:spTgt spid="55"/>
                                        </p:tgtEl>
                                      </p:cBhvr>
                                      <p:to x="100000" y="60000"/>
                                    </p:animScale>
                                    <p:animScale>
                                      <p:cBhvr>
                                        <p:cTn id="104" dur="41" decel="50000">
                                          <p:stCondLst>
                                            <p:cond delay="169"/>
                                          </p:stCondLst>
                                        </p:cTn>
                                        <p:tgtEl>
                                          <p:spTgt spid="55"/>
                                        </p:tgtEl>
                                      </p:cBhvr>
                                      <p:to x="100000" y="100000"/>
                                    </p:animScale>
                                    <p:animScale>
                                      <p:cBhvr>
                                        <p:cTn id="105" dur="6">
                                          <p:stCondLst>
                                            <p:cond delay="328"/>
                                          </p:stCondLst>
                                        </p:cTn>
                                        <p:tgtEl>
                                          <p:spTgt spid="55"/>
                                        </p:tgtEl>
                                      </p:cBhvr>
                                      <p:to x="100000" y="80000"/>
                                    </p:animScale>
                                    <p:animScale>
                                      <p:cBhvr>
                                        <p:cTn id="106" dur="41" decel="50000">
                                          <p:stCondLst>
                                            <p:cond delay="335"/>
                                          </p:stCondLst>
                                        </p:cTn>
                                        <p:tgtEl>
                                          <p:spTgt spid="55"/>
                                        </p:tgtEl>
                                      </p:cBhvr>
                                      <p:to x="100000" y="100000"/>
                                    </p:animScale>
                                    <p:animScale>
                                      <p:cBhvr>
                                        <p:cTn id="107" dur="6">
                                          <p:stCondLst>
                                            <p:cond delay="410"/>
                                          </p:stCondLst>
                                        </p:cTn>
                                        <p:tgtEl>
                                          <p:spTgt spid="55"/>
                                        </p:tgtEl>
                                      </p:cBhvr>
                                      <p:to x="100000" y="90000"/>
                                    </p:animScale>
                                    <p:animScale>
                                      <p:cBhvr>
                                        <p:cTn id="108" dur="41" decel="50000">
                                          <p:stCondLst>
                                            <p:cond delay="417"/>
                                          </p:stCondLst>
                                        </p:cTn>
                                        <p:tgtEl>
                                          <p:spTgt spid="55"/>
                                        </p:tgtEl>
                                      </p:cBhvr>
                                      <p:to x="100000" y="100000"/>
                                    </p:animScale>
                                    <p:animScale>
                                      <p:cBhvr>
                                        <p:cTn id="109" dur="6">
                                          <p:stCondLst>
                                            <p:cond delay="452"/>
                                          </p:stCondLst>
                                        </p:cTn>
                                        <p:tgtEl>
                                          <p:spTgt spid="55"/>
                                        </p:tgtEl>
                                      </p:cBhvr>
                                      <p:to x="100000" y="95000"/>
                                    </p:animScale>
                                    <p:animScale>
                                      <p:cBhvr>
                                        <p:cTn id="110" dur="41" decel="50000">
                                          <p:stCondLst>
                                            <p:cond delay="459"/>
                                          </p:stCondLst>
                                        </p:cTn>
                                        <p:tgtEl>
                                          <p:spTgt spid="55"/>
                                        </p:tgtEl>
                                      </p:cBhvr>
                                      <p:to x="100000" y="100000"/>
                                    </p:animScale>
                                  </p:childTnLst>
                                </p:cTn>
                              </p:par>
                              <p:par>
                                <p:cTn id="111" presetID="26" presetClass="entr" presetSubtype="0" fill="hold" nodeType="withEffect">
                                  <p:stCondLst>
                                    <p:cond delay="1100"/>
                                  </p:stCondLst>
                                  <p:childTnLst>
                                    <p:set>
                                      <p:cBhvr>
                                        <p:cTn id="112" dur="1" fill="hold">
                                          <p:stCondLst>
                                            <p:cond delay="0"/>
                                          </p:stCondLst>
                                        </p:cTn>
                                        <p:tgtEl>
                                          <p:spTgt spid="63"/>
                                        </p:tgtEl>
                                        <p:attrNameLst>
                                          <p:attrName>style.visibility</p:attrName>
                                        </p:attrNameLst>
                                      </p:cBhvr>
                                      <p:to>
                                        <p:strVal val="visible"/>
                                      </p:to>
                                    </p:set>
                                    <p:animEffect transition="in" filter="wipe(down)">
                                      <p:cBhvr>
                                        <p:cTn id="113" dur="145">
                                          <p:stCondLst>
                                            <p:cond delay="0"/>
                                          </p:stCondLst>
                                        </p:cTn>
                                        <p:tgtEl>
                                          <p:spTgt spid="63"/>
                                        </p:tgtEl>
                                      </p:cBhvr>
                                    </p:animEffect>
                                    <p:anim calcmode="lin" valueType="num">
                                      <p:cBhvr>
                                        <p:cTn id="114" dur="455" tmFilter="0,0; 0.14,0.36; 0.43,0.73; 0.71,0.91; 1.0,1.0">
                                          <p:stCondLst>
                                            <p:cond delay="0"/>
                                          </p:stCondLst>
                                        </p:cTn>
                                        <p:tgtEl>
                                          <p:spTgt spid="63"/>
                                        </p:tgtEl>
                                        <p:attrNameLst>
                                          <p:attrName>ppt_x</p:attrName>
                                        </p:attrNameLst>
                                      </p:cBhvr>
                                      <p:tavLst>
                                        <p:tav tm="0">
                                          <p:val>
                                            <p:strVal val="#ppt_x-0.25"/>
                                          </p:val>
                                        </p:tav>
                                        <p:tav tm="100000">
                                          <p:val>
                                            <p:strVal val="#ppt_x"/>
                                          </p:val>
                                        </p:tav>
                                      </p:tavLst>
                                    </p:anim>
                                    <p:anim calcmode="lin" valueType="num">
                                      <p:cBhvr>
                                        <p:cTn id="115" dur="166" tmFilter="0.0,0.0; 0.25,0.07; 0.50,0.2; 0.75,0.467; 1.0,1.0">
                                          <p:stCondLst>
                                            <p:cond delay="0"/>
                                          </p:stCondLst>
                                        </p:cTn>
                                        <p:tgtEl>
                                          <p:spTgt spid="63"/>
                                        </p:tgtEl>
                                        <p:attrNameLst>
                                          <p:attrName>ppt_y</p:attrName>
                                        </p:attrNameLst>
                                      </p:cBhvr>
                                      <p:tavLst>
                                        <p:tav tm="0" fmla="#ppt_y-sin(pi*$)/3">
                                          <p:val>
                                            <p:fltVal val="0.5"/>
                                          </p:val>
                                        </p:tav>
                                        <p:tav tm="100000">
                                          <p:val>
                                            <p:fltVal val="1"/>
                                          </p:val>
                                        </p:tav>
                                      </p:tavLst>
                                    </p:anim>
                                    <p:anim calcmode="lin" valueType="num">
                                      <p:cBhvr>
                                        <p:cTn id="116" dur="166" tmFilter="0, 0; 0.125,0.2665; 0.25,0.4; 0.375,0.465; 0.5,0.5;  0.625,0.535; 0.75,0.6; 0.875,0.7335; 1,1">
                                          <p:stCondLst>
                                            <p:cond delay="166"/>
                                          </p:stCondLst>
                                        </p:cTn>
                                        <p:tgtEl>
                                          <p:spTgt spid="63"/>
                                        </p:tgtEl>
                                        <p:attrNameLst>
                                          <p:attrName>ppt_y</p:attrName>
                                        </p:attrNameLst>
                                      </p:cBhvr>
                                      <p:tavLst>
                                        <p:tav tm="0" fmla="#ppt_y-sin(pi*$)/9">
                                          <p:val>
                                            <p:fltVal val="0"/>
                                          </p:val>
                                        </p:tav>
                                        <p:tav tm="100000">
                                          <p:val>
                                            <p:fltVal val="1"/>
                                          </p:val>
                                        </p:tav>
                                      </p:tavLst>
                                    </p:anim>
                                    <p:anim calcmode="lin" valueType="num">
                                      <p:cBhvr>
                                        <p:cTn id="117" dur="83" tmFilter="0, 0; 0.125,0.2665; 0.25,0.4; 0.375,0.465; 0.5,0.5;  0.625,0.535; 0.75,0.6; 0.875,0.7335; 1,1">
                                          <p:stCondLst>
                                            <p:cond delay="331"/>
                                          </p:stCondLst>
                                        </p:cTn>
                                        <p:tgtEl>
                                          <p:spTgt spid="63"/>
                                        </p:tgtEl>
                                        <p:attrNameLst>
                                          <p:attrName>ppt_y</p:attrName>
                                        </p:attrNameLst>
                                      </p:cBhvr>
                                      <p:tavLst>
                                        <p:tav tm="0" fmla="#ppt_y-sin(pi*$)/27">
                                          <p:val>
                                            <p:fltVal val="0"/>
                                          </p:val>
                                        </p:tav>
                                        <p:tav tm="100000">
                                          <p:val>
                                            <p:fltVal val="1"/>
                                          </p:val>
                                        </p:tav>
                                      </p:tavLst>
                                    </p:anim>
                                    <p:anim calcmode="lin" valueType="num">
                                      <p:cBhvr>
                                        <p:cTn id="118" dur="41" tmFilter="0, 0; 0.125,0.2665; 0.25,0.4; 0.375,0.465; 0.5,0.5;  0.625,0.535; 0.75,0.6; 0.875,0.7335; 1,1">
                                          <p:stCondLst>
                                            <p:cond delay="414"/>
                                          </p:stCondLst>
                                        </p:cTn>
                                        <p:tgtEl>
                                          <p:spTgt spid="63"/>
                                        </p:tgtEl>
                                        <p:attrNameLst>
                                          <p:attrName>ppt_y</p:attrName>
                                        </p:attrNameLst>
                                      </p:cBhvr>
                                      <p:tavLst>
                                        <p:tav tm="0" fmla="#ppt_y-sin(pi*$)/81">
                                          <p:val>
                                            <p:fltVal val="0"/>
                                          </p:val>
                                        </p:tav>
                                        <p:tav tm="100000">
                                          <p:val>
                                            <p:fltVal val="1"/>
                                          </p:val>
                                        </p:tav>
                                      </p:tavLst>
                                    </p:anim>
                                    <p:animScale>
                                      <p:cBhvr>
                                        <p:cTn id="119" dur="6">
                                          <p:stCondLst>
                                            <p:cond delay="162"/>
                                          </p:stCondLst>
                                        </p:cTn>
                                        <p:tgtEl>
                                          <p:spTgt spid="63"/>
                                        </p:tgtEl>
                                      </p:cBhvr>
                                      <p:to x="100000" y="60000"/>
                                    </p:animScale>
                                    <p:animScale>
                                      <p:cBhvr>
                                        <p:cTn id="120" dur="41" decel="50000">
                                          <p:stCondLst>
                                            <p:cond delay="169"/>
                                          </p:stCondLst>
                                        </p:cTn>
                                        <p:tgtEl>
                                          <p:spTgt spid="63"/>
                                        </p:tgtEl>
                                      </p:cBhvr>
                                      <p:to x="100000" y="100000"/>
                                    </p:animScale>
                                    <p:animScale>
                                      <p:cBhvr>
                                        <p:cTn id="121" dur="6">
                                          <p:stCondLst>
                                            <p:cond delay="328"/>
                                          </p:stCondLst>
                                        </p:cTn>
                                        <p:tgtEl>
                                          <p:spTgt spid="63"/>
                                        </p:tgtEl>
                                      </p:cBhvr>
                                      <p:to x="100000" y="80000"/>
                                    </p:animScale>
                                    <p:animScale>
                                      <p:cBhvr>
                                        <p:cTn id="122" dur="41" decel="50000">
                                          <p:stCondLst>
                                            <p:cond delay="335"/>
                                          </p:stCondLst>
                                        </p:cTn>
                                        <p:tgtEl>
                                          <p:spTgt spid="63"/>
                                        </p:tgtEl>
                                      </p:cBhvr>
                                      <p:to x="100000" y="100000"/>
                                    </p:animScale>
                                    <p:animScale>
                                      <p:cBhvr>
                                        <p:cTn id="123" dur="6">
                                          <p:stCondLst>
                                            <p:cond delay="410"/>
                                          </p:stCondLst>
                                        </p:cTn>
                                        <p:tgtEl>
                                          <p:spTgt spid="63"/>
                                        </p:tgtEl>
                                      </p:cBhvr>
                                      <p:to x="100000" y="90000"/>
                                    </p:animScale>
                                    <p:animScale>
                                      <p:cBhvr>
                                        <p:cTn id="124" dur="41" decel="50000">
                                          <p:stCondLst>
                                            <p:cond delay="417"/>
                                          </p:stCondLst>
                                        </p:cTn>
                                        <p:tgtEl>
                                          <p:spTgt spid="63"/>
                                        </p:tgtEl>
                                      </p:cBhvr>
                                      <p:to x="100000" y="100000"/>
                                    </p:animScale>
                                    <p:animScale>
                                      <p:cBhvr>
                                        <p:cTn id="125" dur="6">
                                          <p:stCondLst>
                                            <p:cond delay="452"/>
                                          </p:stCondLst>
                                        </p:cTn>
                                        <p:tgtEl>
                                          <p:spTgt spid="63"/>
                                        </p:tgtEl>
                                      </p:cBhvr>
                                      <p:to x="100000" y="95000"/>
                                    </p:animScale>
                                    <p:animScale>
                                      <p:cBhvr>
                                        <p:cTn id="126" dur="41" decel="50000">
                                          <p:stCondLst>
                                            <p:cond delay="459"/>
                                          </p:stCondLst>
                                        </p:cTn>
                                        <p:tgtEl>
                                          <p:spTgt spid="63"/>
                                        </p:tgtEl>
                                      </p:cBhvr>
                                      <p:to x="100000" y="100000"/>
                                    </p:animScale>
                                  </p:childTnLst>
                                </p:cTn>
                              </p:par>
                              <p:par>
                                <p:cTn id="127" presetID="26" presetClass="entr" presetSubtype="0" fill="hold" nodeType="withEffect">
                                  <p:stCondLst>
                                    <p:cond delay="1300"/>
                                  </p:stCondLst>
                                  <p:childTnLst>
                                    <p:set>
                                      <p:cBhvr>
                                        <p:cTn id="128" dur="1" fill="hold">
                                          <p:stCondLst>
                                            <p:cond delay="0"/>
                                          </p:stCondLst>
                                        </p:cTn>
                                        <p:tgtEl>
                                          <p:spTgt spid="71"/>
                                        </p:tgtEl>
                                        <p:attrNameLst>
                                          <p:attrName>style.visibility</p:attrName>
                                        </p:attrNameLst>
                                      </p:cBhvr>
                                      <p:to>
                                        <p:strVal val="visible"/>
                                      </p:to>
                                    </p:set>
                                    <p:animEffect transition="in" filter="wipe(down)">
                                      <p:cBhvr>
                                        <p:cTn id="129" dur="145">
                                          <p:stCondLst>
                                            <p:cond delay="0"/>
                                          </p:stCondLst>
                                        </p:cTn>
                                        <p:tgtEl>
                                          <p:spTgt spid="71"/>
                                        </p:tgtEl>
                                      </p:cBhvr>
                                    </p:animEffect>
                                    <p:anim calcmode="lin" valueType="num">
                                      <p:cBhvr>
                                        <p:cTn id="130" dur="455" tmFilter="0,0; 0.14,0.36; 0.43,0.73; 0.71,0.91; 1.0,1.0">
                                          <p:stCondLst>
                                            <p:cond delay="0"/>
                                          </p:stCondLst>
                                        </p:cTn>
                                        <p:tgtEl>
                                          <p:spTgt spid="71"/>
                                        </p:tgtEl>
                                        <p:attrNameLst>
                                          <p:attrName>ppt_x</p:attrName>
                                        </p:attrNameLst>
                                      </p:cBhvr>
                                      <p:tavLst>
                                        <p:tav tm="0">
                                          <p:val>
                                            <p:strVal val="#ppt_x-0.25"/>
                                          </p:val>
                                        </p:tav>
                                        <p:tav tm="100000">
                                          <p:val>
                                            <p:strVal val="#ppt_x"/>
                                          </p:val>
                                        </p:tav>
                                      </p:tavLst>
                                    </p:anim>
                                    <p:anim calcmode="lin" valueType="num">
                                      <p:cBhvr>
                                        <p:cTn id="131" dur="166" tmFilter="0.0,0.0; 0.25,0.07; 0.50,0.2; 0.75,0.467; 1.0,1.0">
                                          <p:stCondLst>
                                            <p:cond delay="0"/>
                                          </p:stCondLst>
                                        </p:cTn>
                                        <p:tgtEl>
                                          <p:spTgt spid="71"/>
                                        </p:tgtEl>
                                        <p:attrNameLst>
                                          <p:attrName>ppt_y</p:attrName>
                                        </p:attrNameLst>
                                      </p:cBhvr>
                                      <p:tavLst>
                                        <p:tav tm="0" fmla="#ppt_y-sin(pi*$)/3">
                                          <p:val>
                                            <p:fltVal val="0.5"/>
                                          </p:val>
                                        </p:tav>
                                        <p:tav tm="100000">
                                          <p:val>
                                            <p:fltVal val="1"/>
                                          </p:val>
                                        </p:tav>
                                      </p:tavLst>
                                    </p:anim>
                                    <p:anim calcmode="lin" valueType="num">
                                      <p:cBhvr>
                                        <p:cTn id="132" dur="166" tmFilter="0, 0; 0.125,0.2665; 0.25,0.4; 0.375,0.465; 0.5,0.5;  0.625,0.535; 0.75,0.6; 0.875,0.7335; 1,1">
                                          <p:stCondLst>
                                            <p:cond delay="166"/>
                                          </p:stCondLst>
                                        </p:cTn>
                                        <p:tgtEl>
                                          <p:spTgt spid="71"/>
                                        </p:tgtEl>
                                        <p:attrNameLst>
                                          <p:attrName>ppt_y</p:attrName>
                                        </p:attrNameLst>
                                      </p:cBhvr>
                                      <p:tavLst>
                                        <p:tav tm="0" fmla="#ppt_y-sin(pi*$)/9">
                                          <p:val>
                                            <p:fltVal val="0"/>
                                          </p:val>
                                        </p:tav>
                                        <p:tav tm="100000">
                                          <p:val>
                                            <p:fltVal val="1"/>
                                          </p:val>
                                        </p:tav>
                                      </p:tavLst>
                                    </p:anim>
                                    <p:anim calcmode="lin" valueType="num">
                                      <p:cBhvr>
                                        <p:cTn id="133" dur="83" tmFilter="0, 0; 0.125,0.2665; 0.25,0.4; 0.375,0.465; 0.5,0.5;  0.625,0.535; 0.75,0.6; 0.875,0.7335; 1,1">
                                          <p:stCondLst>
                                            <p:cond delay="331"/>
                                          </p:stCondLst>
                                        </p:cTn>
                                        <p:tgtEl>
                                          <p:spTgt spid="71"/>
                                        </p:tgtEl>
                                        <p:attrNameLst>
                                          <p:attrName>ppt_y</p:attrName>
                                        </p:attrNameLst>
                                      </p:cBhvr>
                                      <p:tavLst>
                                        <p:tav tm="0" fmla="#ppt_y-sin(pi*$)/27">
                                          <p:val>
                                            <p:fltVal val="0"/>
                                          </p:val>
                                        </p:tav>
                                        <p:tav tm="100000">
                                          <p:val>
                                            <p:fltVal val="1"/>
                                          </p:val>
                                        </p:tav>
                                      </p:tavLst>
                                    </p:anim>
                                    <p:anim calcmode="lin" valueType="num">
                                      <p:cBhvr>
                                        <p:cTn id="134" dur="41" tmFilter="0, 0; 0.125,0.2665; 0.25,0.4; 0.375,0.465; 0.5,0.5;  0.625,0.535; 0.75,0.6; 0.875,0.7335; 1,1">
                                          <p:stCondLst>
                                            <p:cond delay="414"/>
                                          </p:stCondLst>
                                        </p:cTn>
                                        <p:tgtEl>
                                          <p:spTgt spid="71"/>
                                        </p:tgtEl>
                                        <p:attrNameLst>
                                          <p:attrName>ppt_y</p:attrName>
                                        </p:attrNameLst>
                                      </p:cBhvr>
                                      <p:tavLst>
                                        <p:tav tm="0" fmla="#ppt_y-sin(pi*$)/81">
                                          <p:val>
                                            <p:fltVal val="0"/>
                                          </p:val>
                                        </p:tav>
                                        <p:tav tm="100000">
                                          <p:val>
                                            <p:fltVal val="1"/>
                                          </p:val>
                                        </p:tav>
                                      </p:tavLst>
                                    </p:anim>
                                    <p:animScale>
                                      <p:cBhvr>
                                        <p:cTn id="135" dur="6">
                                          <p:stCondLst>
                                            <p:cond delay="162"/>
                                          </p:stCondLst>
                                        </p:cTn>
                                        <p:tgtEl>
                                          <p:spTgt spid="71"/>
                                        </p:tgtEl>
                                      </p:cBhvr>
                                      <p:to x="100000" y="60000"/>
                                    </p:animScale>
                                    <p:animScale>
                                      <p:cBhvr>
                                        <p:cTn id="136" dur="41" decel="50000">
                                          <p:stCondLst>
                                            <p:cond delay="169"/>
                                          </p:stCondLst>
                                        </p:cTn>
                                        <p:tgtEl>
                                          <p:spTgt spid="71"/>
                                        </p:tgtEl>
                                      </p:cBhvr>
                                      <p:to x="100000" y="100000"/>
                                    </p:animScale>
                                    <p:animScale>
                                      <p:cBhvr>
                                        <p:cTn id="137" dur="6">
                                          <p:stCondLst>
                                            <p:cond delay="328"/>
                                          </p:stCondLst>
                                        </p:cTn>
                                        <p:tgtEl>
                                          <p:spTgt spid="71"/>
                                        </p:tgtEl>
                                      </p:cBhvr>
                                      <p:to x="100000" y="80000"/>
                                    </p:animScale>
                                    <p:animScale>
                                      <p:cBhvr>
                                        <p:cTn id="138" dur="41" decel="50000">
                                          <p:stCondLst>
                                            <p:cond delay="335"/>
                                          </p:stCondLst>
                                        </p:cTn>
                                        <p:tgtEl>
                                          <p:spTgt spid="71"/>
                                        </p:tgtEl>
                                      </p:cBhvr>
                                      <p:to x="100000" y="100000"/>
                                    </p:animScale>
                                    <p:animScale>
                                      <p:cBhvr>
                                        <p:cTn id="139" dur="6">
                                          <p:stCondLst>
                                            <p:cond delay="410"/>
                                          </p:stCondLst>
                                        </p:cTn>
                                        <p:tgtEl>
                                          <p:spTgt spid="71"/>
                                        </p:tgtEl>
                                      </p:cBhvr>
                                      <p:to x="100000" y="90000"/>
                                    </p:animScale>
                                    <p:animScale>
                                      <p:cBhvr>
                                        <p:cTn id="140" dur="41" decel="50000">
                                          <p:stCondLst>
                                            <p:cond delay="417"/>
                                          </p:stCondLst>
                                        </p:cTn>
                                        <p:tgtEl>
                                          <p:spTgt spid="71"/>
                                        </p:tgtEl>
                                      </p:cBhvr>
                                      <p:to x="100000" y="100000"/>
                                    </p:animScale>
                                    <p:animScale>
                                      <p:cBhvr>
                                        <p:cTn id="141" dur="6">
                                          <p:stCondLst>
                                            <p:cond delay="452"/>
                                          </p:stCondLst>
                                        </p:cTn>
                                        <p:tgtEl>
                                          <p:spTgt spid="71"/>
                                        </p:tgtEl>
                                      </p:cBhvr>
                                      <p:to x="100000" y="95000"/>
                                    </p:animScale>
                                    <p:animScale>
                                      <p:cBhvr>
                                        <p:cTn id="142" dur="41" decel="50000">
                                          <p:stCondLst>
                                            <p:cond delay="459"/>
                                          </p:stCondLst>
                                        </p:cTn>
                                        <p:tgtEl>
                                          <p:spTgt spid="71"/>
                                        </p:tgtEl>
                                      </p:cBhvr>
                                      <p:to x="100000" y="100000"/>
                                    </p:animScale>
                                  </p:childTnLst>
                                </p:cTn>
                              </p:par>
                              <p:par>
                                <p:cTn id="143" presetID="26" presetClass="entr" presetSubtype="0" fill="hold" nodeType="withEffect">
                                  <p:stCondLst>
                                    <p:cond delay="1600"/>
                                  </p:stCondLst>
                                  <p:childTnLst>
                                    <p:set>
                                      <p:cBhvr>
                                        <p:cTn id="144" dur="1" fill="hold">
                                          <p:stCondLst>
                                            <p:cond delay="0"/>
                                          </p:stCondLst>
                                        </p:cTn>
                                        <p:tgtEl>
                                          <p:spTgt spid="79"/>
                                        </p:tgtEl>
                                        <p:attrNameLst>
                                          <p:attrName>style.visibility</p:attrName>
                                        </p:attrNameLst>
                                      </p:cBhvr>
                                      <p:to>
                                        <p:strVal val="visible"/>
                                      </p:to>
                                    </p:set>
                                    <p:animEffect transition="in" filter="wipe(down)">
                                      <p:cBhvr>
                                        <p:cTn id="145" dur="145">
                                          <p:stCondLst>
                                            <p:cond delay="0"/>
                                          </p:stCondLst>
                                        </p:cTn>
                                        <p:tgtEl>
                                          <p:spTgt spid="79"/>
                                        </p:tgtEl>
                                      </p:cBhvr>
                                    </p:animEffect>
                                    <p:anim calcmode="lin" valueType="num">
                                      <p:cBhvr>
                                        <p:cTn id="146" dur="455" tmFilter="0,0; 0.14,0.36; 0.43,0.73; 0.71,0.91; 1.0,1.0">
                                          <p:stCondLst>
                                            <p:cond delay="0"/>
                                          </p:stCondLst>
                                        </p:cTn>
                                        <p:tgtEl>
                                          <p:spTgt spid="79"/>
                                        </p:tgtEl>
                                        <p:attrNameLst>
                                          <p:attrName>ppt_x</p:attrName>
                                        </p:attrNameLst>
                                      </p:cBhvr>
                                      <p:tavLst>
                                        <p:tav tm="0">
                                          <p:val>
                                            <p:strVal val="#ppt_x-0.25"/>
                                          </p:val>
                                        </p:tav>
                                        <p:tav tm="100000">
                                          <p:val>
                                            <p:strVal val="#ppt_x"/>
                                          </p:val>
                                        </p:tav>
                                      </p:tavLst>
                                    </p:anim>
                                    <p:anim calcmode="lin" valueType="num">
                                      <p:cBhvr>
                                        <p:cTn id="147" dur="166" tmFilter="0.0,0.0; 0.25,0.07; 0.50,0.2; 0.75,0.467; 1.0,1.0">
                                          <p:stCondLst>
                                            <p:cond delay="0"/>
                                          </p:stCondLst>
                                        </p:cTn>
                                        <p:tgtEl>
                                          <p:spTgt spid="79"/>
                                        </p:tgtEl>
                                        <p:attrNameLst>
                                          <p:attrName>ppt_y</p:attrName>
                                        </p:attrNameLst>
                                      </p:cBhvr>
                                      <p:tavLst>
                                        <p:tav tm="0" fmla="#ppt_y-sin(pi*$)/3">
                                          <p:val>
                                            <p:fltVal val="0.5"/>
                                          </p:val>
                                        </p:tav>
                                        <p:tav tm="100000">
                                          <p:val>
                                            <p:fltVal val="1"/>
                                          </p:val>
                                        </p:tav>
                                      </p:tavLst>
                                    </p:anim>
                                    <p:anim calcmode="lin" valueType="num">
                                      <p:cBhvr>
                                        <p:cTn id="148" dur="166" tmFilter="0, 0; 0.125,0.2665; 0.25,0.4; 0.375,0.465; 0.5,0.5;  0.625,0.535; 0.75,0.6; 0.875,0.7335; 1,1">
                                          <p:stCondLst>
                                            <p:cond delay="166"/>
                                          </p:stCondLst>
                                        </p:cTn>
                                        <p:tgtEl>
                                          <p:spTgt spid="79"/>
                                        </p:tgtEl>
                                        <p:attrNameLst>
                                          <p:attrName>ppt_y</p:attrName>
                                        </p:attrNameLst>
                                      </p:cBhvr>
                                      <p:tavLst>
                                        <p:tav tm="0" fmla="#ppt_y-sin(pi*$)/9">
                                          <p:val>
                                            <p:fltVal val="0"/>
                                          </p:val>
                                        </p:tav>
                                        <p:tav tm="100000">
                                          <p:val>
                                            <p:fltVal val="1"/>
                                          </p:val>
                                        </p:tav>
                                      </p:tavLst>
                                    </p:anim>
                                    <p:anim calcmode="lin" valueType="num">
                                      <p:cBhvr>
                                        <p:cTn id="149" dur="83" tmFilter="0, 0; 0.125,0.2665; 0.25,0.4; 0.375,0.465; 0.5,0.5;  0.625,0.535; 0.75,0.6; 0.875,0.7335; 1,1">
                                          <p:stCondLst>
                                            <p:cond delay="331"/>
                                          </p:stCondLst>
                                        </p:cTn>
                                        <p:tgtEl>
                                          <p:spTgt spid="79"/>
                                        </p:tgtEl>
                                        <p:attrNameLst>
                                          <p:attrName>ppt_y</p:attrName>
                                        </p:attrNameLst>
                                      </p:cBhvr>
                                      <p:tavLst>
                                        <p:tav tm="0" fmla="#ppt_y-sin(pi*$)/27">
                                          <p:val>
                                            <p:fltVal val="0"/>
                                          </p:val>
                                        </p:tav>
                                        <p:tav tm="100000">
                                          <p:val>
                                            <p:fltVal val="1"/>
                                          </p:val>
                                        </p:tav>
                                      </p:tavLst>
                                    </p:anim>
                                    <p:anim calcmode="lin" valueType="num">
                                      <p:cBhvr>
                                        <p:cTn id="150" dur="41" tmFilter="0, 0; 0.125,0.2665; 0.25,0.4; 0.375,0.465; 0.5,0.5;  0.625,0.535; 0.75,0.6; 0.875,0.7335; 1,1">
                                          <p:stCondLst>
                                            <p:cond delay="414"/>
                                          </p:stCondLst>
                                        </p:cTn>
                                        <p:tgtEl>
                                          <p:spTgt spid="79"/>
                                        </p:tgtEl>
                                        <p:attrNameLst>
                                          <p:attrName>ppt_y</p:attrName>
                                        </p:attrNameLst>
                                      </p:cBhvr>
                                      <p:tavLst>
                                        <p:tav tm="0" fmla="#ppt_y-sin(pi*$)/81">
                                          <p:val>
                                            <p:fltVal val="0"/>
                                          </p:val>
                                        </p:tav>
                                        <p:tav tm="100000">
                                          <p:val>
                                            <p:fltVal val="1"/>
                                          </p:val>
                                        </p:tav>
                                      </p:tavLst>
                                    </p:anim>
                                    <p:animScale>
                                      <p:cBhvr>
                                        <p:cTn id="151" dur="6">
                                          <p:stCondLst>
                                            <p:cond delay="162"/>
                                          </p:stCondLst>
                                        </p:cTn>
                                        <p:tgtEl>
                                          <p:spTgt spid="79"/>
                                        </p:tgtEl>
                                      </p:cBhvr>
                                      <p:to x="100000" y="60000"/>
                                    </p:animScale>
                                    <p:animScale>
                                      <p:cBhvr>
                                        <p:cTn id="152" dur="41" decel="50000">
                                          <p:stCondLst>
                                            <p:cond delay="169"/>
                                          </p:stCondLst>
                                        </p:cTn>
                                        <p:tgtEl>
                                          <p:spTgt spid="79"/>
                                        </p:tgtEl>
                                      </p:cBhvr>
                                      <p:to x="100000" y="100000"/>
                                    </p:animScale>
                                    <p:animScale>
                                      <p:cBhvr>
                                        <p:cTn id="153" dur="6">
                                          <p:stCondLst>
                                            <p:cond delay="328"/>
                                          </p:stCondLst>
                                        </p:cTn>
                                        <p:tgtEl>
                                          <p:spTgt spid="79"/>
                                        </p:tgtEl>
                                      </p:cBhvr>
                                      <p:to x="100000" y="80000"/>
                                    </p:animScale>
                                    <p:animScale>
                                      <p:cBhvr>
                                        <p:cTn id="154" dur="41" decel="50000">
                                          <p:stCondLst>
                                            <p:cond delay="335"/>
                                          </p:stCondLst>
                                        </p:cTn>
                                        <p:tgtEl>
                                          <p:spTgt spid="79"/>
                                        </p:tgtEl>
                                      </p:cBhvr>
                                      <p:to x="100000" y="100000"/>
                                    </p:animScale>
                                    <p:animScale>
                                      <p:cBhvr>
                                        <p:cTn id="155" dur="6">
                                          <p:stCondLst>
                                            <p:cond delay="410"/>
                                          </p:stCondLst>
                                        </p:cTn>
                                        <p:tgtEl>
                                          <p:spTgt spid="79"/>
                                        </p:tgtEl>
                                      </p:cBhvr>
                                      <p:to x="100000" y="90000"/>
                                    </p:animScale>
                                    <p:animScale>
                                      <p:cBhvr>
                                        <p:cTn id="156" dur="41" decel="50000">
                                          <p:stCondLst>
                                            <p:cond delay="417"/>
                                          </p:stCondLst>
                                        </p:cTn>
                                        <p:tgtEl>
                                          <p:spTgt spid="79"/>
                                        </p:tgtEl>
                                      </p:cBhvr>
                                      <p:to x="100000" y="100000"/>
                                    </p:animScale>
                                    <p:animScale>
                                      <p:cBhvr>
                                        <p:cTn id="157" dur="6">
                                          <p:stCondLst>
                                            <p:cond delay="452"/>
                                          </p:stCondLst>
                                        </p:cTn>
                                        <p:tgtEl>
                                          <p:spTgt spid="79"/>
                                        </p:tgtEl>
                                      </p:cBhvr>
                                      <p:to x="100000" y="95000"/>
                                    </p:animScale>
                                    <p:animScale>
                                      <p:cBhvr>
                                        <p:cTn id="158" dur="41" decel="50000">
                                          <p:stCondLst>
                                            <p:cond delay="459"/>
                                          </p:stCondLst>
                                        </p:cTn>
                                        <p:tgtEl>
                                          <p:spTgt spid="79"/>
                                        </p:tgtEl>
                                      </p:cBhvr>
                                      <p:to x="100000" y="100000"/>
                                    </p:animScale>
                                  </p:childTnLst>
                                </p:cTn>
                              </p:par>
                              <p:par>
                                <p:cTn id="159" presetID="26" presetClass="entr" presetSubtype="0" fill="hold" nodeType="withEffect">
                                  <p:stCondLst>
                                    <p:cond delay="1100"/>
                                  </p:stCondLst>
                                  <p:childTnLst>
                                    <p:set>
                                      <p:cBhvr>
                                        <p:cTn id="160" dur="1" fill="hold">
                                          <p:stCondLst>
                                            <p:cond delay="0"/>
                                          </p:stCondLst>
                                        </p:cTn>
                                        <p:tgtEl>
                                          <p:spTgt spid="87"/>
                                        </p:tgtEl>
                                        <p:attrNameLst>
                                          <p:attrName>style.visibility</p:attrName>
                                        </p:attrNameLst>
                                      </p:cBhvr>
                                      <p:to>
                                        <p:strVal val="visible"/>
                                      </p:to>
                                    </p:set>
                                    <p:animEffect transition="in" filter="wipe(down)">
                                      <p:cBhvr>
                                        <p:cTn id="161" dur="145">
                                          <p:stCondLst>
                                            <p:cond delay="0"/>
                                          </p:stCondLst>
                                        </p:cTn>
                                        <p:tgtEl>
                                          <p:spTgt spid="87"/>
                                        </p:tgtEl>
                                      </p:cBhvr>
                                    </p:animEffect>
                                    <p:anim calcmode="lin" valueType="num">
                                      <p:cBhvr>
                                        <p:cTn id="162" dur="455" tmFilter="0,0; 0.14,0.36; 0.43,0.73; 0.71,0.91; 1.0,1.0">
                                          <p:stCondLst>
                                            <p:cond delay="0"/>
                                          </p:stCondLst>
                                        </p:cTn>
                                        <p:tgtEl>
                                          <p:spTgt spid="87"/>
                                        </p:tgtEl>
                                        <p:attrNameLst>
                                          <p:attrName>ppt_x</p:attrName>
                                        </p:attrNameLst>
                                      </p:cBhvr>
                                      <p:tavLst>
                                        <p:tav tm="0">
                                          <p:val>
                                            <p:strVal val="#ppt_x-0.25"/>
                                          </p:val>
                                        </p:tav>
                                        <p:tav tm="100000">
                                          <p:val>
                                            <p:strVal val="#ppt_x"/>
                                          </p:val>
                                        </p:tav>
                                      </p:tavLst>
                                    </p:anim>
                                    <p:anim calcmode="lin" valueType="num">
                                      <p:cBhvr>
                                        <p:cTn id="163" dur="166" tmFilter="0.0,0.0; 0.25,0.07; 0.50,0.2; 0.75,0.467; 1.0,1.0">
                                          <p:stCondLst>
                                            <p:cond delay="0"/>
                                          </p:stCondLst>
                                        </p:cTn>
                                        <p:tgtEl>
                                          <p:spTgt spid="87"/>
                                        </p:tgtEl>
                                        <p:attrNameLst>
                                          <p:attrName>ppt_y</p:attrName>
                                        </p:attrNameLst>
                                      </p:cBhvr>
                                      <p:tavLst>
                                        <p:tav tm="0" fmla="#ppt_y-sin(pi*$)/3">
                                          <p:val>
                                            <p:fltVal val="0.5"/>
                                          </p:val>
                                        </p:tav>
                                        <p:tav tm="100000">
                                          <p:val>
                                            <p:fltVal val="1"/>
                                          </p:val>
                                        </p:tav>
                                      </p:tavLst>
                                    </p:anim>
                                    <p:anim calcmode="lin" valueType="num">
                                      <p:cBhvr>
                                        <p:cTn id="164" dur="166" tmFilter="0, 0; 0.125,0.2665; 0.25,0.4; 0.375,0.465; 0.5,0.5;  0.625,0.535; 0.75,0.6; 0.875,0.7335; 1,1">
                                          <p:stCondLst>
                                            <p:cond delay="166"/>
                                          </p:stCondLst>
                                        </p:cTn>
                                        <p:tgtEl>
                                          <p:spTgt spid="87"/>
                                        </p:tgtEl>
                                        <p:attrNameLst>
                                          <p:attrName>ppt_y</p:attrName>
                                        </p:attrNameLst>
                                      </p:cBhvr>
                                      <p:tavLst>
                                        <p:tav tm="0" fmla="#ppt_y-sin(pi*$)/9">
                                          <p:val>
                                            <p:fltVal val="0"/>
                                          </p:val>
                                        </p:tav>
                                        <p:tav tm="100000">
                                          <p:val>
                                            <p:fltVal val="1"/>
                                          </p:val>
                                        </p:tav>
                                      </p:tavLst>
                                    </p:anim>
                                    <p:anim calcmode="lin" valueType="num">
                                      <p:cBhvr>
                                        <p:cTn id="165" dur="83" tmFilter="0, 0; 0.125,0.2665; 0.25,0.4; 0.375,0.465; 0.5,0.5;  0.625,0.535; 0.75,0.6; 0.875,0.7335; 1,1">
                                          <p:stCondLst>
                                            <p:cond delay="331"/>
                                          </p:stCondLst>
                                        </p:cTn>
                                        <p:tgtEl>
                                          <p:spTgt spid="87"/>
                                        </p:tgtEl>
                                        <p:attrNameLst>
                                          <p:attrName>ppt_y</p:attrName>
                                        </p:attrNameLst>
                                      </p:cBhvr>
                                      <p:tavLst>
                                        <p:tav tm="0" fmla="#ppt_y-sin(pi*$)/27">
                                          <p:val>
                                            <p:fltVal val="0"/>
                                          </p:val>
                                        </p:tav>
                                        <p:tav tm="100000">
                                          <p:val>
                                            <p:fltVal val="1"/>
                                          </p:val>
                                        </p:tav>
                                      </p:tavLst>
                                    </p:anim>
                                    <p:anim calcmode="lin" valueType="num">
                                      <p:cBhvr>
                                        <p:cTn id="166" dur="41" tmFilter="0, 0; 0.125,0.2665; 0.25,0.4; 0.375,0.465; 0.5,0.5;  0.625,0.535; 0.75,0.6; 0.875,0.7335; 1,1">
                                          <p:stCondLst>
                                            <p:cond delay="414"/>
                                          </p:stCondLst>
                                        </p:cTn>
                                        <p:tgtEl>
                                          <p:spTgt spid="87"/>
                                        </p:tgtEl>
                                        <p:attrNameLst>
                                          <p:attrName>ppt_y</p:attrName>
                                        </p:attrNameLst>
                                      </p:cBhvr>
                                      <p:tavLst>
                                        <p:tav tm="0" fmla="#ppt_y-sin(pi*$)/81">
                                          <p:val>
                                            <p:fltVal val="0"/>
                                          </p:val>
                                        </p:tav>
                                        <p:tav tm="100000">
                                          <p:val>
                                            <p:fltVal val="1"/>
                                          </p:val>
                                        </p:tav>
                                      </p:tavLst>
                                    </p:anim>
                                    <p:animScale>
                                      <p:cBhvr>
                                        <p:cTn id="167" dur="6">
                                          <p:stCondLst>
                                            <p:cond delay="162"/>
                                          </p:stCondLst>
                                        </p:cTn>
                                        <p:tgtEl>
                                          <p:spTgt spid="87"/>
                                        </p:tgtEl>
                                      </p:cBhvr>
                                      <p:to x="100000" y="60000"/>
                                    </p:animScale>
                                    <p:animScale>
                                      <p:cBhvr>
                                        <p:cTn id="168" dur="41" decel="50000">
                                          <p:stCondLst>
                                            <p:cond delay="169"/>
                                          </p:stCondLst>
                                        </p:cTn>
                                        <p:tgtEl>
                                          <p:spTgt spid="87"/>
                                        </p:tgtEl>
                                      </p:cBhvr>
                                      <p:to x="100000" y="100000"/>
                                    </p:animScale>
                                    <p:animScale>
                                      <p:cBhvr>
                                        <p:cTn id="169" dur="6">
                                          <p:stCondLst>
                                            <p:cond delay="328"/>
                                          </p:stCondLst>
                                        </p:cTn>
                                        <p:tgtEl>
                                          <p:spTgt spid="87"/>
                                        </p:tgtEl>
                                      </p:cBhvr>
                                      <p:to x="100000" y="80000"/>
                                    </p:animScale>
                                    <p:animScale>
                                      <p:cBhvr>
                                        <p:cTn id="170" dur="41" decel="50000">
                                          <p:stCondLst>
                                            <p:cond delay="335"/>
                                          </p:stCondLst>
                                        </p:cTn>
                                        <p:tgtEl>
                                          <p:spTgt spid="87"/>
                                        </p:tgtEl>
                                      </p:cBhvr>
                                      <p:to x="100000" y="100000"/>
                                    </p:animScale>
                                    <p:animScale>
                                      <p:cBhvr>
                                        <p:cTn id="171" dur="6">
                                          <p:stCondLst>
                                            <p:cond delay="410"/>
                                          </p:stCondLst>
                                        </p:cTn>
                                        <p:tgtEl>
                                          <p:spTgt spid="87"/>
                                        </p:tgtEl>
                                      </p:cBhvr>
                                      <p:to x="100000" y="90000"/>
                                    </p:animScale>
                                    <p:animScale>
                                      <p:cBhvr>
                                        <p:cTn id="172" dur="41" decel="50000">
                                          <p:stCondLst>
                                            <p:cond delay="417"/>
                                          </p:stCondLst>
                                        </p:cTn>
                                        <p:tgtEl>
                                          <p:spTgt spid="87"/>
                                        </p:tgtEl>
                                      </p:cBhvr>
                                      <p:to x="100000" y="100000"/>
                                    </p:animScale>
                                    <p:animScale>
                                      <p:cBhvr>
                                        <p:cTn id="173" dur="6">
                                          <p:stCondLst>
                                            <p:cond delay="452"/>
                                          </p:stCondLst>
                                        </p:cTn>
                                        <p:tgtEl>
                                          <p:spTgt spid="87"/>
                                        </p:tgtEl>
                                      </p:cBhvr>
                                      <p:to x="100000" y="95000"/>
                                    </p:animScale>
                                    <p:animScale>
                                      <p:cBhvr>
                                        <p:cTn id="174" dur="41" decel="50000">
                                          <p:stCondLst>
                                            <p:cond delay="459"/>
                                          </p:stCondLst>
                                        </p:cTn>
                                        <p:tgtEl>
                                          <p:spTgt spid="87"/>
                                        </p:tgtEl>
                                      </p:cBhvr>
                                      <p:to x="100000" y="100000"/>
                                    </p:animScale>
                                  </p:childTnLst>
                                </p:cTn>
                              </p:par>
                              <p:par>
                                <p:cTn id="175" presetID="26" presetClass="entr" presetSubtype="0" fill="hold" nodeType="withEffect">
                                  <p:stCondLst>
                                    <p:cond delay="1400"/>
                                  </p:stCondLst>
                                  <p:childTnLst>
                                    <p:set>
                                      <p:cBhvr>
                                        <p:cTn id="176" dur="1" fill="hold">
                                          <p:stCondLst>
                                            <p:cond delay="0"/>
                                          </p:stCondLst>
                                        </p:cTn>
                                        <p:tgtEl>
                                          <p:spTgt spid="95"/>
                                        </p:tgtEl>
                                        <p:attrNameLst>
                                          <p:attrName>style.visibility</p:attrName>
                                        </p:attrNameLst>
                                      </p:cBhvr>
                                      <p:to>
                                        <p:strVal val="visible"/>
                                      </p:to>
                                    </p:set>
                                    <p:animEffect transition="in" filter="wipe(down)">
                                      <p:cBhvr>
                                        <p:cTn id="177" dur="145">
                                          <p:stCondLst>
                                            <p:cond delay="0"/>
                                          </p:stCondLst>
                                        </p:cTn>
                                        <p:tgtEl>
                                          <p:spTgt spid="95"/>
                                        </p:tgtEl>
                                      </p:cBhvr>
                                    </p:animEffect>
                                    <p:anim calcmode="lin" valueType="num">
                                      <p:cBhvr>
                                        <p:cTn id="178" dur="455" tmFilter="0,0; 0.14,0.36; 0.43,0.73; 0.71,0.91; 1.0,1.0">
                                          <p:stCondLst>
                                            <p:cond delay="0"/>
                                          </p:stCondLst>
                                        </p:cTn>
                                        <p:tgtEl>
                                          <p:spTgt spid="95"/>
                                        </p:tgtEl>
                                        <p:attrNameLst>
                                          <p:attrName>ppt_x</p:attrName>
                                        </p:attrNameLst>
                                      </p:cBhvr>
                                      <p:tavLst>
                                        <p:tav tm="0">
                                          <p:val>
                                            <p:strVal val="#ppt_x-0.25"/>
                                          </p:val>
                                        </p:tav>
                                        <p:tav tm="100000">
                                          <p:val>
                                            <p:strVal val="#ppt_x"/>
                                          </p:val>
                                        </p:tav>
                                      </p:tavLst>
                                    </p:anim>
                                    <p:anim calcmode="lin" valueType="num">
                                      <p:cBhvr>
                                        <p:cTn id="179" dur="166" tmFilter="0.0,0.0; 0.25,0.07; 0.50,0.2; 0.75,0.467; 1.0,1.0">
                                          <p:stCondLst>
                                            <p:cond delay="0"/>
                                          </p:stCondLst>
                                        </p:cTn>
                                        <p:tgtEl>
                                          <p:spTgt spid="95"/>
                                        </p:tgtEl>
                                        <p:attrNameLst>
                                          <p:attrName>ppt_y</p:attrName>
                                        </p:attrNameLst>
                                      </p:cBhvr>
                                      <p:tavLst>
                                        <p:tav tm="0" fmla="#ppt_y-sin(pi*$)/3">
                                          <p:val>
                                            <p:fltVal val="0.5"/>
                                          </p:val>
                                        </p:tav>
                                        <p:tav tm="100000">
                                          <p:val>
                                            <p:fltVal val="1"/>
                                          </p:val>
                                        </p:tav>
                                      </p:tavLst>
                                    </p:anim>
                                    <p:anim calcmode="lin" valueType="num">
                                      <p:cBhvr>
                                        <p:cTn id="180" dur="166" tmFilter="0, 0; 0.125,0.2665; 0.25,0.4; 0.375,0.465; 0.5,0.5;  0.625,0.535; 0.75,0.6; 0.875,0.7335; 1,1">
                                          <p:stCondLst>
                                            <p:cond delay="166"/>
                                          </p:stCondLst>
                                        </p:cTn>
                                        <p:tgtEl>
                                          <p:spTgt spid="95"/>
                                        </p:tgtEl>
                                        <p:attrNameLst>
                                          <p:attrName>ppt_y</p:attrName>
                                        </p:attrNameLst>
                                      </p:cBhvr>
                                      <p:tavLst>
                                        <p:tav tm="0" fmla="#ppt_y-sin(pi*$)/9">
                                          <p:val>
                                            <p:fltVal val="0"/>
                                          </p:val>
                                        </p:tav>
                                        <p:tav tm="100000">
                                          <p:val>
                                            <p:fltVal val="1"/>
                                          </p:val>
                                        </p:tav>
                                      </p:tavLst>
                                    </p:anim>
                                    <p:anim calcmode="lin" valueType="num">
                                      <p:cBhvr>
                                        <p:cTn id="181" dur="83" tmFilter="0, 0; 0.125,0.2665; 0.25,0.4; 0.375,0.465; 0.5,0.5;  0.625,0.535; 0.75,0.6; 0.875,0.7335; 1,1">
                                          <p:stCondLst>
                                            <p:cond delay="331"/>
                                          </p:stCondLst>
                                        </p:cTn>
                                        <p:tgtEl>
                                          <p:spTgt spid="95"/>
                                        </p:tgtEl>
                                        <p:attrNameLst>
                                          <p:attrName>ppt_y</p:attrName>
                                        </p:attrNameLst>
                                      </p:cBhvr>
                                      <p:tavLst>
                                        <p:tav tm="0" fmla="#ppt_y-sin(pi*$)/27">
                                          <p:val>
                                            <p:fltVal val="0"/>
                                          </p:val>
                                        </p:tav>
                                        <p:tav tm="100000">
                                          <p:val>
                                            <p:fltVal val="1"/>
                                          </p:val>
                                        </p:tav>
                                      </p:tavLst>
                                    </p:anim>
                                    <p:anim calcmode="lin" valueType="num">
                                      <p:cBhvr>
                                        <p:cTn id="182" dur="41" tmFilter="0, 0; 0.125,0.2665; 0.25,0.4; 0.375,0.465; 0.5,0.5;  0.625,0.535; 0.75,0.6; 0.875,0.7335; 1,1">
                                          <p:stCondLst>
                                            <p:cond delay="414"/>
                                          </p:stCondLst>
                                        </p:cTn>
                                        <p:tgtEl>
                                          <p:spTgt spid="95"/>
                                        </p:tgtEl>
                                        <p:attrNameLst>
                                          <p:attrName>ppt_y</p:attrName>
                                        </p:attrNameLst>
                                      </p:cBhvr>
                                      <p:tavLst>
                                        <p:tav tm="0" fmla="#ppt_y-sin(pi*$)/81">
                                          <p:val>
                                            <p:fltVal val="0"/>
                                          </p:val>
                                        </p:tav>
                                        <p:tav tm="100000">
                                          <p:val>
                                            <p:fltVal val="1"/>
                                          </p:val>
                                        </p:tav>
                                      </p:tavLst>
                                    </p:anim>
                                    <p:animScale>
                                      <p:cBhvr>
                                        <p:cTn id="183" dur="6">
                                          <p:stCondLst>
                                            <p:cond delay="162"/>
                                          </p:stCondLst>
                                        </p:cTn>
                                        <p:tgtEl>
                                          <p:spTgt spid="95"/>
                                        </p:tgtEl>
                                      </p:cBhvr>
                                      <p:to x="100000" y="60000"/>
                                    </p:animScale>
                                    <p:animScale>
                                      <p:cBhvr>
                                        <p:cTn id="184" dur="41" decel="50000">
                                          <p:stCondLst>
                                            <p:cond delay="169"/>
                                          </p:stCondLst>
                                        </p:cTn>
                                        <p:tgtEl>
                                          <p:spTgt spid="95"/>
                                        </p:tgtEl>
                                      </p:cBhvr>
                                      <p:to x="100000" y="100000"/>
                                    </p:animScale>
                                    <p:animScale>
                                      <p:cBhvr>
                                        <p:cTn id="185" dur="6">
                                          <p:stCondLst>
                                            <p:cond delay="328"/>
                                          </p:stCondLst>
                                        </p:cTn>
                                        <p:tgtEl>
                                          <p:spTgt spid="95"/>
                                        </p:tgtEl>
                                      </p:cBhvr>
                                      <p:to x="100000" y="80000"/>
                                    </p:animScale>
                                    <p:animScale>
                                      <p:cBhvr>
                                        <p:cTn id="186" dur="41" decel="50000">
                                          <p:stCondLst>
                                            <p:cond delay="335"/>
                                          </p:stCondLst>
                                        </p:cTn>
                                        <p:tgtEl>
                                          <p:spTgt spid="95"/>
                                        </p:tgtEl>
                                      </p:cBhvr>
                                      <p:to x="100000" y="100000"/>
                                    </p:animScale>
                                    <p:animScale>
                                      <p:cBhvr>
                                        <p:cTn id="187" dur="6">
                                          <p:stCondLst>
                                            <p:cond delay="410"/>
                                          </p:stCondLst>
                                        </p:cTn>
                                        <p:tgtEl>
                                          <p:spTgt spid="95"/>
                                        </p:tgtEl>
                                      </p:cBhvr>
                                      <p:to x="100000" y="90000"/>
                                    </p:animScale>
                                    <p:animScale>
                                      <p:cBhvr>
                                        <p:cTn id="188" dur="41" decel="50000">
                                          <p:stCondLst>
                                            <p:cond delay="417"/>
                                          </p:stCondLst>
                                        </p:cTn>
                                        <p:tgtEl>
                                          <p:spTgt spid="95"/>
                                        </p:tgtEl>
                                      </p:cBhvr>
                                      <p:to x="100000" y="100000"/>
                                    </p:animScale>
                                    <p:animScale>
                                      <p:cBhvr>
                                        <p:cTn id="189" dur="6">
                                          <p:stCondLst>
                                            <p:cond delay="452"/>
                                          </p:stCondLst>
                                        </p:cTn>
                                        <p:tgtEl>
                                          <p:spTgt spid="95"/>
                                        </p:tgtEl>
                                      </p:cBhvr>
                                      <p:to x="100000" y="95000"/>
                                    </p:animScale>
                                    <p:animScale>
                                      <p:cBhvr>
                                        <p:cTn id="190" dur="41" decel="50000">
                                          <p:stCondLst>
                                            <p:cond delay="459"/>
                                          </p:stCondLst>
                                        </p:cTn>
                                        <p:tgtEl>
                                          <p:spTgt spid="95"/>
                                        </p:tgtEl>
                                      </p:cBhvr>
                                      <p:to x="100000" y="100000"/>
                                    </p:animScale>
                                  </p:childTnLst>
                                </p:cTn>
                              </p:par>
                            </p:childTnLst>
                          </p:cTn>
                        </p:par>
                        <p:par>
                          <p:cTn id="191" fill="hold">
                            <p:stCondLst>
                              <p:cond delay="1000"/>
                            </p:stCondLst>
                            <p:childTnLst>
                              <p:par>
                                <p:cTn id="192" presetID="47" presetClass="entr" presetSubtype="0" fill="hold" grpId="0" nodeType="afterEffect">
                                  <p:stCondLst>
                                    <p:cond delay="0"/>
                                  </p:stCondLst>
                                  <p:childTnLst>
                                    <p:set>
                                      <p:cBhvr>
                                        <p:cTn id="193" dur="1" fill="hold">
                                          <p:stCondLst>
                                            <p:cond delay="0"/>
                                          </p:stCondLst>
                                        </p:cTn>
                                        <p:tgtEl>
                                          <p:spTgt spid="103"/>
                                        </p:tgtEl>
                                        <p:attrNameLst>
                                          <p:attrName>style.visibility</p:attrName>
                                        </p:attrNameLst>
                                      </p:cBhvr>
                                      <p:to>
                                        <p:strVal val="visible"/>
                                      </p:to>
                                    </p:set>
                                    <p:animEffect transition="in" filter="fade">
                                      <p:cBhvr>
                                        <p:cTn id="194" dur="1000"/>
                                        <p:tgtEl>
                                          <p:spTgt spid="103"/>
                                        </p:tgtEl>
                                      </p:cBhvr>
                                    </p:animEffect>
                                    <p:anim calcmode="lin" valueType="num">
                                      <p:cBhvr>
                                        <p:cTn id="195" dur="1000" fill="hold"/>
                                        <p:tgtEl>
                                          <p:spTgt spid="103"/>
                                        </p:tgtEl>
                                        <p:attrNameLst>
                                          <p:attrName>ppt_x</p:attrName>
                                        </p:attrNameLst>
                                      </p:cBhvr>
                                      <p:tavLst>
                                        <p:tav tm="0">
                                          <p:val>
                                            <p:strVal val="#ppt_x"/>
                                          </p:val>
                                        </p:tav>
                                        <p:tav tm="100000">
                                          <p:val>
                                            <p:strVal val="#ppt_x"/>
                                          </p:val>
                                        </p:tav>
                                      </p:tavLst>
                                    </p:anim>
                                    <p:anim calcmode="lin" valueType="num">
                                      <p:cBhvr>
                                        <p:cTn id="196" dur="1000" fill="hold"/>
                                        <p:tgtEl>
                                          <p:spTgt spid="103"/>
                                        </p:tgtEl>
                                        <p:attrNameLst>
                                          <p:attrName>ppt_y</p:attrName>
                                        </p:attrNameLst>
                                      </p:cBhvr>
                                      <p:tavLst>
                                        <p:tav tm="0">
                                          <p:val>
                                            <p:strVal val="#ppt_y-.1"/>
                                          </p:val>
                                        </p:tav>
                                        <p:tav tm="100000">
                                          <p:val>
                                            <p:strVal val="#ppt_y"/>
                                          </p:val>
                                        </p:tav>
                                      </p:tavLst>
                                    </p:anim>
                                  </p:childTnLst>
                                </p:cTn>
                              </p:par>
                              <p:par>
                                <p:cTn id="197" presetID="12" presetClass="entr" presetSubtype="1" fill="hold" grpId="0" nodeType="withEffect">
                                  <p:stCondLst>
                                    <p:cond delay="0"/>
                                  </p:stCondLst>
                                  <p:childTnLst>
                                    <p:set>
                                      <p:cBhvr>
                                        <p:cTn id="198" dur="1" fill="hold">
                                          <p:stCondLst>
                                            <p:cond delay="0"/>
                                          </p:stCondLst>
                                        </p:cTn>
                                        <p:tgtEl>
                                          <p:spTgt spid="105"/>
                                        </p:tgtEl>
                                        <p:attrNameLst>
                                          <p:attrName>style.visibility</p:attrName>
                                        </p:attrNameLst>
                                      </p:cBhvr>
                                      <p:to>
                                        <p:strVal val="visible"/>
                                      </p:to>
                                    </p:set>
                                    <p:anim calcmode="lin" valueType="num">
                                      <p:cBhvr additive="base">
                                        <p:cTn id="199" dur="300"/>
                                        <p:tgtEl>
                                          <p:spTgt spid="105"/>
                                        </p:tgtEl>
                                        <p:attrNameLst>
                                          <p:attrName>ppt_y</p:attrName>
                                        </p:attrNameLst>
                                      </p:cBhvr>
                                      <p:tavLst>
                                        <p:tav tm="0">
                                          <p:val>
                                            <p:strVal val="#ppt_y-#ppt_h*1.125000"/>
                                          </p:val>
                                        </p:tav>
                                        <p:tav tm="100000">
                                          <p:val>
                                            <p:strVal val="#ppt_y"/>
                                          </p:val>
                                        </p:tav>
                                      </p:tavLst>
                                    </p:anim>
                                    <p:animEffect transition="in" filter="wipe(down)">
                                      <p:cBhvr>
                                        <p:cTn id="200" dur="300"/>
                                        <p:tgtEl>
                                          <p:spTgt spid="105"/>
                                        </p:tgtEl>
                                      </p:cBhvr>
                                    </p:animEffect>
                                  </p:childTnLst>
                                </p:cTn>
                              </p:par>
                            </p:childTnLst>
                          </p:cTn>
                        </p:par>
                        <p:par>
                          <p:cTn id="201" fill="hold">
                            <p:stCondLst>
                              <p:cond delay="2000"/>
                            </p:stCondLst>
                            <p:childTnLst>
                              <p:par>
                                <p:cTn id="202" presetID="47" presetClass="entr" presetSubtype="0" fill="hold" grpId="0" nodeType="afterEffect">
                                  <p:stCondLst>
                                    <p:cond delay="0"/>
                                  </p:stCondLst>
                                  <p:childTnLst>
                                    <p:set>
                                      <p:cBhvr>
                                        <p:cTn id="203" dur="1" fill="hold">
                                          <p:stCondLst>
                                            <p:cond delay="0"/>
                                          </p:stCondLst>
                                        </p:cTn>
                                        <p:tgtEl>
                                          <p:spTgt spid="104"/>
                                        </p:tgtEl>
                                        <p:attrNameLst>
                                          <p:attrName>style.visibility</p:attrName>
                                        </p:attrNameLst>
                                      </p:cBhvr>
                                      <p:to>
                                        <p:strVal val="visible"/>
                                      </p:to>
                                    </p:set>
                                    <p:animEffect transition="in" filter="fade">
                                      <p:cBhvr>
                                        <p:cTn id="204" dur="1000"/>
                                        <p:tgtEl>
                                          <p:spTgt spid="104"/>
                                        </p:tgtEl>
                                      </p:cBhvr>
                                    </p:animEffect>
                                    <p:anim calcmode="lin" valueType="num">
                                      <p:cBhvr>
                                        <p:cTn id="205" dur="1000" fill="hold"/>
                                        <p:tgtEl>
                                          <p:spTgt spid="104"/>
                                        </p:tgtEl>
                                        <p:attrNameLst>
                                          <p:attrName>ppt_x</p:attrName>
                                        </p:attrNameLst>
                                      </p:cBhvr>
                                      <p:tavLst>
                                        <p:tav tm="0">
                                          <p:val>
                                            <p:strVal val="#ppt_x"/>
                                          </p:val>
                                        </p:tav>
                                        <p:tav tm="100000">
                                          <p:val>
                                            <p:strVal val="#ppt_x"/>
                                          </p:val>
                                        </p:tav>
                                      </p:tavLst>
                                    </p:anim>
                                    <p:anim calcmode="lin" valueType="num">
                                      <p:cBhvr>
                                        <p:cTn id="206" dur="1000" fill="hold"/>
                                        <p:tgtEl>
                                          <p:spTgt spid="10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animBg="1"/>
      <p:bldP spid="104" grpId="0" animBg="1"/>
      <p:bldP spid="10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18256" y="3419085"/>
            <a:ext cx="12211050" cy="0"/>
          </a:xfrm>
          <a:custGeom>
            <a:avLst/>
            <a:gdLst>
              <a:gd name="connsiteX0" fmla="*/ 0 w 12211050"/>
              <a:gd name="connsiteY0" fmla="*/ 0 h 0"/>
              <a:gd name="connsiteX1" fmla="*/ 12211050 w 12211050"/>
              <a:gd name="connsiteY1" fmla="*/ 0 h 0"/>
            </a:gdLst>
            <a:ahLst/>
            <a:cxnLst>
              <a:cxn ang="0">
                <a:pos x="connsiteX0" y="connsiteY0"/>
              </a:cxn>
              <a:cxn ang="0">
                <a:pos x="connsiteX1" y="connsiteY1"/>
              </a:cxn>
            </a:cxnLst>
            <a:rect l="l" t="t" r="r" b="b"/>
            <a:pathLst>
              <a:path w="12211050">
                <a:moveTo>
                  <a:pt x="0" y="0"/>
                </a:moveTo>
                <a:lnTo>
                  <a:pt x="12211050" y="0"/>
                </a:lnTo>
              </a:path>
            </a:pathLst>
          </a:cu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 name="文本框 25"/>
          <p:cNvSpPr txBox="1">
            <a:spLocks noChangeArrowheads="1"/>
          </p:cNvSpPr>
          <p:nvPr/>
        </p:nvSpPr>
        <p:spPr bwMode="auto">
          <a:xfrm>
            <a:off x="889794" y="3436544"/>
            <a:ext cx="1069524" cy="523220"/>
          </a:xfrm>
          <a:prstGeom prst="rect">
            <a:avLst/>
          </a:prstGeom>
          <a:noFill/>
          <a:ln w="9525">
            <a:noFill/>
            <a:miter lim="800000"/>
          </a:ln>
        </p:spPr>
        <p:txBody>
          <a:bodyPr wrap="none">
            <a:spAutoFit/>
          </a:bodyPr>
          <a:lstStyle/>
          <a:p>
            <a:r>
              <a:rPr lang="en-US" altLang="zh-CN" sz="2800" b="1" dirty="0">
                <a:solidFill>
                  <a:schemeClr val="tx1">
                    <a:lumMod val="50000"/>
                    <a:lumOff val="50000"/>
                  </a:schemeClr>
                </a:solidFill>
                <a:latin typeface="微软雅黑" panose="020B0503020204020204" pitchFamily="34" charset="-122"/>
                <a:ea typeface="微软雅黑" panose="020B0503020204020204" pitchFamily="34" charset="-122"/>
              </a:rPr>
              <a:t>2014</a:t>
            </a:r>
            <a:endParaRPr lang="zh-CN" altLang="en-US" sz="12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 name="文本框 26"/>
          <p:cNvSpPr txBox="1">
            <a:spLocks noChangeArrowheads="1"/>
          </p:cNvSpPr>
          <p:nvPr/>
        </p:nvSpPr>
        <p:spPr bwMode="auto">
          <a:xfrm>
            <a:off x="3777457" y="3436544"/>
            <a:ext cx="1069524" cy="523220"/>
          </a:xfrm>
          <a:prstGeom prst="rect">
            <a:avLst/>
          </a:prstGeom>
          <a:noFill/>
          <a:ln w="9525">
            <a:noFill/>
            <a:miter lim="800000"/>
          </a:ln>
        </p:spPr>
        <p:txBody>
          <a:bodyPr wrap="none">
            <a:spAutoFit/>
          </a:bodyPr>
          <a:lstStyle/>
          <a:p>
            <a:r>
              <a:rPr lang="en-US" altLang="zh-CN" sz="2800" b="1" dirty="0">
                <a:solidFill>
                  <a:schemeClr val="tx1">
                    <a:lumMod val="50000"/>
                    <a:lumOff val="50000"/>
                  </a:schemeClr>
                </a:solidFill>
                <a:latin typeface="微软雅黑" panose="020B0503020204020204" pitchFamily="34" charset="-122"/>
                <a:ea typeface="微软雅黑" panose="020B0503020204020204" pitchFamily="34" charset="-122"/>
              </a:rPr>
              <a:t>2015</a:t>
            </a:r>
            <a:endParaRPr lang="zh-CN" altLang="en-US" sz="12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 name="文本框 27"/>
          <p:cNvSpPr txBox="1">
            <a:spLocks noChangeArrowheads="1"/>
          </p:cNvSpPr>
          <p:nvPr/>
        </p:nvSpPr>
        <p:spPr bwMode="auto">
          <a:xfrm>
            <a:off x="6665119" y="3436544"/>
            <a:ext cx="1069524" cy="523220"/>
          </a:xfrm>
          <a:prstGeom prst="rect">
            <a:avLst/>
          </a:prstGeom>
          <a:noFill/>
          <a:ln w="9525">
            <a:noFill/>
            <a:miter lim="800000"/>
          </a:ln>
        </p:spPr>
        <p:txBody>
          <a:bodyPr wrap="none">
            <a:spAutoFit/>
          </a:bodyPr>
          <a:lstStyle/>
          <a:p>
            <a:r>
              <a:rPr lang="en-US" altLang="zh-CN" sz="2800" b="1" dirty="0">
                <a:solidFill>
                  <a:schemeClr val="tx1">
                    <a:lumMod val="50000"/>
                    <a:lumOff val="50000"/>
                  </a:schemeClr>
                </a:solidFill>
                <a:latin typeface="微软雅黑" panose="020B0503020204020204" pitchFamily="34" charset="-122"/>
                <a:ea typeface="微软雅黑" panose="020B0503020204020204" pitchFamily="34" charset="-122"/>
              </a:rPr>
              <a:t>2016</a:t>
            </a:r>
            <a:endParaRPr lang="zh-CN" altLang="en-US" sz="12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 name="文本框 28"/>
          <p:cNvSpPr txBox="1">
            <a:spLocks noChangeArrowheads="1"/>
          </p:cNvSpPr>
          <p:nvPr/>
        </p:nvSpPr>
        <p:spPr bwMode="auto">
          <a:xfrm>
            <a:off x="9552782" y="3436544"/>
            <a:ext cx="1069524" cy="523220"/>
          </a:xfrm>
          <a:prstGeom prst="rect">
            <a:avLst/>
          </a:prstGeom>
          <a:noFill/>
          <a:ln w="9525">
            <a:noFill/>
            <a:miter lim="800000"/>
          </a:ln>
        </p:spPr>
        <p:txBody>
          <a:bodyPr wrap="none">
            <a:spAutoFit/>
          </a:bodyPr>
          <a:lstStyle/>
          <a:p>
            <a:r>
              <a:rPr lang="en-US" altLang="zh-CN" sz="2800" b="1" dirty="0">
                <a:solidFill>
                  <a:schemeClr val="tx1">
                    <a:lumMod val="50000"/>
                    <a:lumOff val="50000"/>
                  </a:schemeClr>
                </a:solidFill>
                <a:latin typeface="微软雅黑" panose="020B0503020204020204" pitchFamily="34" charset="-122"/>
                <a:ea typeface="微软雅黑" panose="020B0503020204020204" pitchFamily="34" charset="-122"/>
              </a:rPr>
              <a:t>2017</a:t>
            </a:r>
            <a:endParaRPr lang="zh-CN" altLang="en-US" sz="12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819944" y="1628801"/>
            <a:ext cx="2057400" cy="1377631"/>
            <a:chOff x="819150" y="2190750"/>
            <a:chExt cx="2057400" cy="1377950"/>
          </a:xfrm>
        </p:grpSpPr>
        <p:sp>
          <p:nvSpPr>
            <p:cNvPr id="8" name="矩形标注 7"/>
            <p:cNvSpPr/>
            <p:nvPr/>
          </p:nvSpPr>
          <p:spPr>
            <a:xfrm>
              <a:off x="819150" y="2190750"/>
              <a:ext cx="2057400" cy="1377950"/>
            </a:xfrm>
            <a:prstGeom prst="wedgeRectCallout">
              <a:avLst>
                <a:gd name="adj1" fmla="val -28240"/>
                <a:gd name="adj2" fmla="val 7908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9" name="文本框 41"/>
            <p:cNvSpPr txBox="1">
              <a:spLocks noChangeArrowheads="1"/>
            </p:cNvSpPr>
            <p:nvPr/>
          </p:nvSpPr>
          <p:spPr bwMode="auto">
            <a:xfrm>
              <a:off x="1054646" y="2545827"/>
              <a:ext cx="1521119" cy="707886"/>
            </a:xfrm>
            <a:prstGeom prst="rect">
              <a:avLst/>
            </a:prstGeom>
            <a:noFill/>
            <a:ln w="9525">
              <a:noFill/>
              <a:miter lim="800000"/>
            </a:ln>
          </p:spPr>
          <p:txBody>
            <a:bodyPr wrap="square">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这里添加你</a:t>
              </a:r>
              <a:endParaRPr lang="en-US" altLang="zh-CN" sz="2000" dirty="0">
                <a:solidFill>
                  <a:schemeClr val="bg1"/>
                </a:solidFill>
                <a:latin typeface="微软雅黑" panose="020B0503020204020204" pitchFamily="34" charset="-122"/>
                <a:ea typeface="微软雅黑" panose="020B0503020204020204" pitchFamily="34" charset="-122"/>
              </a:endParaRPr>
            </a:p>
            <a:p>
              <a:pPr algn="ctr"/>
              <a:r>
                <a:rPr lang="zh-CN" altLang="en-US" sz="2000" dirty="0">
                  <a:solidFill>
                    <a:schemeClr val="bg1"/>
                  </a:solidFill>
                  <a:latin typeface="微软雅黑" panose="020B0503020204020204" pitchFamily="34" charset="-122"/>
                  <a:ea typeface="微软雅黑" panose="020B0503020204020204" pitchFamily="34" charset="-122"/>
                </a:rPr>
                <a:t>的标题内容</a:t>
              </a:r>
              <a:endParaRPr lang="zh-CN" altLang="en-US" sz="2000" b="1" dirty="0">
                <a:solidFill>
                  <a:srgbClr val="FFF6E7"/>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415216" y="4166372"/>
            <a:ext cx="2296408" cy="1722713"/>
            <a:chOff x="4793125" y="1242834"/>
            <a:chExt cx="2296408" cy="1723112"/>
          </a:xfrm>
        </p:grpSpPr>
        <p:sp>
          <p:nvSpPr>
            <p:cNvPr id="11" name="文本框 65"/>
            <p:cNvSpPr txBox="1">
              <a:spLocks noChangeArrowheads="1"/>
            </p:cNvSpPr>
            <p:nvPr/>
          </p:nvSpPr>
          <p:spPr bwMode="auto">
            <a:xfrm>
              <a:off x="4793125" y="1642507"/>
              <a:ext cx="2296408" cy="1323439"/>
            </a:xfrm>
            <a:prstGeom prst="rect">
              <a:avLst/>
            </a:prstGeom>
            <a:noFill/>
            <a:ln w="9525">
              <a:noFill/>
              <a:miter lim="800000"/>
            </a:ln>
          </p:spPr>
          <p:txBody>
            <a:bodyPr wrap="square">
              <a:spAutoFit/>
            </a:bodyPr>
            <a:lstStyle/>
            <a:p>
              <a:pPr algn="just"/>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在这里添加你需要的文字内容，请根据自己要求更改。在这里添加你需要的文字内容，请根据自己要求更改。</a:t>
              </a:r>
            </a:p>
          </p:txBody>
        </p:sp>
        <p:sp>
          <p:nvSpPr>
            <p:cNvPr id="12" name="文本框 66"/>
            <p:cNvSpPr txBox="1">
              <a:spLocks noChangeArrowheads="1"/>
            </p:cNvSpPr>
            <p:nvPr/>
          </p:nvSpPr>
          <p:spPr bwMode="auto">
            <a:xfrm>
              <a:off x="5178051" y="1242834"/>
              <a:ext cx="1723549" cy="400110"/>
            </a:xfrm>
            <a:prstGeom prst="rect">
              <a:avLst/>
            </a:prstGeom>
            <a:noFill/>
            <a:ln w="9525">
              <a:noFill/>
              <a:miter lim="800000"/>
            </a:ln>
          </p:spPr>
          <p:txBody>
            <a:bodyPr wrap="none">
              <a:spAutoFit/>
            </a:bodyPr>
            <a:lstStyle/>
            <a:p>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点击添加内容</a:t>
              </a:r>
            </a:p>
          </p:txBody>
        </p:sp>
      </p:grpSp>
      <p:grpSp>
        <p:nvGrpSpPr>
          <p:cNvPr id="13" name="组合 12"/>
          <p:cNvGrpSpPr/>
          <p:nvPr/>
        </p:nvGrpSpPr>
        <p:grpSpPr>
          <a:xfrm>
            <a:off x="3302223" y="4166372"/>
            <a:ext cx="2217715" cy="1722713"/>
            <a:chOff x="4853184" y="1242834"/>
            <a:chExt cx="2217715" cy="1723112"/>
          </a:xfrm>
        </p:grpSpPr>
        <p:sp>
          <p:nvSpPr>
            <p:cNvPr id="14" name="文本框 65"/>
            <p:cNvSpPr txBox="1">
              <a:spLocks noChangeArrowheads="1"/>
            </p:cNvSpPr>
            <p:nvPr/>
          </p:nvSpPr>
          <p:spPr bwMode="auto">
            <a:xfrm>
              <a:off x="4853184" y="1642507"/>
              <a:ext cx="2217715" cy="1323439"/>
            </a:xfrm>
            <a:prstGeom prst="rect">
              <a:avLst/>
            </a:prstGeom>
            <a:noFill/>
            <a:ln w="9525">
              <a:noFill/>
              <a:miter lim="800000"/>
            </a:ln>
          </p:spPr>
          <p:txBody>
            <a:bodyPr wrap="square">
              <a:spAutoFit/>
            </a:bodyPr>
            <a:lstStyle/>
            <a:p>
              <a:pPr algn="just"/>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在这里添加你需要的文字内容，请根据自己要求更改。在这里添加你需要的文字内容，请根据自己要求更改。</a:t>
              </a:r>
            </a:p>
          </p:txBody>
        </p:sp>
        <p:sp>
          <p:nvSpPr>
            <p:cNvPr id="15" name="文本框 66"/>
            <p:cNvSpPr txBox="1">
              <a:spLocks noChangeArrowheads="1"/>
            </p:cNvSpPr>
            <p:nvPr/>
          </p:nvSpPr>
          <p:spPr bwMode="auto">
            <a:xfrm>
              <a:off x="5178051" y="1242834"/>
              <a:ext cx="1723549" cy="400110"/>
            </a:xfrm>
            <a:prstGeom prst="rect">
              <a:avLst/>
            </a:prstGeom>
            <a:noFill/>
            <a:ln w="9525">
              <a:noFill/>
              <a:miter lim="800000"/>
            </a:ln>
          </p:spPr>
          <p:txBody>
            <a:bodyPr wrap="none">
              <a:spAutoFit/>
            </a:bodyPr>
            <a:lstStyle/>
            <a:p>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点击添加内容</a:t>
              </a:r>
            </a:p>
          </p:txBody>
        </p:sp>
      </p:grpSp>
      <p:grpSp>
        <p:nvGrpSpPr>
          <p:cNvPr id="16" name="组合 15"/>
          <p:cNvGrpSpPr/>
          <p:nvPr/>
        </p:nvGrpSpPr>
        <p:grpSpPr>
          <a:xfrm>
            <a:off x="6216356" y="4166372"/>
            <a:ext cx="2327916" cy="1722713"/>
            <a:chOff x="4789729" y="1242834"/>
            <a:chExt cx="2327916" cy="1723112"/>
          </a:xfrm>
        </p:grpSpPr>
        <p:sp>
          <p:nvSpPr>
            <p:cNvPr id="17" name="文本框 65"/>
            <p:cNvSpPr txBox="1">
              <a:spLocks noChangeArrowheads="1"/>
            </p:cNvSpPr>
            <p:nvPr/>
          </p:nvSpPr>
          <p:spPr bwMode="auto">
            <a:xfrm>
              <a:off x="4789729" y="1642507"/>
              <a:ext cx="2327916" cy="1323439"/>
            </a:xfrm>
            <a:prstGeom prst="rect">
              <a:avLst/>
            </a:prstGeom>
            <a:noFill/>
            <a:ln w="9525">
              <a:noFill/>
              <a:miter lim="800000"/>
            </a:ln>
          </p:spPr>
          <p:txBody>
            <a:bodyPr wrap="square">
              <a:spAutoFit/>
            </a:bodyPr>
            <a:lstStyle/>
            <a:p>
              <a:pPr algn="just"/>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在这里添加你需要的文字内容，请根据自己要求更改。在这里添加你需要的文字内容，请根据自己要求更改。</a:t>
              </a:r>
            </a:p>
          </p:txBody>
        </p:sp>
        <p:sp>
          <p:nvSpPr>
            <p:cNvPr id="18" name="文本框 66"/>
            <p:cNvSpPr txBox="1">
              <a:spLocks noChangeArrowheads="1"/>
            </p:cNvSpPr>
            <p:nvPr/>
          </p:nvSpPr>
          <p:spPr bwMode="auto">
            <a:xfrm>
              <a:off x="5178051" y="1242834"/>
              <a:ext cx="1723549" cy="400110"/>
            </a:xfrm>
            <a:prstGeom prst="rect">
              <a:avLst/>
            </a:prstGeom>
            <a:noFill/>
            <a:ln w="9525">
              <a:noFill/>
              <a:miter lim="800000"/>
            </a:ln>
          </p:spPr>
          <p:txBody>
            <a:bodyPr wrap="none">
              <a:spAutoFit/>
            </a:bodyPr>
            <a:lstStyle/>
            <a:p>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点击添加内容</a:t>
              </a:r>
            </a:p>
          </p:txBody>
        </p:sp>
      </p:grpSp>
      <p:grpSp>
        <p:nvGrpSpPr>
          <p:cNvPr id="19" name="组合 18"/>
          <p:cNvGrpSpPr/>
          <p:nvPr/>
        </p:nvGrpSpPr>
        <p:grpSpPr>
          <a:xfrm>
            <a:off x="9264352" y="4166372"/>
            <a:ext cx="2249266" cy="1722713"/>
            <a:chOff x="4878906" y="1242834"/>
            <a:chExt cx="2249266" cy="1723112"/>
          </a:xfrm>
        </p:grpSpPr>
        <p:sp>
          <p:nvSpPr>
            <p:cNvPr id="20" name="文本框 65"/>
            <p:cNvSpPr txBox="1">
              <a:spLocks noChangeArrowheads="1"/>
            </p:cNvSpPr>
            <p:nvPr/>
          </p:nvSpPr>
          <p:spPr bwMode="auto">
            <a:xfrm>
              <a:off x="4878906" y="1642507"/>
              <a:ext cx="2249266" cy="1323439"/>
            </a:xfrm>
            <a:prstGeom prst="rect">
              <a:avLst/>
            </a:prstGeom>
            <a:noFill/>
            <a:ln w="9525">
              <a:noFill/>
              <a:miter lim="800000"/>
            </a:ln>
          </p:spPr>
          <p:txBody>
            <a:bodyPr wrap="square">
              <a:spAutoFit/>
            </a:bodyPr>
            <a:lstStyle/>
            <a:p>
              <a:pPr algn="just"/>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在这里添加你需要的文字内容，请根据自己要求更改。在这里添加你需要的文字内容，请根据自己要求更改。</a:t>
              </a:r>
            </a:p>
          </p:txBody>
        </p:sp>
        <p:sp>
          <p:nvSpPr>
            <p:cNvPr id="21" name="文本框 66"/>
            <p:cNvSpPr txBox="1">
              <a:spLocks noChangeArrowheads="1"/>
            </p:cNvSpPr>
            <p:nvPr/>
          </p:nvSpPr>
          <p:spPr bwMode="auto">
            <a:xfrm>
              <a:off x="5178051" y="1242834"/>
              <a:ext cx="1723549" cy="400110"/>
            </a:xfrm>
            <a:prstGeom prst="rect">
              <a:avLst/>
            </a:prstGeom>
            <a:noFill/>
            <a:ln w="9525">
              <a:noFill/>
              <a:miter lim="800000"/>
            </a:ln>
          </p:spPr>
          <p:txBody>
            <a:bodyPr wrap="none">
              <a:spAutoFit/>
            </a:bodyPr>
            <a:lstStyle/>
            <a:p>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点击添加内容</a:t>
              </a:r>
            </a:p>
          </p:txBody>
        </p:sp>
      </p:grpSp>
      <p:grpSp>
        <p:nvGrpSpPr>
          <p:cNvPr id="22" name="组合 21"/>
          <p:cNvGrpSpPr/>
          <p:nvPr/>
        </p:nvGrpSpPr>
        <p:grpSpPr>
          <a:xfrm>
            <a:off x="3588544" y="1628801"/>
            <a:ext cx="2057400" cy="1377631"/>
            <a:chOff x="3587750" y="2190750"/>
            <a:chExt cx="2057400" cy="1377950"/>
          </a:xfrm>
        </p:grpSpPr>
        <p:sp>
          <p:nvSpPr>
            <p:cNvPr id="23" name="矩形标注 22"/>
            <p:cNvSpPr/>
            <p:nvPr/>
          </p:nvSpPr>
          <p:spPr>
            <a:xfrm>
              <a:off x="3587750" y="2190750"/>
              <a:ext cx="2057400" cy="1377950"/>
            </a:xfrm>
            <a:prstGeom prst="wedgeRectCallout">
              <a:avLst>
                <a:gd name="adj1" fmla="val -28240"/>
                <a:gd name="adj2" fmla="val 7908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4" name="文本框 41"/>
            <p:cNvSpPr txBox="1">
              <a:spLocks noChangeArrowheads="1"/>
            </p:cNvSpPr>
            <p:nvPr/>
          </p:nvSpPr>
          <p:spPr bwMode="auto">
            <a:xfrm>
              <a:off x="3908058" y="2565698"/>
              <a:ext cx="1467068" cy="707886"/>
            </a:xfrm>
            <a:prstGeom prst="rect">
              <a:avLst/>
            </a:prstGeom>
            <a:noFill/>
            <a:ln w="9525">
              <a:noFill/>
              <a:miter lim="800000"/>
            </a:ln>
          </p:spPr>
          <p:txBody>
            <a:bodyPr wrap="none">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这里添加你</a:t>
              </a:r>
              <a:endParaRPr lang="en-US" altLang="zh-CN" sz="2000" dirty="0">
                <a:solidFill>
                  <a:schemeClr val="bg1"/>
                </a:solidFill>
                <a:latin typeface="微软雅黑" panose="020B0503020204020204" pitchFamily="34" charset="-122"/>
                <a:ea typeface="微软雅黑" panose="020B0503020204020204" pitchFamily="34" charset="-122"/>
              </a:endParaRPr>
            </a:p>
            <a:p>
              <a:pPr algn="ctr"/>
              <a:r>
                <a:rPr lang="zh-CN" altLang="en-US" sz="2000" dirty="0">
                  <a:solidFill>
                    <a:schemeClr val="bg1"/>
                  </a:solidFill>
                  <a:latin typeface="微软雅黑" panose="020B0503020204020204" pitchFamily="34" charset="-122"/>
                  <a:ea typeface="微软雅黑" panose="020B0503020204020204" pitchFamily="34" charset="-122"/>
                </a:rPr>
                <a:t>的标题内容</a:t>
              </a:r>
              <a:endParaRPr lang="zh-CN" altLang="en-US" sz="2000" b="1" dirty="0">
                <a:solidFill>
                  <a:srgbClr val="FFF6E7"/>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6496844" y="1628801"/>
            <a:ext cx="2057400" cy="1377631"/>
            <a:chOff x="6496050" y="2190750"/>
            <a:chExt cx="2057400" cy="1377950"/>
          </a:xfrm>
        </p:grpSpPr>
        <p:sp>
          <p:nvSpPr>
            <p:cNvPr id="26" name="矩形标注 25"/>
            <p:cNvSpPr/>
            <p:nvPr/>
          </p:nvSpPr>
          <p:spPr>
            <a:xfrm>
              <a:off x="6496050" y="2190750"/>
              <a:ext cx="2057400" cy="1377950"/>
            </a:xfrm>
            <a:prstGeom prst="wedgeRectCallout">
              <a:avLst>
                <a:gd name="adj1" fmla="val -28240"/>
                <a:gd name="adj2" fmla="val 7908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7" name="文本框 41"/>
            <p:cNvSpPr txBox="1">
              <a:spLocks noChangeArrowheads="1"/>
            </p:cNvSpPr>
            <p:nvPr/>
          </p:nvSpPr>
          <p:spPr bwMode="auto">
            <a:xfrm>
              <a:off x="6860386" y="2577892"/>
              <a:ext cx="1467068" cy="707886"/>
            </a:xfrm>
            <a:prstGeom prst="rect">
              <a:avLst/>
            </a:prstGeom>
            <a:noFill/>
            <a:ln w="9525">
              <a:noFill/>
              <a:miter lim="800000"/>
            </a:ln>
          </p:spPr>
          <p:txBody>
            <a:bodyPr wrap="none">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这里添加你</a:t>
              </a:r>
              <a:endParaRPr lang="en-US" altLang="zh-CN" sz="2000" dirty="0">
                <a:solidFill>
                  <a:schemeClr val="bg1"/>
                </a:solidFill>
                <a:latin typeface="微软雅黑" panose="020B0503020204020204" pitchFamily="34" charset="-122"/>
                <a:ea typeface="微软雅黑" panose="020B0503020204020204" pitchFamily="34" charset="-122"/>
              </a:endParaRPr>
            </a:p>
            <a:p>
              <a:pPr algn="ctr"/>
              <a:r>
                <a:rPr lang="zh-CN" altLang="en-US" sz="2000" dirty="0">
                  <a:solidFill>
                    <a:schemeClr val="bg1"/>
                  </a:solidFill>
                  <a:latin typeface="微软雅黑" panose="020B0503020204020204" pitchFamily="34" charset="-122"/>
                  <a:ea typeface="微软雅黑" panose="020B0503020204020204" pitchFamily="34" charset="-122"/>
                </a:rPr>
                <a:t>的标题内容</a:t>
              </a:r>
              <a:endParaRPr lang="zh-CN" altLang="en-US" sz="2000" b="1" dirty="0">
                <a:solidFill>
                  <a:srgbClr val="FFF6E7"/>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9408368" y="1628801"/>
            <a:ext cx="2057400" cy="1377631"/>
            <a:chOff x="9582150" y="2190750"/>
            <a:chExt cx="2057400" cy="1377950"/>
          </a:xfrm>
        </p:grpSpPr>
        <p:sp>
          <p:nvSpPr>
            <p:cNvPr id="29" name="矩形标注 28"/>
            <p:cNvSpPr/>
            <p:nvPr/>
          </p:nvSpPr>
          <p:spPr>
            <a:xfrm>
              <a:off x="9582150" y="2190750"/>
              <a:ext cx="2057400" cy="1377950"/>
            </a:xfrm>
            <a:prstGeom prst="wedgeRectCallout">
              <a:avLst>
                <a:gd name="adj1" fmla="val -28240"/>
                <a:gd name="adj2" fmla="val 7908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0" name="文本框 41"/>
            <p:cNvSpPr txBox="1">
              <a:spLocks noChangeArrowheads="1"/>
            </p:cNvSpPr>
            <p:nvPr/>
          </p:nvSpPr>
          <p:spPr bwMode="auto">
            <a:xfrm>
              <a:off x="9911630" y="2565698"/>
              <a:ext cx="1467068" cy="707886"/>
            </a:xfrm>
            <a:prstGeom prst="rect">
              <a:avLst/>
            </a:prstGeom>
            <a:noFill/>
            <a:ln w="9525">
              <a:noFill/>
              <a:miter lim="800000"/>
            </a:ln>
          </p:spPr>
          <p:txBody>
            <a:bodyPr wrap="none">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这里添加你</a:t>
              </a:r>
              <a:endParaRPr lang="en-US" altLang="zh-CN" sz="2000" dirty="0">
                <a:solidFill>
                  <a:schemeClr val="bg1"/>
                </a:solidFill>
                <a:latin typeface="微软雅黑" panose="020B0503020204020204" pitchFamily="34" charset="-122"/>
                <a:ea typeface="微软雅黑" panose="020B0503020204020204" pitchFamily="34" charset="-122"/>
              </a:endParaRPr>
            </a:p>
            <a:p>
              <a:pPr algn="ctr"/>
              <a:r>
                <a:rPr lang="zh-CN" altLang="en-US" sz="2000" dirty="0">
                  <a:solidFill>
                    <a:schemeClr val="bg1"/>
                  </a:solidFill>
                  <a:latin typeface="微软雅黑" panose="020B0503020204020204" pitchFamily="34" charset="-122"/>
                  <a:ea typeface="微软雅黑" panose="020B0503020204020204" pitchFamily="34" charset="-122"/>
                </a:rPr>
                <a:t>的标题内容</a:t>
              </a:r>
              <a:endParaRPr lang="zh-CN" altLang="en-US" sz="2000" b="1" dirty="0">
                <a:solidFill>
                  <a:srgbClr val="FFF6E7"/>
                </a:solidFill>
                <a:latin typeface="微软雅黑" panose="020B0503020204020204" pitchFamily="34" charset="-122"/>
                <a:ea typeface="微软雅黑" panose="020B0503020204020204" pitchFamily="34" charset="-122"/>
              </a:endParaRPr>
            </a:p>
          </p:txBody>
        </p:sp>
      </p:grpSp>
      <p:sp>
        <p:nvSpPr>
          <p:cNvPr id="31" name="标题 30"/>
          <p:cNvSpPr>
            <a:spLocks noGrp="1"/>
          </p:cNvSpPr>
          <p:nvPr>
            <p:ph type="title"/>
          </p:nvPr>
        </p:nvSpPr>
        <p:spPr/>
        <p:txBody>
          <a:bodyPr>
            <a:normAutofit/>
          </a:bodyPr>
          <a:lstStyle/>
          <a:p>
            <a:r>
              <a:rPr lang="zh-CN" altLang="en-US" dirty="0">
                <a:cs typeface="+mn-ea"/>
              </a:rPr>
              <a:t>单击此处添加标题</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up)">
                                      <p:cBhvr>
                                        <p:cTn id="19" dur="500"/>
                                        <p:tgtEl>
                                          <p:spTgt spid="10"/>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left)">
                                      <p:cBhvr>
                                        <p:cTn id="23" dur="500"/>
                                        <p:tgtEl>
                                          <p:spTgt spid="4"/>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down)">
                                      <p:cBhvr>
                                        <p:cTn id="27" dur="500"/>
                                        <p:tgtEl>
                                          <p:spTgt spid="22"/>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up)">
                                      <p:cBhvr>
                                        <p:cTn id="31" dur="500"/>
                                        <p:tgtEl>
                                          <p:spTgt spid="13"/>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wipe(left)">
                                      <p:cBhvr>
                                        <p:cTn id="35" dur="500"/>
                                        <p:tgtEl>
                                          <p:spTgt spid="5"/>
                                        </p:tgtEl>
                                      </p:cBhvr>
                                    </p:animEffect>
                                  </p:childTnLst>
                                </p:cTn>
                              </p:par>
                            </p:childTnLst>
                          </p:cTn>
                        </p:par>
                        <p:par>
                          <p:cTn id="36" fill="hold">
                            <p:stCondLst>
                              <p:cond delay="4000"/>
                            </p:stCondLst>
                            <p:childTnLst>
                              <p:par>
                                <p:cTn id="37" presetID="22" presetClass="entr" presetSubtype="4" fill="hold" nodeType="after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wipe(down)">
                                      <p:cBhvr>
                                        <p:cTn id="39" dur="500"/>
                                        <p:tgtEl>
                                          <p:spTgt spid="25"/>
                                        </p:tgtEl>
                                      </p:cBhvr>
                                    </p:animEffect>
                                  </p:childTnLst>
                                </p:cTn>
                              </p:par>
                            </p:childTnLst>
                          </p:cTn>
                        </p:par>
                        <p:par>
                          <p:cTn id="40" fill="hold">
                            <p:stCondLst>
                              <p:cond delay="4500"/>
                            </p:stCondLst>
                            <p:childTnLst>
                              <p:par>
                                <p:cTn id="41" presetID="22" presetClass="entr" presetSubtype="1" fill="hold"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wipe(up)">
                                      <p:cBhvr>
                                        <p:cTn id="43" dur="500"/>
                                        <p:tgtEl>
                                          <p:spTgt spid="16"/>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wipe(left)">
                                      <p:cBhvr>
                                        <p:cTn id="47" dur="500"/>
                                        <p:tgtEl>
                                          <p:spTgt spid="6"/>
                                        </p:tgtEl>
                                      </p:cBhvr>
                                    </p:animEffect>
                                  </p:childTnLst>
                                </p:cTn>
                              </p:par>
                            </p:childTnLst>
                          </p:cTn>
                        </p:par>
                        <p:par>
                          <p:cTn id="48" fill="hold">
                            <p:stCondLst>
                              <p:cond delay="5500"/>
                            </p:stCondLst>
                            <p:childTnLst>
                              <p:par>
                                <p:cTn id="49" presetID="22" presetClass="entr" presetSubtype="4" fill="hold" nodeType="afterEffect">
                                  <p:stCondLst>
                                    <p:cond delay="0"/>
                                  </p:stCondLst>
                                  <p:childTnLst>
                                    <p:set>
                                      <p:cBhvr>
                                        <p:cTn id="50" dur="1" fill="hold">
                                          <p:stCondLst>
                                            <p:cond delay="0"/>
                                          </p:stCondLst>
                                        </p:cTn>
                                        <p:tgtEl>
                                          <p:spTgt spid="28"/>
                                        </p:tgtEl>
                                        <p:attrNameLst>
                                          <p:attrName>style.visibility</p:attrName>
                                        </p:attrNameLst>
                                      </p:cBhvr>
                                      <p:to>
                                        <p:strVal val="visible"/>
                                      </p:to>
                                    </p:set>
                                    <p:animEffect transition="in" filter="wipe(down)">
                                      <p:cBhvr>
                                        <p:cTn id="51" dur="500"/>
                                        <p:tgtEl>
                                          <p:spTgt spid="28"/>
                                        </p:tgtEl>
                                      </p:cBhvr>
                                    </p:animEffect>
                                  </p:childTnLst>
                                </p:cTn>
                              </p:par>
                            </p:childTnLst>
                          </p:cTn>
                        </p:par>
                        <p:par>
                          <p:cTn id="52" fill="hold">
                            <p:stCondLst>
                              <p:cond delay="6000"/>
                            </p:stCondLst>
                            <p:childTnLst>
                              <p:par>
                                <p:cTn id="53" presetID="22" presetClass="entr" presetSubtype="1" fill="hold"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wipe(up)">
                                      <p:cBhvr>
                                        <p:cTn id="5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31532" y="3578038"/>
            <a:ext cx="4508938" cy="3261785"/>
          </a:xfrm>
          <a:prstGeom prst="rect">
            <a:avLst/>
          </a:prstGeom>
        </p:spPr>
      </p:pic>
      <p:grpSp>
        <p:nvGrpSpPr>
          <p:cNvPr id="4" name="组合 3"/>
          <p:cNvGrpSpPr/>
          <p:nvPr/>
        </p:nvGrpSpPr>
        <p:grpSpPr>
          <a:xfrm>
            <a:off x="505774" y="748208"/>
            <a:ext cx="4345936" cy="789960"/>
            <a:chOff x="464397" y="267493"/>
            <a:chExt cx="3259452" cy="592470"/>
          </a:xfrm>
        </p:grpSpPr>
        <p:sp>
          <p:nvSpPr>
            <p:cNvPr id="5" name="TextBox 28"/>
            <p:cNvSpPr txBox="1"/>
            <p:nvPr/>
          </p:nvSpPr>
          <p:spPr>
            <a:xfrm>
              <a:off x="464397" y="267493"/>
              <a:ext cx="1656184" cy="577080"/>
            </a:xfrm>
            <a:prstGeom prst="rect">
              <a:avLst/>
            </a:prstGeom>
            <a:noFill/>
          </p:spPr>
          <p:txBody>
            <a:bodyPr wrap="square" rtlCol="0">
              <a:spAutoFit/>
            </a:bodyPr>
            <a:lstStyle/>
            <a:p>
              <a:pPr algn="ctr"/>
              <a:r>
                <a:rPr lang="zh-CN" altLang="en-US" sz="4400" b="1" dirty="0">
                  <a:solidFill>
                    <a:schemeClr val="bg2"/>
                  </a:solidFill>
                  <a:latin typeface="微软雅黑" panose="020B0503020204020204" pitchFamily="34" charset="-122"/>
                  <a:ea typeface="微软雅黑" panose="020B0503020204020204" pitchFamily="34" charset="-122"/>
                </a:rPr>
                <a:t>前 言</a:t>
              </a:r>
            </a:p>
          </p:txBody>
        </p:sp>
        <p:sp>
          <p:nvSpPr>
            <p:cNvPr id="6" name="矩形 5"/>
            <p:cNvSpPr/>
            <p:nvPr/>
          </p:nvSpPr>
          <p:spPr>
            <a:xfrm>
              <a:off x="1638764" y="513714"/>
              <a:ext cx="2085085" cy="346249"/>
            </a:xfrm>
            <a:prstGeom prst="rect">
              <a:avLst/>
            </a:prstGeom>
          </p:spPr>
          <p:txBody>
            <a:bodyPr wrap="square">
              <a:spAutoFit/>
            </a:bodyPr>
            <a:lstStyle/>
            <a:p>
              <a:r>
                <a:rPr lang="en-US" altLang="zh-CN" sz="2400" b="1" dirty="0">
                  <a:solidFill>
                    <a:schemeClr val="bg2"/>
                  </a:solidFill>
                  <a:latin typeface="+mj-lt"/>
                  <a:ea typeface="DFKai-SB" panose="03000509000000000000" pitchFamily="65" charset="-120"/>
                </a:rPr>
                <a:t>  Introduction</a:t>
              </a:r>
              <a:endParaRPr lang="zh-CN" altLang="en-US" sz="2400" b="1" dirty="0">
                <a:solidFill>
                  <a:schemeClr val="bg2"/>
                </a:solidFill>
                <a:latin typeface="+mj-lt"/>
                <a:ea typeface="DFKai-SB" panose="03000509000000000000" pitchFamily="65" charset="-120"/>
              </a:endParaRPr>
            </a:p>
          </p:txBody>
        </p:sp>
      </p:grpSp>
      <p:sp>
        <p:nvSpPr>
          <p:cNvPr id="7" name="矩形 6"/>
          <p:cNvSpPr/>
          <p:nvPr/>
        </p:nvSpPr>
        <p:spPr>
          <a:xfrm>
            <a:off x="886982" y="1517648"/>
            <a:ext cx="8130894" cy="2169825"/>
          </a:xfrm>
          <a:prstGeom prst="rect">
            <a:avLst/>
          </a:prstGeom>
        </p:spPr>
        <p:txBody>
          <a:bodyPr wrap="square">
            <a:spAutoFit/>
          </a:bodyPr>
          <a:lstStyle/>
          <a:p>
            <a:pPr>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回顾这一年的工作，在取得成绩的同时，我们也找到了工作中的不足和问题，主要反映于</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xx</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及</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xxx</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的风格、定型还有待进一步探索，尤其是网上的公司产品库充分体现我们</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xxxxx</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和我们这个平台能为客户提供良好的商机和快捷方便的信息、导航的功能发挥。展望新的一年，我们将继续努力，力争各项工作更上一个新台阶。</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7"/>
                                        </p:tgtEl>
                                        <p:attrNameLst>
                                          <p:attrName>ppt_y</p:attrName>
                                        </p:attrNameLst>
                                      </p:cBhvr>
                                      <p:tavLst>
                                        <p:tav tm="0">
                                          <p:val>
                                            <p:strVal val="#ppt_y"/>
                                          </p:val>
                                        </p:tav>
                                        <p:tav tm="100000">
                                          <p:val>
                                            <p:strVal val="#ppt_y"/>
                                          </p:val>
                                        </p:tav>
                                      </p:tavLst>
                                    </p:anim>
                                    <p:anim calcmode="lin" valueType="num">
                                      <p:cBhvr>
                                        <p:cTn id="15"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7"/>
                                        </p:tgtEl>
                                      </p:cBhvr>
                                    </p:animEffect>
                                  </p:childTnLst>
                                </p:cTn>
                              </p:par>
                              <p:par>
                                <p:cTn id="18" presetID="47" presetClass="entr" presetSubtype="0" fill="hold"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1000"/>
                                        <p:tgtEl>
                                          <p:spTgt spid="8"/>
                                        </p:tgtEl>
                                      </p:cBhvr>
                                    </p:animEffect>
                                    <p:anim calcmode="lin" valueType="num">
                                      <p:cBhvr>
                                        <p:cTn id="21" dur="1000" fill="hold"/>
                                        <p:tgtEl>
                                          <p:spTgt spid="8"/>
                                        </p:tgtEl>
                                        <p:attrNameLst>
                                          <p:attrName>ppt_x</p:attrName>
                                        </p:attrNameLst>
                                      </p:cBhvr>
                                      <p:tavLst>
                                        <p:tav tm="0">
                                          <p:val>
                                            <p:strVal val="#ppt_x"/>
                                          </p:val>
                                        </p:tav>
                                        <p:tav tm="100000">
                                          <p:val>
                                            <p:strVal val="#ppt_x"/>
                                          </p:val>
                                        </p:tav>
                                      </p:tavLst>
                                    </p:anim>
                                    <p:anim calcmode="lin" valueType="num">
                                      <p:cBhvr>
                                        <p:cTn id="22"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1200095" y="1412777"/>
            <a:ext cx="9930025" cy="1039089"/>
            <a:chOff x="899592" y="1207363"/>
            <a:chExt cx="7448488" cy="779317"/>
          </a:xfrm>
        </p:grpSpPr>
        <p:sp>
          <p:nvSpPr>
            <p:cNvPr id="29" name="右箭头 28"/>
            <p:cNvSpPr/>
            <p:nvPr/>
          </p:nvSpPr>
          <p:spPr>
            <a:xfrm>
              <a:off x="899592" y="1207363"/>
              <a:ext cx="7448488" cy="779317"/>
            </a:xfrm>
            <a:prstGeom prst="rightArrow">
              <a:avLst>
                <a:gd name="adj1" fmla="val 65054"/>
                <a:gd name="adj2" fmla="val 78522"/>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 name="Picture 7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3608" y="1391166"/>
              <a:ext cx="381000" cy="411710"/>
            </a:xfrm>
            <a:prstGeom prst="rect">
              <a:avLst/>
            </a:prstGeom>
            <a:noFill/>
          </p:spPr>
        </p:pic>
        <p:sp>
          <p:nvSpPr>
            <p:cNvPr id="31" name="TextBox 30"/>
            <p:cNvSpPr txBox="1"/>
            <p:nvPr/>
          </p:nvSpPr>
          <p:spPr>
            <a:xfrm>
              <a:off x="1259632" y="1361471"/>
              <a:ext cx="1749636" cy="432811"/>
            </a:xfrm>
            <a:prstGeom prst="rect">
              <a:avLst/>
            </a:prstGeom>
            <a:noFill/>
          </p:spPr>
          <p:txBody>
            <a:bodyPr wrap="square" rtlCol="0">
              <a:spAutoFit/>
            </a:bodyPr>
            <a:lstStyle/>
            <a:p>
              <a:pPr algn="ctr" defTabSz="1218565">
                <a:lnSpc>
                  <a:spcPct val="150000"/>
                </a:lnSpc>
                <a:defRPr/>
              </a:pPr>
              <a:r>
                <a:rPr lang="zh-CN" altLang="en-US" sz="2100" b="1" kern="0" dirty="0">
                  <a:solidFill>
                    <a:sysClr val="window" lastClr="FFFFFF"/>
                  </a:solidFill>
                  <a:latin typeface="微软雅黑" panose="020B0503020204020204" pitchFamily="34" charset="-122"/>
                  <a:ea typeface="微软雅黑" panose="020B0503020204020204" pitchFamily="34" charset="-122"/>
                </a:rPr>
                <a:t>这里填写标题</a:t>
              </a:r>
              <a:endParaRPr lang="en-US" sz="2100" b="1" kern="0" dirty="0">
                <a:solidFill>
                  <a:sysClr val="window" lastClr="FFFFFF"/>
                </a:solidFill>
                <a:latin typeface="微软雅黑" panose="020B0503020204020204" pitchFamily="34" charset="-122"/>
                <a:ea typeface="微软雅黑" panose="020B0503020204020204" pitchFamily="34" charset="-122"/>
              </a:endParaRPr>
            </a:p>
          </p:txBody>
        </p:sp>
      </p:grpSp>
      <p:sp>
        <p:nvSpPr>
          <p:cNvPr id="32" name="矩形 31"/>
          <p:cNvSpPr/>
          <p:nvPr/>
        </p:nvSpPr>
        <p:spPr>
          <a:xfrm>
            <a:off x="1298721" y="2463873"/>
            <a:ext cx="2781318" cy="3570208"/>
          </a:xfrm>
          <a:prstGeom prst="rect">
            <a:avLst/>
          </a:prstGeom>
        </p:spPr>
        <p:txBody>
          <a:bodyPr wrap="square" lIns="121908" tIns="60954" rIns="121908" bIns="60954">
            <a:spAutoFit/>
          </a:bodyPr>
          <a:lstStyle/>
          <a:p>
            <a:pPr algn="just"/>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设计的发展存在着一个时代价值观的问题，即什么是设计？为什么而设计？围绕这个问题，不同的时期就会形成不同的设计面貌。对于多元化的今天，如何找到设计自身的演绎趋势，符合现代社会的发展，这就需要设计师赋予设计以生命，能动地给予设计以人性化的体验开始建立起设计与人与自然的新融合；其次结合时代的特征创造出符合艺术品位，体现科学价值和推动经济发展。</a:t>
            </a:r>
          </a:p>
        </p:txBody>
      </p:sp>
      <p:grpSp>
        <p:nvGrpSpPr>
          <p:cNvPr id="33" name="组合 32"/>
          <p:cNvGrpSpPr/>
          <p:nvPr/>
        </p:nvGrpSpPr>
        <p:grpSpPr>
          <a:xfrm>
            <a:off x="4176038" y="2079832"/>
            <a:ext cx="6954081" cy="1039089"/>
            <a:chOff x="3131840" y="1707654"/>
            <a:chExt cx="5216240" cy="779317"/>
          </a:xfrm>
        </p:grpSpPr>
        <p:sp>
          <p:nvSpPr>
            <p:cNvPr id="34" name="右箭头 33"/>
            <p:cNvSpPr/>
            <p:nvPr/>
          </p:nvSpPr>
          <p:spPr>
            <a:xfrm>
              <a:off x="3131840" y="1707654"/>
              <a:ext cx="5216240" cy="779317"/>
            </a:xfrm>
            <a:prstGeom prst="rightArrow">
              <a:avLst>
                <a:gd name="adj1" fmla="val 65054"/>
                <a:gd name="adj2" fmla="val 7852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5" name="Picture 10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75856" y="1881497"/>
              <a:ext cx="462738" cy="431630"/>
            </a:xfrm>
            <a:prstGeom prst="rect">
              <a:avLst/>
            </a:prstGeom>
            <a:noFill/>
          </p:spPr>
        </p:pic>
        <p:sp>
          <p:nvSpPr>
            <p:cNvPr id="36" name="TextBox 35"/>
            <p:cNvSpPr txBox="1"/>
            <p:nvPr/>
          </p:nvSpPr>
          <p:spPr>
            <a:xfrm>
              <a:off x="3524396" y="1851670"/>
              <a:ext cx="1749636" cy="432811"/>
            </a:xfrm>
            <a:prstGeom prst="rect">
              <a:avLst/>
            </a:prstGeom>
            <a:noFill/>
          </p:spPr>
          <p:txBody>
            <a:bodyPr wrap="square" rtlCol="0">
              <a:spAutoFit/>
            </a:bodyPr>
            <a:lstStyle/>
            <a:p>
              <a:pPr algn="ctr" defTabSz="1218565">
                <a:lnSpc>
                  <a:spcPct val="150000"/>
                </a:lnSpc>
                <a:defRPr/>
              </a:pPr>
              <a:r>
                <a:rPr lang="zh-CN" altLang="en-US" sz="2100" b="1" kern="0" dirty="0">
                  <a:solidFill>
                    <a:sysClr val="window" lastClr="FFFFFF"/>
                  </a:solidFill>
                  <a:latin typeface="微软雅黑" panose="020B0503020204020204" pitchFamily="34" charset="-122"/>
                  <a:ea typeface="微软雅黑" panose="020B0503020204020204" pitchFamily="34" charset="-122"/>
                </a:rPr>
                <a:t>这里填写标题</a:t>
              </a:r>
              <a:endParaRPr lang="en-US" sz="2100" b="1" kern="0" dirty="0">
                <a:solidFill>
                  <a:sysClr val="window" lastClr="FFFFFF"/>
                </a:solidFill>
                <a:latin typeface="微软雅黑" panose="020B0503020204020204" pitchFamily="34" charset="-122"/>
                <a:ea typeface="微软雅黑" panose="020B0503020204020204" pitchFamily="34" charset="-122"/>
              </a:endParaRPr>
            </a:p>
          </p:txBody>
        </p:sp>
      </p:grpSp>
      <p:sp>
        <p:nvSpPr>
          <p:cNvPr id="37" name="矩形 36"/>
          <p:cNvSpPr/>
          <p:nvPr/>
        </p:nvSpPr>
        <p:spPr>
          <a:xfrm>
            <a:off x="4368033" y="3147785"/>
            <a:ext cx="2722734" cy="2831544"/>
          </a:xfrm>
          <a:prstGeom prst="rect">
            <a:avLst/>
          </a:prstGeom>
        </p:spPr>
        <p:txBody>
          <a:bodyPr wrap="square" lIns="121908" tIns="60954" rIns="121908" bIns="60954">
            <a:spAutoFit/>
          </a:bodyPr>
          <a:lstStyle/>
          <a:p>
            <a:pPr algn="just"/>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设计的发展存在着一个时代价值观的问题，即什么是设计？为什么而设计？围绕这个问题，不同的时期就会形成不同的设计面貌。对于多元化的今天，如何人的找到设计自身的演绎趋势，符合现代社会的发展，这就需要设计师赋予设计以生命，能动地给予设计以人性化的体验，建立起设计人与新融合。</a:t>
            </a:r>
          </a:p>
        </p:txBody>
      </p:sp>
      <p:cxnSp>
        <p:nvCxnSpPr>
          <p:cNvPr id="38" name="直接连接符 37"/>
          <p:cNvCxnSpPr/>
          <p:nvPr/>
        </p:nvCxnSpPr>
        <p:spPr>
          <a:xfrm>
            <a:off x="4176037" y="2311623"/>
            <a:ext cx="0" cy="3610673"/>
          </a:xfrm>
          <a:prstGeom prst="line">
            <a:avLst/>
          </a:prstGeom>
          <a:ln w="6350">
            <a:solidFill>
              <a:schemeClr val="bg2"/>
            </a:solidFill>
            <a:prstDash val="dashDot"/>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7240092" y="2983697"/>
            <a:ext cx="0" cy="2938599"/>
          </a:xfrm>
          <a:prstGeom prst="line">
            <a:avLst/>
          </a:prstGeom>
          <a:ln w="6350">
            <a:solidFill>
              <a:schemeClr val="bg2">
                <a:lumMod val="40000"/>
                <a:lumOff val="60000"/>
              </a:schemeClr>
            </a:solidFill>
            <a:prstDash val="dashDot"/>
          </a:ln>
        </p:spPr>
        <p:style>
          <a:lnRef idx="1">
            <a:schemeClr val="accent1"/>
          </a:lnRef>
          <a:fillRef idx="0">
            <a:schemeClr val="accent1"/>
          </a:fillRef>
          <a:effectRef idx="0">
            <a:schemeClr val="accent1"/>
          </a:effectRef>
          <a:fontRef idx="minor">
            <a:schemeClr val="tx1"/>
          </a:fontRef>
        </p:style>
      </p:cxnSp>
      <p:sp>
        <p:nvSpPr>
          <p:cNvPr id="40" name="矩形 39"/>
          <p:cNvSpPr/>
          <p:nvPr/>
        </p:nvSpPr>
        <p:spPr>
          <a:xfrm>
            <a:off x="7420606" y="3869187"/>
            <a:ext cx="2707318" cy="2092880"/>
          </a:xfrm>
          <a:prstGeom prst="rect">
            <a:avLst/>
          </a:prstGeom>
        </p:spPr>
        <p:txBody>
          <a:bodyPr wrap="square" lIns="121908" tIns="60954" rIns="121908" bIns="60954">
            <a:spAutoFit/>
          </a:bodyPr>
          <a:lstStyle/>
          <a:p>
            <a:pPr algn="just"/>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设计的发展存在着一个时代价值观的问题，即什么是设计？为什么而设计？围绕这个问题，不同的时期就会形成不同的设计面貌。对于多元化的今天，如何找到设计自身的演绎趋势，符合现代社会的发展设计与人新融合。</a:t>
            </a:r>
          </a:p>
        </p:txBody>
      </p:sp>
      <p:grpSp>
        <p:nvGrpSpPr>
          <p:cNvPr id="41" name="组合 40"/>
          <p:cNvGrpSpPr/>
          <p:nvPr/>
        </p:nvGrpSpPr>
        <p:grpSpPr>
          <a:xfrm>
            <a:off x="7240093" y="2751907"/>
            <a:ext cx="3890027" cy="1039089"/>
            <a:chOff x="5430180" y="2211710"/>
            <a:chExt cx="2917900" cy="779317"/>
          </a:xfrm>
        </p:grpSpPr>
        <p:sp>
          <p:nvSpPr>
            <p:cNvPr id="42" name="右箭头 41"/>
            <p:cNvSpPr/>
            <p:nvPr/>
          </p:nvSpPr>
          <p:spPr>
            <a:xfrm>
              <a:off x="5430180" y="2211710"/>
              <a:ext cx="2917900" cy="779317"/>
            </a:xfrm>
            <a:prstGeom prst="rightArrow">
              <a:avLst>
                <a:gd name="adj1" fmla="val 65054"/>
                <a:gd name="adj2" fmla="val 78522"/>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3" name="Picture 9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35098" y="2385553"/>
              <a:ext cx="409724" cy="431630"/>
            </a:xfrm>
            <a:prstGeom prst="rect">
              <a:avLst/>
            </a:prstGeom>
            <a:noFill/>
          </p:spPr>
        </p:pic>
        <p:sp>
          <p:nvSpPr>
            <p:cNvPr id="44" name="TextBox 43"/>
            <p:cNvSpPr txBox="1"/>
            <p:nvPr/>
          </p:nvSpPr>
          <p:spPr>
            <a:xfrm>
              <a:off x="5724128" y="2355726"/>
              <a:ext cx="1749636" cy="432811"/>
            </a:xfrm>
            <a:prstGeom prst="rect">
              <a:avLst/>
            </a:prstGeom>
            <a:noFill/>
          </p:spPr>
          <p:txBody>
            <a:bodyPr wrap="square" rtlCol="0">
              <a:spAutoFit/>
            </a:bodyPr>
            <a:lstStyle/>
            <a:p>
              <a:pPr algn="ctr" defTabSz="1218565">
                <a:lnSpc>
                  <a:spcPct val="150000"/>
                </a:lnSpc>
                <a:defRPr/>
              </a:pPr>
              <a:r>
                <a:rPr lang="zh-CN" altLang="en-US" sz="2100" b="1" kern="0" dirty="0">
                  <a:solidFill>
                    <a:sysClr val="window" lastClr="FFFFFF"/>
                  </a:solidFill>
                  <a:latin typeface="微软雅黑" panose="020B0503020204020204" pitchFamily="34" charset="-122"/>
                  <a:ea typeface="微软雅黑" panose="020B0503020204020204" pitchFamily="34" charset="-122"/>
                </a:rPr>
                <a:t>这里填写标题</a:t>
              </a:r>
              <a:endParaRPr lang="en-US" sz="2100" b="1" kern="0" dirty="0">
                <a:solidFill>
                  <a:sysClr val="window" lastClr="FFFFFF"/>
                </a:solidFill>
                <a:latin typeface="微软雅黑" panose="020B0503020204020204" pitchFamily="34" charset="-122"/>
                <a:ea typeface="微软雅黑" panose="020B0503020204020204" pitchFamily="34" charset="-122"/>
              </a:endParaRPr>
            </a:p>
          </p:txBody>
        </p:sp>
      </p:grpSp>
      <p:sp>
        <p:nvSpPr>
          <p:cNvPr id="2" name="标题 1"/>
          <p:cNvSpPr>
            <a:spLocks noGrp="1"/>
          </p:cNvSpPr>
          <p:nvPr>
            <p:ph type="title"/>
          </p:nvPr>
        </p:nvSpPr>
        <p:spPr/>
        <p:txBody>
          <a:bodyPr>
            <a:normAutofit/>
          </a:bodyPr>
          <a:lstStyle/>
          <a:p>
            <a:r>
              <a:rPr lang="zh-CN" altLang="en-US" dirty="0">
                <a:cs typeface="+mn-ea"/>
              </a:rPr>
              <a:t>单击此处添加标题</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300"/>
                                        <p:tgtEl>
                                          <p:spTgt spid="28"/>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300"/>
                                        <p:tgtEl>
                                          <p:spTgt spid="32"/>
                                        </p:tgtEl>
                                        <p:attrNameLst>
                                          <p:attrName>ppt_y</p:attrName>
                                        </p:attrNameLst>
                                      </p:cBhvr>
                                      <p:tavLst>
                                        <p:tav tm="0">
                                          <p:val>
                                            <p:strVal val="#ppt_y+#ppt_h*1.125000"/>
                                          </p:val>
                                        </p:tav>
                                        <p:tav tm="100000">
                                          <p:val>
                                            <p:strVal val="#ppt_y"/>
                                          </p:val>
                                        </p:tav>
                                      </p:tavLst>
                                    </p:anim>
                                    <p:animEffect transition="in" filter="wipe(up)">
                                      <p:cBhvr>
                                        <p:cTn id="12" dur="300"/>
                                        <p:tgtEl>
                                          <p:spTgt spid="32"/>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wipe(left)">
                                      <p:cBhvr>
                                        <p:cTn id="16" dur="300"/>
                                        <p:tgtEl>
                                          <p:spTgt spid="33"/>
                                        </p:tgtEl>
                                      </p:cBhvr>
                                    </p:animEffect>
                                  </p:childTnLst>
                                </p:cTn>
                              </p:par>
                              <p:par>
                                <p:cTn id="17" presetID="22" presetClass="entr" presetSubtype="1" fill="hold" nodeType="with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wipe(up)">
                                      <p:cBhvr>
                                        <p:cTn id="19" dur="300"/>
                                        <p:tgtEl>
                                          <p:spTgt spid="38"/>
                                        </p:tgtEl>
                                      </p:cBhvr>
                                    </p:animEffect>
                                  </p:childTnLst>
                                </p:cTn>
                              </p:par>
                            </p:childTnLst>
                          </p:cTn>
                        </p:par>
                        <p:par>
                          <p:cTn id="20" fill="hold">
                            <p:stCondLst>
                              <p:cond delay="1500"/>
                            </p:stCondLst>
                            <p:childTnLst>
                              <p:par>
                                <p:cTn id="21" presetID="12" presetClass="entr" presetSubtype="4" fill="hold" grpId="0" nodeType="afterEffect">
                                  <p:stCondLst>
                                    <p:cond delay="0"/>
                                  </p:stCondLst>
                                  <p:childTnLst>
                                    <p:set>
                                      <p:cBhvr>
                                        <p:cTn id="22" dur="1" fill="hold">
                                          <p:stCondLst>
                                            <p:cond delay="0"/>
                                          </p:stCondLst>
                                        </p:cTn>
                                        <p:tgtEl>
                                          <p:spTgt spid="37"/>
                                        </p:tgtEl>
                                        <p:attrNameLst>
                                          <p:attrName>style.visibility</p:attrName>
                                        </p:attrNameLst>
                                      </p:cBhvr>
                                      <p:to>
                                        <p:strVal val="visible"/>
                                      </p:to>
                                    </p:set>
                                    <p:anim calcmode="lin" valueType="num">
                                      <p:cBhvr additive="base">
                                        <p:cTn id="23" dur="300"/>
                                        <p:tgtEl>
                                          <p:spTgt spid="37"/>
                                        </p:tgtEl>
                                        <p:attrNameLst>
                                          <p:attrName>ppt_y</p:attrName>
                                        </p:attrNameLst>
                                      </p:cBhvr>
                                      <p:tavLst>
                                        <p:tav tm="0">
                                          <p:val>
                                            <p:strVal val="#ppt_y+#ppt_h*1.125000"/>
                                          </p:val>
                                        </p:tav>
                                        <p:tav tm="100000">
                                          <p:val>
                                            <p:strVal val="#ppt_y"/>
                                          </p:val>
                                        </p:tav>
                                      </p:tavLst>
                                    </p:anim>
                                    <p:animEffect transition="in" filter="wipe(up)">
                                      <p:cBhvr>
                                        <p:cTn id="24" dur="300"/>
                                        <p:tgtEl>
                                          <p:spTgt spid="37"/>
                                        </p:tgtEl>
                                      </p:cBhvr>
                                    </p:animEffect>
                                  </p:childTnLst>
                                </p:cTn>
                              </p:par>
                            </p:childTnLst>
                          </p:cTn>
                        </p:par>
                        <p:par>
                          <p:cTn id="25" fill="hold">
                            <p:stCondLst>
                              <p:cond delay="2000"/>
                            </p:stCondLst>
                            <p:childTnLst>
                              <p:par>
                                <p:cTn id="26" presetID="22" presetClass="entr" presetSubtype="8" fill="hold" nodeType="afterEffect">
                                  <p:stCondLst>
                                    <p:cond delay="300"/>
                                  </p:stCondLst>
                                  <p:childTnLst>
                                    <p:set>
                                      <p:cBhvr>
                                        <p:cTn id="27" dur="1" fill="hold">
                                          <p:stCondLst>
                                            <p:cond delay="0"/>
                                          </p:stCondLst>
                                        </p:cTn>
                                        <p:tgtEl>
                                          <p:spTgt spid="41"/>
                                        </p:tgtEl>
                                        <p:attrNameLst>
                                          <p:attrName>style.visibility</p:attrName>
                                        </p:attrNameLst>
                                      </p:cBhvr>
                                      <p:to>
                                        <p:strVal val="visible"/>
                                      </p:to>
                                    </p:set>
                                    <p:animEffect transition="in" filter="wipe(left)">
                                      <p:cBhvr>
                                        <p:cTn id="28" dur="300"/>
                                        <p:tgtEl>
                                          <p:spTgt spid="41"/>
                                        </p:tgtEl>
                                      </p:cBhvr>
                                    </p:animEffect>
                                  </p:childTnLst>
                                </p:cTn>
                              </p:par>
                              <p:par>
                                <p:cTn id="29" presetID="22" presetClass="entr" presetSubtype="1" fill="hold" nodeType="withEffect">
                                  <p:stCondLst>
                                    <p:cond delay="300"/>
                                  </p:stCondLst>
                                  <p:childTnLst>
                                    <p:set>
                                      <p:cBhvr>
                                        <p:cTn id="30" dur="1" fill="hold">
                                          <p:stCondLst>
                                            <p:cond delay="0"/>
                                          </p:stCondLst>
                                        </p:cTn>
                                        <p:tgtEl>
                                          <p:spTgt spid="39"/>
                                        </p:tgtEl>
                                        <p:attrNameLst>
                                          <p:attrName>style.visibility</p:attrName>
                                        </p:attrNameLst>
                                      </p:cBhvr>
                                      <p:to>
                                        <p:strVal val="visible"/>
                                      </p:to>
                                    </p:set>
                                    <p:animEffect transition="in" filter="wipe(up)">
                                      <p:cBhvr>
                                        <p:cTn id="31" dur="300"/>
                                        <p:tgtEl>
                                          <p:spTgt spid="39"/>
                                        </p:tgtEl>
                                      </p:cBhvr>
                                    </p:animEffect>
                                  </p:childTnLst>
                                </p:cTn>
                              </p:par>
                            </p:childTnLst>
                          </p:cTn>
                        </p:par>
                        <p:par>
                          <p:cTn id="32" fill="hold">
                            <p:stCondLst>
                              <p:cond delay="2800"/>
                            </p:stCondLst>
                            <p:childTnLst>
                              <p:par>
                                <p:cTn id="33" presetID="12" presetClass="entr" presetSubtype="4" fill="hold" grpId="0" nodeType="afterEffect">
                                  <p:stCondLst>
                                    <p:cond delay="0"/>
                                  </p:stCondLst>
                                  <p:childTnLst>
                                    <p:set>
                                      <p:cBhvr>
                                        <p:cTn id="34" dur="1" fill="hold">
                                          <p:stCondLst>
                                            <p:cond delay="0"/>
                                          </p:stCondLst>
                                        </p:cTn>
                                        <p:tgtEl>
                                          <p:spTgt spid="40"/>
                                        </p:tgtEl>
                                        <p:attrNameLst>
                                          <p:attrName>style.visibility</p:attrName>
                                        </p:attrNameLst>
                                      </p:cBhvr>
                                      <p:to>
                                        <p:strVal val="visible"/>
                                      </p:to>
                                    </p:set>
                                    <p:anim calcmode="lin" valueType="num">
                                      <p:cBhvr additive="base">
                                        <p:cTn id="35" dur="300"/>
                                        <p:tgtEl>
                                          <p:spTgt spid="40"/>
                                        </p:tgtEl>
                                        <p:attrNameLst>
                                          <p:attrName>ppt_y</p:attrName>
                                        </p:attrNameLst>
                                      </p:cBhvr>
                                      <p:tavLst>
                                        <p:tav tm="0">
                                          <p:val>
                                            <p:strVal val="#ppt_y+#ppt_h*1.125000"/>
                                          </p:val>
                                        </p:tav>
                                        <p:tav tm="100000">
                                          <p:val>
                                            <p:strVal val="#ppt_y"/>
                                          </p:val>
                                        </p:tav>
                                      </p:tavLst>
                                    </p:anim>
                                    <p:animEffect transition="in" filter="wipe(up)">
                                      <p:cBhvr>
                                        <p:cTn id="36" dur="3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7" grpId="0"/>
      <p:bldP spid="4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rot="20961457">
            <a:off x="4396215" y="2332924"/>
            <a:ext cx="3258969" cy="3259393"/>
            <a:chOff x="3296992" y="1804833"/>
            <a:chExt cx="2444545" cy="2444545"/>
          </a:xfrm>
        </p:grpSpPr>
        <p:sp>
          <p:nvSpPr>
            <p:cNvPr id="35" name="空心弧 34"/>
            <p:cNvSpPr/>
            <p:nvPr/>
          </p:nvSpPr>
          <p:spPr>
            <a:xfrm>
              <a:off x="3296992" y="1804833"/>
              <a:ext cx="2444545" cy="2444545"/>
            </a:xfrm>
            <a:prstGeom prst="blockArc">
              <a:avLst>
                <a:gd name="adj1" fmla="val 16184436"/>
                <a:gd name="adj2" fmla="val 14875149"/>
                <a:gd name="adj3" fmla="val 5085"/>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36" name="等腰三角形 35"/>
            <p:cNvSpPr/>
            <p:nvPr/>
          </p:nvSpPr>
          <p:spPr>
            <a:xfrm rot="3925429">
              <a:off x="3982752" y="1874284"/>
              <a:ext cx="235111" cy="130268"/>
            </a:xfrm>
            <a:prstGeom prs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37" name="椭圆 36"/>
          <p:cNvSpPr/>
          <p:nvPr/>
        </p:nvSpPr>
        <p:spPr>
          <a:xfrm>
            <a:off x="5407750" y="3327536"/>
            <a:ext cx="1247838" cy="1248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微软雅黑" panose="020B0503020204020204" pitchFamily="34" charset="-122"/>
                <a:ea typeface="微软雅黑" panose="020B0503020204020204" pitchFamily="34" charset="-122"/>
              </a:rPr>
              <a:t>市场开发策略</a:t>
            </a:r>
          </a:p>
        </p:txBody>
      </p:sp>
      <p:sp>
        <p:nvSpPr>
          <p:cNvPr id="38" name="矩形 37"/>
          <p:cNvSpPr/>
          <p:nvPr/>
        </p:nvSpPr>
        <p:spPr>
          <a:xfrm>
            <a:off x="567198" y="3024916"/>
            <a:ext cx="3254467" cy="1064907"/>
          </a:xfrm>
          <a:prstGeom prst="rect">
            <a:avLst/>
          </a:prstGeom>
        </p:spPr>
        <p:txBody>
          <a:bodyPr wrap="square">
            <a:spAutoFit/>
          </a:bodyPr>
          <a:lstStyle/>
          <a:p>
            <a:pPr algn="r">
              <a:lnSpc>
                <a:spcPct val="130000"/>
              </a:lnSpc>
            </a:pPr>
            <a:r>
              <a:rPr lang="zh-CN" altLang="en-US" sz="1400" dirty="0">
                <a:solidFill>
                  <a:schemeClr val="tx1">
                    <a:lumMod val="50000"/>
                    <a:lumOff val="50000"/>
                  </a:schemeClr>
                </a:solidFill>
                <a:latin typeface="+mj-ea"/>
                <a:ea typeface="+mj-ea"/>
              </a:rPr>
              <a:t>营销及市场</a:t>
            </a:r>
            <a:endParaRPr lang="en-US" altLang="zh-CN" sz="1400" dirty="0">
              <a:solidFill>
                <a:schemeClr val="tx1">
                  <a:lumMod val="50000"/>
                  <a:lumOff val="50000"/>
                </a:schemeClr>
              </a:solidFill>
              <a:latin typeface="+mj-ea"/>
              <a:ea typeface="+mj-ea"/>
            </a:endParaRPr>
          </a:p>
          <a:p>
            <a:pPr algn="r">
              <a:lnSpc>
                <a:spcPct val="150000"/>
              </a:lnSpc>
              <a:spcAft>
                <a:spcPts val="600"/>
              </a:spcAft>
            </a:pPr>
            <a:r>
              <a:rPr lang="zh-CN" altLang="en-US" sz="1000" dirty="0">
                <a:solidFill>
                  <a:schemeClr val="tx1">
                    <a:lumMod val="50000"/>
                    <a:lumOff val="50000"/>
                  </a:schemeClr>
                </a:solidFill>
                <a:latin typeface="+mn-ea"/>
              </a:rPr>
              <a:t>我们坚持以客户为中心，快速响应客户需求，持续为客户创造长期价值进而成就客户。为客户提供有效服务是我们工作的方向和价值评价的标尺</a:t>
            </a:r>
            <a:endParaRPr lang="en-US" altLang="zh-CN" sz="1000" dirty="0">
              <a:solidFill>
                <a:schemeClr val="tx1">
                  <a:lumMod val="50000"/>
                  <a:lumOff val="50000"/>
                </a:schemeClr>
              </a:solidFill>
              <a:latin typeface="+mn-ea"/>
            </a:endParaRPr>
          </a:p>
        </p:txBody>
      </p:sp>
      <p:sp>
        <p:nvSpPr>
          <p:cNvPr id="39" name="矩形 38"/>
          <p:cNvSpPr/>
          <p:nvPr/>
        </p:nvSpPr>
        <p:spPr>
          <a:xfrm>
            <a:off x="892833" y="4808170"/>
            <a:ext cx="3254467" cy="1064907"/>
          </a:xfrm>
          <a:prstGeom prst="rect">
            <a:avLst/>
          </a:prstGeom>
        </p:spPr>
        <p:txBody>
          <a:bodyPr wrap="square">
            <a:spAutoFit/>
          </a:bodyPr>
          <a:lstStyle/>
          <a:p>
            <a:pPr algn="r">
              <a:lnSpc>
                <a:spcPct val="130000"/>
              </a:lnSpc>
            </a:pPr>
            <a:r>
              <a:rPr lang="zh-CN" altLang="en-US" sz="1400" dirty="0">
                <a:solidFill>
                  <a:schemeClr val="tx1">
                    <a:lumMod val="50000"/>
                    <a:lumOff val="50000"/>
                  </a:schemeClr>
                </a:solidFill>
                <a:latin typeface="+mj-ea"/>
                <a:ea typeface="+mj-ea"/>
              </a:rPr>
              <a:t>开发和部署</a:t>
            </a:r>
          </a:p>
          <a:p>
            <a:pPr algn="r">
              <a:lnSpc>
                <a:spcPct val="150000"/>
              </a:lnSpc>
              <a:spcAft>
                <a:spcPts val="600"/>
              </a:spcAft>
            </a:pPr>
            <a:r>
              <a:rPr lang="zh-CN" altLang="en-US" sz="1000" dirty="0">
                <a:solidFill>
                  <a:schemeClr val="tx1">
                    <a:lumMod val="50000"/>
                    <a:lumOff val="50000"/>
                  </a:schemeClr>
                </a:solidFill>
                <a:latin typeface="+mn-ea"/>
              </a:rPr>
              <a:t>我们坚持以客户为中心，快速响应客户需求，持续为客户创造长期价值进而成就客户。为客户提供有效服务是我们工作的方向和价值评价的标尺</a:t>
            </a:r>
            <a:endParaRPr lang="en-US" altLang="zh-CN" sz="1000" dirty="0">
              <a:solidFill>
                <a:schemeClr val="tx1">
                  <a:lumMod val="50000"/>
                  <a:lumOff val="50000"/>
                </a:schemeClr>
              </a:solidFill>
              <a:latin typeface="+mn-ea"/>
            </a:endParaRPr>
          </a:p>
        </p:txBody>
      </p:sp>
      <p:sp>
        <p:nvSpPr>
          <p:cNvPr id="40" name="矩形 39"/>
          <p:cNvSpPr/>
          <p:nvPr/>
        </p:nvSpPr>
        <p:spPr>
          <a:xfrm>
            <a:off x="8243871" y="3024916"/>
            <a:ext cx="3254467" cy="1064907"/>
          </a:xfrm>
          <a:prstGeom prst="rect">
            <a:avLst/>
          </a:prstGeom>
        </p:spPr>
        <p:txBody>
          <a:bodyPr wrap="square">
            <a:spAutoFit/>
          </a:bodyPr>
          <a:lstStyle/>
          <a:p>
            <a:pPr>
              <a:lnSpc>
                <a:spcPct val="130000"/>
              </a:lnSpc>
            </a:pPr>
            <a:r>
              <a:rPr lang="zh-CN" altLang="en-US" sz="1400" dirty="0">
                <a:solidFill>
                  <a:schemeClr val="tx1">
                    <a:lumMod val="50000"/>
                    <a:lumOff val="50000"/>
                  </a:schemeClr>
                </a:solidFill>
                <a:latin typeface="+mj-ea"/>
                <a:ea typeface="+mj-ea"/>
              </a:rPr>
              <a:t>规划和安排</a:t>
            </a:r>
          </a:p>
          <a:p>
            <a:pPr>
              <a:lnSpc>
                <a:spcPct val="150000"/>
              </a:lnSpc>
              <a:spcAft>
                <a:spcPts val="600"/>
              </a:spcAft>
            </a:pPr>
            <a:r>
              <a:rPr lang="zh-CN" altLang="en-US" sz="1000" dirty="0">
                <a:solidFill>
                  <a:schemeClr val="tx1">
                    <a:lumMod val="50000"/>
                    <a:lumOff val="50000"/>
                  </a:schemeClr>
                </a:solidFill>
                <a:latin typeface="+mn-ea"/>
              </a:rPr>
              <a:t>我们坚持以客户为中心，快速响应客户需求，持续为客户创造长期价值进而成就客户。为客户提供有效服务是我们工作的方向和价值评价的标尺</a:t>
            </a:r>
            <a:endParaRPr lang="en-US" altLang="zh-CN" sz="1000" dirty="0">
              <a:solidFill>
                <a:schemeClr val="tx1">
                  <a:lumMod val="50000"/>
                  <a:lumOff val="50000"/>
                </a:schemeClr>
              </a:solidFill>
              <a:latin typeface="+mn-ea"/>
            </a:endParaRPr>
          </a:p>
        </p:txBody>
      </p:sp>
      <p:sp>
        <p:nvSpPr>
          <p:cNvPr id="41" name="矩形 40"/>
          <p:cNvSpPr/>
          <p:nvPr/>
        </p:nvSpPr>
        <p:spPr>
          <a:xfrm>
            <a:off x="7893369" y="4775684"/>
            <a:ext cx="3254467" cy="1064907"/>
          </a:xfrm>
          <a:prstGeom prst="rect">
            <a:avLst/>
          </a:prstGeom>
        </p:spPr>
        <p:txBody>
          <a:bodyPr wrap="square">
            <a:spAutoFit/>
          </a:bodyPr>
          <a:lstStyle/>
          <a:p>
            <a:pPr>
              <a:lnSpc>
                <a:spcPct val="130000"/>
              </a:lnSpc>
            </a:pPr>
            <a:r>
              <a:rPr lang="zh-CN" altLang="en-US" sz="1400" dirty="0">
                <a:solidFill>
                  <a:schemeClr val="tx1">
                    <a:lumMod val="50000"/>
                    <a:lumOff val="50000"/>
                  </a:schemeClr>
                </a:solidFill>
                <a:latin typeface="+mj-ea"/>
                <a:ea typeface="+mj-ea"/>
              </a:rPr>
              <a:t>草图和设计</a:t>
            </a:r>
          </a:p>
          <a:p>
            <a:pPr>
              <a:lnSpc>
                <a:spcPct val="150000"/>
              </a:lnSpc>
              <a:spcAft>
                <a:spcPts val="600"/>
              </a:spcAft>
            </a:pPr>
            <a:r>
              <a:rPr lang="zh-CN" altLang="en-US" sz="1000" dirty="0">
                <a:solidFill>
                  <a:schemeClr val="tx1">
                    <a:lumMod val="50000"/>
                    <a:lumOff val="50000"/>
                  </a:schemeClr>
                </a:solidFill>
                <a:latin typeface="+mn-ea"/>
              </a:rPr>
              <a:t>我们坚持以客户为中心，快速响应客户需求，持续为客户创造长期价值进而成就客户。为客户提供有效服务是我们工作的方向和价值评价的标尺</a:t>
            </a:r>
            <a:endParaRPr lang="en-US" altLang="zh-CN" sz="1000" dirty="0">
              <a:solidFill>
                <a:schemeClr val="tx1">
                  <a:lumMod val="50000"/>
                  <a:lumOff val="50000"/>
                </a:schemeClr>
              </a:solidFill>
              <a:latin typeface="+mn-ea"/>
            </a:endParaRPr>
          </a:p>
        </p:txBody>
      </p:sp>
      <p:sp>
        <p:nvSpPr>
          <p:cNvPr id="42" name="矩形 41"/>
          <p:cNvSpPr/>
          <p:nvPr/>
        </p:nvSpPr>
        <p:spPr>
          <a:xfrm>
            <a:off x="6669825" y="1380805"/>
            <a:ext cx="3254467" cy="1064907"/>
          </a:xfrm>
          <a:prstGeom prst="rect">
            <a:avLst/>
          </a:prstGeom>
        </p:spPr>
        <p:txBody>
          <a:bodyPr wrap="square">
            <a:spAutoFit/>
          </a:bodyPr>
          <a:lstStyle/>
          <a:p>
            <a:pPr>
              <a:lnSpc>
                <a:spcPct val="130000"/>
              </a:lnSpc>
            </a:pPr>
            <a:r>
              <a:rPr lang="zh-CN" altLang="en-US" sz="1400" dirty="0">
                <a:solidFill>
                  <a:schemeClr val="tx1">
                    <a:lumMod val="50000"/>
                    <a:lumOff val="50000"/>
                  </a:schemeClr>
                </a:solidFill>
                <a:latin typeface="+mj-ea"/>
                <a:ea typeface="+mj-ea"/>
              </a:rPr>
              <a:t>策略与理念</a:t>
            </a:r>
          </a:p>
          <a:p>
            <a:pPr>
              <a:lnSpc>
                <a:spcPct val="150000"/>
              </a:lnSpc>
              <a:spcAft>
                <a:spcPts val="600"/>
              </a:spcAft>
            </a:pPr>
            <a:r>
              <a:rPr lang="zh-CN" altLang="en-US" sz="1000" dirty="0">
                <a:solidFill>
                  <a:schemeClr val="tx1">
                    <a:lumMod val="50000"/>
                    <a:lumOff val="50000"/>
                  </a:schemeClr>
                </a:solidFill>
                <a:latin typeface="+mn-ea"/>
              </a:rPr>
              <a:t>我们坚持以客户为中心，快速响应客户需求，持续为客户创造长期价值进而成就客户。为客户提供有效服务是我们工作的方向和价值评价的标尺</a:t>
            </a:r>
            <a:endParaRPr lang="en-US" altLang="zh-CN" sz="1000" dirty="0">
              <a:solidFill>
                <a:schemeClr val="tx1">
                  <a:lumMod val="50000"/>
                  <a:lumOff val="50000"/>
                </a:schemeClr>
              </a:solidFill>
              <a:latin typeface="+mn-ea"/>
            </a:endParaRPr>
          </a:p>
        </p:txBody>
      </p:sp>
      <p:grpSp>
        <p:nvGrpSpPr>
          <p:cNvPr id="73" name="组合 72"/>
          <p:cNvGrpSpPr/>
          <p:nvPr/>
        </p:nvGrpSpPr>
        <p:grpSpPr>
          <a:xfrm>
            <a:off x="5610312" y="2075171"/>
            <a:ext cx="815894" cy="816000"/>
            <a:chOff x="5610248" y="1894695"/>
            <a:chExt cx="816000" cy="816000"/>
          </a:xfrm>
        </p:grpSpPr>
        <p:sp>
          <p:nvSpPr>
            <p:cNvPr id="74" name="椭圆 73"/>
            <p:cNvSpPr/>
            <p:nvPr/>
          </p:nvSpPr>
          <p:spPr>
            <a:xfrm>
              <a:off x="5610248" y="1894695"/>
              <a:ext cx="816000" cy="816000"/>
            </a:xfrm>
            <a:prstGeom prst="ellipse">
              <a:avLst/>
            </a:prstGeom>
            <a:solidFill>
              <a:schemeClr val="accent2"/>
            </a:solidFill>
            <a:ln w="57150">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5" name="Freeform 100"/>
            <p:cNvSpPr>
              <a:spLocks noEditPoints="1"/>
            </p:cNvSpPr>
            <p:nvPr/>
          </p:nvSpPr>
          <p:spPr bwMode="auto">
            <a:xfrm>
              <a:off x="5897598" y="2140770"/>
              <a:ext cx="241300" cy="323850"/>
            </a:xfrm>
            <a:custGeom>
              <a:avLst/>
              <a:gdLst>
                <a:gd name="T0" fmla="*/ 582 w 763"/>
                <a:gd name="T1" fmla="*/ 187 h 1018"/>
                <a:gd name="T2" fmla="*/ 572 w 763"/>
                <a:gd name="T3" fmla="*/ 92 h 1018"/>
                <a:gd name="T4" fmla="*/ 561 w 763"/>
                <a:gd name="T5" fmla="*/ 48 h 1018"/>
                <a:gd name="T6" fmla="*/ 527 w 763"/>
                <a:gd name="T7" fmla="*/ 12 h 1018"/>
                <a:gd name="T8" fmla="*/ 87 w 763"/>
                <a:gd name="T9" fmla="*/ 0 h 1018"/>
                <a:gd name="T10" fmla="*/ 45 w 763"/>
                <a:gd name="T11" fmla="*/ 12 h 1018"/>
                <a:gd name="T12" fmla="*/ 10 w 763"/>
                <a:gd name="T13" fmla="*/ 48 h 1018"/>
                <a:gd name="T14" fmla="*/ 0 w 763"/>
                <a:gd name="T15" fmla="*/ 927 h 1018"/>
                <a:gd name="T16" fmla="*/ 10 w 763"/>
                <a:gd name="T17" fmla="*/ 970 h 1018"/>
                <a:gd name="T18" fmla="*/ 45 w 763"/>
                <a:gd name="T19" fmla="*/ 1007 h 1018"/>
                <a:gd name="T20" fmla="*/ 676 w 763"/>
                <a:gd name="T21" fmla="*/ 1018 h 1018"/>
                <a:gd name="T22" fmla="*/ 716 w 763"/>
                <a:gd name="T23" fmla="*/ 1007 h 1018"/>
                <a:gd name="T24" fmla="*/ 752 w 763"/>
                <a:gd name="T25" fmla="*/ 970 h 1018"/>
                <a:gd name="T26" fmla="*/ 763 w 763"/>
                <a:gd name="T27" fmla="*/ 283 h 1018"/>
                <a:gd name="T28" fmla="*/ 752 w 763"/>
                <a:gd name="T29" fmla="*/ 239 h 1018"/>
                <a:gd name="T30" fmla="*/ 716 w 763"/>
                <a:gd name="T31" fmla="*/ 203 h 1018"/>
                <a:gd name="T32" fmla="*/ 676 w 763"/>
                <a:gd name="T33" fmla="*/ 191 h 1018"/>
                <a:gd name="T34" fmla="*/ 692 w 763"/>
                <a:gd name="T35" fmla="*/ 946 h 1018"/>
                <a:gd name="T36" fmla="*/ 87 w 763"/>
                <a:gd name="T37" fmla="*/ 955 h 1018"/>
                <a:gd name="T38" fmla="*/ 65 w 763"/>
                <a:gd name="T39" fmla="*/ 938 h 1018"/>
                <a:gd name="T40" fmla="*/ 65 w 763"/>
                <a:gd name="T41" fmla="*/ 81 h 1018"/>
                <a:gd name="T42" fmla="*/ 87 w 763"/>
                <a:gd name="T43" fmla="*/ 64 h 1018"/>
                <a:gd name="T44" fmla="*/ 501 w 763"/>
                <a:gd name="T45" fmla="*/ 72 h 1018"/>
                <a:gd name="T46" fmla="*/ 508 w 763"/>
                <a:gd name="T47" fmla="*/ 163 h 1018"/>
                <a:gd name="T48" fmla="*/ 523 w 763"/>
                <a:gd name="T49" fmla="*/ 214 h 1018"/>
                <a:gd name="T50" fmla="*/ 562 w 763"/>
                <a:gd name="T51" fmla="*/ 248 h 1018"/>
                <a:gd name="T52" fmla="*/ 676 w 763"/>
                <a:gd name="T53" fmla="*/ 255 h 1018"/>
                <a:gd name="T54" fmla="*/ 697 w 763"/>
                <a:gd name="T55" fmla="*/ 271 h 1018"/>
                <a:gd name="T56" fmla="*/ 413 w 763"/>
                <a:gd name="T57" fmla="*/ 319 h 1018"/>
                <a:gd name="T58" fmla="*/ 442 w 763"/>
                <a:gd name="T59" fmla="*/ 299 h 1018"/>
                <a:gd name="T60" fmla="*/ 440 w 763"/>
                <a:gd name="T61" fmla="*/ 269 h 1018"/>
                <a:gd name="T62" fmla="*/ 158 w 763"/>
                <a:gd name="T63" fmla="*/ 255 h 1018"/>
                <a:gd name="T64" fmla="*/ 132 w 763"/>
                <a:gd name="T65" fmla="*/ 269 h 1018"/>
                <a:gd name="T66" fmla="*/ 130 w 763"/>
                <a:gd name="T67" fmla="*/ 299 h 1018"/>
                <a:gd name="T68" fmla="*/ 158 w 763"/>
                <a:gd name="T69" fmla="*/ 319 h 1018"/>
                <a:gd name="T70" fmla="*/ 146 w 763"/>
                <a:gd name="T71" fmla="*/ 385 h 1018"/>
                <a:gd name="T72" fmla="*/ 126 w 763"/>
                <a:gd name="T73" fmla="*/ 414 h 1018"/>
                <a:gd name="T74" fmla="*/ 140 w 763"/>
                <a:gd name="T75" fmla="*/ 440 h 1018"/>
                <a:gd name="T76" fmla="*/ 610 w 763"/>
                <a:gd name="T77" fmla="*/ 445 h 1018"/>
                <a:gd name="T78" fmla="*/ 635 w 763"/>
                <a:gd name="T79" fmla="*/ 420 h 1018"/>
                <a:gd name="T80" fmla="*/ 626 w 763"/>
                <a:gd name="T81" fmla="*/ 392 h 1018"/>
                <a:gd name="T82" fmla="*/ 604 w 763"/>
                <a:gd name="T83" fmla="*/ 510 h 1018"/>
                <a:gd name="T84" fmla="*/ 136 w 763"/>
                <a:gd name="T85" fmla="*/ 518 h 1018"/>
                <a:gd name="T86" fmla="*/ 127 w 763"/>
                <a:gd name="T87" fmla="*/ 547 h 1018"/>
                <a:gd name="T88" fmla="*/ 152 w 763"/>
                <a:gd name="T89" fmla="*/ 572 h 1018"/>
                <a:gd name="T90" fmla="*/ 621 w 763"/>
                <a:gd name="T91" fmla="*/ 567 h 1018"/>
                <a:gd name="T92" fmla="*/ 636 w 763"/>
                <a:gd name="T93" fmla="*/ 541 h 1018"/>
                <a:gd name="T94" fmla="*/ 616 w 763"/>
                <a:gd name="T95" fmla="*/ 512 h 1018"/>
                <a:gd name="T96" fmla="*/ 158 w 763"/>
                <a:gd name="T97" fmla="*/ 636 h 1018"/>
                <a:gd name="T98" fmla="*/ 130 w 763"/>
                <a:gd name="T99" fmla="*/ 655 h 1018"/>
                <a:gd name="T100" fmla="*/ 132 w 763"/>
                <a:gd name="T101" fmla="*/ 687 h 1018"/>
                <a:gd name="T102" fmla="*/ 604 w 763"/>
                <a:gd name="T103" fmla="*/ 701 h 1018"/>
                <a:gd name="T104" fmla="*/ 630 w 763"/>
                <a:gd name="T105" fmla="*/ 687 h 1018"/>
                <a:gd name="T106" fmla="*/ 633 w 763"/>
                <a:gd name="T107" fmla="*/ 655 h 1018"/>
                <a:gd name="T108" fmla="*/ 604 w 763"/>
                <a:gd name="T109" fmla="*/ 636 h 1018"/>
                <a:gd name="T110" fmla="*/ 146 w 763"/>
                <a:gd name="T111" fmla="*/ 766 h 1018"/>
                <a:gd name="T112" fmla="*/ 126 w 763"/>
                <a:gd name="T113" fmla="*/ 796 h 1018"/>
                <a:gd name="T114" fmla="*/ 140 w 763"/>
                <a:gd name="T115" fmla="*/ 822 h 1018"/>
                <a:gd name="T116" fmla="*/ 610 w 763"/>
                <a:gd name="T117" fmla="*/ 827 h 1018"/>
                <a:gd name="T118" fmla="*/ 635 w 763"/>
                <a:gd name="T119" fmla="*/ 802 h 1018"/>
                <a:gd name="T120" fmla="*/ 626 w 763"/>
                <a:gd name="T121" fmla="*/ 773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63" h="1018">
                  <a:moveTo>
                    <a:pt x="676" y="191"/>
                  </a:moveTo>
                  <a:lnTo>
                    <a:pt x="595" y="191"/>
                  </a:lnTo>
                  <a:lnTo>
                    <a:pt x="595" y="191"/>
                  </a:lnTo>
                  <a:lnTo>
                    <a:pt x="591" y="191"/>
                  </a:lnTo>
                  <a:lnTo>
                    <a:pt x="587" y="189"/>
                  </a:lnTo>
                  <a:lnTo>
                    <a:pt x="582" y="187"/>
                  </a:lnTo>
                  <a:lnTo>
                    <a:pt x="579" y="183"/>
                  </a:lnTo>
                  <a:lnTo>
                    <a:pt x="576" y="179"/>
                  </a:lnTo>
                  <a:lnTo>
                    <a:pt x="574" y="174"/>
                  </a:lnTo>
                  <a:lnTo>
                    <a:pt x="573" y="169"/>
                  </a:lnTo>
                  <a:lnTo>
                    <a:pt x="572" y="163"/>
                  </a:lnTo>
                  <a:lnTo>
                    <a:pt x="572" y="92"/>
                  </a:lnTo>
                  <a:lnTo>
                    <a:pt x="572" y="92"/>
                  </a:lnTo>
                  <a:lnTo>
                    <a:pt x="572" y="83"/>
                  </a:lnTo>
                  <a:lnTo>
                    <a:pt x="570" y="74"/>
                  </a:lnTo>
                  <a:lnTo>
                    <a:pt x="568" y="64"/>
                  </a:lnTo>
                  <a:lnTo>
                    <a:pt x="565" y="57"/>
                  </a:lnTo>
                  <a:lnTo>
                    <a:pt x="561" y="48"/>
                  </a:lnTo>
                  <a:lnTo>
                    <a:pt x="557" y="41"/>
                  </a:lnTo>
                  <a:lnTo>
                    <a:pt x="552" y="34"/>
                  </a:lnTo>
                  <a:lnTo>
                    <a:pt x="546" y="27"/>
                  </a:lnTo>
                  <a:lnTo>
                    <a:pt x="540" y="21"/>
                  </a:lnTo>
                  <a:lnTo>
                    <a:pt x="533" y="16"/>
                  </a:lnTo>
                  <a:lnTo>
                    <a:pt x="527" y="12"/>
                  </a:lnTo>
                  <a:lnTo>
                    <a:pt x="518" y="7"/>
                  </a:lnTo>
                  <a:lnTo>
                    <a:pt x="510" y="4"/>
                  </a:lnTo>
                  <a:lnTo>
                    <a:pt x="502" y="2"/>
                  </a:lnTo>
                  <a:lnTo>
                    <a:pt x="493" y="1"/>
                  </a:lnTo>
                  <a:lnTo>
                    <a:pt x="485" y="0"/>
                  </a:lnTo>
                  <a:lnTo>
                    <a:pt x="87" y="0"/>
                  </a:lnTo>
                  <a:lnTo>
                    <a:pt x="87" y="0"/>
                  </a:lnTo>
                  <a:lnTo>
                    <a:pt x="78" y="1"/>
                  </a:lnTo>
                  <a:lnTo>
                    <a:pt x="69" y="2"/>
                  </a:lnTo>
                  <a:lnTo>
                    <a:pt x="61" y="4"/>
                  </a:lnTo>
                  <a:lnTo>
                    <a:pt x="52" y="7"/>
                  </a:lnTo>
                  <a:lnTo>
                    <a:pt x="45" y="12"/>
                  </a:lnTo>
                  <a:lnTo>
                    <a:pt x="38" y="16"/>
                  </a:lnTo>
                  <a:lnTo>
                    <a:pt x="31" y="21"/>
                  </a:lnTo>
                  <a:lnTo>
                    <a:pt x="25" y="27"/>
                  </a:lnTo>
                  <a:lnTo>
                    <a:pt x="19" y="34"/>
                  </a:lnTo>
                  <a:lnTo>
                    <a:pt x="15" y="41"/>
                  </a:lnTo>
                  <a:lnTo>
                    <a:pt x="10" y="48"/>
                  </a:lnTo>
                  <a:lnTo>
                    <a:pt x="6" y="57"/>
                  </a:lnTo>
                  <a:lnTo>
                    <a:pt x="3" y="64"/>
                  </a:lnTo>
                  <a:lnTo>
                    <a:pt x="1" y="74"/>
                  </a:lnTo>
                  <a:lnTo>
                    <a:pt x="0" y="83"/>
                  </a:lnTo>
                  <a:lnTo>
                    <a:pt x="0" y="92"/>
                  </a:lnTo>
                  <a:lnTo>
                    <a:pt x="0" y="927"/>
                  </a:lnTo>
                  <a:lnTo>
                    <a:pt x="0" y="927"/>
                  </a:lnTo>
                  <a:lnTo>
                    <a:pt x="0" y="937"/>
                  </a:lnTo>
                  <a:lnTo>
                    <a:pt x="1" y="945"/>
                  </a:lnTo>
                  <a:lnTo>
                    <a:pt x="3" y="954"/>
                  </a:lnTo>
                  <a:lnTo>
                    <a:pt x="6" y="962"/>
                  </a:lnTo>
                  <a:lnTo>
                    <a:pt x="10" y="970"/>
                  </a:lnTo>
                  <a:lnTo>
                    <a:pt x="15" y="977"/>
                  </a:lnTo>
                  <a:lnTo>
                    <a:pt x="19" y="985"/>
                  </a:lnTo>
                  <a:lnTo>
                    <a:pt x="25" y="991"/>
                  </a:lnTo>
                  <a:lnTo>
                    <a:pt x="31" y="998"/>
                  </a:lnTo>
                  <a:lnTo>
                    <a:pt x="38" y="1002"/>
                  </a:lnTo>
                  <a:lnTo>
                    <a:pt x="45" y="1007"/>
                  </a:lnTo>
                  <a:lnTo>
                    <a:pt x="52" y="1011"/>
                  </a:lnTo>
                  <a:lnTo>
                    <a:pt x="61" y="1014"/>
                  </a:lnTo>
                  <a:lnTo>
                    <a:pt x="69" y="1016"/>
                  </a:lnTo>
                  <a:lnTo>
                    <a:pt x="78" y="1018"/>
                  </a:lnTo>
                  <a:lnTo>
                    <a:pt x="87" y="1018"/>
                  </a:lnTo>
                  <a:lnTo>
                    <a:pt x="676" y="1018"/>
                  </a:lnTo>
                  <a:lnTo>
                    <a:pt x="676" y="1018"/>
                  </a:lnTo>
                  <a:lnTo>
                    <a:pt x="684" y="1018"/>
                  </a:lnTo>
                  <a:lnTo>
                    <a:pt x="693" y="1016"/>
                  </a:lnTo>
                  <a:lnTo>
                    <a:pt x="701" y="1014"/>
                  </a:lnTo>
                  <a:lnTo>
                    <a:pt x="709" y="1011"/>
                  </a:lnTo>
                  <a:lnTo>
                    <a:pt x="716" y="1007"/>
                  </a:lnTo>
                  <a:lnTo>
                    <a:pt x="724" y="1002"/>
                  </a:lnTo>
                  <a:lnTo>
                    <a:pt x="730" y="998"/>
                  </a:lnTo>
                  <a:lnTo>
                    <a:pt x="737" y="991"/>
                  </a:lnTo>
                  <a:lnTo>
                    <a:pt x="742" y="985"/>
                  </a:lnTo>
                  <a:lnTo>
                    <a:pt x="748" y="977"/>
                  </a:lnTo>
                  <a:lnTo>
                    <a:pt x="752" y="970"/>
                  </a:lnTo>
                  <a:lnTo>
                    <a:pt x="756" y="962"/>
                  </a:lnTo>
                  <a:lnTo>
                    <a:pt x="758" y="954"/>
                  </a:lnTo>
                  <a:lnTo>
                    <a:pt x="760" y="945"/>
                  </a:lnTo>
                  <a:lnTo>
                    <a:pt x="763" y="937"/>
                  </a:lnTo>
                  <a:lnTo>
                    <a:pt x="763" y="927"/>
                  </a:lnTo>
                  <a:lnTo>
                    <a:pt x="763" y="283"/>
                  </a:lnTo>
                  <a:lnTo>
                    <a:pt x="763" y="283"/>
                  </a:lnTo>
                  <a:lnTo>
                    <a:pt x="763" y="273"/>
                  </a:lnTo>
                  <a:lnTo>
                    <a:pt x="760" y="264"/>
                  </a:lnTo>
                  <a:lnTo>
                    <a:pt x="758" y="255"/>
                  </a:lnTo>
                  <a:lnTo>
                    <a:pt x="756" y="247"/>
                  </a:lnTo>
                  <a:lnTo>
                    <a:pt x="752" y="239"/>
                  </a:lnTo>
                  <a:lnTo>
                    <a:pt x="748" y="232"/>
                  </a:lnTo>
                  <a:lnTo>
                    <a:pt x="742" y="224"/>
                  </a:lnTo>
                  <a:lnTo>
                    <a:pt x="737" y="218"/>
                  </a:lnTo>
                  <a:lnTo>
                    <a:pt x="730" y="212"/>
                  </a:lnTo>
                  <a:lnTo>
                    <a:pt x="724" y="207"/>
                  </a:lnTo>
                  <a:lnTo>
                    <a:pt x="716" y="203"/>
                  </a:lnTo>
                  <a:lnTo>
                    <a:pt x="709" y="198"/>
                  </a:lnTo>
                  <a:lnTo>
                    <a:pt x="701" y="195"/>
                  </a:lnTo>
                  <a:lnTo>
                    <a:pt x="693" y="193"/>
                  </a:lnTo>
                  <a:lnTo>
                    <a:pt x="684" y="192"/>
                  </a:lnTo>
                  <a:lnTo>
                    <a:pt x="676" y="191"/>
                  </a:lnTo>
                  <a:lnTo>
                    <a:pt x="676" y="191"/>
                  </a:lnTo>
                  <a:close/>
                  <a:moveTo>
                    <a:pt x="699" y="927"/>
                  </a:moveTo>
                  <a:lnTo>
                    <a:pt x="699" y="927"/>
                  </a:lnTo>
                  <a:lnTo>
                    <a:pt x="698" y="932"/>
                  </a:lnTo>
                  <a:lnTo>
                    <a:pt x="697" y="938"/>
                  </a:lnTo>
                  <a:lnTo>
                    <a:pt x="695" y="942"/>
                  </a:lnTo>
                  <a:lnTo>
                    <a:pt x="692" y="946"/>
                  </a:lnTo>
                  <a:lnTo>
                    <a:pt x="689" y="949"/>
                  </a:lnTo>
                  <a:lnTo>
                    <a:pt x="684" y="953"/>
                  </a:lnTo>
                  <a:lnTo>
                    <a:pt x="680" y="954"/>
                  </a:lnTo>
                  <a:lnTo>
                    <a:pt x="676" y="955"/>
                  </a:lnTo>
                  <a:lnTo>
                    <a:pt x="87" y="955"/>
                  </a:lnTo>
                  <a:lnTo>
                    <a:pt x="87" y="955"/>
                  </a:lnTo>
                  <a:lnTo>
                    <a:pt x="82" y="954"/>
                  </a:lnTo>
                  <a:lnTo>
                    <a:pt x="78" y="953"/>
                  </a:lnTo>
                  <a:lnTo>
                    <a:pt x="74" y="949"/>
                  </a:lnTo>
                  <a:lnTo>
                    <a:pt x="69" y="946"/>
                  </a:lnTo>
                  <a:lnTo>
                    <a:pt x="67" y="942"/>
                  </a:lnTo>
                  <a:lnTo>
                    <a:pt x="65" y="938"/>
                  </a:lnTo>
                  <a:lnTo>
                    <a:pt x="63" y="932"/>
                  </a:lnTo>
                  <a:lnTo>
                    <a:pt x="63" y="927"/>
                  </a:lnTo>
                  <a:lnTo>
                    <a:pt x="63" y="92"/>
                  </a:lnTo>
                  <a:lnTo>
                    <a:pt x="63" y="92"/>
                  </a:lnTo>
                  <a:lnTo>
                    <a:pt x="63" y="86"/>
                  </a:lnTo>
                  <a:lnTo>
                    <a:pt x="65" y="81"/>
                  </a:lnTo>
                  <a:lnTo>
                    <a:pt x="67" y="76"/>
                  </a:lnTo>
                  <a:lnTo>
                    <a:pt x="69" y="72"/>
                  </a:lnTo>
                  <a:lnTo>
                    <a:pt x="74" y="69"/>
                  </a:lnTo>
                  <a:lnTo>
                    <a:pt x="78" y="66"/>
                  </a:lnTo>
                  <a:lnTo>
                    <a:pt x="82" y="64"/>
                  </a:lnTo>
                  <a:lnTo>
                    <a:pt x="87" y="64"/>
                  </a:lnTo>
                  <a:lnTo>
                    <a:pt x="485" y="64"/>
                  </a:lnTo>
                  <a:lnTo>
                    <a:pt x="485" y="64"/>
                  </a:lnTo>
                  <a:lnTo>
                    <a:pt x="489" y="64"/>
                  </a:lnTo>
                  <a:lnTo>
                    <a:pt x="493" y="66"/>
                  </a:lnTo>
                  <a:lnTo>
                    <a:pt x="498" y="69"/>
                  </a:lnTo>
                  <a:lnTo>
                    <a:pt x="501" y="72"/>
                  </a:lnTo>
                  <a:lnTo>
                    <a:pt x="504" y="76"/>
                  </a:lnTo>
                  <a:lnTo>
                    <a:pt x="506" y="81"/>
                  </a:lnTo>
                  <a:lnTo>
                    <a:pt x="508" y="86"/>
                  </a:lnTo>
                  <a:lnTo>
                    <a:pt x="508" y="92"/>
                  </a:lnTo>
                  <a:lnTo>
                    <a:pt x="508" y="163"/>
                  </a:lnTo>
                  <a:lnTo>
                    <a:pt x="508" y="163"/>
                  </a:lnTo>
                  <a:lnTo>
                    <a:pt x="508" y="173"/>
                  </a:lnTo>
                  <a:lnTo>
                    <a:pt x="510" y="182"/>
                  </a:lnTo>
                  <a:lnTo>
                    <a:pt x="513" y="191"/>
                  </a:lnTo>
                  <a:lnTo>
                    <a:pt x="515" y="199"/>
                  </a:lnTo>
                  <a:lnTo>
                    <a:pt x="519" y="207"/>
                  </a:lnTo>
                  <a:lnTo>
                    <a:pt x="523" y="214"/>
                  </a:lnTo>
                  <a:lnTo>
                    <a:pt x="529" y="222"/>
                  </a:lnTo>
                  <a:lnTo>
                    <a:pt x="534" y="228"/>
                  </a:lnTo>
                  <a:lnTo>
                    <a:pt x="540" y="234"/>
                  </a:lnTo>
                  <a:lnTo>
                    <a:pt x="547" y="239"/>
                  </a:lnTo>
                  <a:lnTo>
                    <a:pt x="554" y="243"/>
                  </a:lnTo>
                  <a:lnTo>
                    <a:pt x="562" y="248"/>
                  </a:lnTo>
                  <a:lnTo>
                    <a:pt x="569" y="251"/>
                  </a:lnTo>
                  <a:lnTo>
                    <a:pt x="578" y="253"/>
                  </a:lnTo>
                  <a:lnTo>
                    <a:pt x="587" y="254"/>
                  </a:lnTo>
                  <a:lnTo>
                    <a:pt x="595" y="255"/>
                  </a:lnTo>
                  <a:lnTo>
                    <a:pt x="676" y="255"/>
                  </a:lnTo>
                  <a:lnTo>
                    <a:pt x="676" y="255"/>
                  </a:lnTo>
                  <a:lnTo>
                    <a:pt x="680" y="255"/>
                  </a:lnTo>
                  <a:lnTo>
                    <a:pt x="684" y="257"/>
                  </a:lnTo>
                  <a:lnTo>
                    <a:pt x="689" y="260"/>
                  </a:lnTo>
                  <a:lnTo>
                    <a:pt x="692" y="263"/>
                  </a:lnTo>
                  <a:lnTo>
                    <a:pt x="695" y="267"/>
                  </a:lnTo>
                  <a:lnTo>
                    <a:pt x="697" y="271"/>
                  </a:lnTo>
                  <a:lnTo>
                    <a:pt x="698" y="277"/>
                  </a:lnTo>
                  <a:lnTo>
                    <a:pt x="699" y="283"/>
                  </a:lnTo>
                  <a:lnTo>
                    <a:pt x="699" y="927"/>
                  </a:lnTo>
                  <a:close/>
                  <a:moveTo>
                    <a:pt x="158" y="319"/>
                  </a:moveTo>
                  <a:lnTo>
                    <a:pt x="413" y="319"/>
                  </a:lnTo>
                  <a:lnTo>
                    <a:pt x="413" y="319"/>
                  </a:lnTo>
                  <a:lnTo>
                    <a:pt x="419" y="317"/>
                  </a:lnTo>
                  <a:lnTo>
                    <a:pt x="426" y="316"/>
                  </a:lnTo>
                  <a:lnTo>
                    <a:pt x="431" y="313"/>
                  </a:lnTo>
                  <a:lnTo>
                    <a:pt x="435" y="309"/>
                  </a:lnTo>
                  <a:lnTo>
                    <a:pt x="440" y="305"/>
                  </a:lnTo>
                  <a:lnTo>
                    <a:pt x="442" y="299"/>
                  </a:lnTo>
                  <a:lnTo>
                    <a:pt x="444" y="293"/>
                  </a:lnTo>
                  <a:lnTo>
                    <a:pt x="445" y="286"/>
                  </a:lnTo>
                  <a:lnTo>
                    <a:pt x="445" y="286"/>
                  </a:lnTo>
                  <a:lnTo>
                    <a:pt x="444" y="280"/>
                  </a:lnTo>
                  <a:lnTo>
                    <a:pt x="442" y="275"/>
                  </a:lnTo>
                  <a:lnTo>
                    <a:pt x="440" y="269"/>
                  </a:lnTo>
                  <a:lnTo>
                    <a:pt x="435" y="264"/>
                  </a:lnTo>
                  <a:lnTo>
                    <a:pt x="431" y="261"/>
                  </a:lnTo>
                  <a:lnTo>
                    <a:pt x="426" y="257"/>
                  </a:lnTo>
                  <a:lnTo>
                    <a:pt x="419" y="255"/>
                  </a:lnTo>
                  <a:lnTo>
                    <a:pt x="413" y="255"/>
                  </a:lnTo>
                  <a:lnTo>
                    <a:pt x="158" y="255"/>
                  </a:lnTo>
                  <a:lnTo>
                    <a:pt x="158" y="255"/>
                  </a:lnTo>
                  <a:lnTo>
                    <a:pt x="152" y="255"/>
                  </a:lnTo>
                  <a:lnTo>
                    <a:pt x="146" y="257"/>
                  </a:lnTo>
                  <a:lnTo>
                    <a:pt x="140" y="261"/>
                  </a:lnTo>
                  <a:lnTo>
                    <a:pt x="136" y="264"/>
                  </a:lnTo>
                  <a:lnTo>
                    <a:pt x="132" y="269"/>
                  </a:lnTo>
                  <a:lnTo>
                    <a:pt x="130" y="275"/>
                  </a:lnTo>
                  <a:lnTo>
                    <a:pt x="127" y="280"/>
                  </a:lnTo>
                  <a:lnTo>
                    <a:pt x="126" y="286"/>
                  </a:lnTo>
                  <a:lnTo>
                    <a:pt x="126" y="286"/>
                  </a:lnTo>
                  <a:lnTo>
                    <a:pt x="127" y="293"/>
                  </a:lnTo>
                  <a:lnTo>
                    <a:pt x="130" y="299"/>
                  </a:lnTo>
                  <a:lnTo>
                    <a:pt x="132" y="305"/>
                  </a:lnTo>
                  <a:lnTo>
                    <a:pt x="136" y="309"/>
                  </a:lnTo>
                  <a:lnTo>
                    <a:pt x="140" y="313"/>
                  </a:lnTo>
                  <a:lnTo>
                    <a:pt x="146" y="316"/>
                  </a:lnTo>
                  <a:lnTo>
                    <a:pt x="152" y="317"/>
                  </a:lnTo>
                  <a:lnTo>
                    <a:pt x="158" y="319"/>
                  </a:lnTo>
                  <a:lnTo>
                    <a:pt x="158" y="319"/>
                  </a:lnTo>
                  <a:close/>
                  <a:moveTo>
                    <a:pt x="604" y="382"/>
                  </a:moveTo>
                  <a:lnTo>
                    <a:pt x="158" y="382"/>
                  </a:lnTo>
                  <a:lnTo>
                    <a:pt x="158" y="382"/>
                  </a:lnTo>
                  <a:lnTo>
                    <a:pt x="152" y="383"/>
                  </a:lnTo>
                  <a:lnTo>
                    <a:pt x="146" y="385"/>
                  </a:lnTo>
                  <a:lnTo>
                    <a:pt x="140" y="387"/>
                  </a:lnTo>
                  <a:lnTo>
                    <a:pt x="136" y="392"/>
                  </a:lnTo>
                  <a:lnTo>
                    <a:pt x="132" y="396"/>
                  </a:lnTo>
                  <a:lnTo>
                    <a:pt x="130" y="401"/>
                  </a:lnTo>
                  <a:lnTo>
                    <a:pt x="127" y="408"/>
                  </a:lnTo>
                  <a:lnTo>
                    <a:pt x="126" y="414"/>
                  </a:lnTo>
                  <a:lnTo>
                    <a:pt x="126" y="414"/>
                  </a:lnTo>
                  <a:lnTo>
                    <a:pt x="127" y="420"/>
                  </a:lnTo>
                  <a:lnTo>
                    <a:pt x="130" y="426"/>
                  </a:lnTo>
                  <a:lnTo>
                    <a:pt x="132" y="431"/>
                  </a:lnTo>
                  <a:lnTo>
                    <a:pt x="136" y="437"/>
                  </a:lnTo>
                  <a:lnTo>
                    <a:pt x="140" y="440"/>
                  </a:lnTo>
                  <a:lnTo>
                    <a:pt x="146" y="443"/>
                  </a:lnTo>
                  <a:lnTo>
                    <a:pt x="152" y="445"/>
                  </a:lnTo>
                  <a:lnTo>
                    <a:pt x="158" y="445"/>
                  </a:lnTo>
                  <a:lnTo>
                    <a:pt x="604" y="445"/>
                  </a:lnTo>
                  <a:lnTo>
                    <a:pt x="604" y="445"/>
                  </a:lnTo>
                  <a:lnTo>
                    <a:pt x="610" y="445"/>
                  </a:lnTo>
                  <a:lnTo>
                    <a:pt x="616" y="443"/>
                  </a:lnTo>
                  <a:lnTo>
                    <a:pt x="621" y="440"/>
                  </a:lnTo>
                  <a:lnTo>
                    <a:pt x="626" y="437"/>
                  </a:lnTo>
                  <a:lnTo>
                    <a:pt x="630" y="431"/>
                  </a:lnTo>
                  <a:lnTo>
                    <a:pt x="633" y="426"/>
                  </a:lnTo>
                  <a:lnTo>
                    <a:pt x="635" y="420"/>
                  </a:lnTo>
                  <a:lnTo>
                    <a:pt x="636" y="414"/>
                  </a:lnTo>
                  <a:lnTo>
                    <a:pt x="636" y="414"/>
                  </a:lnTo>
                  <a:lnTo>
                    <a:pt x="635" y="408"/>
                  </a:lnTo>
                  <a:lnTo>
                    <a:pt x="633" y="401"/>
                  </a:lnTo>
                  <a:lnTo>
                    <a:pt x="630" y="396"/>
                  </a:lnTo>
                  <a:lnTo>
                    <a:pt x="626" y="392"/>
                  </a:lnTo>
                  <a:lnTo>
                    <a:pt x="621" y="387"/>
                  </a:lnTo>
                  <a:lnTo>
                    <a:pt x="616" y="385"/>
                  </a:lnTo>
                  <a:lnTo>
                    <a:pt x="610" y="383"/>
                  </a:lnTo>
                  <a:lnTo>
                    <a:pt x="604" y="382"/>
                  </a:lnTo>
                  <a:lnTo>
                    <a:pt x="604" y="382"/>
                  </a:lnTo>
                  <a:close/>
                  <a:moveTo>
                    <a:pt x="604" y="510"/>
                  </a:moveTo>
                  <a:lnTo>
                    <a:pt x="158" y="510"/>
                  </a:lnTo>
                  <a:lnTo>
                    <a:pt x="158" y="510"/>
                  </a:lnTo>
                  <a:lnTo>
                    <a:pt x="152" y="510"/>
                  </a:lnTo>
                  <a:lnTo>
                    <a:pt x="146" y="512"/>
                  </a:lnTo>
                  <a:lnTo>
                    <a:pt x="140" y="515"/>
                  </a:lnTo>
                  <a:lnTo>
                    <a:pt x="136" y="518"/>
                  </a:lnTo>
                  <a:lnTo>
                    <a:pt x="132" y="523"/>
                  </a:lnTo>
                  <a:lnTo>
                    <a:pt x="130" y="529"/>
                  </a:lnTo>
                  <a:lnTo>
                    <a:pt x="127" y="534"/>
                  </a:lnTo>
                  <a:lnTo>
                    <a:pt x="126" y="541"/>
                  </a:lnTo>
                  <a:lnTo>
                    <a:pt x="126" y="541"/>
                  </a:lnTo>
                  <a:lnTo>
                    <a:pt x="127" y="547"/>
                  </a:lnTo>
                  <a:lnTo>
                    <a:pt x="130" y="554"/>
                  </a:lnTo>
                  <a:lnTo>
                    <a:pt x="132" y="559"/>
                  </a:lnTo>
                  <a:lnTo>
                    <a:pt x="136" y="563"/>
                  </a:lnTo>
                  <a:lnTo>
                    <a:pt x="140" y="567"/>
                  </a:lnTo>
                  <a:lnTo>
                    <a:pt x="146" y="571"/>
                  </a:lnTo>
                  <a:lnTo>
                    <a:pt x="152" y="572"/>
                  </a:lnTo>
                  <a:lnTo>
                    <a:pt x="158" y="573"/>
                  </a:lnTo>
                  <a:lnTo>
                    <a:pt x="604" y="573"/>
                  </a:lnTo>
                  <a:lnTo>
                    <a:pt x="604" y="573"/>
                  </a:lnTo>
                  <a:lnTo>
                    <a:pt x="610" y="572"/>
                  </a:lnTo>
                  <a:lnTo>
                    <a:pt x="616" y="571"/>
                  </a:lnTo>
                  <a:lnTo>
                    <a:pt x="621" y="567"/>
                  </a:lnTo>
                  <a:lnTo>
                    <a:pt x="626" y="563"/>
                  </a:lnTo>
                  <a:lnTo>
                    <a:pt x="630" y="559"/>
                  </a:lnTo>
                  <a:lnTo>
                    <a:pt x="633" y="554"/>
                  </a:lnTo>
                  <a:lnTo>
                    <a:pt x="635" y="547"/>
                  </a:lnTo>
                  <a:lnTo>
                    <a:pt x="636" y="541"/>
                  </a:lnTo>
                  <a:lnTo>
                    <a:pt x="636" y="541"/>
                  </a:lnTo>
                  <a:lnTo>
                    <a:pt x="635" y="534"/>
                  </a:lnTo>
                  <a:lnTo>
                    <a:pt x="633" y="529"/>
                  </a:lnTo>
                  <a:lnTo>
                    <a:pt x="630" y="523"/>
                  </a:lnTo>
                  <a:lnTo>
                    <a:pt x="626" y="518"/>
                  </a:lnTo>
                  <a:lnTo>
                    <a:pt x="621" y="515"/>
                  </a:lnTo>
                  <a:lnTo>
                    <a:pt x="616" y="512"/>
                  </a:lnTo>
                  <a:lnTo>
                    <a:pt x="610" y="510"/>
                  </a:lnTo>
                  <a:lnTo>
                    <a:pt x="604" y="510"/>
                  </a:lnTo>
                  <a:lnTo>
                    <a:pt x="604" y="510"/>
                  </a:lnTo>
                  <a:close/>
                  <a:moveTo>
                    <a:pt x="604" y="636"/>
                  </a:moveTo>
                  <a:lnTo>
                    <a:pt x="158" y="636"/>
                  </a:lnTo>
                  <a:lnTo>
                    <a:pt x="158" y="636"/>
                  </a:lnTo>
                  <a:lnTo>
                    <a:pt x="152" y="637"/>
                  </a:lnTo>
                  <a:lnTo>
                    <a:pt x="146" y="639"/>
                  </a:lnTo>
                  <a:lnTo>
                    <a:pt x="140" y="642"/>
                  </a:lnTo>
                  <a:lnTo>
                    <a:pt x="136" y="646"/>
                  </a:lnTo>
                  <a:lnTo>
                    <a:pt x="132" y="650"/>
                  </a:lnTo>
                  <a:lnTo>
                    <a:pt x="130" y="655"/>
                  </a:lnTo>
                  <a:lnTo>
                    <a:pt x="127" y="662"/>
                  </a:lnTo>
                  <a:lnTo>
                    <a:pt x="126" y="668"/>
                  </a:lnTo>
                  <a:lnTo>
                    <a:pt x="126" y="668"/>
                  </a:lnTo>
                  <a:lnTo>
                    <a:pt x="127" y="675"/>
                  </a:lnTo>
                  <a:lnTo>
                    <a:pt x="130" y="681"/>
                  </a:lnTo>
                  <a:lnTo>
                    <a:pt x="132" y="687"/>
                  </a:lnTo>
                  <a:lnTo>
                    <a:pt x="136" y="691"/>
                  </a:lnTo>
                  <a:lnTo>
                    <a:pt x="140" y="695"/>
                  </a:lnTo>
                  <a:lnTo>
                    <a:pt x="146" y="697"/>
                  </a:lnTo>
                  <a:lnTo>
                    <a:pt x="152" y="699"/>
                  </a:lnTo>
                  <a:lnTo>
                    <a:pt x="158" y="701"/>
                  </a:lnTo>
                  <a:lnTo>
                    <a:pt x="604" y="701"/>
                  </a:lnTo>
                  <a:lnTo>
                    <a:pt x="604" y="701"/>
                  </a:lnTo>
                  <a:lnTo>
                    <a:pt x="610" y="699"/>
                  </a:lnTo>
                  <a:lnTo>
                    <a:pt x="616" y="697"/>
                  </a:lnTo>
                  <a:lnTo>
                    <a:pt x="621" y="695"/>
                  </a:lnTo>
                  <a:lnTo>
                    <a:pt x="626" y="691"/>
                  </a:lnTo>
                  <a:lnTo>
                    <a:pt x="630" y="687"/>
                  </a:lnTo>
                  <a:lnTo>
                    <a:pt x="633" y="681"/>
                  </a:lnTo>
                  <a:lnTo>
                    <a:pt x="635" y="675"/>
                  </a:lnTo>
                  <a:lnTo>
                    <a:pt x="636" y="668"/>
                  </a:lnTo>
                  <a:lnTo>
                    <a:pt x="636" y="668"/>
                  </a:lnTo>
                  <a:lnTo>
                    <a:pt x="635" y="662"/>
                  </a:lnTo>
                  <a:lnTo>
                    <a:pt x="633" y="655"/>
                  </a:lnTo>
                  <a:lnTo>
                    <a:pt x="630" y="650"/>
                  </a:lnTo>
                  <a:lnTo>
                    <a:pt x="626" y="646"/>
                  </a:lnTo>
                  <a:lnTo>
                    <a:pt x="621" y="642"/>
                  </a:lnTo>
                  <a:lnTo>
                    <a:pt x="616" y="639"/>
                  </a:lnTo>
                  <a:lnTo>
                    <a:pt x="610" y="637"/>
                  </a:lnTo>
                  <a:lnTo>
                    <a:pt x="604" y="636"/>
                  </a:lnTo>
                  <a:lnTo>
                    <a:pt x="604" y="636"/>
                  </a:lnTo>
                  <a:close/>
                  <a:moveTo>
                    <a:pt x="604" y="764"/>
                  </a:moveTo>
                  <a:lnTo>
                    <a:pt x="158" y="764"/>
                  </a:lnTo>
                  <a:lnTo>
                    <a:pt x="158" y="764"/>
                  </a:lnTo>
                  <a:lnTo>
                    <a:pt x="152" y="765"/>
                  </a:lnTo>
                  <a:lnTo>
                    <a:pt x="146" y="766"/>
                  </a:lnTo>
                  <a:lnTo>
                    <a:pt x="140" y="769"/>
                  </a:lnTo>
                  <a:lnTo>
                    <a:pt x="136" y="773"/>
                  </a:lnTo>
                  <a:lnTo>
                    <a:pt x="132" y="778"/>
                  </a:lnTo>
                  <a:lnTo>
                    <a:pt x="130" y="783"/>
                  </a:lnTo>
                  <a:lnTo>
                    <a:pt x="127" y="790"/>
                  </a:lnTo>
                  <a:lnTo>
                    <a:pt x="126" y="796"/>
                  </a:lnTo>
                  <a:lnTo>
                    <a:pt x="126" y="796"/>
                  </a:lnTo>
                  <a:lnTo>
                    <a:pt x="127" y="802"/>
                  </a:lnTo>
                  <a:lnTo>
                    <a:pt x="130" y="808"/>
                  </a:lnTo>
                  <a:lnTo>
                    <a:pt x="132" y="813"/>
                  </a:lnTo>
                  <a:lnTo>
                    <a:pt x="136" y="819"/>
                  </a:lnTo>
                  <a:lnTo>
                    <a:pt x="140" y="822"/>
                  </a:lnTo>
                  <a:lnTo>
                    <a:pt x="146" y="825"/>
                  </a:lnTo>
                  <a:lnTo>
                    <a:pt x="152" y="827"/>
                  </a:lnTo>
                  <a:lnTo>
                    <a:pt x="158" y="827"/>
                  </a:lnTo>
                  <a:lnTo>
                    <a:pt x="604" y="827"/>
                  </a:lnTo>
                  <a:lnTo>
                    <a:pt x="604" y="827"/>
                  </a:lnTo>
                  <a:lnTo>
                    <a:pt x="610" y="827"/>
                  </a:lnTo>
                  <a:lnTo>
                    <a:pt x="616" y="825"/>
                  </a:lnTo>
                  <a:lnTo>
                    <a:pt x="621" y="822"/>
                  </a:lnTo>
                  <a:lnTo>
                    <a:pt x="626" y="819"/>
                  </a:lnTo>
                  <a:lnTo>
                    <a:pt x="630" y="813"/>
                  </a:lnTo>
                  <a:lnTo>
                    <a:pt x="633" y="808"/>
                  </a:lnTo>
                  <a:lnTo>
                    <a:pt x="635" y="802"/>
                  </a:lnTo>
                  <a:lnTo>
                    <a:pt x="636" y="796"/>
                  </a:lnTo>
                  <a:lnTo>
                    <a:pt x="636" y="796"/>
                  </a:lnTo>
                  <a:lnTo>
                    <a:pt x="635" y="790"/>
                  </a:lnTo>
                  <a:lnTo>
                    <a:pt x="633" y="783"/>
                  </a:lnTo>
                  <a:lnTo>
                    <a:pt x="630" y="778"/>
                  </a:lnTo>
                  <a:lnTo>
                    <a:pt x="626" y="773"/>
                  </a:lnTo>
                  <a:lnTo>
                    <a:pt x="621" y="769"/>
                  </a:lnTo>
                  <a:lnTo>
                    <a:pt x="616" y="766"/>
                  </a:lnTo>
                  <a:lnTo>
                    <a:pt x="610" y="765"/>
                  </a:lnTo>
                  <a:lnTo>
                    <a:pt x="604" y="764"/>
                  </a:lnTo>
                  <a:lnTo>
                    <a:pt x="604" y="764"/>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2"/>
                </a:solidFill>
              </a:endParaRPr>
            </a:p>
          </p:txBody>
        </p:sp>
      </p:grpSp>
      <p:grpSp>
        <p:nvGrpSpPr>
          <p:cNvPr id="76" name="组合 75"/>
          <p:cNvGrpSpPr/>
          <p:nvPr/>
        </p:nvGrpSpPr>
        <p:grpSpPr>
          <a:xfrm>
            <a:off x="7052456" y="3091488"/>
            <a:ext cx="815894" cy="816000"/>
            <a:chOff x="7052580" y="2911012"/>
            <a:chExt cx="816000" cy="816000"/>
          </a:xfrm>
        </p:grpSpPr>
        <p:sp>
          <p:nvSpPr>
            <p:cNvPr id="77" name="椭圆 76"/>
            <p:cNvSpPr/>
            <p:nvPr/>
          </p:nvSpPr>
          <p:spPr>
            <a:xfrm>
              <a:off x="7052580" y="2911012"/>
              <a:ext cx="816000" cy="816000"/>
            </a:xfrm>
            <a:prstGeom prst="ellipse">
              <a:avLst/>
            </a:prstGeom>
            <a:solidFill>
              <a:schemeClr val="accent3"/>
            </a:solidFill>
            <a:ln w="57150">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50000"/>
                    <a:lumOff val="50000"/>
                  </a:schemeClr>
                </a:solidFill>
              </a:endParaRPr>
            </a:p>
          </p:txBody>
        </p:sp>
        <p:sp>
          <p:nvSpPr>
            <p:cNvPr id="78" name="Freeform 110"/>
            <p:cNvSpPr>
              <a:spLocks noEditPoints="1"/>
            </p:cNvSpPr>
            <p:nvPr/>
          </p:nvSpPr>
          <p:spPr bwMode="auto">
            <a:xfrm>
              <a:off x="7298655" y="3157087"/>
              <a:ext cx="323850" cy="323850"/>
            </a:xfrm>
            <a:custGeom>
              <a:avLst/>
              <a:gdLst>
                <a:gd name="T0" fmla="*/ 279 w 1017"/>
                <a:gd name="T1" fmla="*/ 354 h 1017"/>
                <a:gd name="T2" fmla="*/ 241 w 1017"/>
                <a:gd name="T3" fmla="*/ 577 h 1017"/>
                <a:gd name="T4" fmla="*/ 453 w 1017"/>
                <a:gd name="T5" fmla="*/ 779 h 1017"/>
                <a:gd name="T6" fmla="*/ 703 w 1017"/>
                <a:gd name="T7" fmla="*/ 702 h 1017"/>
                <a:gd name="T8" fmla="*/ 779 w 1017"/>
                <a:gd name="T9" fmla="*/ 452 h 1017"/>
                <a:gd name="T10" fmla="*/ 563 w 1017"/>
                <a:gd name="T11" fmla="*/ 238 h 1017"/>
                <a:gd name="T12" fmla="*/ 322 w 1017"/>
                <a:gd name="T13" fmla="*/ 609 h 1017"/>
                <a:gd name="T14" fmla="*/ 426 w 1017"/>
                <a:gd name="T15" fmla="*/ 312 h 1017"/>
                <a:gd name="T16" fmla="*/ 711 w 1017"/>
                <a:gd name="T17" fmla="*/ 445 h 1017"/>
                <a:gd name="T18" fmla="*/ 550 w 1017"/>
                <a:gd name="T19" fmla="*/ 716 h 1017"/>
                <a:gd name="T20" fmla="*/ 913 w 1017"/>
                <a:gd name="T21" fmla="*/ 533 h 1017"/>
                <a:gd name="T22" fmla="*/ 972 w 1017"/>
                <a:gd name="T23" fmla="*/ 421 h 1017"/>
                <a:gd name="T24" fmla="*/ 985 w 1017"/>
                <a:gd name="T25" fmla="*/ 290 h 1017"/>
                <a:gd name="T26" fmla="*/ 883 w 1017"/>
                <a:gd name="T27" fmla="*/ 246 h 1017"/>
                <a:gd name="T28" fmla="*/ 770 w 1017"/>
                <a:gd name="T29" fmla="*/ 190 h 1017"/>
                <a:gd name="T30" fmla="*/ 788 w 1017"/>
                <a:gd name="T31" fmla="*/ 73 h 1017"/>
                <a:gd name="T32" fmla="*/ 611 w 1017"/>
                <a:gd name="T33" fmla="*/ 5 h 1017"/>
                <a:gd name="T34" fmla="*/ 533 w 1017"/>
                <a:gd name="T35" fmla="*/ 104 h 1017"/>
                <a:gd name="T36" fmla="*/ 422 w 1017"/>
                <a:gd name="T37" fmla="*/ 44 h 1017"/>
                <a:gd name="T38" fmla="*/ 291 w 1017"/>
                <a:gd name="T39" fmla="*/ 32 h 1017"/>
                <a:gd name="T40" fmla="*/ 247 w 1017"/>
                <a:gd name="T41" fmla="*/ 134 h 1017"/>
                <a:gd name="T42" fmla="*/ 190 w 1017"/>
                <a:gd name="T43" fmla="*/ 245 h 1017"/>
                <a:gd name="T44" fmla="*/ 73 w 1017"/>
                <a:gd name="T45" fmla="*/ 227 h 1017"/>
                <a:gd name="T46" fmla="*/ 5 w 1017"/>
                <a:gd name="T47" fmla="*/ 404 h 1017"/>
                <a:gd name="T48" fmla="*/ 104 w 1017"/>
                <a:gd name="T49" fmla="*/ 484 h 1017"/>
                <a:gd name="T50" fmla="*/ 44 w 1017"/>
                <a:gd name="T51" fmla="*/ 594 h 1017"/>
                <a:gd name="T52" fmla="*/ 32 w 1017"/>
                <a:gd name="T53" fmla="*/ 725 h 1017"/>
                <a:gd name="T54" fmla="*/ 134 w 1017"/>
                <a:gd name="T55" fmla="*/ 770 h 1017"/>
                <a:gd name="T56" fmla="*/ 246 w 1017"/>
                <a:gd name="T57" fmla="*/ 826 h 1017"/>
                <a:gd name="T58" fmla="*/ 227 w 1017"/>
                <a:gd name="T59" fmla="*/ 943 h 1017"/>
                <a:gd name="T60" fmla="*/ 400 w 1017"/>
                <a:gd name="T61" fmla="*/ 1014 h 1017"/>
                <a:gd name="T62" fmla="*/ 468 w 1017"/>
                <a:gd name="T63" fmla="*/ 918 h 1017"/>
                <a:gd name="T64" fmla="*/ 588 w 1017"/>
                <a:gd name="T65" fmla="*/ 957 h 1017"/>
                <a:gd name="T66" fmla="*/ 691 w 1017"/>
                <a:gd name="T67" fmla="*/ 999 h 1017"/>
                <a:gd name="T68" fmla="*/ 776 w 1017"/>
                <a:gd name="T69" fmla="*/ 898 h 1017"/>
                <a:gd name="T70" fmla="*/ 811 w 1017"/>
                <a:gd name="T71" fmla="*/ 776 h 1017"/>
                <a:gd name="T72" fmla="*/ 937 w 1017"/>
                <a:gd name="T73" fmla="*/ 790 h 1017"/>
                <a:gd name="T74" fmla="*/ 1014 w 1017"/>
                <a:gd name="T75" fmla="*/ 618 h 1017"/>
                <a:gd name="T76" fmla="*/ 816 w 1017"/>
                <a:gd name="T77" fmla="*/ 707 h 1017"/>
                <a:gd name="T78" fmla="*/ 702 w 1017"/>
                <a:gd name="T79" fmla="*/ 852 h 1017"/>
                <a:gd name="T80" fmla="*/ 596 w 1017"/>
                <a:gd name="T81" fmla="*/ 873 h 1017"/>
                <a:gd name="T82" fmla="*/ 411 w 1017"/>
                <a:gd name="T83" fmla="*/ 881 h 1017"/>
                <a:gd name="T84" fmla="*/ 313 w 1017"/>
                <a:gd name="T85" fmla="*/ 840 h 1017"/>
                <a:gd name="T86" fmla="*/ 161 w 1017"/>
                <a:gd name="T87" fmla="*/ 701 h 1017"/>
                <a:gd name="T88" fmla="*/ 143 w 1017"/>
                <a:gd name="T89" fmla="*/ 596 h 1017"/>
                <a:gd name="T90" fmla="*/ 136 w 1017"/>
                <a:gd name="T91" fmla="*/ 411 h 1017"/>
                <a:gd name="T92" fmla="*/ 176 w 1017"/>
                <a:gd name="T93" fmla="*/ 314 h 1017"/>
                <a:gd name="T94" fmla="*/ 314 w 1017"/>
                <a:gd name="T95" fmla="*/ 165 h 1017"/>
                <a:gd name="T96" fmla="*/ 420 w 1017"/>
                <a:gd name="T97" fmla="*/ 142 h 1017"/>
                <a:gd name="T98" fmla="*/ 605 w 1017"/>
                <a:gd name="T99" fmla="*/ 136 h 1017"/>
                <a:gd name="T100" fmla="*/ 703 w 1017"/>
                <a:gd name="T101" fmla="*/ 176 h 1017"/>
                <a:gd name="T102" fmla="*/ 855 w 1017"/>
                <a:gd name="T103" fmla="*/ 314 h 1017"/>
                <a:gd name="T104" fmla="*/ 873 w 1017"/>
                <a:gd name="T105" fmla="*/ 420 h 1017"/>
                <a:gd name="T106" fmla="*/ 881 w 1017"/>
                <a:gd name="T107" fmla="*/ 605 h 1017"/>
                <a:gd name="T108" fmla="*/ 449 w 1017"/>
                <a:gd name="T109" fmla="*/ 369 h 1017"/>
                <a:gd name="T110" fmla="*/ 375 w 1017"/>
                <a:gd name="T111" fmla="*/ 580 h 1017"/>
                <a:gd name="T112" fmla="*/ 592 w 1017"/>
                <a:gd name="T113" fmla="*/ 633 h 1017"/>
                <a:gd name="T114" fmla="*/ 624 w 1017"/>
                <a:gd name="T115" fmla="*/ 412 h 1017"/>
                <a:gd name="T116" fmla="*/ 454 w 1017"/>
                <a:gd name="T117" fmla="*/ 531 h 1017"/>
                <a:gd name="T118" fmla="*/ 563 w 1017"/>
                <a:gd name="T119" fmla="*/ 485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7" h="1017">
                  <a:moveTo>
                    <a:pt x="508" y="231"/>
                  </a:moveTo>
                  <a:lnTo>
                    <a:pt x="508" y="231"/>
                  </a:lnTo>
                  <a:lnTo>
                    <a:pt x="493" y="232"/>
                  </a:lnTo>
                  <a:lnTo>
                    <a:pt x="479" y="234"/>
                  </a:lnTo>
                  <a:lnTo>
                    <a:pt x="466" y="235"/>
                  </a:lnTo>
                  <a:lnTo>
                    <a:pt x="453" y="238"/>
                  </a:lnTo>
                  <a:lnTo>
                    <a:pt x="439" y="241"/>
                  </a:lnTo>
                  <a:lnTo>
                    <a:pt x="426" y="244"/>
                  </a:lnTo>
                  <a:lnTo>
                    <a:pt x="413" y="249"/>
                  </a:lnTo>
                  <a:lnTo>
                    <a:pt x="401" y="254"/>
                  </a:lnTo>
                  <a:lnTo>
                    <a:pt x="388" y="259"/>
                  </a:lnTo>
                  <a:lnTo>
                    <a:pt x="376" y="266"/>
                  </a:lnTo>
                  <a:lnTo>
                    <a:pt x="365" y="272"/>
                  </a:lnTo>
                  <a:lnTo>
                    <a:pt x="354" y="279"/>
                  </a:lnTo>
                  <a:lnTo>
                    <a:pt x="332" y="295"/>
                  </a:lnTo>
                  <a:lnTo>
                    <a:pt x="313" y="313"/>
                  </a:lnTo>
                  <a:lnTo>
                    <a:pt x="295" y="332"/>
                  </a:lnTo>
                  <a:lnTo>
                    <a:pt x="279" y="354"/>
                  </a:lnTo>
                  <a:lnTo>
                    <a:pt x="272" y="364"/>
                  </a:lnTo>
                  <a:lnTo>
                    <a:pt x="266" y="376"/>
                  </a:lnTo>
                  <a:lnTo>
                    <a:pt x="260" y="388"/>
                  </a:lnTo>
                  <a:lnTo>
                    <a:pt x="254" y="401"/>
                  </a:lnTo>
                  <a:lnTo>
                    <a:pt x="249" y="413"/>
                  </a:lnTo>
                  <a:lnTo>
                    <a:pt x="244" y="426"/>
                  </a:lnTo>
                  <a:lnTo>
                    <a:pt x="241" y="438"/>
                  </a:lnTo>
                  <a:lnTo>
                    <a:pt x="238" y="452"/>
                  </a:lnTo>
                  <a:lnTo>
                    <a:pt x="235" y="466"/>
                  </a:lnTo>
                  <a:lnTo>
                    <a:pt x="234" y="479"/>
                  </a:lnTo>
                  <a:lnTo>
                    <a:pt x="233" y="493"/>
                  </a:lnTo>
                  <a:lnTo>
                    <a:pt x="232" y="508"/>
                  </a:lnTo>
                  <a:lnTo>
                    <a:pt x="232" y="508"/>
                  </a:lnTo>
                  <a:lnTo>
                    <a:pt x="233" y="522"/>
                  </a:lnTo>
                  <a:lnTo>
                    <a:pt x="234" y="536"/>
                  </a:lnTo>
                  <a:lnTo>
                    <a:pt x="235" y="550"/>
                  </a:lnTo>
                  <a:lnTo>
                    <a:pt x="238" y="563"/>
                  </a:lnTo>
                  <a:lnTo>
                    <a:pt x="241" y="577"/>
                  </a:lnTo>
                  <a:lnTo>
                    <a:pt x="244" y="590"/>
                  </a:lnTo>
                  <a:lnTo>
                    <a:pt x="249" y="603"/>
                  </a:lnTo>
                  <a:lnTo>
                    <a:pt x="254" y="616"/>
                  </a:lnTo>
                  <a:lnTo>
                    <a:pt x="260" y="627"/>
                  </a:lnTo>
                  <a:lnTo>
                    <a:pt x="266" y="639"/>
                  </a:lnTo>
                  <a:lnTo>
                    <a:pt x="272" y="651"/>
                  </a:lnTo>
                  <a:lnTo>
                    <a:pt x="279" y="662"/>
                  </a:lnTo>
                  <a:lnTo>
                    <a:pt x="295" y="683"/>
                  </a:lnTo>
                  <a:lnTo>
                    <a:pt x="313" y="702"/>
                  </a:lnTo>
                  <a:lnTo>
                    <a:pt x="332" y="721"/>
                  </a:lnTo>
                  <a:lnTo>
                    <a:pt x="354" y="737"/>
                  </a:lnTo>
                  <a:lnTo>
                    <a:pt x="376" y="751"/>
                  </a:lnTo>
                  <a:lnTo>
                    <a:pt x="388" y="756"/>
                  </a:lnTo>
                  <a:lnTo>
                    <a:pt x="401" y="763"/>
                  </a:lnTo>
                  <a:lnTo>
                    <a:pt x="413" y="767"/>
                  </a:lnTo>
                  <a:lnTo>
                    <a:pt x="426" y="771"/>
                  </a:lnTo>
                  <a:lnTo>
                    <a:pt x="439" y="775"/>
                  </a:lnTo>
                  <a:lnTo>
                    <a:pt x="453" y="779"/>
                  </a:lnTo>
                  <a:lnTo>
                    <a:pt x="466" y="781"/>
                  </a:lnTo>
                  <a:lnTo>
                    <a:pt x="479" y="783"/>
                  </a:lnTo>
                  <a:lnTo>
                    <a:pt x="493" y="784"/>
                  </a:lnTo>
                  <a:lnTo>
                    <a:pt x="508" y="784"/>
                  </a:lnTo>
                  <a:lnTo>
                    <a:pt x="508" y="784"/>
                  </a:lnTo>
                  <a:lnTo>
                    <a:pt x="522" y="784"/>
                  </a:lnTo>
                  <a:lnTo>
                    <a:pt x="536" y="783"/>
                  </a:lnTo>
                  <a:lnTo>
                    <a:pt x="550" y="781"/>
                  </a:lnTo>
                  <a:lnTo>
                    <a:pt x="563" y="779"/>
                  </a:lnTo>
                  <a:lnTo>
                    <a:pt x="577" y="775"/>
                  </a:lnTo>
                  <a:lnTo>
                    <a:pt x="590" y="771"/>
                  </a:lnTo>
                  <a:lnTo>
                    <a:pt x="603" y="767"/>
                  </a:lnTo>
                  <a:lnTo>
                    <a:pt x="616" y="763"/>
                  </a:lnTo>
                  <a:lnTo>
                    <a:pt x="628" y="756"/>
                  </a:lnTo>
                  <a:lnTo>
                    <a:pt x="639" y="751"/>
                  </a:lnTo>
                  <a:lnTo>
                    <a:pt x="662" y="737"/>
                  </a:lnTo>
                  <a:lnTo>
                    <a:pt x="683" y="721"/>
                  </a:lnTo>
                  <a:lnTo>
                    <a:pt x="703" y="702"/>
                  </a:lnTo>
                  <a:lnTo>
                    <a:pt x="721" y="683"/>
                  </a:lnTo>
                  <a:lnTo>
                    <a:pt x="737" y="662"/>
                  </a:lnTo>
                  <a:lnTo>
                    <a:pt x="751" y="639"/>
                  </a:lnTo>
                  <a:lnTo>
                    <a:pt x="756" y="627"/>
                  </a:lnTo>
                  <a:lnTo>
                    <a:pt x="763" y="616"/>
                  </a:lnTo>
                  <a:lnTo>
                    <a:pt x="767" y="603"/>
                  </a:lnTo>
                  <a:lnTo>
                    <a:pt x="771" y="590"/>
                  </a:lnTo>
                  <a:lnTo>
                    <a:pt x="776" y="577"/>
                  </a:lnTo>
                  <a:lnTo>
                    <a:pt x="779" y="563"/>
                  </a:lnTo>
                  <a:lnTo>
                    <a:pt x="781" y="550"/>
                  </a:lnTo>
                  <a:lnTo>
                    <a:pt x="782" y="536"/>
                  </a:lnTo>
                  <a:lnTo>
                    <a:pt x="783" y="522"/>
                  </a:lnTo>
                  <a:lnTo>
                    <a:pt x="784" y="508"/>
                  </a:lnTo>
                  <a:lnTo>
                    <a:pt x="784" y="508"/>
                  </a:lnTo>
                  <a:lnTo>
                    <a:pt x="783" y="493"/>
                  </a:lnTo>
                  <a:lnTo>
                    <a:pt x="782" y="479"/>
                  </a:lnTo>
                  <a:lnTo>
                    <a:pt x="781" y="466"/>
                  </a:lnTo>
                  <a:lnTo>
                    <a:pt x="779" y="452"/>
                  </a:lnTo>
                  <a:lnTo>
                    <a:pt x="776" y="438"/>
                  </a:lnTo>
                  <a:lnTo>
                    <a:pt x="771" y="426"/>
                  </a:lnTo>
                  <a:lnTo>
                    <a:pt x="767" y="413"/>
                  </a:lnTo>
                  <a:lnTo>
                    <a:pt x="763" y="401"/>
                  </a:lnTo>
                  <a:lnTo>
                    <a:pt x="756" y="388"/>
                  </a:lnTo>
                  <a:lnTo>
                    <a:pt x="751" y="376"/>
                  </a:lnTo>
                  <a:lnTo>
                    <a:pt x="737" y="354"/>
                  </a:lnTo>
                  <a:lnTo>
                    <a:pt x="721" y="332"/>
                  </a:lnTo>
                  <a:lnTo>
                    <a:pt x="703" y="313"/>
                  </a:lnTo>
                  <a:lnTo>
                    <a:pt x="683" y="295"/>
                  </a:lnTo>
                  <a:lnTo>
                    <a:pt x="662" y="279"/>
                  </a:lnTo>
                  <a:lnTo>
                    <a:pt x="639" y="266"/>
                  </a:lnTo>
                  <a:lnTo>
                    <a:pt x="628" y="259"/>
                  </a:lnTo>
                  <a:lnTo>
                    <a:pt x="616" y="254"/>
                  </a:lnTo>
                  <a:lnTo>
                    <a:pt x="603" y="249"/>
                  </a:lnTo>
                  <a:lnTo>
                    <a:pt x="590" y="244"/>
                  </a:lnTo>
                  <a:lnTo>
                    <a:pt x="577" y="241"/>
                  </a:lnTo>
                  <a:lnTo>
                    <a:pt x="563" y="238"/>
                  </a:lnTo>
                  <a:lnTo>
                    <a:pt x="550" y="235"/>
                  </a:lnTo>
                  <a:lnTo>
                    <a:pt x="536" y="234"/>
                  </a:lnTo>
                  <a:lnTo>
                    <a:pt x="522" y="232"/>
                  </a:lnTo>
                  <a:lnTo>
                    <a:pt x="508" y="231"/>
                  </a:lnTo>
                  <a:lnTo>
                    <a:pt x="508" y="231"/>
                  </a:lnTo>
                  <a:close/>
                  <a:moveTo>
                    <a:pt x="508" y="721"/>
                  </a:moveTo>
                  <a:lnTo>
                    <a:pt x="508" y="721"/>
                  </a:lnTo>
                  <a:lnTo>
                    <a:pt x="486" y="720"/>
                  </a:lnTo>
                  <a:lnTo>
                    <a:pt x="466" y="716"/>
                  </a:lnTo>
                  <a:lnTo>
                    <a:pt x="445" y="711"/>
                  </a:lnTo>
                  <a:lnTo>
                    <a:pt x="426" y="704"/>
                  </a:lnTo>
                  <a:lnTo>
                    <a:pt x="407" y="695"/>
                  </a:lnTo>
                  <a:lnTo>
                    <a:pt x="389" y="684"/>
                  </a:lnTo>
                  <a:lnTo>
                    <a:pt x="373" y="671"/>
                  </a:lnTo>
                  <a:lnTo>
                    <a:pt x="358" y="658"/>
                  </a:lnTo>
                  <a:lnTo>
                    <a:pt x="344" y="642"/>
                  </a:lnTo>
                  <a:lnTo>
                    <a:pt x="332" y="626"/>
                  </a:lnTo>
                  <a:lnTo>
                    <a:pt x="322" y="609"/>
                  </a:lnTo>
                  <a:lnTo>
                    <a:pt x="312" y="591"/>
                  </a:lnTo>
                  <a:lnTo>
                    <a:pt x="306" y="570"/>
                  </a:lnTo>
                  <a:lnTo>
                    <a:pt x="300" y="550"/>
                  </a:lnTo>
                  <a:lnTo>
                    <a:pt x="297" y="530"/>
                  </a:lnTo>
                  <a:lnTo>
                    <a:pt x="296" y="508"/>
                  </a:lnTo>
                  <a:lnTo>
                    <a:pt x="296" y="508"/>
                  </a:lnTo>
                  <a:lnTo>
                    <a:pt x="297" y="486"/>
                  </a:lnTo>
                  <a:lnTo>
                    <a:pt x="300" y="465"/>
                  </a:lnTo>
                  <a:lnTo>
                    <a:pt x="306" y="445"/>
                  </a:lnTo>
                  <a:lnTo>
                    <a:pt x="312" y="426"/>
                  </a:lnTo>
                  <a:lnTo>
                    <a:pt x="322" y="406"/>
                  </a:lnTo>
                  <a:lnTo>
                    <a:pt x="332" y="389"/>
                  </a:lnTo>
                  <a:lnTo>
                    <a:pt x="344" y="373"/>
                  </a:lnTo>
                  <a:lnTo>
                    <a:pt x="358" y="358"/>
                  </a:lnTo>
                  <a:lnTo>
                    <a:pt x="373" y="344"/>
                  </a:lnTo>
                  <a:lnTo>
                    <a:pt x="389" y="332"/>
                  </a:lnTo>
                  <a:lnTo>
                    <a:pt x="407" y="322"/>
                  </a:lnTo>
                  <a:lnTo>
                    <a:pt x="426" y="312"/>
                  </a:lnTo>
                  <a:lnTo>
                    <a:pt x="445" y="305"/>
                  </a:lnTo>
                  <a:lnTo>
                    <a:pt x="466" y="300"/>
                  </a:lnTo>
                  <a:lnTo>
                    <a:pt x="486" y="297"/>
                  </a:lnTo>
                  <a:lnTo>
                    <a:pt x="508" y="296"/>
                  </a:lnTo>
                  <a:lnTo>
                    <a:pt x="508" y="296"/>
                  </a:lnTo>
                  <a:lnTo>
                    <a:pt x="530" y="297"/>
                  </a:lnTo>
                  <a:lnTo>
                    <a:pt x="550" y="300"/>
                  </a:lnTo>
                  <a:lnTo>
                    <a:pt x="571" y="305"/>
                  </a:lnTo>
                  <a:lnTo>
                    <a:pt x="591" y="312"/>
                  </a:lnTo>
                  <a:lnTo>
                    <a:pt x="609" y="322"/>
                  </a:lnTo>
                  <a:lnTo>
                    <a:pt x="626" y="332"/>
                  </a:lnTo>
                  <a:lnTo>
                    <a:pt x="643" y="344"/>
                  </a:lnTo>
                  <a:lnTo>
                    <a:pt x="658" y="358"/>
                  </a:lnTo>
                  <a:lnTo>
                    <a:pt x="672" y="373"/>
                  </a:lnTo>
                  <a:lnTo>
                    <a:pt x="684" y="389"/>
                  </a:lnTo>
                  <a:lnTo>
                    <a:pt x="695" y="406"/>
                  </a:lnTo>
                  <a:lnTo>
                    <a:pt x="704" y="426"/>
                  </a:lnTo>
                  <a:lnTo>
                    <a:pt x="711" y="445"/>
                  </a:lnTo>
                  <a:lnTo>
                    <a:pt x="717" y="465"/>
                  </a:lnTo>
                  <a:lnTo>
                    <a:pt x="720" y="486"/>
                  </a:lnTo>
                  <a:lnTo>
                    <a:pt x="721" y="508"/>
                  </a:lnTo>
                  <a:lnTo>
                    <a:pt x="721" y="508"/>
                  </a:lnTo>
                  <a:lnTo>
                    <a:pt x="720" y="530"/>
                  </a:lnTo>
                  <a:lnTo>
                    <a:pt x="717" y="550"/>
                  </a:lnTo>
                  <a:lnTo>
                    <a:pt x="711" y="570"/>
                  </a:lnTo>
                  <a:lnTo>
                    <a:pt x="704" y="591"/>
                  </a:lnTo>
                  <a:lnTo>
                    <a:pt x="695" y="609"/>
                  </a:lnTo>
                  <a:lnTo>
                    <a:pt x="684" y="626"/>
                  </a:lnTo>
                  <a:lnTo>
                    <a:pt x="672" y="642"/>
                  </a:lnTo>
                  <a:lnTo>
                    <a:pt x="658" y="658"/>
                  </a:lnTo>
                  <a:lnTo>
                    <a:pt x="643" y="671"/>
                  </a:lnTo>
                  <a:lnTo>
                    <a:pt x="626" y="684"/>
                  </a:lnTo>
                  <a:lnTo>
                    <a:pt x="609" y="695"/>
                  </a:lnTo>
                  <a:lnTo>
                    <a:pt x="591" y="704"/>
                  </a:lnTo>
                  <a:lnTo>
                    <a:pt x="571" y="711"/>
                  </a:lnTo>
                  <a:lnTo>
                    <a:pt x="550" y="716"/>
                  </a:lnTo>
                  <a:lnTo>
                    <a:pt x="530" y="720"/>
                  </a:lnTo>
                  <a:lnTo>
                    <a:pt x="508" y="721"/>
                  </a:lnTo>
                  <a:lnTo>
                    <a:pt x="508" y="721"/>
                  </a:lnTo>
                  <a:close/>
                  <a:moveTo>
                    <a:pt x="989" y="598"/>
                  </a:moveTo>
                  <a:lnTo>
                    <a:pt x="989" y="598"/>
                  </a:lnTo>
                  <a:lnTo>
                    <a:pt x="981" y="596"/>
                  </a:lnTo>
                  <a:lnTo>
                    <a:pt x="972" y="594"/>
                  </a:lnTo>
                  <a:lnTo>
                    <a:pt x="964" y="591"/>
                  </a:lnTo>
                  <a:lnTo>
                    <a:pt x="957" y="588"/>
                  </a:lnTo>
                  <a:lnTo>
                    <a:pt x="950" y="583"/>
                  </a:lnTo>
                  <a:lnTo>
                    <a:pt x="944" y="579"/>
                  </a:lnTo>
                  <a:lnTo>
                    <a:pt x="938" y="574"/>
                  </a:lnTo>
                  <a:lnTo>
                    <a:pt x="932" y="567"/>
                  </a:lnTo>
                  <a:lnTo>
                    <a:pt x="927" y="562"/>
                  </a:lnTo>
                  <a:lnTo>
                    <a:pt x="923" y="554"/>
                  </a:lnTo>
                  <a:lnTo>
                    <a:pt x="918" y="548"/>
                  </a:lnTo>
                  <a:lnTo>
                    <a:pt x="915" y="540"/>
                  </a:lnTo>
                  <a:lnTo>
                    <a:pt x="913" y="533"/>
                  </a:lnTo>
                  <a:lnTo>
                    <a:pt x="911" y="524"/>
                  </a:lnTo>
                  <a:lnTo>
                    <a:pt x="910" y="517"/>
                  </a:lnTo>
                  <a:lnTo>
                    <a:pt x="909" y="508"/>
                  </a:lnTo>
                  <a:lnTo>
                    <a:pt x="909" y="508"/>
                  </a:lnTo>
                  <a:lnTo>
                    <a:pt x="910" y="500"/>
                  </a:lnTo>
                  <a:lnTo>
                    <a:pt x="911" y="491"/>
                  </a:lnTo>
                  <a:lnTo>
                    <a:pt x="913" y="484"/>
                  </a:lnTo>
                  <a:lnTo>
                    <a:pt x="915" y="475"/>
                  </a:lnTo>
                  <a:lnTo>
                    <a:pt x="918" y="469"/>
                  </a:lnTo>
                  <a:lnTo>
                    <a:pt x="923" y="461"/>
                  </a:lnTo>
                  <a:lnTo>
                    <a:pt x="927" y="455"/>
                  </a:lnTo>
                  <a:lnTo>
                    <a:pt x="932" y="448"/>
                  </a:lnTo>
                  <a:lnTo>
                    <a:pt x="938" y="442"/>
                  </a:lnTo>
                  <a:lnTo>
                    <a:pt x="944" y="437"/>
                  </a:lnTo>
                  <a:lnTo>
                    <a:pt x="950" y="432"/>
                  </a:lnTo>
                  <a:lnTo>
                    <a:pt x="957" y="428"/>
                  </a:lnTo>
                  <a:lnTo>
                    <a:pt x="964" y="425"/>
                  </a:lnTo>
                  <a:lnTo>
                    <a:pt x="972" y="421"/>
                  </a:lnTo>
                  <a:lnTo>
                    <a:pt x="981" y="419"/>
                  </a:lnTo>
                  <a:lnTo>
                    <a:pt x="989" y="418"/>
                  </a:lnTo>
                  <a:lnTo>
                    <a:pt x="989" y="418"/>
                  </a:lnTo>
                  <a:lnTo>
                    <a:pt x="996" y="416"/>
                  </a:lnTo>
                  <a:lnTo>
                    <a:pt x="1001" y="414"/>
                  </a:lnTo>
                  <a:lnTo>
                    <a:pt x="1006" y="410"/>
                  </a:lnTo>
                  <a:lnTo>
                    <a:pt x="1011" y="404"/>
                  </a:lnTo>
                  <a:lnTo>
                    <a:pt x="1011" y="404"/>
                  </a:lnTo>
                  <a:lnTo>
                    <a:pt x="1014" y="399"/>
                  </a:lnTo>
                  <a:lnTo>
                    <a:pt x="1016" y="392"/>
                  </a:lnTo>
                  <a:lnTo>
                    <a:pt x="1017" y="385"/>
                  </a:lnTo>
                  <a:lnTo>
                    <a:pt x="1016" y="378"/>
                  </a:lnTo>
                  <a:lnTo>
                    <a:pt x="1016" y="378"/>
                  </a:lnTo>
                  <a:lnTo>
                    <a:pt x="1011" y="360"/>
                  </a:lnTo>
                  <a:lnTo>
                    <a:pt x="1005" y="343"/>
                  </a:lnTo>
                  <a:lnTo>
                    <a:pt x="999" y="325"/>
                  </a:lnTo>
                  <a:lnTo>
                    <a:pt x="992" y="308"/>
                  </a:lnTo>
                  <a:lnTo>
                    <a:pt x="985" y="290"/>
                  </a:lnTo>
                  <a:lnTo>
                    <a:pt x="976" y="273"/>
                  </a:lnTo>
                  <a:lnTo>
                    <a:pt x="968" y="257"/>
                  </a:lnTo>
                  <a:lnTo>
                    <a:pt x="958" y="240"/>
                  </a:lnTo>
                  <a:lnTo>
                    <a:pt x="958" y="240"/>
                  </a:lnTo>
                  <a:lnTo>
                    <a:pt x="955" y="235"/>
                  </a:lnTo>
                  <a:lnTo>
                    <a:pt x="949" y="230"/>
                  </a:lnTo>
                  <a:lnTo>
                    <a:pt x="943" y="227"/>
                  </a:lnTo>
                  <a:lnTo>
                    <a:pt x="937" y="225"/>
                  </a:lnTo>
                  <a:lnTo>
                    <a:pt x="937" y="225"/>
                  </a:lnTo>
                  <a:lnTo>
                    <a:pt x="930" y="225"/>
                  </a:lnTo>
                  <a:lnTo>
                    <a:pt x="924" y="226"/>
                  </a:lnTo>
                  <a:lnTo>
                    <a:pt x="917" y="228"/>
                  </a:lnTo>
                  <a:lnTo>
                    <a:pt x="912" y="231"/>
                  </a:lnTo>
                  <a:lnTo>
                    <a:pt x="912" y="231"/>
                  </a:lnTo>
                  <a:lnTo>
                    <a:pt x="904" y="237"/>
                  </a:lnTo>
                  <a:lnTo>
                    <a:pt x="898" y="240"/>
                  </a:lnTo>
                  <a:lnTo>
                    <a:pt x="890" y="243"/>
                  </a:lnTo>
                  <a:lnTo>
                    <a:pt x="883" y="246"/>
                  </a:lnTo>
                  <a:lnTo>
                    <a:pt x="874" y="249"/>
                  </a:lnTo>
                  <a:lnTo>
                    <a:pt x="867" y="250"/>
                  </a:lnTo>
                  <a:lnTo>
                    <a:pt x="858" y="250"/>
                  </a:lnTo>
                  <a:lnTo>
                    <a:pt x="851" y="250"/>
                  </a:lnTo>
                  <a:lnTo>
                    <a:pt x="842" y="249"/>
                  </a:lnTo>
                  <a:lnTo>
                    <a:pt x="835" y="248"/>
                  </a:lnTo>
                  <a:lnTo>
                    <a:pt x="826" y="245"/>
                  </a:lnTo>
                  <a:lnTo>
                    <a:pt x="819" y="242"/>
                  </a:lnTo>
                  <a:lnTo>
                    <a:pt x="811" y="239"/>
                  </a:lnTo>
                  <a:lnTo>
                    <a:pt x="805" y="235"/>
                  </a:lnTo>
                  <a:lnTo>
                    <a:pt x="798" y="229"/>
                  </a:lnTo>
                  <a:lnTo>
                    <a:pt x="792" y="224"/>
                  </a:lnTo>
                  <a:lnTo>
                    <a:pt x="792" y="224"/>
                  </a:lnTo>
                  <a:lnTo>
                    <a:pt x="786" y="217"/>
                  </a:lnTo>
                  <a:lnTo>
                    <a:pt x="781" y="211"/>
                  </a:lnTo>
                  <a:lnTo>
                    <a:pt x="777" y="205"/>
                  </a:lnTo>
                  <a:lnTo>
                    <a:pt x="773" y="197"/>
                  </a:lnTo>
                  <a:lnTo>
                    <a:pt x="770" y="190"/>
                  </a:lnTo>
                  <a:lnTo>
                    <a:pt x="768" y="182"/>
                  </a:lnTo>
                  <a:lnTo>
                    <a:pt x="766" y="173"/>
                  </a:lnTo>
                  <a:lnTo>
                    <a:pt x="766" y="166"/>
                  </a:lnTo>
                  <a:lnTo>
                    <a:pt x="765" y="157"/>
                  </a:lnTo>
                  <a:lnTo>
                    <a:pt x="766" y="150"/>
                  </a:lnTo>
                  <a:lnTo>
                    <a:pt x="767" y="141"/>
                  </a:lnTo>
                  <a:lnTo>
                    <a:pt x="769" y="134"/>
                  </a:lnTo>
                  <a:lnTo>
                    <a:pt x="772" y="126"/>
                  </a:lnTo>
                  <a:lnTo>
                    <a:pt x="776" y="119"/>
                  </a:lnTo>
                  <a:lnTo>
                    <a:pt x="780" y="111"/>
                  </a:lnTo>
                  <a:lnTo>
                    <a:pt x="784" y="105"/>
                  </a:lnTo>
                  <a:lnTo>
                    <a:pt x="784" y="105"/>
                  </a:lnTo>
                  <a:lnTo>
                    <a:pt x="787" y="98"/>
                  </a:lnTo>
                  <a:lnTo>
                    <a:pt x="791" y="92"/>
                  </a:lnTo>
                  <a:lnTo>
                    <a:pt x="791" y="86"/>
                  </a:lnTo>
                  <a:lnTo>
                    <a:pt x="791" y="79"/>
                  </a:lnTo>
                  <a:lnTo>
                    <a:pt x="791" y="79"/>
                  </a:lnTo>
                  <a:lnTo>
                    <a:pt x="788" y="73"/>
                  </a:lnTo>
                  <a:lnTo>
                    <a:pt x="785" y="66"/>
                  </a:lnTo>
                  <a:lnTo>
                    <a:pt x="781" y="62"/>
                  </a:lnTo>
                  <a:lnTo>
                    <a:pt x="776" y="58"/>
                  </a:lnTo>
                  <a:lnTo>
                    <a:pt x="776" y="58"/>
                  </a:lnTo>
                  <a:lnTo>
                    <a:pt x="760" y="48"/>
                  </a:lnTo>
                  <a:lnTo>
                    <a:pt x="742" y="39"/>
                  </a:lnTo>
                  <a:lnTo>
                    <a:pt x="726" y="32"/>
                  </a:lnTo>
                  <a:lnTo>
                    <a:pt x="709" y="24"/>
                  </a:lnTo>
                  <a:lnTo>
                    <a:pt x="691" y="17"/>
                  </a:lnTo>
                  <a:lnTo>
                    <a:pt x="674" y="10"/>
                  </a:lnTo>
                  <a:lnTo>
                    <a:pt x="655" y="5"/>
                  </a:lnTo>
                  <a:lnTo>
                    <a:pt x="637" y="1"/>
                  </a:lnTo>
                  <a:lnTo>
                    <a:pt x="637" y="1"/>
                  </a:lnTo>
                  <a:lnTo>
                    <a:pt x="631" y="0"/>
                  </a:lnTo>
                  <a:lnTo>
                    <a:pt x="624" y="0"/>
                  </a:lnTo>
                  <a:lnTo>
                    <a:pt x="618" y="2"/>
                  </a:lnTo>
                  <a:lnTo>
                    <a:pt x="611" y="5"/>
                  </a:lnTo>
                  <a:lnTo>
                    <a:pt x="611" y="5"/>
                  </a:lnTo>
                  <a:lnTo>
                    <a:pt x="606" y="9"/>
                  </a:lnTo>
                  <a:lnTo>
                    <a:pt x="603" y="15"/>
                  </a:lnTo>
                  <a:lnTo>
                    <a:pt x="600" y="20"/>
                  </a:lnTo>
                  <a:lnTo>
                    <a:pt x="597" y="28"/>
                  </a:lnTo>
                  <a:lnTo>
                    <a:pt x="597" y="28"/>
                  </a:lnTo>
                  <a:lnTo>
                    <a:pt x="596" y="35"/>
                  </a:lnTo>
                  <a:lnTo>
                    <a:pt x="594" y="44"/>
                  </a:lnTo>
                  <a:lnTo>
                    <a:pt x="591" y="51"/>
                  </a:lnTo>
                  <a:lnTo>
                    <a:pt x="588" y="59"/>
                  </a:lnTo>
                  <a:lnTo>
                    <a:pt x="584" y="66"/>
                  </a:lnTo>
                  <a:lnTo>
                    <a:pt x="579" y="73"/>
                  </a:lnTo>
                  <a:lnTo>
                    <a:pt x="574" y="78"/>
                  </a:lnTo>
                  <a:lnTo>
                    <a:pt x="567" y="84"/>
                  </a:lnTo>
                  <a:lnTo>
                    <a:pt x="562" y="89"/>
                  </a:lnTo>
                  <a:lnTo>
                    <a:pt x="555" y="93"/>
                  </a:lnTo>
                  <a:lnTo>
                    <a:pt x="548" y="97"/>
                  </a:lnTo>
                  <a:lnTo>
                    <a:pt x="541" y="101"/>
                  </a:lnTo>
                  <a:lnTo>
                    <a:pt x="533" y="104"/>
                  </a:lnTo>
                  <a:lnTo>
                    <a:pt x="525" y="105"/>
                  </a:lnTo>
                  <a:lnTo>
                    <a:pt x="516" y="106"/>
                  </a:lnTo>
                  <a:lnTo>
                    <a:pt x="508" y="107"/>
                  </a:lnTo>
                  <a:lnTo>
                    <a:pt x="508" y="107"/>
                  </a:lnTo>
                  <a:lnTo>
                    <a:pt x="500" y="106"/>
                  </a:lnTo>
                  <a:lnTo>
                    <a:pt x="491" y="105"/>
                  </a:lnTo>
                  <a:lnTo>
                    <a:pt x="484" y="104"/>
                  </a:lnTo>
                  <a:lnTo>
                    <a:pt x="475" y="101"/>
                  </a:lnTo>
                  <a:lnTo>
                    <a:pt x="468" y="97"/>
                  </a:lnTo>
                  <a:lnTo>
                    <a:pt x="461" y="93"/>
                  </a:lnTo>
                  <a:lnTo>
                    <a:pt x="455" y="89"/>
                  </a:lnTo>
                  <a:lnTo>
                    <a:pt x="448" y="84"/>
                  </a:lnTo>
                  <a:lnTo>
                    <a:pt x="442" y="78"/>
                  </a:lnTo>
                  <a:lnTo>
                    <a:pt x="438" y="73"/>
                  </a:lnTo>
                  <a:lnTo>
                    <a:pt x="432" y="66"/>
                  </a:lnTo>
                  <a:lnTo>
                    <a:pt x="428" y="59"/>
                  </a:lnTo>
                  <a:lnTo>
                    <a:pt x="425" y="51"/>
                  </a:lnTo>
                  <a:lnTo>
                    <a:pt x="422" y="44"/>
                  </a:lnTo>
                  <a:lnTo>
                    <a:pt x="419" y="35"/>
                  </a:lnTo>
                  <a:lnTo>
                    <a:pt x="418" y="28"/>
                  </a:lnTo>
                  <a:lnTo>
                    <a:pt x="418" y="28"/>
                  </a:lnTo>
                  <a:lnTo>
                    <a:pt x="416" y="20"/>
                  </a:lnTo>
                  <a:lnTo>
                    <a:pt x="414" y="15"/>
                  </a:lnTo>
                  <a:lnTo>
                    <a:pt x="410" y="9"/>
                  </a:lnTo>
                  <a:lnTo>
                    <a:pt x="404" y="5"/>
                  </a:lnTo>
                  <a:lnTo>
                    <a:pt x="404" y="5"/>
                  </a:lnTo>
                  <a:lnTo>
                    <a:pt x="398" y="2"/>
                  </a:lnTo>
                  <a:lnTo>
                    <a:pt x="393" y="0"/>
                  </a:lnTo>
                  <a:lnTo>
                    <a:pt x="385" y="0"/>
                  </a:lnTo>
                  <a:lnTo>
                    <a:pt x="379" y="1"/>
                  </a:lnTo>
                  <a:lnTo>
                    <a:pt x="379" y="1"/>
                  </a:lnTo>
                  <a:lnTo>
                    <a:pt x="360" y="5"/>
                  </a:lnTo>
                  <a:lnTo>
                    <a:pt x="342" y="10"/>
                  </a:lnTo>
                  <a:lnTo>
                    <a:pt x="325" y="17"/>
                  </a:lnTo>
                  <a:lnTo>
                    <a:pt x="308" y="24"/>
                  </a:lnTo>
                  <a:lnTo>
                    <a:pt x="291" y="32"/>
                  </a:lnTo>
                  <a:lnTo>
                    <a:pt x="273" y="39"/>
                  </a:lnTo>
                  <a:lnTo>
                    <a:pt x="257" y="48"/>
                  </a:lnTo>
                  <a:lnTo>
                    <a:pt x="240" y="58"/>
                  </a:lnTo>
                  <a:lnTo>
                    <a:pt x="240" y="58"/>
                  </a:lnTo>
                  <a:lnTo>
                    <a:pt x="235" y="62"/>
                  </a:lnTo>
                  <a:lnTo>
                    <a:pt x="231" y="66"/>
                  </a:lnTo>
                  <a:lnTo>
                    <a:pt x="227" y="73"/>
                  </a:lnTo>
                  <a:lnTo>
                    <a:pt x="225" y="79"/>
                  </a:lnTo>
                  <a:lnTo>
                    <a:pt x="225" y="79"/>
                  </a:lnTo>
                  <a:lnTo>
                    <a:pt x="225" y="86"/>
                  </a:lnTo>
                  <a:lnTo>
                    <a:pt x="226" y="92"/>
                  </a:lnTo>
                  <a:lnTo>
                    <a:pt x="228" y="98"/>
                  </a:lnTo>
                  <a:lnTo>
                    <a:pt x="232" y="105"/>
                  </a:lnTo>
                  <a:lnTo>
                    <a:pt x="232" y="105"/>
                  </a:lnTo>
                  <a:lnTo>
                    <a:pt x="237" y="111"/>
                  </a:lnTo>
                  <a:lnTo>
                    <a:pt x="240" y="119"/>
                  </a:lnTo>
                  <a:lnTo>
                    <a:pt x="244" y="126"/>
                  </a:lnTo>
                  <a:lnTo>
                    <a:pt x="247" y="134"/>
                  </a:lnTo>
                  <a:lnTo>
                    <a:pt x="249" y="141"/>
                  </a:lnTo>
                  <a:lnTo>
                    <a:pt x="250" y="150"/>
                  </a:lnTo>
                  <a:lnTo>
                    <a:pt x="251" y="157"/>
                  </a:lnTo>
                  <a:lnTo>
                    <a:pt x="251" y="166"/>
                  </a:lnTo>
                  <a:lnTo>
                    <a:pt x="250" y="173"/>
                  </a:lnTo>
                  <a:lnTo>
                    <a:pt x="248" y="182"/>
                  </a:lnTo>
                  <a:lnTo>
                    <a:pt x="246" y="190"/>
                  </a:lnTo>
                  <a:lnTo>
                    <a:pt x="243" y="197"/>
                  </a:lnTo>
                  <a:lnTo>
                    <a:pt x="239" y="205"/>
                  </a:lnTo>
                  <a:lnTo>
                    <a:pt x="235" y="211"/>
                  </a:lnTo>
                  <a:lnTo>
                    <a:pt x="231" y="217"/>
                  </a:lnTo>
                  <a:lnTo>
                    <a:pt x="224" y="224"/>
                  </a:lnTo>
                  <a:lnTo>
                    <a:pt x="224" y="224"/>
                  </a:lnTo>
                  <a:lnTo>
                    <a:pt x="219" y="229"/>
                  </a:lnTo>
                  <a:lnTo>
                    <a:pt x="211" y="235"/>
                  </a:lnTo>
                  <a:lnTo>
                    <a:pt x="205" y="239"/>
                  </a:lnTo>
                  <a:lnTo>
                    <a:pt x="197" y="242"/>
                  </a:lnTo>
                  <a:lnTo>
                    <a:pt x="190" y="245"/>
                  </a:lnTo>
                  <a:lnTo>
                    <a:pt x="182" y="248"/>
                  </a:lnTo>
                  <a:lnTo>
                    <a:pt x="174" y="249"/>
                  </a:lnTo>
                  <a:lnTo>
                    <a:pt x="166" y="250"/>
                  </a:lnTo>
                  <a:lnTo>
                    <a:pt x="158" y="250"/>
                  </a:lnTo>
                  <a:lnTo>
                    <a:pt x="150" y="250"/>
                  </a:lnTo>
                  <a:lnTo>
                    <a:pt x="141" y="249"/>
                  </a:lnTo>
                  <a:lnTo>
                    <a:pt x="134" y="246"/>
                  </a:lnTo>
                  <a:lnTo>
                    <a:pt x="125" y="243"/>
                  </a:lnTo>
                  <a:lnTo>
                    <a:pt x="118" y="240"/>
                  </a:lnTo>
                  <a:lnTo>
                    <a:pt x="111" y="237"/>
                  </a:lnTo>
                  <a:lnTo>
                    <a:pt x="104" y="231"/>
                  </a:lnTo>
                  <a:lnTo>
                    <a:pt x="104" y="231"/>
                  </a:lnTo>
                  <a:lnTo>
                    <a:pt x="99" y="228"/>
                  </a:lnTo>
                  <a:lnTo>
                    <a:pt x="92" y="226"/>
                  </a:lnTo>
                  <a:lnTo>
                    <a:pt x="86" y="225"/>
                  </a:lnTo>
                  <a:lnTo>
                    <a:pt x="79" y="225"/>
                  </a:lnTo>
                  <a:lnTo>
                    <a:pt x="79" y="225"/>
                  </a:lnTo>
                  <a:lnTo>
                    <a:pt x="73" y="227"/>
                  </a:lnTo>
                  <a:lnTo>
                    <a:pt x="66" y="230"/>
                  </a:lnTo>
                  <a:lnTo>
                    <a:pt x="62" y="235"/>
                  </a:lnTo>
                  <a:lnTo>
                    <a:pt x="58" y="240"/>
                  </a:lnTo>
                  <a:lnTo>
                    <a:pt x="58" y="240"/>
                  </a:lnTo>
                  <a:lnTo>
                    <a:pt x="48" y="257"/>
                  </a:lnTo>
                  <a:lnTo>
                    <a:pt x="40" y="273"/>
                  </a:lnTo>
                  <a:lnTo>
                    <a:pt x="32" y="290"/>
                  </a:lnTo>
                  <a:lnTo>
                    <a:pt x="25" y="308"/>
                  </a:lnTo>
                  <a:lnTo>
                    <a:pt x="17" y="325"/>
                  </a:lnTo>
                  <a:lnTo>
                    <a:pt x="11" y="343"/>
                  </a:lnTo>
                  <a:lnTo>
                    <a:pt x="5" y="360"/>
                  </a:lnTo>
                  <a:lnTo>
                    <a:pt x="1" y="378"/>
                  </a:lnTo>
                  <a:lnTo>
                    <a:pt x="1" y="378"/>
                  </a:lnTo>
                  <a:lnTo>
                    <a:pt x="0" y="385"/>
                  </a:lnTo>
                  <a:lnTo>
                    <a:pt x="0" y="392"/>
                  </a:lnTo>
                  <a:lnTo>
                    <a:pt x="2" y="399"/>
                  </a:lnTo>
                  <a:lnTo>
                    <a:pt x="5" y="404"/>
                  </a:lnTo>
                  <a:lnTo>
                    <a:pt x="5" y="404"/>
                  </a:lnTo>
                  <a:lnTo>
                    <a:pt x="10" y="410"/>
                  </a:lnTo>
                  <a:lnTo>
                    <a:pt x="15" y="414"/>
                  </a:lnTo>
                  <a:lnTo>
                    <a:pt x="20" y="416"/>
                  </a:lnTo>
                  <a:lnTo>
                    <a:pt x="28" y="418"/>
                  </a:lnTo>
                  <a:lnTo>
                    <a:pt x="28" y="418"/>
                  </a:lnTo>
                  <a:lnTo>
                    <a:pt x="35" y="419"/>
                  </a:lnTo>
                  <a:lnTo>
                    <a:pt x="44" y="421"/>
                  </a:lnTo>
                  <a:lnTo>
                    <a:pt x="51" y="425"/>
                  </a:lnTo>
                  <a:lnTo>
                    <a:pt x="59" y="428"/>
                  </a:lnTo>
                  <a:lnTo>
                    <a:pt x="66" y="432"/>
                  </a:lnTo>
                  <a:lnTo>
                    <a:pt x="73" y="437"/>
                  </a:lnTo>
                  <a:lnTo>
                    <a:pt x="78" y="442"/>
                  </a:lnTo>
                  <a:lnTo>
                    <a:pt x="85" y="448"/>
                  </a:lnTo>
                  <a:lnTo>
                    <a:pt x="89" y="455"/>
                  </a:lnTo>
                  <a:lnTo>
                    <a:pt x="93" y="461"/>
                  </a:lnTo>
                  <a:lnTo>
                    <a:pt x="97" y="469"/>
                  </a:lnTo>
                  <a:lnTo>
                    <a:pt x="101" y="475"/>
                  </a:lnTo>
                  <a:lnTo>
                    <a:pt x="104" y="484"/>
                  </a:lnTo>
                  <a:lnTo>
                    <a:pt x="105" y="491"/>
                  </a:lnTo>
                  <a:lnTo>
                    <a:pt x="106" y="500"/>
                  </a:lnTo>
                  <a:lnTo>
                    <a:pt x="107" y="508"/>
                  </a:lnTo>
                  <a:lnTo>
                    <a:pt x="107" y="508"/>
                  </a:lnTo>
                  <a:lnTo>
                    <a:pt x="106" y="517"/>
                  </a:lnTo>
                  <a:lnTo>
                    <a:pt x="105" y="524"/>
                  </a:lnTo>
                  <a:lnTo>
                    <a:pt x="104" y="533"/>
                  </a:lnTo>
                  <a:lnTo>
                    <a:pt x="101" y="540"/>
                  </a:lnTo>
                  <a:lnTo>
                    <a:pt x="97" y="548"/>
                  </a:lnTo>
                  <a:lnTo>
                    <a:pt x="93" y="554"/>
                  </a:lnTo>
                  <a:lnTo>
                    <a:pt x="89" y="562"/>
                  </a:lnTo>
                  <a:lnTo>
                    <a:pt x="85" y="567"/>
                  </a:lnTo>
                  <a:lnTo>
                    <a:pt x="78" y="574"/>
                  </a:lnTo>
                  <a:lnTo>
                    <a:pt x="73" y="579"/>
                  </a:lnTo>
                  <a:lnTo>
                    <a:pt x="66" y="583"/>
                  </a:lnTo>
                  <a:lnTo>
                    <a:pt x="59" y="588"/>
                  </a:lnTo>
                  <a:lnTo>
                    <a:pt x="51" y="591"/>
                  </a:lnTo>
                  <a:lnTo>
                    <a:pt x="44" y="594"/>
                  </a:lnTo>
                  <a:lnTo>
                    <a:pt x="35" y="596"/>
                  </a:lnTo>
                  <a:lnTo>
                    <a:pt x="28" y="598"/>
                  </a:lnTo>
                  <a:lnTo>
                    <a:pt x="28" y="598"/>
                  </a:lnTo>
                  <a:lnTo>
                    <a:pt x="20" y="599"/>
                  </a:lnTo>
                  <a:lnTo>
                    <a:pt x="15" y="603"/>
                  </a:lnTo>
                  <a:lnTo>
                    <a:pt x="10" y="606"/>
                  </a:lnTo>
                  <a:lnTo>
                    <a:pt x="5" y="611"/>
                  </a:lnTo>
                  <a:lnTo>
                    <a:pt x="5" y="611"/>
                  </a:lnTo>
                  <a:lnTo>
                    <a:pt x="2" y="618"/>
                  </a:lnTo>
                  <a:lnTo>
                    <a:pt x="0" y="624"/>
                  </a:lnTo>
                  <a:lnTo>
                    <a:pt x="0" y="631"/>
                  </a:lnTo>
                  <a:lnTo>
                    <a:pt x="1" y="637"/>
                  </a:lnTo>
                  <a:lnTo>
                    <a:pt x="1" y="637"/>
                  </a:lnTo>
                  <a:lnTo>
                    <a:pt x="5" y="655"/>
                  </a:lnTo>
                  <a:lnTo>
                    <a:pt x="11" y="673"/>
                  </a:lnTo>
                  <a:lnTo>
                    <a:pt x="17" y="691"/>
                  </a:lnTo>
                  <a:lnTo>
                    <a:pt x="25" y="708"/>
                  </a:lnTo>
                  <a:lnTo>
                    <a:pt x="32" y="725"/>
                  </a:lnTo>
                  <a:lnTo>
                    <a:pt x="40" y="742"/>
                  </a:lnTo>
                  <a:lnTo>
                    <a:pt x="48" y="759"/>
                  </a:lnTo>
                  <a:lnTo>
                    <a:pt x="58" y="775"/>
                  </a:lnTo>
                  <a:lnTo>
                    <a:pt x="58" y="775"/>
                  </a:lnTo>
                  <a:lnTo>
                    <a:pt x="62" y="781"/>
                  </a:lnTo>
                  <a:lnTo>
                    <a:pt x="66" y="785"/>
                  </a:lnTo>
                  <a:lnTo>
                    <a:pt x="73" y="788"/>
                  </a:lnTo>
                  <a:lnTo>
                    <a:pt x="79" y="790"/>
                  </a:lnTo>
                  <a:lnTo>
                    <a:pt x="79" y="790"/>
                  </a:lnTo>
                  <a:lnTo>
                    <a:pt x="86" y="790"/>
                  </a:lnTo>
                  <a:lnTo>
                    <a:pt x="92" y="790"/>
                  </a:lnTo>
                  <a:lnTo>
                    <a:pt x="99" y="788"/>
                  </a:lnTo>
                  <a:lnTo>
                    <a:pt x="104" y="784"/>
                  </a:lnTo>
                  <a:lnTo>
                    <a:pt x="104" y="784"/>
                  </a:lnTo>
                  <a:lnTo>
                    <a:pt x="111" y="780"/>
                  </a:lnTo>
                  <a:lnTo>
                    <a:pt x="118" y="775"/>
                  </a:lnTo>
                  <a:lnTo>
                    <a:pt x="125" y="772"/>
                  </a:lnTo>
                  <a:lnTo>
                    <a:pt x="134" y="770"/>
                  </a:lnTo>
                  <a:lnTo>
                    <a:pt x="141" y="768"/>
                  </a:lnTo>
                  <a:lnTo>
                    <a:pt x="150" y="767"/>
                  </a:lnTo>
                  <a:lnTo>
                    <a:pt x="158" y="766"/>
                  </a:lnTo>
                  <a:lnTo>
                    <a:pt x="166" y="766"/>
                  </a:lnTo>
                  <a:lnTo>
                    <a:pt x="174" y="767"/>
                  </a:lnTo>
                  <a:lnTo>
                    <a:pt x="182" y="768"/>
                  </a:lnTo>
                  <a:lnTo>
                    <a:pt x="190" y="770"/>
                  </a:lnTo>
                  <a:lnTo>
                    <a:pt x="197" y="773"/>
                  </a:lnTo>
                  <a:lnTo>
                    <a:pt x="205" y="776"/>
                  </a:lnTo>
                  <a:lnTo>
                    <a:pt x="211" y="781"/>
                  </a:lnTo>
                  <a:lnTo>
                    <a:pt x="219" y="786"/>
                  </a:lnTo>
                  <a:lnTo>
                    <a:pt x="224" y="791"/>
                  </a:lnTo>
                  <a:lnTo>
                    <a:pt x="224" y="791"/>
                  </a:lnTo>
                  <a:lnTo>
                    <a:pt x="231" y="798"/>
                  </a:lnTo>
                  <a:lnTo>
                    <a:pt x="235" y="804"/>
                  </a:lnTo>
                  <a:lnTo>
                    <a:pt x="239" y="812"/>
                  </a:lnTo>
                  <a:lnTo>
                    <a:pt x="243" y="818"/>
                  </a:lnTo>
                  <a:lnTo>
                    <a:pt x="246" y="826"/>
                  </a:lnTo>
                  <a:lnTo>
                    <a:pt x="248" y="834"/>
                  </a:lnTo>
                  <a:lnTo>
                    <a:pt x="250" y="842"/>
                  </a:lnTo>
                  <a:lnTo>
                    <a:pt x="251" y="849"/>
                  </a:lnTo>
                  <a:lnTo>
                    <a:pt x="251" y="858"/>
                  </a:lnTo>
                  <a:lnTo>
                    <a:pt x="250" y="866"/>
                  </a:lnTo>
                  <a:lnTo>
                    <a:pt x="249" y="874"/>
                  </a:lnTo>
                  <a:lnTo>
                    <a:pt x="247" y="882"/>
                  </a:lnTo>
                  <a:lnTo>
                    <a:pt x="244" y="890"/>
                  </a:lnTo>
                  <a:lnTo>
                    <a:pt x="240" y="898"/>
                  </a:lnTo>
                  <a:lnTo>
                    <a:pt x="237" y="904"/>
                  </a:lnTo>
                  <a:lnTo>
                    <a:pt x="232" y="912"/>
                  </a:lnTo>
                  <a:lnTo>
                    <a:pt x="232" y="912"/>
                  </a:lnTo>
                  <a:lnTo>
                    <a:pt x="228" y="917"/>
                  </a:lnTo>
                  <a:lnTo>
                    <a:pt x="226" y="923"/>
                  </a:lnTo>
                  <a:lnTo>
                    <a:pt x="225" y="930"/>
                  </a:lnTo>
                  <a:lnTo>
                    <a:pt x="225" y="936"/>
                  </a:lnTo>
                  <a:lnTo>
                    <a:pt x="225" y="936"/>
                  </a:lnTo>
                  <a:lnTo>
                    <a:pt x="227" y="943"/>
                  </a:lnTo>
                  <a:lnTo>
                    <a:pt x="231" y="949"/>
                  </a:lnTo>
                  <a:lnTo>
                    <a:pt x="235" y="955"/>
                  </a:lnTo>
                  <a:lnTo>
                    <a:pt x="240" y="958"/>
                  </a:lnTo>
                  <a:lnTo>
                    <a:pt x="240" y="958"/>
                  </a:lnTo>
                  <a:lnTo>
                    <a:pt x="257" y="967"/>
                  </a:lnTo>
                  <a:lnTo>
                    <a:pt x="273" y="976"/>
                  </a:lnTo>
                  <a:lnTo>
                    <a:pt x="291" y="985"/>
                  </a:lnTo>
                  <a:lnTo>
                    <a:pt x="308" y="992"/>
                  </a:lnTo>
                  <a:lnTo>
                    <a:pt x="325" y="999"/>
                  </a:lnTo>
                  <a:lnTo>
                    <a:pt x="342" y="1005"/>
                  </a:lnTo>
                  <a:lnTo>
                    <a:pt x="360" y="1010"/>
                  </a:lnTo>
                  <a:lnTo>
                    <a:pt x="379" y="1016"/>
                  </a:lnTo>
                  <a:lnTo>
                    <a:pt x="379" y="1016"/>
                  </a:lnTo>
                  <a:lnTo>
                    <a:pt x="386" y="1017"/>
                  </a:lnTo>
                  <a:lnTo>
                    <a:pt x="386" y="1017"/>
                  </a:lnTo>
                  <a:lnTo>
                    <a:pt x="391" y="1016"/>
                  </a:lnTo>
                  <a:lnTo>
                    <a:pt x="396" y="1015"/>
                  </a:lnTo>
                  <a:lnTo>
                    <a:pt x="400" y="1014"/>
                  </a:lnTo>
                  <a:lnTo>
                    <a:pt x="404" y="1010"/>
                  </a:lnTo>
                  <a:lnTo>
                    <a:pt x="404" y="1010"/>
                  </a:lnTo>
                  <a:lnTo>
                    <a:pt x="410" y="1006"/>
                  </a:lnTo>
                  <a:lnTo>
                    <a:pt x="414" y="1001"/>
                  </a:lnTo>
                  <a:lnTo>
                    <a:pt x="416" y="995"/>
                  </a:lnTo>
                  <a:lnTo>
                    <a:pt x="418" y="989"/>
                  </a:lnTo>
                  <a:lnTo>
                    <a:pt x="418" y="989"/>
                  </a:lnTo>
                  <a:lnTo>
                    <a:pt x="419" y="980"/>
                  </a:lnTo>
                  <a:lnTo>
                    <a:pt x="422" y="972"/>
                  </a:lnTo>
                  <a:lnTo>
                    <a:pt x="425" y="964"/>
                  </a:lnTo>
                  <a:lnTo>
                    <a:pt x="428" y="957"/>
                  </a:lnTo>
                  <a:lnTo>
                    <a:pt x="432" y="950"/>
                  </a:lnTo>
                  <a:lnTo>
                    <a:pt x="438" y="944"/>
                  </a:lnTo>
                  <a:lnTo>
                    <a:pt x="442" y="937"/>
                  </a:lnTo>
                  <a:lnTo>
                    <a:pt x="448" y="932"/>
                  </a:lnTo>
                  <a:lnTo>
                    <a:pt x="455" y="927"/>
                  </a:lnTo>
                  <a:lnTo>
                    <a:pt x="461" y="922"/>
                  </a:lnTo>
                  <a:lnTo>
                    <a:pt x="468" y="918"/>
                  </a:lnTo>
                  <a:lnTo>
                    <a:pt x="475" y="915"/>
                  </a:lnTo>
                  <a:lnTo>
                    <a:pt x="484" y="913"/>
                  </a:lnTo>
                  <a:lnTo>
                    <a:pt x="491" y="911"/>
                  </a:lnTo>
                  <a:lnTo>
                    <a:pt x="500" y="910"/>
                  </a:lnTo>
                  <a:lnTo>
                    <a:pt x="508" y="910"/>
                  </a:lnTo>
                  <a:lnTo>
                    <a:pt x="508" y="910"/>
                  </a:lnTo>
                  <a:lnTo>
                    <a:pt x="516" y="910"/>
                  </a:lnTo>
                  <a:lnTo>
                    <a:pt x="525" y="911"/>
                  </a:lnTo>
                  <a:lnTo>
                    <a:pt x="533" y="913"/>
                  </a:lnTo>
                  <a:lnTo>
                    <a:pt x="541" y="915"/>
                  </a:lnTo>
                  <a:lnTo>
                    <a:pt x="548" y="918"/>
                  </a:lnTo>
                  <a:lnTo>
                    <a:pt x="555" y="922"/>
                  </a:lnTo>
                  <a:lnTo>
                    <a:pt x="562" y="927"/>
                  </a:lnTo>
                  <a:lnTo>
                    <a:pt x="567" y="932"/>
                  </a:lnTo>
                  <a:lnTo>
                    <a:pt x="574" y="937"/>
                  </a:lnTo>
                  <a:lnTo>
                    <a:pt x="579" y="944"/>
                  </a:lnTo>
                  <a:lnTo>
                    <a:pt x="584" y="950"/>
                  </a:lnTo>
                  <a:lnTo>
                    <a:pt x="588" y="957"/>
                  </a:lnTo>
                  <a:lnTo>
                    <a:pt x="591" y="964"/>
                  </a:lnTo>
                  <a:lnTo>
                    <a:pt x="594" y="972"/>
                  </a:lnTo>
                  <a:lnTo>
                    <a:pt x="596" y="980"/>
                  </a:lnTo>
                  <a:lnTo>
                    <a:pt x="597" y="989"/>
                  </a:lnTo>
                  <a:lnTo>
                    <a:pt x="597" y="989"/>
                  </a:lnTo>
                  <a:lnTo>
                    <a:pt x="600" y="995"/>
                  </a:lnTo>
                  <a:lnTo>
                    <a:pt x="603" y="1001"/>
                  </a:lnTo>
                  <a:lnTo>
                    <a:pt x="606" y="1006"/>
                  </a:lnTo>
                  <a:lnTo>
                    <a:pt x="611" y="1010"/>
                  </a:lnTo>
                  <a:lnTo>
                    <a:pt x="611" y="1010"/>
                  </a:lnTo>
                  <a:lnTo>
                    <a:pt x="618" y="1014"/>
                  </a:lnTo>
                  <a:lnTo>
                    <a:pt x="624" y="1016"/>
                  </a:lnTo>
                  <a:lnTo>
                    <a:pt x="631" y="1017"/>
                  </a:lnTo>
                  <a:lnTo>
                    <a:pt x="637" y="1016"/>
                  </a:lnTo>
                  <a:lnTo>
                    <a:pt x="637" y="1016"/>
                  </a:lnTo>
                  <a:lnTo>
                    <a:pt x="655" y="1010"/>
                  </a:lnTo>
                  <a:lnTo>
                    <a:pt x="674" y="1005"/>
                  </a:lnTo>
                  <a:lnTo>
                    <a:pt x="691" y="999"/>
                  </a:lnTo>
                  <a:lnTo>
                    <a:pt x="708" y="992"/>
                  </a:lnTo>
                  <a:lnTo>
                    <a:pt x="725" y="985"/>
                  </a:lnTo>
                  <a:lnTo>
                    <a:pt x="742" y="976"/>
                  </a:lnTo>
                  <a:lnTo>
                    <a:pt x="760" y="967"/>
                  </a:lnTo>
                  <a:lnTo>
                    <a:pt x="776" y="958"/>
                  </a:lnTo>
                  <a:lnTo>
                    <a:pt x="776" y="958"/>
                  </a:lnTo>
                  <a:lnTo>
                    <a:pt x="781" y="955"/>
                  </a:lnTo>
                  <a:lnTo>
                    <a:pt x="785" y="949"/>
                  </a:lnTo>
                  <a:lnTo>
                    <a:pt x="788" y="944"/>
                  </a:lnTo>
                  <a:lnTo>
                    <a:pt x="791" y="936"/>
                  </a:lnTo>
                  <a:lnTo>
                    <a:pt x="791" y="936"/>
                  </a:lnTo>
                  <a:lnTo>
                    <a:pt x="791" y="930"/>
                  </a:lnTo>
                  <a:lnTo>
                    <a:pt x="791" y="923"/>
                  </a:lnTo>
                  <a:lnTo>
                    <a:pt x="787" y="917"/>
                  </a:lnTo>
                  <a:lnTo>
                    <a:pt x="784" y="912"/>
                  </a:lnTo>
                  <a:lnTo>
                    <a:pt x="784" y="912"/>
                  </a:lnTo>
                  <a:lnTo>
                    <a:pt x="780" y="904"/>
                  </a:lnTo>
                  <a:lnTo>
                    <a:pt x="776" y="898"/>
                  </a:lnTo>
                  <a:lnTo>
                    <a:pt x="772" y="890"/>
                  </a:lnTo>
                  <a:lnTo>
                    <a:pt x="769" y="882"/>
                  </a:lnTo>
                  <a:lnTo>
                    <a:pt x="767" y="874"/>
                  </a:lnTo>
                  <a:lnTo>
                    <a:pt x="766" y="866"/>
                  </a:lnTo>
                  <a:lnTo>
                    <a:pt x="765" y="858"/>
                  </a:lnTo>
                  <a:lnTo>
                    <a:pt x="766" y="849"/>
                  </a:lnTo>
                  <a:lnTo>
                    <a:pt x="766" y="842"/>
                  </a:lnTo>
                  <a:lnTo>
                    <a:pt x="768" y="834"/>
                  </a:lnTo>
                  <a:lnTo>
                    <a:pt x="770" y="826"/>
                  </a:lnTo>
                  <a:lnTo>
                    <a:pt x="773" y="818"/>
                  </a:lnTo>
                  <a:lnTo>
                    <a:pt x="777" y="812"/>
                  </a:lnTo>
                  <a:lnTo>
                    <a:pt x="781" y="804"/>
                  </a:lnTo>
                  <a:lnTo>
                    <a:pt x="786" y="798"/>
                  </a:lnTo>
                  <a:lnTo>
                    <a:pt x="792" y="791"/>
                  </a:lnTo>
                  <a:lnTo>
                    <a:pt x="792" y="791"/>
                  </a:lnTo>
                  <a:lnTo>
                    <a:pt x="798" y="786"/>
                  </a:lnTo>
                  <a:lnTo>
                    <a:pt x="805" y="781"/>
                  </a:lnTo>
                  <a:lnTo>
                    <a:pt x="811" y="776"/>
                  </a:lnTo>
                  <a:lnTo>
                    <a:pt x="819" y="773"/>
                  </a:lnTo>
                  <a:lnTo>
                    <a:pt x="826" y="770"/>
                  </a:lnTo>
                  <a:lnTo>
                    <a:pt x="835" y="768"/>
                  </a:lnTo>
                  <a:lnTo>
                    <a:pt x="842" y="767"/>
                  </a:lnTo>
                  <a:lnTo>
                    <a:pt x="851" y="766"/>
                  </a:lnTo>
                  <a:lnTo>
                    <a:pt x="858" y="766"/>
                  </a:lnTo>
                  <a:lnTo>
                    <a:pt x="867" y="767"/>
                  </a:lnTo>
                  <a:lnTo>
                    <a:pt x="874" y="768"/>
                  </a:lnTo>
                  <a:lnTo>
                    <a:pt x="883" y="770"/>
                  </a:lnTo>
                  <a:lnTo>
                    <a:pt x="890" y="772"/>
                  </a:lnTo>
                  <a:lnTo>
                    <a:pt x="898" y="775"/>
                  </a:lnTo>
                  <a:lnTo>
                    <a:pt x="904" y="780"/>
                  </a:lnTo>
                  <a:lnTo>
                    <a:pt x="912" y="784"/>
                  </a:lnTo>
                  <a:lnTo>
                    <a:pt x="912" y="784"/>
                  </a:lnTo>
                  <a:lnTo>
                    <a:pt x="917" y="788"/>
                  </a:lnTo>
                  <a:lnTo>
                    <a:pt x="924" y="790"/>
                  </a:lnTo>
                  <a:lnTo>
                    <a:pt x="930" y="790"/>
                  </a:lnTo>
                  <a:lnTo>
                    <a:pt x="937" y="790"/>
                  </a:lnTo>
                  <a:lnTo>
                    <a:pt x="937" y="790"/>
                  </a:lnTo>
                  <a:lnTo>
                    <a:pt x="943" y="788"/>
                  </a:lnTo>
                  <a:lnTo>
                    <a:pt x="949" y="785"/>
                  </a:lnTo>
                  <a:lnTo>
                    <a:pt x="955" y="781"/>
                  </a:lnTo>
                  <a:lnTo>
                    <a:pt x="958" y="775"/>
                  </a:lnTo>
                  <a:lnTo>
                    <a:pt x="958" y="775"/>
                  </a:lnTo>
                  <a:lnTo>
                    <a:pt x="968" y="759"/>
                  </a:lnTo>
                  <a:lnTo>
                    <a:pt x="976" y="742"/>
                  </a:lnTo>
                  <a:lnTo>
                    <a:pt x="985" y="725"/>
                  </a:lnTo>
                  <a:lnTo>
                    <a:pt x="992" y="708"/>
                  </a:lnTo>
                  <a:lnTo>
                    <a:pt x="999" y="691"/>
                  </a:lnTo>
                  <a:lnTo>
                    <a:pt x="1005" y="673"/>
                  </a:lnTo>
                  <a:lnTo>
                    <a:pt x="1011" y="655"/>
                  </a:lnTo>
                  <a:lnTo>
                    <a:pt x="1016" y="637"/>
                  </a:lnTo>
                  <a:lnTo>
                    <a:pt x="1016" y="637"/>
                  </a:lnTo>
                  <a:lnTo>
                    <a:pt x="1017" y="631"/>
                  </a:lnTo>
                  <a:lnTo>
                    <a:pt x="1016" y="624"/>
                  </a:lnTo>
                  <a:lnTo>
                    <a:pt x="1014" y="618"/>
                  </a:lnTo>
                  <a:lnTo>
                    <a:pt x="1011" y="611"/>
                  </a:lnTo>
                  <a:lnTo>
                    <a:pt x="1011" y="611"/>
                  </a:lnTo>
                  <a:lnTo>
                    <a:pt x="1006" y="606"/>
                  </a:lnTo>
                  <a:lnTo>
                    <a:pt x="1001" y="603"/>
                  </a:lnTo>
                  <a:lnTo>
                    <a:pt x="996" y="599"/>
                  </a:lnTo>
                  <a:lnTo>
                    <a:pt x="989" y="598"/>
                  </a:lnTo>
                  <a:lnTo>
                    <a:pt x="989" y="598"/>
                  </a:lnTo>
                  <a:close/>
                  <a:moveTo>
                    <a:pt x="919" y="715"/>
                  </a:moveTo>
                  <a:lnTo>
                    <a:pt x="919" y="715"/>
                  </a:lnTo>
                  <a:lnTo>
                    <a:pt x="908" y="711"/>
                  </a:lnTo>
                  <a:lnTo>
                    <a:pt x="897" y="707"/>
                  </a:lnTo>
                  <a:lnTo>
                    <a:pt x="885" y="705"/>
                  </a:lnTo>
                  <a:lnTo>
                    <a:pt x="874" y="702"/>
                  </a:lnTo>
                  <a:lnTo>
                    <a:pt x="863" y="702"/>
                  </a:lnTo>
                  <a:lnTo>
                    <a:pt x="851" y="702"/>
                  </a:lnTo>
                  <a:lnTo>
                    <a:pt x="840" y="702"/>
                  </a:lnTo>
                  <a:lnTo>
                    <a:pt x="828" y="705"/>
                  </a:lnTo>
                  <a:lnTo>
                    <a:pt x="816" y="707"/>
                  </a:lnTo>
                  <a:lnTo>
                    <a:pt x="806" y="710"/>
                  </a:lnTo>
                  <a:lnTo>
                    <a:pt x="795" y="714"/>
                  </a:lnTo>
                  <a:lnTo>
                    <a:pt x="784" y="720"/>
                  </a:lnTo>
                  <a:lnTo>
                    <a:pt x="775" y="725"/>
                  </a:lnTo>
                  <a:lnTo>
                    <a:pt x="765" y="731"/>
                  </a:lnTo>
                  <a:lnTo>
                    <a:pt x="755" y="739"/>
                  </a:lnTo>
                  <a:lnTo>
                    <a:pt x="747" y="746"/>
                  </a:lnTo>
                  <a:lnTo>
                    <a:pt x="747" y="746"/>
                  </a:lnTo>
                  <a:lnTo>
                    <a:pt x="738" y="755"/>
                  </a:lnTo>
                  <a:lnTo>
                    <a:pt x="732" y="765"/>
                  </a:lnTo>
                  <a:lnTo>
                    <a:pt x="724" y="774"/>
                  </a:lnTo>
                  <a:lnTo>
                    <a:pt x="719" y="785"/>
                  </a:lnTo>
                  <a:lnTo>
                    <a:pt x="714" y="796"/>
                  </a:lnTo>
                  <a:lnTo>
                    <a:pt x="710" y="807"/>
                  </a:lnTo>
                  <a:lnTo>
                    <a:pt x="707" y="817"/>
                  </a:lnTo>
                  <a:lnTo>
                    <a:pt x="704" y="828"/>
                  </a:lnTo>
                  <a:lnTo>
                    <a:pt x="703" y="840"/>
                  </a:lnTo>
                  <a:lnTo>
                    <a:pt x="702" y="852"/>
                  </a:lnTo>
                  <a:lnTo>
                    <a:pt x="702" y="862"/>
                  </a:lnTo>
                  <a:lnTo>
                    <a:pt x="703" y="874"/>
                  </a:lnTo>
                  <a:lnTo>
                    <a:pt x="705" y="886"/>
                  </a:lnTo>
                  <a:lnTo>
                    <a:pt x="707" y="897"/>
                  </a:lnTo>
                  <a:lnTo>
                    <a:pt x="711" y="907"/>
                  </a:lnTo>
                  <a:lnTo>
                    <a:pt x="716" y="919"/>
                  </a:lnTo>
                  <a:lnTo>
                    <a:pt x="716" y="919"/>
                  </a:lnTo>
                  <a:lnTo>
                    <a:pt x="684" y="933"/>
                  </a:lnTo>
                  <a:lnTo>
                    <a:pt x="652" y="945"/>
                  </a:lnTo>
                  <a:lnTo>
                    <a:pt x="652" y="945"/>
                  </a:lnTo>
                  <a:lnTo>
                    <a:pt x="648" y="934"/>
                  </a:lnTo>
                  <a:lnTo>
                    <a:pt x="643" y="923"/>
                  </a:lnTo>
                  <a:lnTo>
                    <a:pt x="636" y="914"/>
                  </a:lnTo>
                  <a:lnTo>
                    <a:pt x="630" y="904"/>
                  </a:lnTo>
                  <a:lnTo>
                    <a:pt x="622" y="896"/>
                  </a:lnTo>
                  <a:lnTo>
                    <a:pt x="614" y="888"/>
                  </a:lnTo>
                  <a:lnTo>
                    <a:pt x="605" y="881"/>
                  </a:lnTo>
                  <a:lnTo>
                    <a:pt x="596" y="873"/>
                  </a:lnTo>
                  <a:lnTo>
                    <a:pt x="587" y="867"/>
                  </a:lnTo>
                  <a:lnTo>
                    <a:pt x="576" y="861"/>
                  </a:lnTo>
                  <a:lnTo>
                    <a:pt x="565" y="857"/>
                  </a:lnTo>
                  <a:lnTo>
                    <a:pt x="555" y="853"/>
                  </a:lnTo>
                  <a:lnTo>
                    <a:pt x="544" y="849"/>
                  </a:lnTo>
                  <a:lnTo>
                    <a:pt x="532" y="847"/>
                  </a:lnTo>
                  <a:lnTo>
                    <a:pt x="520" y="846"/>
                  </a:lnTo>
                  <a:lnTo>
                    <a:pt x="508" y="845"/>
                  </a:lnTo>
                  <a:lnTo>
                    <a:pt x="508" y="845"/>
                  </a:lnTo>
                  <a:lnTo>
                    <a:pt x="496" y="846"/>
                  </a:lnTo>
                  <a:lnTo>
                    <a:pt x="484" y="847"/>
                  </a:lnTo>
                  <a:lnTo>
                    <a:pt x="473" y="849"/>
                  </a:lnTo>
                  <a:lnTo>
                    <a:pt x="461" y="853"/>
                  </a:lnTo>
                  <a:lnTo>
                    <a:pt x="450" y="857"/>
                  </a:lnTo>
                  <a:lnTo>
                    <a:pt x="440" y="861"/>
                  </a:lnTo>
                  <a:lnTo>
                    <a:pt x="430" y="867"/>
                  </a:lnTo>
                  <a:lnTo>
                    <a:pt x="420" y="873"/>
                  </a:lnTo>
                  <a:lnTo>
                    <a:pt x="411" y="881"/>
                  </a:lnTo>
                  <a:lnTo>
                    <a:pt x="402" y="888"/>
                  </a:lnTo>
                  <a:lnTo>
                    <a:pt x="395" y="896"/>
                  </a:lnTo>
                  <a:lnTo>
                    <a:pt x="387" y="904"/>
                  </a:lnTo>
                  <a:lnTo>
                    <a:pt x="380" y="914"/>
                  </a:lnTo>
                  <a:lnTo>
                    <a:pt x="374" y="923"/>
                  </a:lnTo>
                  <a:lnTo>
                    <a:pt x="369" y="934"/>
                  </a:lnTo>
                  <a:lnTo>
                    <a:pt x="364" y="945"/>
                  </a:lnTo>
                  <a:lnTo>
                    <a:pt x="364" y="945"/>
                  </a:lnTo>
                  <a:lnTo>
                    <a:pt x="331" y="933"/>
                  </a:lnTo>
                  <a:lnTo>
                    <a:pt x="301" y="919"/>
                  </a:lnTo>
                  <a:lnTo>
                    <a:pt x="301" y="919"/>
                  </a:lnTo>
                  <a:lnTo>
                    <a:pt x="306" y="907"/>
                  </a:lnTo>
                  <a:lnTo>
                    <a:pt x="309" y="897"/>
                  </a:lnTo>
                  <a:lnTo>
                    <a:pt x="311" y="886"/>
                  </a:lnTo>
                  <a:lnTo>
                    <a:pt x="313" y="874"/>
                  </a:lnTo>
                  <a:lnTo>
                    <a:pt x="314" y="862"/>
                  </a:lnTo>
                  <a:lnTo>
                    <a:pt x="314" y="852"/>
                  </a:lnTo>
                  <a:lnTo>
                    <a:pt x="313" y="840"/>
                  </a:lnTo>
                  <a:lnTo>
                    <a:pt x="312" y="828"/>
                  </a:lnTo>
                  <a:lnTo>
                    <a:pt x="310" y="817"/>
                  </a:lnTo>
                  <a:lnTo>
                    <a:pt x="307" y="807"/>
                  </a:lnTo>
                  <a:lnTo>
                    <a:pt x="302" y="796"/>
                  </a:lnTo>
                  <a:lnTo>
                    <a:pt x="297" y="785"/>
                  </a:lnTo>
                  <a:lnTo>
                    <a:pt x="292" y="774"/>
                  </a:lnTo>
                  <a:lnTo>
                    <a:pt x="285" y="765"/>
                  </a:lnTo>
                  <a:lnTo>
                    <a:pt x="278" y="755"/>
                  </a:lnTo>
                  <a:lnTo>
                    <a:pt x="269" y="746"/>
                  </a:lnTo>
                  <a:lnTo>
                    <a:pt x="269" y="746"/>
                  </a:lnTo>
                  <a:lnTo>
                    <a:pt x="258" y="737"/>
                  </a:lnTo>
                  <a:lnTo>
                    <a:pt x="246" y="727"/>
                  </a:lnTo>
                  <a:lnTo>
                    <a:pt x="233" y="720"/>
                  </a:lnTo>
                  <a:lnTo>
                    <a:pt x="220" y="713"/>
                  </a:lnTo>
                  <a:lnTo>
                    <a:pt x="206" y="708"/>
                  </a:lnTo>
                  <a:lnTo>
                    <a:pt x="191" y="705"/>
                  </a:lnTo>
                  <a:lnTo>
                    <a:pt x="176" y="702"/>
                  </a:lnTo>
                  <a:lnTo>
                    <a:pt x="161" y="701"/>
                  </a:lnTo>
                  <a:lnTo>
                    <a:pt x="161" y="701"/>
                  </a:lnTo>
                  <a:lnTo>
                    <a:pt x="145" y="702"/>
                  </a:lnTo>
                  <a:lnTo>
                    <a:pt x="128" y="705"/>
                  </a:lnTo>
                  <a:lnTo>
                    <a:pt x="113" y="709"/>
                  </a:lnTo>
                  <a:lnTo>
                    <a:pt x="97" y="715"/>
                  </a:lnTo>
                  <a:lnTo>
                    <a:pt x="97" y="715"/>
                  </a:lnTo>
                  <a:lnTo>
                    <a:pt x="90" y="699"/>
                  </a:lnTo>
                  <a:lnTo>
                    <a:pt x="82" y="684"/>
                  </a:lnTo>
                  <a:lnTo>
                    <a:pt x="71" y="652"/>
                  </a:lnTo>
                  <a:lnTo>
                    <a:pt x="71" y="652"/>
                  </a:lnTo>
                  <a:lnTo>
                    <a:pt x="81" y="648"/>
                  </a:lnTo>
                  <a:lnTo>
                    <a:pt x="92" y="642"/>
                  </a:lnTo>
                  <a:lnTo>
                    <a:pt x="102" y="636"/>
                  </a:lnTo>
                  <a:lnTo>
                    <a:pt x="111" y="629"/>
                  </a:lnTo>
                  <a:lnTo>
                    <a:pt x="120" y="622"/>
                  </a:lnTo>
                  <a:lnTo>
                    <a:pt x="129" y="613"/>
                  </a:lnTo>
                  <a:lnTo>
                    <a:pt x="136" y="605"/>
                  </a:lnTo>
                  <a:lnTo>
                    <a:pt x="143" y="596"/>
                  </a:lnTo>
                  <a:lnTo>
                    <a:pt x="149" y="587"/>
                  </a:lnTo>
                  <a:lnTo>
                    <a:pt x="154" y="576"/>
                  </a:lnTo>
                  <a:lnTo>
                    <a:pt x="160" y="565"/>
                  </a:lnTo>
                  <a:lnTo>
                    <a:pt x="163" y="554"/>
                  </a:lnTo>
                  <a:lnTo>
                    <a:pt x="166" y="544"/>
                  </a:lnTo>
                  <a:lnTo>
                    <a:pt x="168" y="532"/>
                  </a:lnTo>
                  <a:lnTo>
                    <a:pt x="170" y="520"/>
                  </a:lnTo>
                  <a:lnTo>
                    <a:pt x="170" y="508"/>
                  </a:lnTo>
                  <a:lnTo>
                    <a:pt x="170" y="508"/>
                  </a:lnTo>
                  <a:lnTo>
                    <a:pt x="170" y="495"/>
                  </a:lnTo>
                  <a:lnTo>
                    <a:pt x="168" y="484"/>
                  </a:lnTo>
                  <a:lnTo>
                    <a:pt x="166" y="473"/>
                  </a:lnTo>
                  <a:lnTo>
                    <a:pt x="163" y="461"/>
                  </a:lnTo>
                  <a:lnTo>
                    <a:pt x="160" y="450"/>
                  </a:lnTo>
                  <a:lnTo>
                    <a:pt x="154" y="440"/>
                  </a:lnTo>
                  <a:lnTo>
                    <a:pt x="149" y="430"/>
                  </a:lnTo>
                  <a:lnTo>
                    <a:pt x="143" y="420"/>
                  </a:lnTo>
                  <a:lnTo>
                    <a:pt x="136" y="411"/>
                  </a:lnTo>
                  <a:lnTo>
                    <a:pt x="129" y="402"/>
                  </a:lnTo>
                  <a:lnTo>
                    <a:pt x="120" y="395"/>
                  </a:lnTo>
                  <a:lnTo>
                    <a:pt x="111" y="387"/>
                  </a:lnTo>
                  <a:lnTo>
                    <a:pt x="102" y="379"/>
                  </a:lnTo>
                  <a:lnTo>
                    <a:pt x="92" y="374"/>
                  </a:lnTo>
                  <a:lnTo>
                    <a:pt x="81" y="369"/>
                  </a:lnTo>
                  <a:lnTo>
                    <a:pt x="71" y="363"/>
                  </a:lnTo>
                  <a:lnTo>
                    <a:pt x="71" y="363"/>
                  </a:lnTo>
                  <a:lnTo>
                    <a:pt x="82" y="332"/>
                  </a:lnTo>
                  <a:lnTo>
                    <a:pt x="90" y="316"/>
                  </a:lnTo>
                  <a:lnTo>
                    <a:pt x="97" y="301"/>
                  </a:lnTo>
                  <a:lnTo>
                    <a:pt x="97" y="301"/>
                  </a:lnTo>
                  <a:lnTo>
                    <a:pt x="113" y="307"/>
                  </a:lnTo>
                  <a:lnTo>
                    <a:pt x="129" y="311"/>
                  </a:lnTo>
                  <a:lnTo>
                    <a:pt x="145" y="313"/>
                  </a:lnTo>
                  <a:lnTo>
                    <a:pt x="161" y="314"/>
                  </a:lnTo>
                  <a:lnTo>
                    <a:pt x="161" y="314"/>
                  </a:lnTo>
                  <a:lnTo>
                    <a:pt x="176" y="314"/>
                  </a:lnTo>
                  <a:lnTo>
                    <a:pt x="191" y="311"/>
                  </a:lnTo>
                  <a:lnTo>
                    <a:pt x="206" y="308"/>
                  </a:lnTo>
                  <a:lnTo>
                    <a:pt x="220" y="302"/>
                  </a:lnTo>
                  <a:lnTo>
                    <a:pt x="233" y="296"/>
                  </a:lnTo>
                  <a:lnTo>
                    <a:pt x="246" y="288"/>
                  </a:lnTo>
                  <a:lnTo>
                    <a:pt x="258" y="280"/>
                  </a:lnTo>
                  <a:lnTo>
                    <a:pt x="269" y="269"/>
                  </a:lnTo>
                  <a:lnTo>
                    <a:pt x="269" y="269"/>
                  </a:lnTo>
                  <a:lnTo>
                    <a:pt x="278" y="260"/>
                  </a:lnTo>
                  <a:lnTo>
                    <a:pt x="285" y="251"/>
                  </a:lnTo>
                  <a:lnTo>
                    <a:pt x="292" y="241"/>
                  </a:lnTo>
                  <a:lnTo>
                    <a:pt x="297" y="231"/>
                  </a:lnTo>
                  <a:lnTo>
                    <a:pt x="302" y="221"/>
                  </a:lnTo>
                  <a:lnTo>
                    <a:pt x="307" y="210"/>
                  </a:lnTo>
                  <a:lnTo>
                    <a:pt x="310" y="198"/>
                  </a:lnTo>
                  <a:lnTo>
                    <a:pt x="312" y="187"/>
                  </a:lnTo>
                  <a:lnTo>
                    <a:pt x="313" y="176"/>
                  </a:lnTo>
                  <a:lnTo>
                    <a:pt x="314" y="165"/>
                  </a:lnTo>
                  <a:lnTo>
                    <a:pt x="314" y="153"/>
                  </a:lnTo>
                  <a:lnTo>
                    <a:pt x="313" y="141"/>
                  </a:lnTo>
                  <a:lnTo>
                    <a:pt x="311" y="131"/>
                  </a:lnTo>
                  <a:lnTo>
                    <a:pt x="309" y="119"/>
                  </a:lnTo>
                  <a:lnTo>
                    <a:pt x="306" y="108"/>
                  </a:lnTo>
                  <a:lnTo>
                    <a:pt x="301" y="97"/>
                  </a:lnTo>
                  <a:lnTo>
                    <a:pt x="301" y="97"/>
                  </a:lnTo>
                  <a:lnTo>
                    <a:pt x="331" y="82"/>
                  </a:lnTo>
                  <a:lnTo>
                    <a:pt x="364" y="70"/>
                  </a:lnTo>
                  <a:lnTo>
                    <a:pt x="364" y="70"/>
                  </a:lnTo>
                  <a:lnTo>
                    <a:pt x="369" y="81"/>
                  </a:lnTo>
                  <a:lnTo>
                    <a:pt x="374" y="92"/>
                  </a:lnTo>
                  <a:lnTo>
                    <a:pt x="380" y="102"/>
                  </a:lnTo>
                  <a:lnTo>
                    <a:pt x="387" y="111"/>
                  </a:lnTo>
                  <a:lnTo>
                    <a:pt x="395" y="120"/>
                  </a:lnTo>
                  <a:lnTo>
                    <a:pt x="402" y="128"/>
                  </a:lnTo>
                  <a:lnTo>
                    <a:pt x="411" y="136"/>
                  </a:lnTo>
                  <a:lnTo>
                    <a:pt x="420" y="142"/>
                  </a:lnTo>
                  <a:lnTo>
                    <a:pt x="430" y="149"/>
                  </a:lnTo>
                  <a:lnTo>
                    <a:pt x="440" y="154"/>
                  </a:lnTo>
                  <a:lnTo>
                    <a:pt x="450" y="160"/>
                  </a:lnTo>
                  <a:lnTo>
                    <a:pt x="461" y="163"/>
                  </a:lnTo>
                  <a:lnTo>
                    <a:pt x="473" y="166"/>
                  </a:lnTo>
                  <a:lnTo>
                    <a:pt x="484" y="168"/>
                  </a:lnTo>
                  <a:lnTo>
                    <a:pt x="496" y="170"/>
                  </a:lnTo>
                  <a:lnTo>
                    <a:pt x="508" y="170"/>
                  </a:lnTo>
                  <a:lnTo>
                    <a:pt x="508" y="170"/>
                  </a:lnTo>
                  <a:lnTo>
                    <a:pt x="520" y="170"/>
                  </a:lnTo>
                  <a:lnTo>
                    <a:pt x="532" y="168"/>
                  </a:lnTo>
                  <a:lnTo>
                    <a:pt x="544" y="166"/>
                  </a:lnTo>
                  <a:lnTo>
                    <a:pt x="555" y="163"/>
                  </a:lnTo>
                  <a:lnTo>
                    <a:pt x="565" y="160"/>
                  </a:lnTo>
                  <a:lnTo>
                    <a:pt x="576" y="154"/>
                  </a:lnTo>
                  <a:lnTo>
                    <a:pt x="587" y="149"/>
                  </a:lnTo>
                  <a:lnTo>
                    <a:pt x="596" y="142"/>
                  </a:lnTo>
                  <a:lnTo>
                    <a:pt x="605" y="136"/>
                  </a:lnTo>
                  <a:lnTo>
                    <a:pt x="614" y="128"/>
                  </a:lnTo>
                  <a:lnTo>
                    <a:pt x="622" y="120"/>
                  </a:lnTo>
                  <a:lnTo>
                    <a:pt x="630" y="111"/>
                  </a:lnTo>
                  <a:lnTo>
                    <a:pt x="636" y="102"/>
                  </a:lnTo>
                  <a:lnTo>
                    <a:pt x="643" y="92"/>
                  </a:lnTo>
                  <a:lnTo>
                    <a:pt x="648" y="81"/>
                  </a:lnTo>
                  <a:lnTo>
                    <a:pt x="652" y="70"/>
                  </a:lnTo>
                  <a:lnTo>
                    <a:pt x="652" y="70"/>
                  </a:lnTo>
                  <a:lnTo>
                    <a:pt x="684" y="82"/>
                  </a:lnTo>
                  <a:lnTo>
                    <a:pt x="716" y="97"/>
                  </a:lnTo>
                  <a:lnTo>
                    <a:pt x="716" y="97"/>
                  </a:lnTo>
                  <a:lnTo>
                    <a:pt x="711" y="108"/>
                  </a:lnTo>
                  <a:lnTo>
                    <a:pt x="707" y="119"/>
                  </a:lnTo>
                  <a:lnTo>
                    <a:pt x="705" y="131"/>
                  </a:lnTo>
                  <a:lnTo>
                    <a:pt x="703" y="141"/>
                  </a:lnTo>
                  <a:lnTo>
                    <a:pt x="702" y="153"/>
                  </a:lnTo>
                  <a:lnTo>
                    <a:pt x="702" y="165"/>
                  </a:lnTo>
                  <a:lnTo>
                    <a:pt x="703" y="176"/>
                  </a:lnTo>
                  <a:lnTo>
                    <a:pt x="704" y="187"/>
                  </a:lnTo>
                  <a:lnTo>
                    <a:pt x="707" y="198"/>
                  </a:lnTo>
                  <a:lnTo>
                    <a:pt x="710" y="210"/>
                  </a:lnTo>
                  <a:lnTo>
                    <a:pt x="713" y="221"/>
                  </a:lnTo>
                  <a:lnTo>
                    <a:pt x="719" y="231"/>
                  </a:lnTo>
                  <a:lnTo>
                    <a:pt x="724" y="241"/>
                  </a:lnTo>
                  <a:lnTo>
                    <a:pt x="732" y="251"/>
                  </a:lnTo>
                  <a:lnTo>
                    <a:pt x="738" y="260"/>
                  </a:lnTo>
                  <a:lnTo>
                    <a:pt x="747" y="269"/>
                  </a:lnTo>
                  <a:lnTo>
                    <a:pt x="747" y="269"/>
                  </a:lnTo>
                  <a:lnTo>
                    <a:pt x="758" y="280"/>
                  </a:lnTo>
                  <a:lnTo>
                    <a:pt x="770" y="288"/>
                  </a:lnTo>
                  <a:lnTo>
                    <a:pt x="783" y="296"/>
                  </a:lnTo>
                  <a:lnTo>
                    <a:pt x="797" y="302"/>
                  </a:lnTo>
                  <a:lnTo>
                    <a:pt x="811" y="308"/>
                  </a:lnTo>
                  <a:lnTo>
                    <a:pt x="825" y="311"/>
                  </a:lnTo>
                  <a:lnTo>
                    <a:pt x="840" y="314"/>
                  </a:lnTo>
                  <a:lnTo>
                    <a:pt x="855" y="314"/>
                  </a:lnTo>
                  <a:lnTo>
                    <a:pt x="855" y="314"/>
                  </a:lnTo>
                  <a:lnTo>
                    <a:pt x="872" y="313"/>
                  </a:lnTo>
                  <a:lnTo>
                    <a:pt x="888" y="311"/>
                  </a:lnTo>
                  <a:lnTo>
                    <a:pt x="903" y="307"/>
                  </a:lnTo>
                  <a:lnTo>
                    <a:pt x="919" y="301"/>
                  </a:lnTo>
                  <a:lnTo>
                    <a:pt x="919" y="301"/>
                  </a:lnTo>
                  <a:lnTo>
                    <a:pt x="933" y="332"/>
                  </a:lnTo>
                  <a:lnTo>
                    <a:pt x="940" y="347"/>
                  </a:lnTo>
                  <a:lnTo>
                    <a:pt x="945" y="363"/>
                  </a:lnTo>
                  <a:lnTo>
                    <a:pt x="945" y="363"/>
                  </a:lnTo>
                  <a:lnTo>
                    <a:pt x="934" y="369"/>
                  </a:lnTo>
                  <a:lnTo>
                    <a:pt x="924" y="374"/>
                  </a:lnTo>
                  <a:lnTo>
                    <a:pt x="914" y="379"/>
                  </a:lnTo>
                  <a:lnTo>
                    <a:pt x="904" y="387"/>
                  </a:lnTo>
                  <a:lnTo>
                    <a:pt x="896" y="395"/>
                  </a:lnTo>
                  <a:lnTo>
                    <a:pt x="888" y="402"/>
                  </a:lnTo>
                  <a:lnTo>
                    <a:pt x="881" y="411"/>
                  </a:lnTo>
                  <a:lnTo>
                    <a:pt x="873" y="420"/>
                  </a:lnTo>
                  <a:lnTo>
                    <a:pt x="867" y="430"/>
                  </a:lnTo>
                  <a:lnTo>
                    <a:pt x="861" y="440"/>
                  </a:lnTo>
                  <a:lnTo>
                    <a:pt x="857" y="450"/>
                  </a:lnTo>
                  <a:lnTo>
                    <a:pt x="853" y="461"/>
                  </a:lnTo>
                  <a:lnTo>
                    <a:pt x="850" y="473"/>
                  </a:lnTo>
                  <a:lnTo>
                    <a:pt x="847" y="484"/>
                  </a:lnTo>
                  <a:lnTo>
                    <a:pt x="846" y="495"/>
                  </a:lnTo>
                  <a:lnTo>
                    <a:pt x="845" y="508"/>
                  </a:lnTo>
                  <a:lnTo>
                    <a:pt x="845" y="508"/>
                  </a:lnTo>
                  <a:lnTo>
                    <a:pt x="846" y="520"/>
                  </a:lnTo>
                  <a:lnTo>
                    <a:pt x="847" y="532"/>
                  </a:lnTo>
                  <a:lnTo>
                    <a:pt x="850" y="544"/>
                  </a:lnTo>
                  <a:lnTo>
                    <a:pt x="853" y="554"/>
                  </a:lnTo>
                  <a:lnTo>
                    <a:pt x="857" y="565"/>
                  </a:lnTo>
                  <a:lnTo>
                    <a:pt x="861" y="576"/>
                  </a:lnTo>
                  <a:lnTo>
                    <a:pt x="867" y="587"/>
                  </a:lnTo>
                  <a:lnTo>
                    <a:pt x="873" y="596"/>
                  </a:lnTo>
                  <a:lnTo>
                    <a:pt x="881" y="605"/>
                  </a:lnTo>
                  <a:lnTo>
                    <a:pt x="888" y="613"/>
                  </a:lnTo>
                  <a:lnTo>
                    <a:pt x="896" y="622"/>
                  </a:lnTo>
                  <a:lnTo>
                    <a:pt x="904" y="629"/>
                  </a:lnTo>
                  <a:lnTo>
                    <a:pt x="914" y="636"/>
                  </a:lnTo>
                  <a:lnTo>
                    <a:pt x="924" y="642"/>
                  </a:lnTo>
                  <a:lnTo>
                    <a:pt x="934" y="648"/>
                  </a:lnTo>
                  <a:lnTo>
                    <a:pt x="945" y="652"/>
                  </a:lnTo>
                  <a:lnTo>
                    <a:pt x="945" y="652"/>
                  </a:lnTo>
                  <a:lnTo>
                    <a:pt x="933" y="684"/>
                  </a:lnTo>
                  <a:lnTo>
                    <a:pt x="927" y="699"/>
                  </a:lnTo>
                  <a:lnTo>
                    <a:pt x="919" y="715"/>
                  </a:lnTo>
                  <a:lnTo>
                    <a:pt x="919" y="715"/>
                  </a:lnTo>
                  <a:close/>
                  <a:moveTo>
                    <a:pt x="508" y="357"/>
                  </a:moveTo>
                  <a:lnTo>
                    <a:pt x="508" y="357"/>
                  </a:lnTo>
                  <a:lnTo>
                    <a:pt x="492" y="358"/>
                  </a:lnTo>
                  <a:lnTo>
                    <a:pt x="477" y="360"/>
                  </a:lnTo>
                  <a:lnTo>
                    <a:pt x="463" y="363"/>
                  </a:lnTo>
                  <a:lnTo>
                    <a:pt x="449" y="369"/>
                  </a:lnTo>
                  <a:lnTo>
                    <a:pt x="437" y="375"/>
                  </a:lnTo>
                  <a:lnTo>
                    <a:pt x="424" y="383"/>
                  </a:lnTo>
                  <a:lnTo>
                    <a:pt x="412" y="391"/>
                  </a:lnTo>
                  <a:lnTo>
                    <a:pt x="401" y="401"/>
                  </a:lnTo>
                  <a:lnTo>
                    <a:pt x="391" y="412"/>
                  </a:lnTo>
                  <a:lnTo>
                    <a:pt x="383" y="423"/>
                  </a:lnTo>
                  <a:lnTo>
                    <a:pt x="375" y="436"/>
                  </a:lnTo>
                  <a:lnTo>
                    <a:pt x="369" y="449"/>
                  </a:lnTo>
                  <a:lnTo>
                    <a:pt x="364" y="463"/>
                  </a:lnTo>
                  <a:lnTo>
                    <a:pt x="360" y="477"/>
                  </a:lnTo>
                  <a:lnTo>
                    <a:pt x="358" y="492"/>
                  </a:lnTo>
                  <a:lnTo>
                    <a:pt x="357" y="508"/>
                  </a:lnTo>
                  <a:lnTo>
                    <a:pt x="357" y="508"/>
                  </a:lnTo>
                  <a:lnTo>
                    <a:pt x="358" y="523"/>
                  </a:lnTo>
                  <a:lnTo>
                    <a:pt x="360" y="538"/>
                  </a:lnTo>
                  <a:lnTo>
                    <a:pt x="364" y="552"/>
                  </a:lnTo>
                  <a:lnTo>
                    <a:pt x="369" y="566"/>
                  </a:lnTo>
                  <a:lnTo>
                    <a:pt x="375" y="580"/>
                  </a:lnTo>
                  <a:lnTo>
                    <a:pt x="383" y="592"/>
                  </a:lnTo>
                  <a:lnTo>
                    <a:pt x="391" y="604"/>
                  </a:lnTo>
                  <a:lnTo>
                    <a:pt x="401" y="614"/>
                  </a:lnTo>
                  <a:lnTo>
                    <a:pt x="412" y="624"/>
                  </a:lnTo>
                  <a:lnTo>
                    <a:pt x="424" y="633"/>
                  </a:lnTo>
                  <a:lnTo>
                    <a:pt x="437" y="640"/>
                  </a:lnTo>
                  <a:lnTo>
                    <a:pt x="449" y="647"/>
                  </a:lnTo>
                  <a:lnTo>
                    <a:pt x="463" y="652"/>
                  </a:lnTo>
                  <a:lnTo>
                    <a:pt x="477" y="655"/>
                  </a:lnTo>
                  <a:lnTo>
                    <a:pt x="492" y="657"/>
                  </a:lnTo>
                  <a:lnTo>
                    <a:pt x="508" y="658"/>
                  </a:lnTo>
                  <a:lnTo>
                    <a:pt x="508" y="658"/>
                  </a:lnTo>
                  <a:lnTo>
                    <a:pt x="523" y="657"/>
                  </a:lnTo>
                  <a:lnTo>
                    <a:pt x="538" y="655"/>
                  </a:lnTo>
                  <a:lnTo>
                    <a:pt x="552" y="652"/>
                  </a:lnTo>
                  <a:lnTo>
                    <a:pt x="566" y="647"/>
                  </a:lnTo>
                  <a:lnTo>
                    <a:pt x="580" y="640"/>
                  </a:lnTo>
                  <a:lnTo>
                    <a:pt x="592" y="633"/>
                  </a:lnTo>
                  <a:lnTo>
                    <a:pt x="604" y="624"/>
                  </a:lnTo>
                  <a:lnTo>
                    <a:pt x="615" y="614"/>
                  </a:lnTo>
                  <a:lnTo>
                    <a:pt x="624" y="604"/>
                  </a:lnTo>
                  <a:lnTo>
                    <a:pt x="633" y="592"/>
                  </a:lnTo>
                  <a:lnTo>
                    <a:pt x="640" y="580"/>
                  </a:lnTo>
                  <a:lnTo>
                    <a:pt x="647" y="566"/>
                  </a:lnTo>
                  <a:lnTo>
                    <a:pt x="652" y="552"/>
                  </a:lnTo>
                  <a:lnTo>
                    <a:pt x="655" y="538"/>
                  </a:lnTo>
                  <a:lnTo>
                    <a:pt x="658" y="523"/>
                  </a:lnTo>
                  <a:lnTo>
                    <a:pt x="659" y="508"/>
                  </a:lnTo>
                  <a:lnTo>
                    <a:pt x="659" y="508"/>
                  </a:lnTo>
                  <a:lnTo>
                    <a:pt x="658" y="492"/>
                  </a:lnTo>
                  <a:lnTo>
                    <a:pt x="655" y="477"/>
                  </a:lnTo>
                  <a:lnTo>
                    <a:pt x="652" y="463"/>
                  </a:lnTo>
                  <a:lnTo>
                    <a:pt x="647" y="449"/>
                  </a:lnTo>
                  <a:lnTo>
                    <a:pt x="640" y="436"/>
                  </a:lnTo>
                  <a:lnTo>
                    <a:pt x="633" y="423"/>
                  </a:lnTo>
                  <a:lnTo>
                    <a:pt x="624" y="412"/>
                  </a:lnTo>
                  <a:lnTo>
                    <a:pt x="615" y="401"/>
                  </a:lnTo>
                  <a:lnTo>
                    <a:pt x="604" y="391"/>
                  </a:lnTo>
                  <a:lnTo>
                    <a:pt x="592" y="383"/>
                  </a:lnTo>
                  <a:lnTo>
                    <a:pt x="580" y="375"/>
                  </a:lnTo>
                  <a:lnTo>
                    <a:pt x="566" y="369"/>
                  </a:lnTo>
                  <a:lnTo>
                    <a:pt x="552" y="363"/>
                  </a:lnTo>
                  <a:lnTo>
                    <a:pt x="538" y="360"/>
                  </a:lnTo>
                  <a:lnTo>
                    <a:pt x="523" y="358"/>
                  </a:lnTo>
                  <a:lnTo>
                    <a:pt x="508" y="357"/>
                  </a:lnTo>
                  <a:lnTo>
                    <a:pt x="508" y="357"/>
                  </a:lnTo>
                  <a:close/>
                  <a:moveTo>
                    <a:pt x="508" y="567"/>
                  </a:moveTo>
                  <a:lnTo>
                    <a:pt x="508" y="567"/>
                  </a:lnTo>
                  <a:lnTo>
                    <a:pt x="496" y="566"/>
                  </a:lnTo>
                  <a:lnTo>
                    <a:pt x="485" y="563"/>
                  </a:lnTo>
                  <a:lnTo>
                    <a:pt x="475" y="558"/>
                  </a:lnTo>
                  <a:lnTo>
                    <a:pt x="466" y="550"/>
                  </a:lnTo>
                  <a:lnTo>
                    <a:pt x="459" y="541"/>
                  </a:lnTo>
                  <a:lnTo>
                    <a:pt x="454" y="531"/>
                  </a:lnTo>
                  <a:lnTo>
                    <a:pt x="449" y="520"/>
                  </a:lnTo>
                  <a:lnTo>
                    <a:pt x="448" y="508"/>
                  </a:lnTo>
                  <a:lnTo>
                    <a:pt x="448" y="508"/>
                  </a:lnTo>
                  <a:lnTo>
                    <a:pt x="449" y="495"/>
                  </a:lnTo>
                  <a:lnTo>
                    <a:pt x="454" y="485"/>
                  </a:lnTo>
                  <a:lnTo>
                    <a:pt x="459" y="475"/>
                  </a:lnTo>
                  <a:lnTo>
                    <a:pt x="466" y="465"/>
                  </a:lnTo>
                  <a:lnTo>
                    <a:pt x="475" y="459"/>
                  </a:lnTo>
                  <a:lnTo>
                    <a:pt x="485" y="454"/>
                  </a:lnTo>
                  <a:lnTo>
                    <a:pt x="496" y="449"/>
                  </a:lnTo>
                  <a:lnTo>
                    <a:pt x="508" y="448"/>
                  </a:lnTo>
                  <a:lnTo>
                    <a:pt x="508" y="448"/>
                  </a:lnTo>
                  <a:lnTo>
                    <a:pt x="520" y="449"/>
                  </a:lnTo>
                  <a:lnTo>
                    <a:pt x="531" y="454"/>
                  </a:lnTo>
                  <a:lnTo>
                    <a:pt x="542" y="459"/>
                  </a:lnTo>
                  <a:lnTo>
                    <a:pt x="550" y="465"/>
                  </a:lnTo>
                  <a:lnTo>
                    <a:pt x="558" y="475"/>
                  </a:lnTo>
                  <a:lnTo>
                    <a:pt x="563" y="485"/>
                  </a:lnTo>
                  <a:lnTo>
                    <a:pt x="566" y="495"/>
                  </a:lnTo>
                  <a:lnTo>
                    <a:pt x="567" y="508"/>
                  </a:lnTo>
                  <a:lnTo>
                    <a:pt x="567" y="508"/>
                  </a:lnTo>
                  <a:lnTo>
                    <a:pt x="566" y="520"/>
                  </a:lnTo>
                  <a:lnTo>
                    <a:pt x="563" y="531"/>
                  </a:lnTo>
                  <a:lnTo>
                    <a:pt x="558" y="541"/>
                  </a:lnTo>
                  <a:lnTo>
                    <a:pt x="550" y="550"/>
                  </a:lnTo>
                  <a:lnTo>
                    <a:pt x="542" y="558"/>
                  </a:lnTo>
                  <a:lnTo>
                    <a:pt x="531" y="563"/>
                  </a:lnTo>
                  <a:lnTo>
                    <a:pt x="520" y="566"/>
                  </a:lnTo>
                  <a:lnTo>
                    <a:pt x="508" y="567"/>
                  </a:lnTo>
                  <a:lnTo>
                    <a:pt x="508" y="567"/>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nvGrpSpPr>
          <p:cNvPr id="79" name="组合 78"/>
          <p:cNvGrpSpPr/>
          <p:nvPr/>
        </p:nvGrpSpPr>
        <p:grpSpPr>
          <a:xfrm>
            <a:off x="6479002" y="4805875"/>
            <a:ext cx="815894" cy="816000"/>
            <a:chOff x="6479051" y="4625399"/>
            <a:chExt cx="816000" cy="816000"/>
          </a:xfrm>
        </p:grpSpPr>
        <p:sp>
          <p:nvSpPr>
            <p:cNvPr id="80" name="椭圆 79"/>
            <p:cNvSpPr/>
            <p:nvPr/>
          </p:nvSpPr>
          <p:spPr>
            <a:xfrm>
              <a:off x="6479051" y="4625399"/>
              <a:ext cx="816000" cy="816000"/>
            </a:xfrm>
            <a:prstGeom prst="ellipse">
              <a:avLst/>
            </a:prstGeom>
            <a:solidFill>
              <a:schemeClr val="accent4"/>
            </a:solidFill>
            <a:ln w="57150">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50000"/>
                    <a:lumOff val="50000"/>
                  </a:schemeClr>
                </a:solidFill>
              </a:endParaRPr>
            </a:p>
          </p:txBody>
        </p:sp>
        <p:sp>
          <p:nvSpPr>
            <p:cNvPr id="81" name="Freeform 72"/>
            <p:cNvSpPr>
              <a:spLocks noEditPoints="1"/>
            </p:cNvSpPr>
            <p:nvPr/>
          </p:nvSpPr>
          <p:spPr bwMode="auto">
            <a:xfrm>
              <a:off x="6725126" y="4871474"/>
              <a:ext cx="323850" cy="323850"/>
            </a:xfrm>
            <a:custGeom>
              <a:avLst/>
              <a:gdLst>
                <a:gd name="T0" fmla="*/ 934 w 1018"/>
                <a:gd name="T1" fmla="*/ 31 h 1017"/>
                <a:gd name="T2" fmla="*/ 868 w 1018"/>
                <a:gd name="T3" fmla="*/ 3 h 1017"/>
                <a:gd name="T4" fmla="*/ 812 w 1018"/>
                <a:gd name="T5" fmla="*/ 0 h 1017"/>
                <a:gd name="T6" fmla="*/ 743 w 1018"/>
                <a:gd name="T7" fmla="*/ 22 h 1017"/>
                <a:gd name="T8" fmla="*/ 137 w 1018"/>
                <a:gd name="T9" fmla="*/ 613 h 1017"/>
                <a:gd name="T10" fmla="*/ 2 w 1018"/>
                <a:gd name="T11" fmla="*/ 974 h 1017"/>
                <a:gd name="T12" fmla="*/ 4 w 1018"/>
                <a:gd name="T13" fmla="*/ 1000 h 1017"/>
                <a:gd name="T14" fmla="*/ 19 w 1018"/>
                <a:gd name="T15" fmla="*/ 1015 h 1017"/>
                <a:gd name="T16" fmla="*/ 36 w 1018"/>
                <a:gd name="T17" fmla="*/ 1017 h 1017"/>
                <a:gd name="T18" fmla="*/ 365 w 1018"/>
                <a:gd name="T19" fmla="*/ 915 h 1017"/>
                <a:gd name="T20" fmla="*/ 975 w 1018"/>
                <a:gd name="T21" fmla="*/ 305 h 1017"/>
                <a:gd name="T22" fmla="*/ 1009 w 1018"/>
                <a:gd name="T23" fmla="*/ 242 h 1017"/>
                <a:gd name="T24" fmla="*/ 1018 w 1018"/>
                <a:gd name="T25" fmla="*/ 187 h 1017"/>
                <a:gd name="T26" fmla="*/ 1004 w 1018"/>
                <a:gd name="T27" fmla="*/ 115 h 1017"/>
                <a:gd name="T28" fmla="*/ 963 w 1018"/>
                <a:gd name="T29" fmla="*/ 55 h 1017"/>
                <a:gd name="T30" fmla="*/ 203 w 1018"/>
                <a:gd name="T31" fmla="*/ 900 h 1017"/>
                <a:gd name="T32" fmla="*/ 170 w 1018"/>
                <a:gd name="T33" fmla="*/ 847 h 1017"/>
                <a:gd name="T34" fmla="*/ 139 w 1018"/>
                <a:gd name="T35" fmla="*/ 823 h 1017"/>
                <a:gd name="T36" fmla="*/ 254 w 1018"/>
                <a:gd name="T37" fmla="*/ 731 h 1017"/>
                <a:gd name="T38" fmla="*/ 261 w 1018"/>
                <a:gd name="T39" fmla="*/ 749 h 1017"/>
                <a:gd name="T40" fmla="*/ 280 w 1018"/>
                <a:gd name="T41" fmla="*/ 762 h 1017"/>
                <a:gd name="T42" fmla="*/ 789 w 1018"/>
                <a:gd name="T43" fmla="*/ 403 h 1017"/>
                <a:gd name="T44" fmla="*/ 414 w 1018"/>
                <a:gd name="T45" fmla="*/ 731 h 1017"/>
                <a:gd name="T46" fmla="*/ 406 w 1018"/>
                <a:gd name="T47" fmla="*/ 712 h 1017"/>
                <a:gd name="T48" fmla="*/ 382 w 1018"/>
                <a:gd name="T49" fmla="*/ 700 h 1017"/>
                <a:gd name="T50" fmla="*/ 317 w 1018"/>
                <a:gd name="T51" fmla="*/ 629 h 1017"/>
                <a:gd name="T52" fmla="*/ 305 w 1018"/>
                <a:gd name="T53" fmla="*/ 610 h 1017"/>
                <a:gd name="T54" fmla="*/ 236 w 1018"/>
                <a:gd name="T55" fmla="*/ 604 h 1017"/>
                <a:gd name="T56" fmla="*/ 624 w 1018"/>
                <a:gd name="T57" fmla="*/ 220 h 1017"/>
                <a:gd name="T58" fmla="*/ 666 w 1018"/>
                <a:gd name="T59" fmla="*/ 198 h 1017"/>
                <a:gd name="T60" fmla="*/ 703 w 1018"/>
                <a:gd name="T61" fmla="*/ 192 h 1017"/>
                <a:gd name="T62" fmla="*/ 750 w 1018"/>
                <a:gd name="T63" fmla="*/ 202 h 1017"/>
                <a:gd name="T64" fmla="*/ 789 w 1018"/>
                <a:gd name="T65" fmla="*/ 229 h 1017"/>
                <a:gd name="T66" fmla="*/ 811 w 1018"/>
                <a:gd name="T67" fmla="*/ 258 h 1017"/>
                <a:gd name="T68" fmla="*/ 825 w 1018"/>
                <a:gd name="T69" fmla="*/ 304 h 1017"/>
                <a:gd name="T70" fmla="*/ 823 w 1018"/>
                <a:gd name="T71" fmla="*/ 340 h 1017"/>
                <a:gd name="T72" fmla="*/ 804 w 1018"/>
                <a:gd name="T73" fmla="*/ 384 h 1017"/>
                <a:gd name="T74" fmla="*/ 918 w 1018"/>
                <a:gd name="T75" fmla="*/ 274 h 1017"/>
                <a:gd name="T76" fmla="*/ 884 w 1018"/>
                <a:gd name="T77" fmla="*/ 271 h 1017"/>
                <a:gd name="T78" fmla="*/ 856 w 1018"/>
                <a:gd name="T79" fmla="*/ 209 h 1017"/>
                <a:gd name="T80" fmla="*/ 822 w 1018"/>
                <a:gd name="T81" fmla="*/ 172 h 1017"/>
                <a:gd name="T82" fmla="*/ 764 w 1018"/>
                <a:gd name="T83" fmla="*/ 139 h 1017"/>
                <a:gd name="T84" fmla="*/ 743 w 1018"/>
                <a:gd name="T85" fmla="*/ 100 h 1017"/>
                <a:gd name="T86" fmla="*/ 763 w 1018"/>
                <a:gd name="T87" fmla="*/ 84 h 1017"/>
                <a:gd name="T88" fmla="*/ 807 w 1018"/>
                <a:gd name="T89" fmla="*/ 66 h 1017"/>
                <a:gd name="T90" fmla="*/ 843 w 1018"/>
                <a:gd name="T91" fmla="*/ 64 h 1017"/>
                <a:gd name="T92" fmla="*/ 889 w 1018"/>
                <a:gd name="T93" fmla="*/ 78 h 1017"/>
                <a:gd name="T94" fmla="*/ 918 w 1018"/>
                <a:gd name="T95" fmla="*/ 100 h 1017"/>
                <a:gd name="T96" fmla="*/ 945 w 1018"/>
                <a:gd name="T97" fmla="*/ 140 h 1017"/>
                <a:gd name="T98" fmla="*/ 955 w 1018"/>
                <a:gd name="T99" fmla="*/ 187 h 1017"/>
                <a:gd name="T100" fmla="*/ 949 w 1018"/>
                <a:gd name="T101" fmla="*/ 222 h 1017"/>
                <a:gd name="T102" fmla="*/ 927 w 1018"/>
                <a:gd name="T103" fmla="*/ 265 h 1017"/>
                <a:gd name="T104" fmla="*/ 391 w 1018"/>
                <a:gd name="T105" fmla="*/ 582 h 1017"/>
                <a:gd name="T106" fmla="*/ 383 w 1018"/>
                <a:gd name="T107" fmla="*/ 598 h 1017"/>
                <a:gd name="T108" fmla="*/ 387 w 1018"/>
                <a:gd name="T109" fmla="*/ 621 h 1017"/>
                <a:gd name="T110" fmla="*/ 402 w 1018"/>
                <a:gd name="T111" fmla="*/ 633 h 1017"/>
                <a:gd name="T112" fmla="*/ 419 w 1018"/>
                <a:gd name="T113" fmla="*/ 635 h 1017"/>
                <a:gd name="T114" fmla="*/ 754 w 1018"/>
                <a:gd name="T115" fmla="*/ 308 h 1017"/>
                <a:gd name="T116" fmla="*/ 763 w 1018"/>
                <a:gd name="T117" fmla="*/ 292 h 1017"/>
                <a:gd name="T118" fmla="*/ 758 w 1018"/>
                <a:gd name="T119" fmla="*/ 269 h 1017"/>
                <a:gd name="T120" fmla="*/ 743 w 1018"/>
                <a:gd name="T121" fmla="*/ 257 h 1017"/>
                <a:gd name="T122" fmla="*/ 720 w 1018"/>
                <a:gd name="T123" fmla="*/ 257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18" h="1017">
                  <a:moveTo>
                    <a:pt x="963" y="55"/>
                  </a:moveTo>
                  <a:lnTo>
                    <a:pt x="963" y="55"/>
                  </a:lnTo>
                  <a:lnTo>
                    <a:pt x="949" y="42"/>
                  </a:lnTo>
                  <a:lnTo>
                    <a:pt x="934" y="31"/>
                  </a:lnTo>
                  <a:lnTo>
                    <a:pt x="919" y="22"/>
                  </a:lnTo>
                  <a:lnTo>
                    <a:pt x="902" y="14"/>
                  </a:lnTo>
                  <a:lnTo>
                    <a:pt x="885" y="8"/>
                  </a:lnTo>
                  <a:lnTo>
                    <a:pt x="868" y="3"/>
                  </a:lnTo>
                  <a:lnTo>
                    <a:pt x="850" y="0"/>
                  </a:lnTo>
                  <a:lnTo>
                    <a:pt x="831" y="0"/>
                  </a:lnTo>
                  <a:lnTo>
                    <a:pt x="831" y="0"/>
                  </a:lnTo>
                  <a:lnTo>
                    <a:pt x="812" y="0"/>
                  </a:lnTo>
                  <a:lnTo>
                    <a:pt x="794" y="3"/>
                  </a:lnTo>
                  <a:lnTo>
                    <a:pt x="777" y="8"/>
                  </a:lnTo>
                  <a:lnTo>
                    <a:pt x="759" y="14"/>
                  </a:lnTo>
                  <a:lnTo>
                    <a:pt x="743" y="22"/>
                  </a:lnTo>
                  <a:lnTo>
                    <a:pt x="727" y="31"/>
                  </a:lnTo>
                  <a:lnTo>
                    <a:pt x="712" y="42"/>
                  </a:lnTo>
                  <a:lnTo>
                    <a:pt x="699" y="55"/>
                  </a:lnTo>
                  <a:lnTo>
                    <a:pt x="137" y="613"/>
                  </a:lnTo>
                  <a:lnTo>
                    <a:pt x="137" y="613"/>
                  </a:lnTo>
                  <a:lnTo>
                    <a:pt x="133" y="618"/>
                  </a:lnTo>
                  <a:lnTo>
                    <a:pt x="130" y="625"/>
                  </a:lnTo>
                  <a:lnTo>
                    <a:pt x="2" y="974"/>
                  </a:lnTo>
                  <a:lnTo>
                    <a:pt x="2" y="974"/>
                  </a:lnTo>
                  <a:lnTo>
                    <a:pt x="0" y="983"/>
                  </a:lnTo>
                  <a:lnTo>
                    <a:pt x="1" y="993"/>
                  </a:lnTo>
                  <a:lnTo>
                    <a:pt x="4" y="1000"/>
                  </a:lnTo>
                  <a:lnTo>
                    <a:pt x="9" y="1008"/>
                  </a:lnTo>
                  <a:lnTo>
                    <a:pt x="9" y="1008"/>
                  </a:lnTo>
                  <a:lnTo>
                    <a:pt x="14" y="1012"/>
                  </a:lnTo>
                  <a:lnTo>
                    <a:pt x="19" y="1015"/>
                  </a:lnTo>
                  <a:lnTo>
                    <a:pt x="26" y="1017"/>
                  </a:lnTo>
                  <a:lnTo>
                    <a:pt x="32" y="1017"/>
                  </a:lnTo>
                  <a:lnTo>
                    <a:pt x="32" y="1017"/>
                  </a:lnTo>
                  <a:lnTo>
                    <a:pt x="36" y="1017"/>
                  </a:lnTo>
                  <a:lnTo>
                    <a:pt x="42" y="1016"/>
                  </a:lnTo>
                  <a:lnTo>
                    <a:pt x="358" y="919"/>
                  </a:lnTo>
                  <a:lnTo>
                    <a:pt x="358" y="919"/>
                  </a:lnTo>
                  <a:lnTo>
                    <a:pt x="365" y="915"/>
                  </a:lnTo>
                  <a:lnTo>
                    <a:pt x="371" y="911"/>
                  </a:lnTo>
                  <a:lnTo>
                    <a:pt x="963" y="319"/>
                  </a:lnTo>
                  <a:lnTo>
                    <a:pt x="963" y="319"/>
                  </a:lnTo>
                  <a:lnTo>
                    <a:pt x="975" y="305"/>
                  </a:lnTo>
                  <a:lnTo>
                    <a:pt x="987" y="290"/>
                  </a:lnTo>
                  <a:lnTo>
                    <a:pt x="995" y="275"/>
                  </a:lnTo>
                  <a:lnTo>
                    <a:pt x="1004" y="259"/>
                  </a:lnTo>
                  <a:lnTo>
                    <a:pt x="1009" y="242"/>
                  </a:lnTo>
                  <a:lnTo>
                    <a:pt x="1015" y="223"/>
                  </a:lnTo>
                  <a:lnTo>
                    <a:pt x="1017" y="205"/>
                  </a:lnTo>
                  <a:lnTo>
                    <a:pt x="1018" y="187"/>
                  </a:lnTo>
                  <a:lnTo>
                    <a:pt x="1018" y="187"/>
                  </a:lnTo>
                  <a:lnTo>
                    <a:pt x="1017" y="169"/>
                  </a:lnTo>
                  <a:lnTo>
                    <a:pt x="1015" y="150"/>
                  </a:lnTo>
                  <a:lnTo>
                    <a:pt x="1009" y="132"/>
                  </a:lnTo>
                  <a:lnTo>
                    <a:pt x="1004" y="115"/>
                  </a:lnTo>
                  <a:lnTo>
                    <a:pt x="995" y="99"/>
                  </a:lnTo>
                  <a:lnTo>
                    <a:pt x="987" y="83"/>
                  </a:lnTo>
                  <a:lnTo>
                    <a:pt x="975" y="68"/>
                  </a:lnTo>
                  <a:lnTo>
                    <a:pt x="963" y="55"/>
                  </a:lnTo>
                  <a:lnTo>
                    <a:pt x="963" y="55"/>
                  </a:lnTo>
                  <a:close/>
                  <a:moveTo>
                    <a:pt x="322" y="864"/>
                  </a:moveTo>
                  <a:lnTo>
                    <a:pt x="203" y="900"/>
                  </a:lnTo>
                  <a:lnTo>
                    <a:pt x="203" y="900"/>
                  </a:lnTo>
                  <a:lnTo>
                    <a:pt x="197" y="885"/>
                  </a:lnTo>
                  <a:lnTo>
                    <a:pt x="190" y="871"/>
                  </a:lnTo>
                  <a:lnTo>
                    <a:pt x="181" y="859"/>
                  </a:lnTo>
                  <a:lnTo>
                    <a:pt x="170" y="847"/>
                  </a:lnTo>
                  <a:lnTo>
                    <a:pt x="170" y="847"/>
                  </a:lnTo>
                  <a:lnTo>
                    <a:pt x="161" y="838"/>
                  </a:lnTo>
                  <a:lnTo>
                    <a:pt x="150" y="831"/>
                  </a:lnTo>
                  <a:lnTo>
                    <a:pt x="139" y="823"/>
                  </a:lnTo>
                  <a:lnTo>
                    <a:pt x="127" y="817"/>
                  </a:lnTo>
                  <a:lnTo>
                    <a:pt x="181" y="668"/>
                  </a:lnTo>
                  <a:lnTo>
                    <a:pt x="254" y="668"/>
                  </a:lnTo>
                  <a:lnTo>
                    <a:pt x="254" y="731"/>
                  </a:lnTo>
                  <a:lnTo>
                    <a:pt x="254" y="731"/>
                  </a:lnTo>
                  <a:lnTo>
                    <a:pt x="255" y="737"/>
                  </a:lnTo>
                  <a:lnTo>
                    <a:pt x="257" y="744"/>
                  </a:lnTo>
                  <a:lnTo>
                    <a:pt x="261" y="749"/>
                  </a:lnTo>
                  <a:lnTo>
                    <a:pt x="264" y="753"/>
                  </a:lnTo>
                  <a:lnTo>
                    <a:pt x="269" y="758"/>
                  </a:lnTo>
                  <a:lnTo>
                    <a:pt x="274" y="761"/>
                  </a:lnTo>
                  <a:lnTo>
                    <a:pt x="280" y="762"/>
                  </a:lnTo>
                  <a:lnTo>
                    <a:pt x="286" y="763"/>
                  </a:lnTo>
                  <a:lnTo>
                    <a:pt x="342" y="763"/>
                  </a:lnTo>
                  <a:lnTo>
                    <a:pt x="322" y="864"/>
                  </a:lnTo>
                  <a:close/>
                  <a:moveTo>
                    <a:pt x="789" y="403"/>
                  </a:moveTo>
                  <a:lnTo>
                    <a:pt x="402" y="790"/>
                  </a:lnTo>
                  <a:lnTo>
                    <a:pt x="413" y="738"/>
                  </a:lnTo>
                  <a:lnTo>
                    <a:pt x="413" y="738"/>
                  </a:lnTo>
                  <a:lnTo>
                    <a:pt x="414" y="731"/>
                  </a:lnTo>
                  <a:lnTo>
                    <a:pt x="413" y="723"/>
                  </a:lnTo>
                  <a:lnTo>
                    <a:pt x="411" y="717"/>
                  </a:lnTo>
                  <a:lnTo>
                    <a:pt x="406" y="712"/>
                  </a:lnTo>
                  <a:lnTo>
                    <a:pt x="406" y="712"/>
                  </a:lnTo>
                  <a:lnTo>
                    <a:pt x="401" y="706"/>
                  </a:lnTo>
                  <a:lnTo>
                    <a:pt x="396" y="703"/>
                  </a:lnTo>
                  <a:lnTo>
                    <a:pt x="389" y="700"/>
                  </a:lnTo>
                  <a:lnTo>
                    <a:pt x="382" y="700"/>
                  </a:lnTo>
                  <a:lnTo>
                    <a:pt x="318" y="700"/>
                  </a:lnTo>
                  <a:lnTo>
                    <a:pt x="318" y="635"/>
                  </a:lnTo>
                  <a:lnTo>
                    <a:pt x="318" y="635"/>
                  </a:lnTo>
                  <a:lnTo>
                    <a:pt x="317" y="629"/>
                  </a:lnTo>
                  <a:lnTo>
                    <a:pt x="315" y="624"/>
                  </a:lnTo>
                  <a:lnTo>
                    <a:pt x="313" y="618"/>
                  </a:lnTo>
                  <a:lnTo>
                    <a:pt x="309" y="614"/>
                  </a:lnTo>
                  <a:lnTo>
                    <a:pt x="305" y="610"/>
                  </a:lnTo>
                  <a:lnTo>
                    <a:pt x="299" y="606"/>
                  </a:lnTo>
                  <a:lnTo>
                    <a:pt x="293" y="604"/>
                  </a:lnTo>
                  <a:lnTo>
                    <a:pt x="286" y="604"/>
                  </a:lnTo>
                  <a:lnTo>
                    <a:pt x="236" y="604"/>
                  </a:lnTo>
                  <a:lnTo>
                    <a:pt x="615" y="228"/>
                  </a:lnTo>
                  <a:lnTo>
                    <a:pt x="615" y="229"/>
                  </a:lnTo>
                  <a:lnTo>
                    <a:pt x="615" y="229"/>
                  </a:lnTo>
                  <a:lnTo>
                    <a:pt x="624" y="220"/>
                  </a:lnTo>
                  <a:lnTo>
                    <a:pt x="634" y="213"/>
                  </a:lnTo>
                  <a:lnTo>
                    <a:pt x="644" y="206"/>
                  </a:lnTo>
                  <a:lnTo>
                    <a:pt x="655" y="202"/>
                  </a:lnTo>
                  <a:lnTo>
                    <a:pt x="666" y="198"/>
                  </a:lnTo>
                  <a:lnTo>
                    <a:pt x="678" y="194"/>
                  </a:lnTo>
                  <a:lnTo>
                    <a:pt x="690" y="193"/>
                  </a:lnTo>
                  <a:lnTo>
                    <a:pt x="703" y="192"/>
                  </a:lnTo>
                  <a:lnTo>
                    <a:pt x="703" y="192"/>
                  </a:lnTo>
                  <a:lnTo>
                    <a:pt x="714" y="193"/>
                  </a:lnTo>
                  <a:lnTo>
                    <a:pt x="726" y="194"/>
                  </a:lnTo>
                  <a:lnTo>
                    <a:pt x="738" y="198"/>
                  </a:lnTo>
                  <a:lnTo>
                    <a:pt x="750" y="202"/>
                  </a:lnTo>
                  <a:lnTo>
                    <a:pt x="761" y="206"/>
                  </a:lnTo>
                  <a:lnTo>
                    <a:pt x="770" y="213"/>
                  </a:lnTo>
                  <a:lnTo>
                    <a:pt x="780" y="220"/>
                  </a:lnTo>
                  <a:lnTo>
                    <a:pt x="789" y="229"/>
                  </a:lnTo>
                  <a:lnTo>
                    <a:pt x="789" y="229"/>
                  </a:lnTo>
                  <a:lnTo>
                    <a:pt x="798" y="237"/>
                  </a:lnTo>
                  <a:lnTo>
                    <a:pt x="804" y="247"/>
                  </a:lnTo>
                  <a:lnTo>
                    <a:pt x="811" y="258"/>
                  </a:lnTo>
                  <a:lnTo>
                    <a:pt x="816" y="269"/>
                  </a:lnTo>
                  <a:lnTo>
                    <a:pt x="821" y="279"/>
                  </a:lnTo>
                  <a:lnTo>
                    <a:pt x="823" y="291"/>
                  </a:lnTo>
                  <a:lnTo>
                    <a:pt x="825" y="304"/>
                  </a:lnTo>
                  <a:lnTo>
                    <a:pt x="826" y="316"/>
                  </a:lnTo>
                  <a:lnTo>
                    <a:pt x="826" y="316"/>
                  </a:lnTo>
                  <a:lnTo>
                    <a:pt x="825" y="328"/>
                  </a:lnTo>
                  <a:lnTo>
                    <a:pt x="823" y="340"/>
                  </a:lnTo>
                  <a:lnTo>
                    <a:pt x="821" y="351"/>
                  </a:lnTo>
                  <a:lnTo>
                    <a:pt x="816" y="363"/>
                  </a:lnTo>
                  <a:lnTo>
                    <a:pt x="811" y="374"/>
                  </a:lnTo>
                  <a:lnTo>
                    <a:pt x="804" y="384"/>
                  </a:lnTo>
                  <a:lnTo>
                    <a:pt x="798" y="394"/>
                  </a:lnTo>
                  <a:lnTo>
                    <a:pt x="789" y="403"/>
                  </a:lnTo>
                  <a:lnTo>
                    <a:pt x="789" y="403"/>
                  </a:lnTo>
                  <a:close/>
                  <a:moveTo>
                    <a:pt x="918" y="274"/>
                  </a:moveTo>
                  <a:lnTo>
                    <a:pt x="888" y="304"/>
                  </a:lnTo>
                  <a:lnTo>
                    <a:pt x="888" y="304"/>
                  </a:lnTo>
                  <a:lnTo>
                    <a:pt x="887" y="287"/>
                  </a:lnTo>
                  <a:lnTo>
                    <a:pt x="884" y="271"/>
                  </a:lnTo>
                  <a:lnTo>
                    <a:pt x="879" y="255"/>
                  </a:lnTo>
                  <a:lnTo>
                    <a:pt x="872" y="238"/>
                  </a:lnTo>
                  <a:lnTo>
                    <a:pt x="865" y="223"/>
                  </a:lnTo>
                  <a:lnTo>
                    <a:pt x="856" y="209"/>
                  </a:lnTo>
                  <a:lnTo>
                    <a:pt x="846" y="196"/>
                  </a:lnTo>
                  <a:lnTo>
                    <a:pt x="835" y="184"/>
                  </a:lnTo>
                  <a:lnTo>
                    <a:pt x="835" y="184"/>
                  </a:lnTo>
                  <a:lnTo>
                    <a:pt x="822" y="172"/>
                  </a:lnTo>
                  <a:lnTo>
                    <a:pt x="808" y="161"/>
                  </a:lnTo>
                  <a:lnTo>
                    <a:pt x="794" y="153"/>
                  </a:lnTo>
                  <a:lnTo>
                    <a:pt x="779" y="145"/>
                  </a:lnTo>
                  <a:lnTo>
                    <a:pt x="764" y="139"/>
                  </a:lnTo>
                  <a:lnTo>
                    <a:pt x="748" y="134"/>
                  </a:lnTo>
                  <a:lnTo>
                    <a:pt x="730" y="131"/>
                  </a:lnTo>
                  <a:lnTo>
                    <a:pt x="714" y="129"/>
                  </a:lnTo>
                  <a:lnTo>
                    <a:pt x="743" y="100"/>
                  </a:lnTo>
                  <a:lnTo>
                    <a:pt x="743" y="100"/>
                  </a:lnTo>
                  <a:lnTo>
                    <a:pt x="743" y="100"/>
                  </a:lnTo>
                  <a:lnTo>
                    <a:pt x="753" y="91"/>
                  </a:lnTo>
                  <a:lnTo>
                    <a:pt x="763" y="84"/>
                  </a:lnTo>
                  <a:lnTo>
                    <a:pt x="773" y="78"/>
                  </a:lnTo>
                  <a:lnTo>
                    <a:pt x="784" y="73"/>
                  </a:lnTo>
                  <a:lnTo>
                    <a:pt x="795" y="69"/>
                  </a:lnTo>
                  <a:lnTo>
                    <a:pt x="807" y="66"/>
                  </a:lnTo>
                  <a:lnTo>
                    <a:pt x="818" y="64"/>
                  </a:lnTo>
                  <a:lnTo>
                    <a:pt x="831" y="64"/>
                  </a:lnTo>
                  <a:lnTo>
                    <a:pt x="831" y="64"/>
                  </a:lnTo>
                  <a:lnTo>
                    <a:pt x="843" y="64"/>
                  </a:lnTo>
                  <a:lnTo>
                    <a:pt x="855" y="66"/>
                  </a:lnTo>
                  <a:lnTo>
                    <a:pt x="867" y="69"/>
                  </a:lnTo>
                  <a:lnTo>
                    <a:pt x="879" y="73"/>
                  </a:lnTo>
                  <a:lnTo>
                    <a:pt x="889" y="78"/>
                  </a:lnTo>
                  <a:lnTo>
                    <a:pt x="899" y="84"/>
                  </a:lnTo>
                  <a:lnTo>
                    <a:pt x="909" y="91"/>
                  </a:lnTo>
                  <a:lnTo>
                    <a:pt x="918" y="100"/>
                  </a:lnTo>
                  <a:lnTo>
                    <a:pt x="918" y="100"/>
                  </a:lnTo>
                  <a:lnTo>
                    <a:pt x="927" y="109"/>
                  </a:lnTo>
                  <a:lnTo>
                    <a:pt x="933" y="118"/>
                  </a:lnTo>
                  <a:lnTo>
                    <a:pt x="940" y="129"/>
                  </a:lnTo>
                  <a:lnTo>
                    <a:pt x="945" y="140"/>
                  </a:lnTo>
                  <a:lnTo>
                    <a:pt x="949" y="150"/>
                  </a:lnTo>
                  <a:lnTo>
                    <a:pt x="951" y="162"/>
                  </a:lnTo>
                  <a:lnTo>
                    <a:pt x="954" y="174"/>
                  </a:lnTo>
                  <a:lnTo>
                    <a:pt x="955" y="187"/>
                  </a:lnTo>
                  <a:lnTo>
                    <a:pt x="955" y="187"/>
                  </a:lnTo>
                  <a:lnTo>
                    <a:pt x="954" y="199"/>
                  </a:lnTo>
                  <a:lnTo>
                    <a:pt x="951" y="211"/>
                  </a:lnTo>
                  <a:lnTo>
                    <a:pt x="949" y="222"/>
                  </a:lnTo>
                  <a:lnTo>
                    <a:pt x="945" y="234"/>
                  </a:lnTo>
                  <a:lnTo>
                    <a:pt x="940" y="245"/>
                  </a:lnTo>
                  <a:lnTo>
                    <a:pt x="933" y="256"/>
                  </a:lnTo>
                  <a:lnTo>
                    <a:pt x="927" y="265"/>
                  </a:lnTo>
                  <a:lnTo>
                    <a:pt x="918" y="274"/>
                  </a:lnTo>
                  <a:lnTo>
                    <a:pt x="918" y="274"/>
                  </a:lnTo>
                  <a:close/>
                  <a:moveTo>
                    <a:pt x="709" y="263"/>
                  </a:moveTo>
                  <a:lnTo>
                    <a:pt x="391" y="582"/>
                  </a:lnTo>
                  <a:lnTo>
                    <a:pt x="391" y="582"/>
                  </a:lnTo>
                  <a:lnTo>
                    <a:pt x="387" y="587"/>
                  </a:lnTo>
                  <a:lnTo>
                    <a:pt x="384" y="593"/>
                  </a:lnTo>
                  <a:lnTo>
                    <a:pt x="383" y="598"/>
                  </a:lnTo>
                  <a:lnTo>
                    <a:pt x="382" y="604"/>
                  </a:lnTo>
                  <a:lnTo>
                    <a:pt x="383" y="610"/>
                  </a:lnTo>
                  <a:lnTo>
                    <a:pt x="384" y="616"/>
                  </a:lnTo>
                  <a:lnTo>
                    <a:pt x="387" y="621"/>
                  </a:lnTo>
                  <a:lnTo>
                    <a:pt x="391" y="627"/>
                  </a:lnTo>
                  <a:lnTo>
                    <a:pt x="391" y="627"/>
                  </a:lnTo>
                  <a:lnTo>
                    <a:pt x="396" y="631"/>
                  </a:lnTo>
                  <a:lnTo>
                    <a:pt x="402" y="633"/>
                  </a:lnTo>
                  <a:lnTo>
                    <a:pt x="408" y="635"/>
                  </a:lnTo>
                  <a:lnTo>
                    <a:pt x="414" y="635"/>
                  </a:lnTo>
                  <a:lnTo>
                    <a:pt x="414" y="635"/>
                  </a:lnTo>
                  <a:lnTo>
                    <a:pt x="419" y="635"/>
                  </a:lnTo>
                  <a:lnTo>
                    <a:pt x="426" y="633"/>
                  </a:lnTo>
                  <a:lnTo>
                    <a:pt x="431" y="631"/>
                  </a:lnTo>
                  <a:lnTo>
                    <a:pt x="436" y="627"/>
                  </a:lnTo>
                  <a:lnTo>
                    <a:pt x="754" y="308"/>
                  </a:lnTo>
                  <a:lnTo>
                    <a:pt x="754" y="308"/>
                  </a:lnTo>
                  <a:lnTo>
                    <a:pt x="758" y="304"/>
                  </a:lnTo>
                  <a:lnTo>
                    <a:pt x="762" y="299"/>
                  </a:lnTo>
                  <a:lnTo>
                    <a:pt x="763" y="292"/>
                  </a:lnTo>
                  <a:lnTo>
                    <a:pt x="764" y="286"/>
                  </a:lnTo>
                  <a:lnTo>
                    <a:pt x="763" y="280"/>
                  </a:lnTo>
                  <a:lnTo>
                    <a:pt x="762" y="274"/>
                  </a:lnTo>
                  <a:lnTo>
                    <a:pt x="758" y="269"/>
                  </a:lnTo>
                  <a:lnTo>
                    <a:pt x="754" y="263"/>
                  </a:lnTo>
                  <a:lnTo>
                    <a:pt x="754" y="263"/>
                  </a:lnTo>
                  <a:lnTo>
                    <a:pt x="749" y="260"/>
                  </a:lnTo>
                  <a:lnTo>
                    <a:pt x="743" y="257"/>
                  </a:lnTo>
                  <a:lnTo>
                    <a:pt x="738" y="255"/>
                  </a:lnTo>
                  <a:lnTo>
                    <a:pt x="732" y="255"/>
                  </a:lnTo>
                  <a:lnTo>
                    <a:pt x="725" y="255"/>
                  </a:lnTo>
                  <a:lnTo>
                    <a:pt x="720" y="257"/>
                  </a:lnTo>
                  <a:lnTo>
                    <a:pt x="714" y="260"/>
                  </a:lnTo>
                  <a:lnTo>
                    <a:pt x="709" y="263"/>
                  </a:lnTo>
                  <a:lnTo>
                    <a:pt x="709" y="263"/>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nvGrpSpPr>
          <p:cNvPr id="82" name="组合 81"/>
          <p:cNvGrpSpPr/>
          <p:nvPr/>
        </p:nvGrpSpPr>
        <p:grpSpPr>
          <a:xfrm>
            <a:off x="4745052" y="4805875"/>
            <a:ext cx="815894" cy="816000"/>
            <a:chOff x="4744876" y="4625399"/>
            <a:chExt cx="816000" cy="816000"/>
          </a:xfrm>
        </p:grpSpPr>
        <p:sp>
          <p:nvSpPr>
            <p:cNvPr id="83" name="椭圆 82"/>
            <p:cNvSpPr/>
            <p:nvPr/>
          </p:nvSpPr>
          <p:spPr>
            <a:xfrm>
              <a:off x="4744876" y="4625399"/>
              <a:ext cx="816000" cy="816000"/>
            </a:xfrm>
            <a:prstGeom prst="ellipse">
              <a:avLst/>
            </a:prstGeom>
            <a:solidFill>
              <a:schemeClr val="accent5"/>
            </a:solidFill>
            <a:ln w="57150">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4" name="Freeform 89"/>
            <p:cNvSpPr>
              <a:spLocks noEditPoints="1"/>
            </p:cNvSpPr>
            <p:nvPr/>
          </p:nvSpPr>
          <p:spPr bwMode="auto">
            <a:xfrm>
              <a:off x="4991745" y="4871474"/>
              <a:ext cx="322263" cy="323850"/>
            </a:xfrm>
            <a:custGeom>
              <a:avLst/>
              <a:gdLst>
                <a:gd name="T0" fmla="*/ 820 w 1018"/>
                <a:gd name="T1" fmla="*/ 562 h 1018"/>
                <a:gd name="T2" fmla="*/ 766 w 1018"/>
                <a:gd name="T3" fmla="*/ 643 h 1018"/>
                <a:gd name="T4" fmla="*/ 754 w 1018"/>
                <a:gd name="T5" fmla="*/ 754 h 1018"/>
                <a:gd name="T6" fmla="*/ 273 w 1018"/>
                <a:gd name="T7" fmla="*/ 761 h 1018"/>
                <a:gd name="T8" fmla="*/ 254 w 1018"/>
                <a:gd name="T9" fmla="*/ 668 h 1018"/>
                <a:gd name="T10" fmla="*/ 217 w 1018"/>
                <a:gd name="T11" fmla="*/ 578 h 1018"/>
                <a:gd name="T12" fmla="*/ 127 w 1018"/>
                <a:gd name="T13" fmla="*/ 541 h 1018"/>
                <a:gd name="T14" fmla="*/ 46 w 1018"/>
                <a:gd name="T15" fmla="*/ 570 h 1018"/>
                <a:gd name="T16" fmla="*/ 1 w 1018"/>
                <a:gd name="T17" fmla="*/ 656 h 1018"/>
                <a:gd name="T18" fmla="*/ 12 w 1018"/>
                <a:gd name="T19" fmla="*/ 968 h 1018"/>
                <a:gd name="T20" fmla="*/ 66 w 1018"/>
                <a:gd name="T21" fmla="*/ 1014 h 1018"/>
                <a:gd name="T22" fmla="*/ 950 w 1018"/>
                <a:gd name="T23" fmla="*/ 1014 h 1018"/>
                <a:gd name="T24" fmla="*/ 1006 w 1018"/>
                <a:gd name="T25" fmla="*/ 968 h 1018"/>
                <a:gd name="T26" fmla="*/ 1017 w 1018"/>
                <a:gd name="T27" fmla="*/ 656 h 1018"/>
                <a:gd name="T28" fmla="*/ 971 w 1018"/>
                <a:gd name="T29" fmla="*/ 570 h 1018"/>
                <a:gd name="T30" fmla="*/ 890 w 1018"/>
                <a:gd name="T31" fmla="*/ 541 h 1018"/>
                <a:gd name="T32" fmla="*/ 934 w 1018"/>
                <a:gd name="T33" fmla="*/ 952 h 1018"/>
                <a:gd name="T34" fmla="*/ 73 w 1018"/>
                <a:gd name="T35" fmla="*/ 945 h 1018"/>
                <a:gd name="T36" fmla="*/ 64 w 1018"/>
                <a:gd name="T37" fmla="*/ 656 h 1018"/>
                <a:gd name="T38" fmla="*/ 127 w 1018"/>
                <a:gd name="T39" fmla="*/ 604 h 1018"/>
                <a:gd name="T40" fmla="*/ 185 w 1018"/>
                <a:gd name="T41" fmla="*/ 644 h 1018"/>
                <a:gd name="T42" fmla="*/ 195 w 1018"/>
                <a:gd name="T43" fmla="*/ 760 h 1018"/>
                <a:gd name="T44" fmla="*/ 240 w 1018"/>
                <a:gd name="T45" fmla="*/ 815 h 1018"/>
                <a:gd name="T46" fmla="*/ 741 w 1018"/>
                <a:gd name="T47" fmla="*/ 826 h 1018"/>
                <a:gd name="T48" fmla="*/ 805 w 1018"/>
                <a:gd name="T49" fmla="*/ 792 h 1018"/>
                <a:gd name="T50" fmla="*/ 827 w 1018"/>
                <a:gd name="T51" fmla="*/ 668 h 1018"/>
                <a:gd name="T52" fmla="*/ 866 w 1018"/>
                <a:gd name="T53" fmla="*/ 609 h 1018"/>
                <a:gd name="T54" fmla="*/ 926 w 1018"/>
                <a:gd name="T55" fmla="*/ 615 h 1018"/>
                <a:gd name="T56" fmla="*/ 428 w 1018"/>
                <a:gd name="T57" fmla="*/ 665 h 1018"/>
                <a:gd name="T58" fmla="*/ 499 w 1018"/>
                <a:gd name="T59" fmla="*/ 700 h 1018"/>
                <a:gd name="T60" fmla="*/ 575 w 1018"/>
                <a:gd name="T61" fmla="*/ 680 h 1018"/>
                <a:gd name="T62" fmla="*/ 843 w 1018"/>
                <a:gd name="T63" fmla="*/ 402 h 1018"/>
                <a:gd name="T64" fmla="*/ 857 w 1018"/>
                <a:gd name="T65" fmla="*/ 332 h 1018"/>
                <a:gd name="T66" fmla="*/ 825 w 1018"/>
                <a:gd name="T67" fmla="*/ 276 h 1018"/>
                <a:gd name="T68" fmla="*/ 764 w 1018"/>
                <a:gd name="T69" fmla="*/ 254 h 1018"/>
                <a:gd name="T70" fmla="*/ 697 w 1018"/>
                <a:gd name="T71" fmla="*/ 282 h 1018"/>
                <a:gd name="T72" fmla="*/ 597 w 1018"/>
                <a:gd name="T73" fmla="*/ 58 h 1018"/>
                <a:gd name="T74" fmla="*/ 547 w 1018"/>
                <a:gd name="T75" fmla="*/ 8 h 1018"/>
                <a:gd name="T76" fmla="*/ 482 w 1018"/>
                <a:gd name="T77" fmla="*/ 4 h 1018"/>
                <a:gd name="T78" fmla="*/ 426 w 1018"/>
                <a:gd name="T79" fmla="*/ 50 h 1018"/>
                <a:gd name="T80" fmla="*/ 323 w 1018"/>
                <a:gd name="T81" fmla="*/ 282 h 1018"/>
                <a:gd name="T82" fmla="*/ 265 w 1018"/>
                <a:gd name="T83" fmla="*/ 255 h 1018"/>
                <a:gd name="T84" fmla="*/ 203 w 1018"/>
                <a:gd name="T85" fmla="*/ 270 h 1018"/>
                <a:gd name="T86" fmla="*/ 164 w 1018"/>
                <a:gd name="T87" fmla="*/ 322 h 1018"/>
                <a:gd name="T88" fmla="*/ 167 w 1018"/>
                <a:gd name="T89" fmla="*/ 386 h 1018"/>
                <a:gd name="T90" fmla="*/ 238 w 1018"/>
                <a:gd name="T91" fmla="*/ 324 h 1018"/>
                <a:gd name="T92" fmla="*/ 278 w 1018"/>
                <a:gd name="T93" fmla="*/ 328 h 1018"/>
                <a:gd name="T94" fmla="*/ 427 w 1018"/>
                <a:gd name="T95" fmla="*/ 433 h 1018"/>
                <a:gd name="T96" fmla="*/ 478 w 1018"/>
                <a:gd name="T97" fmla="*/ 371 h 1018"/>
                <a:gd name="T98" fmla="*/ 492 w 1018"/>
                <a:gd name="T99" fmla="*/ 70 h 1018"/>
                <a:gd name="T100" fmla="*/ 512 w 1018"/>
                <a:gd name="T101" fmla="*/ 64 h 1018"/>
                <a:gd name="T102" fmla="*/ 541 w 1018"/>
                <a:gd name="T103" fmla="*/ 95 h 1018"/>
                <a:gd name="T104" fmla="*/ 570 w 1018"/>
                <a:gd name="T105" fmla="*/ 424 h 1018"/>
                <a:gd name="T106" fmla="*/ 649 w 1018"/>
                <a:gd name="T107" fmla="*/ 416 h 1018"/>
                <a:gd name="T108" fmla="*/ 770 w 1018"/>
                <a:gd name="T109" fmla="*/ 319 h 1018"/>
                <a:gd name="T110" fmla="*/ 796 w 1018"/>
                <a:gd name="T111" fmla="*/ 350 h 1018"/>
                <a:gd name="T112" fmla="*/ 544 w 1018"/>
                <a:gd name="T113" fmla="*/ 623 h 1018"/>
                <a:gd name="T114" fmla="*/ 480 w 1018"/>
                <a:gd name="T115" fmla="*/ 628 h 1018"/>
                <a:gd name="T116" fmla="*/ 224 w 1018"/>
                <a:gd name="T117" fmla="*/ 344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8" h="1018">
                  <a:moveTo>
                    <a:pt x="890" y="541"/>
                  </a:moveTo>
                  <a:lnTo>
                    <a:pt x="890" y="541"/>
                  </a:lnTo>
                  <a:lnTo>
                    <a:pt x="877" y="542"/>
                  </a:lnTo>
                  <a:lnTo>
                    <a:pt x="865" y="543"/>
                  </a:lnTo>
                  <a:lnTo>
                    <a:pt x="853" y="546"/>
                  </a:lnTo>
                  <a:lnTo>
                    <a:pt x="841" y="550"/>
                  </a:lnTo>
                  <a:lnTo>
                    <a:pt x="829" y="556"/>
                  </a:lnTo>
                  <a:lnTo>
                    <a:pt x="820" y="562"/>
                  </a:lnTo>
                  <a:lnTo>
                    <a:pt x="810" y="570"/>
                  </a:lnTo>
                  <a:lnTo>
                    <a:pt x="800" y="578"/>
                  </a:lnTo>
                  <a:lnTo>
                    <a:pt x="792" y="587"/>
                  </a:lnTo>
                  <a:lnTo>
                    <a:pt x="785" y="597"/>
                  </a:lnTo>
                  <a:lnTo>
                    <a:pt x="779" y="607"/>
                  </a:lnTo>
                  <a:lnTo>
                    <a:pt x="773" y="619"/>
                  </a:lnTo>
                  <a:lnTo>
                    <a:pt x="769" y="630"/>
                  </a:lnTo>
                  <a:lnTo>
                    <a:pt x="766" y="643"/>
                  </a:lnTo>
                  <a:lnTo>
                    <a:pt x="764" y="656"/>
                  </a:lnTo>
                  <a:lnTo>
                    <a:pt x="763" y="668"/>
                  </a:lnTo>
                  <a:lnTo>
                    <a:pt x="763" y="732"/>
                  </a:lnTo>
                  <a:lnTo>
                    <a:pt x="763" y="732"/>
                  </a:lnTo>
                  <a:lnTo>
                    <a:pt x="763" y="738"/>
                  </a:lnTo>
                  <a:lnTo>
                    <a:pt x="761" y="744"/>
                  </a:lnTo>
                  <a:lnTo>
                    <a:pt x="757" y="749"/>
                  </a:lnTo>
                  <a:lnTo>
                    <a:pt x="754" y="754"/>
                  </a:lnTo>
                  <a:lnTo>
                    <a:pt x="749" y="757"/>
                  </a:lnTo>
                  <a:lnTo>
                    <a:pt x="743" y="761"/>
                  </a:lnTo>
                  <a:lnTo>
                    <a:pt x="738" y="763"/>
                  </a:lnTo>
                  <a:lnTo>
                    <a:pt x="732" y="764"/>
                  </a:lnTo>
                  <a:lnTo>
                    <a:pt x="286" y="764"/>
                  </a:lnTo>
                  <a:lnTo>
                    <a:pt x="286" y="764"/>
                  </a:lnTo>
                  <a:lnTo>
                    <a:pt x="280" y="763"/>
                  </a:lnTo>
                  <a:lnTo>
                    <a:pt x="273" y="761"/>
                  </a:lnTo>
                  <a:lnTo>
                    <a:pt x="268" y="757"/>
                  </a:lnTo>
                  <a:lnTo>
                    <a:pt x="264" y="754"/>
                  </a:lnTo>
                  <a:lnTo>
                    <a:pt x="259" y="749"/>
                  </a:lnTo>
                  <a:lnTo>
                    <a:pt x="256" y="744"/>
                  </a:lnTo>
                  <a:lnTo>
                    <a:pt x="255" y="738"/>
                  </a:lnTo>
                  <a:lnTo>
                    <a:pt x="254" y="732"/>
                  </a:lnTo>
                  <a:lnTo>
                    <a:pt x="254" y="668"/>
                  </a:lnTo>
                  <a:lnTo>
                    <a:pt x="254" y="668"/>
                  </a:lnTo>
                  <a:lnTo>
                    <a:pt x="253" y="656"/>
                  </a:lnTo>
                  <a:lnTo>
                    <a:pt x="252" y="643"/>
                  </a:lnTo>
                  <a:lnTo>
                    <a:pt x="249" y="630"/>
                  </a:lnTo>
                  <a:lnTo>
                    <a:pt x="244" y="619"/>
                  </a:lnTo>
                  <a:lnTo>
                    <a:pt x="239" y="607"/>
                  </a:lnTo>
                  <a:lnTo>
                    <a:pt x="233" y="597"/>
                  </a:lnTo>
                  <a:lnTo>
                    <a:pt x="225" y="587"/>
                  </a:lnTo>
                  <a:lnTo>
                    <a:pt x="217" y="578"/>
                  </a:lnTo>
                  <a:lnTo>
                    <a:pt x="208" y="570"/>
                  </a:lnTo>
                  <a:lnTo>
                    <a:pt x="198" y="562"/>
                  </a:lnTo>
                  <a:lnTo>
                    <a:pt x="188" y="556"/>
                  </a:lnTo>
                  <a:lnTo>
                    <a:pt x="177" y="550"/>
                  </a:lnTo>
                  <a:lnTo>
                    <a:pt x="165" y="546"/>
                  </a:lnTo>
                  <a:lnTo>
                    <a:pt x="152" y="543"/>
                  </a:lnTo>
                  <a:lnTo>
                    <a:pt x="140" y="542"/>
                  </a:lnTo>
                  <a:lnTo>
                    <a:pt x="127" y="541"/>
                  </a:lnTo>
                  <a:lnTo>
                    <a:pt x="127" y="541"/>
                  </a:lnTo>
                  <a:lnTo>
                    <a:pt x="114" y="542"/>
                  </a:lnTo>
                  <a:lnTo>
                    <a:pt x="102" y="543"/>
                  </a:lnTo>
                  <a:lnTo>
                    <a:pt x="89" y="546"/>
                  </a:lnTo>
                  <a:lnTo>
                    <a:pt x="77" y="550"/>
                  </a:lnTo>
                  <a:lnTo>
                    <a:pt x="66" y="556"/>
                  </a:lnTo>
                  <a:lnTo>
                    <a:pt x="56" y="562"/>
                  </a:lnTo>
                  <a:lnTo>
                    <a:pt x="46" y="570"/>
                  </a:lnTo>
                  <a:lnTo>
                    <a:pt x="37" y="578"/>
                  </a:lnTo>
                  <a:lnTo>
                    <a:pt x="29" y="587"/>
                  </a:lnTo>
                  <a:lnTo>
                    <a:pt x="21" y="597"/>
                  </a:lnTo>
                  <a:lnTo>
                    <a:pt x="15" y="607"/>
                  </a:lnTo>
                  <a:lnTo>
                    <a:pt x="9" y="619"/>
                  </a:lnTo>
                  <a:lnTo>
                    <a:pt x="5" y="630"/>
                  </a:lnTo>
                  <a:lnTo>
                    <a:pt x="2" y="643"/>
                  </a:lnTo>
                  <a:lnTo>
                    <a:pt x="1" y="656"/>
                  </a:lnTo>
                  <a:lnTo>
                    <a:pt x="0" y="668"/>
                  </a:lnTo>
                  <a:lnTo>
                    <a:pt x="0" y="923"/>
                  </a:lnTo>
                  <a:lnTo>
                    <a:pt x="0" y="923"/>
                  </a:lnTo>
                  <a:lnTo>
                    <a:pt x="0" y="932"/>
                  </a:lnTo>
                  <a:lnTo>
                    <a:pt x="2" y="942"/>
                  </a:lnTo>
                  <a:lnTo>
                    <a:pt x="4" y="951"/>
                  </a:lnTo>
                  <a:lnTo>
                    <a:pt x="7" y="959"/>
                  </a:lnTo>
                  <a:lnTo>
                    <a:pt x="12" y="968"/>
                  </a:lnTo>
                  <a:lnTo>
                    <a:pt x="16" y="975"/>
                  </a:lnTo>
                  <a:lnTo>
                    <a:pt x="21" y="983"/>
                  </a:lnTo>
                  <a:lnTo>
                    <a:pt x="28" y="990"/>
                  </a:lnTo>
                  <a:lnTo>
                    <a:pt x="34" y="996"/>
                  </a:lnTo>
                  <a:lnTo>
                    <a:pt x="42" y="1001"/>
                  </a:lnTo>
                  <a:lnTo>
                    <a:pt x="50" y="1006"/>
                  </a:lnTo>
                  <a:lnTo>
                    <a:pt x="58" y="1011"/>
                  </a:lnTo>
                  <a:lnTo>
                    <a:pt x="66" y="1014"/>
                  </a:lnTo>
                  <a:lnTo>
                    <a:pt x="76" y="1016"/>
                  </a:lnTo>
                  <a:lnTo>
                    <a:pt x="86" y="1017"/>
                  </a:lnTo>
                  <a:lnTo>
                    <a:pt x="95" y="1018"/>
                  </a:lnTo>
                  <a:lnTo>
                    <a:pt x="923" y="1018"/>
                  </a:lnTo>
                  <a:lnTo>
                    <a:pt x="923" y="1018"/>
                  </a:lnTo>
                  <a:lnTo>
                    <a:pt x="932" y="1017"/>
                  </a:lnTo>
                  <a:lnTo>
                    <a:pt x="941" y="1016"/>
                  </a:lnTo>
                  <a:lnTo>
                    <a:pt x="950" y="1014"/>
                  </a:lnTo>
                  <a:lnTo>
                    <a:pt x="959" y="1011"/>
                  </a:lnTo>
                  <a:lnTo>
                    <a:pt x="968" y="1006"/>
                  </a:lnTo>
                  <a:lnTo>
                    <a:pt x="975" y="1001"/>
                  </a:lnTo>
                  <a:lnTo>
                    <a:pt x="983" y="996"/>
                  </a:lnTo>
                  <a:lnTo>
                    <a:pt x="989" y="990"/>
                  </a:lnTo>
                  <a:lnTo>
                    <a:pt x="996" y="983"/>
                  </a:lnTo>
                  <a:lnTo>
                    <a:pt x="1001" y="975"/>
                  </a:lnTo>
                  <a:lnTo>
                    <a:pt x="1006" y="968"/>
                  </a:lnTo>
                  <a:lnTo>
                    <a:pt x="1011" y="959"/>
                  </a:lnTo>
                  <a:lnTo>
                    <a:pt x="1013" y="951"/>
                  </a:lnTo>
                  <a:lnTo>
                    <a:pt x="1016" y="942"/>
                  </a:lnTo>
                  <a:lnTo>
                    <a:pt x="1017" y="932"/>
                  </a:lnTo>
                  <a:lnTo>
                    <a:pt x="1018" y="923"/>
                  </a:lnTo>
                  <a:lnTo>
                    <a:pt x="1018" y="668"/>
                  </a:lnTo>
                  <a:lnTo>
                    <a:pt x="1018" y="668"/>
                  </a:lnTo>
                  <a:lnTo>
                    <a:pt x="1017" y="656"/>
                  </a:lnTo>
                  <a:lnTo>
                    <a:pt x="1015" y="643"/>
                  </a:lnTo>
                  <a:lnTo>
                    <a:pt x="1012" y="630"/>
                  </a:lnTo>
                  <a:lnTo>
                    <a:pt x="1007" y="619"/>
                  </a:lnTo>
                  <a:lnTo>
                    <a:pt x="1002" y="607"/>
                  </a:lnTo>
                  <a:lnTo>
                    <a:pt x="996" y="597"/>
                  </a:lnTo>
                  <a:lnTo>
                    <a:pt x="988" y="587"/>
                  </a:lnTo>
                  <a:lnTo>
                    <a:pt x="980" y="578"/>
                  </a:lnTo>
                  <a:lnTo>
                    <a:pt x="971" y="570"/>
                  </a:lnTo>
                  <a:lnTo>
                    <a:pt x="961" y="562"/>
                  </a:lnTo>
                  <a:lnTo>
                    <a:pt x="950" y="556"/>
                  </a:lnTo>
                  <a:lnTo>
                    <a:pt x="940" y="550"/>
                  </a:lnTo>
                  <a:lnTo>
                    <a:pt x="928" y="546"/>
                  </a:lnTo>
                  <a:lnTo>
                    <a:pt x="916" y="543"/>
                  </a:lnTo>
                  <a:lnTo>
                    <a:pt x="903" y="542"/>
                  </a:lnTo>
                  <a:lnTo>
                    <a:pt x="890" y="541"/>
                  </a:lnTo>
                  <a:lnTo>
                    <a:pt x="890" y="541"/>
                  </a:lnTo>
                  <a:close/>
                  <a:moveTo>
                    <a:pt x="954" y="923"/>
                  </a:moveTo>
                  <a:lnTo>
                    <a:pt x="954" y="923"/>
                  </a:lnTo>
                  <a:lnTo>
                    <a:pt x="954" y="929"/>
                  </a:lnTo>
                  <a:lnTo>
                    <a:pt x="952" y="935"/>
                  </a:lnTo>
                  <a:lnTo>
                    <a:pt x="948" y="940"/>
                  </a:lnTo>
                  <a:lnTo>
                    <a:pt x="945" y="945"/>
                  </a:lnTo>
                  <a:lnTo>
                    <a:pt x="940" y="948"/>
                  </a:lnTo>
                  <a:lnTo>
                    <a:pt x="934" y="952"/>
                  </a:lnTo>
                  <a:lnTo>
                    <a:pt x="929" y="954"/>
                  </a:lnTo>
                  <a:lnTo>
                    <a:pt x="923" y="954"/>
                  </a:lnTo>
                  <a:lnTo>
                    <a:pt x="95" y="954"/>
                  </a:lnTo>
                  <a:lnTo>
                    <a:pt x="95" y="954"/>
                  </a:lnTo>
                  <a:lnTo>
                    <a:pt x="89" y="954"/>
                  </a:lnTo>
                  <a:lnTo>
                    <a:pt x="82" y="952"/>
                  </a:lnTo>
                  <a:lnTo>
                    <a:pt x="77" y="948"/>
                  </a:lnTo>
                  <a:lnTo>
                    <a:pt x="73" y="945"/>
                  </a:lnTo>
                  <a:lnTo>
                    <a:pt x="68" y="940"/>
                  </a:lnTo>
                  <a:lnTo>
                    <a:pt x="66" y="935"/>
                  </a:lnTo>
                  <a:lnTo>
                    <a:pt x="64" y="929"/>
                  </a:lnTo>
                  <a:lnTo>
                    <a:pt x="63" y="923"/>
                  </a:lnTo>
                  <a:lnTo>
                    <a:pt x="63" y="668"/>
                  </a:lnTo>
                  <a:lnTo>
                    <a:pt x="63" y="668"/>
                  </a:lnTo>
                  <a:lnTo>
                    <a:pt x="64" y="662"/>
                  </a:lnTo>
                  <a:lnTo>
                    <a:pt x="64" y="656"/>
                  </a:lnTo>
                  <a:lnTo>
                    <a:pt x="68" y="644"/>
                  </a:lnTo>
                  <a:lnTo>
                    <a:pt x="74" y="632"/>
                  </a:lnTo>
                  <a:lnTo>
                    <a:pt x="82" y="623"/>
                  </a:lnTo>
                  <a:lnTo>
                    <a:pt x="91" y="615"/>
                  </a:lnTo>
                  <a:lnTo>
                    <a:pt x="102" y="609"/>
                  </a:lnTo>
                  <a:lnTo>
                    <a:pt x="115" y="606"/>
                  </a:lnTo>
                  <a:lnTo>
                    <a:pt x="120" y="605"/>
                  </a:lnTo>
                  <a:lnTo>
                    <a:pt x="127" y="604"/>
                  </a:lnTo>
                  <a:lnTo>
                    <a:pt x="127" y="604"/>
                  </a:lnTo>
                  <a:lnTo>
                    <a:pt x="134" y="605"/>
                  </a:lnTo>
                  <a:lnTo>
                    <a:pt x="139" y="606"/>
                  </a:lnTo>
                  <a:lnTo>
                    <a:pt x="152" y="609"/>
                  </a:lnTo>
                  <a:lnTo>
                    <a:pt x="163" y="615"/>
                  </a:lnTo>
                  <a:lnTo>
                    <a:pt x="171" y="623"/>
                  </a:lnTo>
                  <a:lnTo>
                    <a:pt x="180" y="632"/>
                  </a:lnTo>
                  <a:lnTo>
                    <a:pt x="185" y="644"/>
                  </a:lnTo>
                  <a:lnTo>
                    <a:pt x="190" y="656"/>
                  </a:lnTo>
                  <a:lnTo>
                    <a:pt x="190" y="662"/>
                  </a:lnTo>
                  <a:lnTo>
                    <a:pt x="191" y="668"/>
                  </a:lnTo>
                  <a:lnTo>
                    <a:pt x="191" y="732"/>
                  </a:lnTo>
                  <a:lnTo>
                    <a:pt x="191" y="732"/>
                  </a:lnTo>
                  <a:lnTo>
                    <a:pt x="191" y="741"/>
                  </a:lnTo>
                  <a:lnTo>
                    <a:pt x="193" y="751"/>
                  </a:lnTo>
                  <a:lnTo>
                    <a:pt x="195" y="760"/>
                  </a:lnTo>
                  <a:lnTo>
                    <a:pt x="198" y="768"/>
                  </a:lnTo>
                  <a:lnTo>
                    <a:pt x="203" y="777"/>
                  </a:lnTo>
                  <a:lnTo>
                    <a:pt x="207" y="785"/>
                  </a:lnTo>
                  <a:lnTo>
                    <a:pt x="212" y="792"/>
                  </a:lnTo>
                  <a:lnTo>
                    <a:pt x="219" y="799"/>
                  </a:lnTo>
                  <a:lnTo>
                    <a:pt x="225" y="806"/>
                  </a:lnTo>
                  <a:lnTo>
                    <a:pt x="233" y="811"/>
                  </a:lnTo>
                  <a:lnTo>
                    <a:pt x="240" y="815"/>
                  </a:lnTo>
                  <a:lnTo>
                    <a:pt x="249" y="820"/>
                  </a:lnTo>
                  <a:lnTo>
                    <a:pt x="257" y="823"/>
                  </a:lnTo>
                  <a:lnTo>
                    <a:pt x="267" y="825"/>
                  </a:lnTo>
                  <a:lnTo>
                    <a:pt x="277" y="826"/>
                  </a:lnTo>
                  <a:lnTo>
                    <a:pt x="286" y="827"/>
                  </a:lnTo>
                  <a:lnTo>
                    <a:pt x="732" y="827"/>
                  </a:lnTo>
                  <a:lnTo>
                    <a:pt x="732" y="827"/>
                  </a:lnTo>
                  <a:lnTo>
                    <a:pt x="741" y="826"/>
                  </a:lnTo>
                  <a:lnTo>
                    <a:pt x="751" y="825"/>
                  </a:lnTo>
                  <a:lnTo>
                    <a:pt x="759" y="823"/>
                  </a:lnTo>
                  <a:lnTo>
                    <a:pt x="768" y="820"/>
                  </a:lnTo>
                  <a:lnTo>
                    <a:pt x="777" y="815"/>
                  </a:lnTo>
                  <a:lnTo>
                    <a:pt x="784" y="811"/>
                  </a:lnTo>
                  <a:lnTo>
                    <a:pt x="792" y="806"/>
                  </a:lnTo>
                  <a:lnTo>
                    <a:pt x="799" y="799"/>
                  </a:lnTo>
                  <a:lnTo>
                    <a:pt x="805" y="792"/>
                  </a:lnTo>
                  <a:lnTo>
                    <a:pt x="810" y="785"/>
                  </a:lnTo>
                  <a:lnTo>
                    <a:pt x="815" y="777"/>
                  </a:lnTo>
                  <a:lnTo>
                    <a:pt x="820" y="768"/>
                  </a:lnTo>
                  <a:lnTo>
                    <a:pt x="823" y="760"/>
                  </a:lnTo>
                  <a:lnTo>
                    <a:pt x="825" y="751"/>
                  </a:lnTo>
                  <a:lnTo>
                    <a:pt x="826" y="741"/>
                  </a:lnTo>
                  <a:lnTo>
                    <a:pt x="827" y="732"/>
                  </a:lnTo>
                  <a:lnTo>
                    <a:pt x="827" y="668"/>
                  </a:lnTo>
                  <a:lnTo>
                    <a:pt x="827" y="668"/>
                  </a:lnTo>
                  <a:lnTo>
                    <a:pt x="827" y="662"/>
                  </a:lnTo>
                  <a:lnTo>
                    <a:pt x="828" y="656"/>
                  </a:lnTo>
                  <a:lnTo>
                    <a:pt x="831" y="644"/>
                  </a:lnTo>
                  <a:lnTo>
                    <a:pt x="838" y="632"/>
                  </a:lnTo>
                  <a:lnTo>
                    <a:pt x="845" y="623"/>
                  </a:lnTo>
                  <a:lnTo>
                    <a:pt x="855" y="615"/>
                  </a:lnTo>
                  <a:lnTo>
                    <a:pt x="866" y="609"/>
                  </a:lnTo>
                  <a:lnTo>
                    <a:pt x="877" y="606"/>
                  </a:lnTo>
                  <a:lnTo>
                    <a:pt x="884" y="605"/>
                  </a:lnTo>
                  <a:lnTo>
                    <a:pt x="890" y="604"/>
                  </a:lnTo>
                  <a:lnTo>
                    <a:pt x="890" y="604"/>
                  </a:lnTo>
                  <a:lnTo>
                    <a:pt x="897" y="605"/>
                  </a:lnTo>
                  <a:lnTo>
                    <a:pt x="903" y="606"/>
                  </a:lnTo>
                  <a:lnTo>
                    <a:pt x="915" y="609"/>
                  </a:lnTo>
                  <a:lnTo>
                    <a:pt x="926" y="615"/>
                  </a:lnTo>
                  <a:lnTo>
                    <a:pt x="935" y="623"/>
                  </a:lnTo>
                  <a:lnTo>
                    <a:pt x="943" y="632"/>
                  </a:lnTo>
                  <a:lnTo>
                    <a:pt x="949" y="644"/>
                  </a:lnTo>
                  <a:lnTo>
                    <a:pt x="953" y="656"/>
                  </a:lnTo>
                  <a:lnTo>
                    <a:pt x="954" y="662"/>
                  </a:lnTo>
                  <a:lnTo>
                    <a:pt x="954" y="668"/>
                  </a:lnTo>
                  <a:lnTo>
                    <a:pt x="954" y="923"/>
                  </a:lnTo>
                  <a:close/>
                  <a:moveTo>
                    <a:pt x="428" y="665"/>
                  </a:moveTo>
                  <a:lnTo>
                    <a:pt x="428" y="665"/>
                  </a:lnTo>
                  <a:lnTo>
                    <a:pt x="437" y="674"/>
                  </a:lnTo>
                  <a:lnTo>
                    <a:pt x="445" y="680"/>
                  </a:lnTo>
                  <a:lnTo>
                    <a:pt x="455" y="687"/>
                  </a:lnTo>
                  <a:lnTo>
                    <a:pt x="465" y="691"/>
                  </a:lnTo>
                  <a:lnTo>
                    <a:pt x="476" y="695"/>
                  </a:lnTo>
                  <a:lnTo>
                    <a:pt x="487" y="697"/>
                  </a:lnTo>
                  <a:lnTo>
                    <a:pt x="499" y="700"/>
                  </a:lnTo>
                  <a:lnTo>
                    <a:pt x="509" y="700"/>
                  </a:lnTo>
                  <a:lnTo>
                    <a:pt x="509" y="700"/>
                  </a:lnTo>
                  <a:lnTo>
                    <a:pt x="521" y="700"/>
                  </a:lnTo>
                  <a:lnTo>
                    <a:pt x="533" y="697"/>
                  </a:lnTo>
                  <a:lnTo>
                    <a:pt x="544" y="695"/>
                  </a:lnTo>
                  <a:lnTo>
                    <a:pt x="555" y="691"/>
                  </a:lnTo>
                  <a:lnTo>
                    <a:pt x="565" y="687"/>
                  </a:lnTo>
                  <a:lnTo>
                    <a:pt x="575" y="680"/>
                  </a:lnTo>
                  <a:lnTo>
                    <a:pt x="583" y="674"/>
                  </a:lnTo>
                  <a:lnTo>
                    <a:pt x="592" y="665"/>
                  </a:lnTo>
                  <a:lnTo>
                    <a:pt x="592" y="665"/>
                  </a:lnTo>
                  <a:lnTo>
                    <a:pt x="596" y="661"/>
                  </a:lnTo>
                  <a:lnTo>
                    <a:pt x="831" y="417"/>
                  </a:lnTo>
                  <a:lnTo>
                    <a:pt x="831" y="417"/>
                  </a:lnTo>
                  <a:lnTo>
                    <a:pt x="838" y="411"/>
                  </a:lnTo>
                  <a:lnTo>
                    <a:pt x="843" y="402"/>
                  </a:lnTo>
                  <a:lnTo>
                    <a:pt x="847" y="395"/>
                  </a:lnTo>
                  <a:lnTo>
                    <a:pt x="852" y="386"/>
                  </a:lnTo>
                  <a:lnTo>
                    <a:pt x="855" y="378"/>
                  </a:lnTo>
                  <a:lnTo>
                    <a:pt x="857" y="368"/>
                  </a:lnTo>
                  <a:lnTo>
                    <a:pt x="858" y="359"/>
                  </a:lnTo>
                  <a:lnTo>
                    <a:pt x="858" y="350"/>
                  </a:lnTo>
                  <a:lnTo>
                    <a:pt x="858" y="341"/>
                  </a:lnTo>
                  <a:lnTo>
                    <a:pt x="857" y="332"/>
                  </a:lnTo>
                  <a:lnTo>
                    <a:pt x="855" y="323"/>
                  </a:lnTo>
                  <a:lnTo>
                    <a:pt x="852" y="313"/>
                  </a:lnTo>
                  <a:lnTo>
                    <a:pt x="847" y="306"/>
                  </a:lnTo>
                  <a:lnTo>
                    <a:pt x="843" y="297"/>
                  </a:lnTo>
                  <a:lnTo>
                    <a:pt x="838" y="290"/>
                  </a:lnTo>
                  <a:lnTo>
                    <a:pt x="831" y="282"/>
                  </a:lnTo>
                  <a:lnTo>
                    <a:pt x="831" y="282"/>
                  </a:lnTo>
                  <a:lnTo>
                    <a:pt x="825" y="276"/>
                  </a:lnTo>
                  <a:lnTo>
                    <a:pt x="817" y="270"/>
                  </a:lnTo>
                  <a:lnTo>
                    <a:pt x="809" y="266"/>
                  </a:lnTo>
                  <a:lnTo>
                    <a:pt x="800" y="262"/>
                  </a:lnTo>
                  <a:lnTo>
                    <a:pt x="792" y="259"/>
                  </a:lnTo>
                  <a:lnTo>
                    <a:pt x="783" y="256"/>
                  </a:lnTo>
                  <a:lnTo>
                    <a:pt x="773" y="255"/>
                  </a:lnTo>
                  <a:lnTo>
                    <a:pt x="764" y="254"/>
                  </a:lnTo>
                  <a:lnTo>
                    <a:pt x="764" y="254"/>
                  </a:lnTo>
                  <a:lnTo>
                    <a:pt x="754" y="255"/>
                  </a:lnTo>
                  <a:lnTo>
                    <a:pt x="746" y="256"/>
                  </a:lnTo>
                  <a:lnTo>
                    <a:pt x="736" y="259"/>
                  </a:lnTo>
                  <a:lnTo>
                    <a:pt x="727" y="262"/>
                  </a:lnTo>
                  <a:lnTo>
                    <a:pt x="720" y="266"/>
                  </a:lnTo>
                  <a:lnTo>
                    <a:pt x="711" y="270"/>
                  </a:lnTo>
                  <a:lnTo>
                    <a:pt x="704" y="276"/>
                  </a:lnTo>
                  <a:lnTo>
                    <a:pt x="697" y="282"/>
                  </a:lnTo>
                  <a:lnTo>
                    <a:pt x="605" y="371"/>
                  </a:lnTo>
                  <a:lnTo>
                    <a:pt x="605" y="95"/>
                  </a:lnTo>
                  <a:lnTo>
                    <a:pt x="605" y="95"/>
                  </a:lnTo>
                  <a:lnTo>
                    <a:pt x="605" y="95"/>
                  </a:lnTo>
                  <a:lnTo>
                    <a:pt x="605" y="86"/>
                  </a:lnTo>
                  <a:lnTo>
                    <a:pt x="603" y="76"/>
                  </a:lnTo>
                  <a:lnTo>
                    <a:pt x="601" y="68"/>
                  </a:lnTo>
                  <a:lnTo>
                    <a:pt x="597" y="58"/>
                  </a:lnTo>
                  <a:lnTo>
                    <a:pt x="593" y="50"/>
                  </a:lnTo>
                  <a:lnTo>
                    <a:pt x="589" y="42"/>
                  </a:lnTo>
                  <a:lnTo>
                    <a:pt x="583" y="35"/>
                  </a:lnTo>
                  <a:lnTo>
                    <a:pt x="577" y="28"/>
                  </a:lnTo>
                  <a:lnTo>
                    <a:pt x="571" y="21"/>
                  </a:lnTo>
                  <a:lnTo>
                    <a:pt x="563" y="16"/>
                  </a:lnTo>
                  <a:lnTo>
                    <a:pt x="555" y="12"/>
                  </a:lnTo>
                  <a:lnTo>
                    <a:pt x="547" y="8"/>
                  </a:lnTo>
                  <a:lnTo>
                    <a:pt x="538" y="4"/>
                  </a:lnTo>
                  <a:lnTo>
                    <a:pt x="529" y="2"/>
                  </a:lnTo>
                  <a:lnTo>
                    <a:pt x="519" y="1"/>
                  </a:lnTo>
                  <a:lnTo>
                    <a:pt x="509" y="0"/>
                  </a:lnTo>
                  <a:lnTo>
                    <a:pt x="509" y="0"/>
                  </a:lnTo>
                  <a:lnTo>
                    <a:pt x="500" y="1"/>
                  </a:lnTo>
                  <a:lnTo>
                    <a:pt x="490" y="2"/>
                  </a:lnTo>
                  <a:lnTo>
                    <a:pt x="482" y="4"/>
                  </a:lnTo>
                  <a:lnTo>
                    <a:pt x="473" y="8"/>
                  </a:lnTo>
                  <a:lnTo>
                    <a:pt x="464" y="12"/>
                  </a:lnTo>
                  <a:lnTo>
                    <a:pt x="456" y="16"/>
                  </a:lnTo>
                  <a:lnTo>
                    <a:pt x="449" y="21"/>
                  </a:lnTo>
                  <a:lnTo>
                    <a:pt x="442" y="28"/>
                  </a:lnTo>
                  <a:lnTo>
                    <a:pt x="435" y="35"/>
                  </a:lnTo>
                  <a:lnTo>
                    <a:pt x="430" y="42"/>
                  </a:lnTo>
                  <a:lnTo>
                    <a:pt x="426" y="50"/>
                  </a:lnTo>
                  <a:lnTo>
                    <a:pt x="421" y="58"/>
                  </a:lnTo>
                  <a:lnTo>
                    <a:pt x="418" y="68"/>
                  </a:lnTo>
                  <a:lnTo>
                    <a:pt x="416" y="76"/>
                  </a:lnTo>
                  <a:lnTo>
                    <a:pt x="415" y="86"/>
                  </a:lnTo>
                  <a:lnTo>
                    <a:pt x="414" y="95"/>
                  </a:lnTo>
                  <a:lnTo>
                    <a:pt x="415" y="95"/>
                  </a:lnTo>
                  <a:lnTo>
                    <a:pt x="414" y="371"/>
                  </a:lnTo>
                  <a:lnTo>
                    <a:pt x="323" y="282"/>
                  </a:lnTo>
                  <a:lnTo>
                    <a:pt x="323" y="282"/>
                  </a:lnTo>
                  <a:lnTo>
                    <a:pt x="315" y="276"/>
                  </a:lnTo>
                  <a:lnTo>
                    <a:pt x="308" y="270"/>
                  </a:lnTo>
                  <a:lnTo>
                    <a:pt x="300" y="266"/>
                  </a:lnTo>
                  <a:lnTo>
                    <a:pt x="292" y="262"/>
                  </a:lnTo>
                  <a:lnTo>
                    <a:pt x="283" y="259"/>
                  </a:lnTo>
                  <a:lnTo>
                    <a:pt x="273" y="256"/>
                  </a:lnTo>
                  <a:lnTo>
                    <a:pt x="265" y="255"/>
                  </a:lnTo>
                  <a:lnTo>
                    <a:pt x="255" y="254"/>
                  </a:lnTo>
                  <a:lnTo>
                    <a:pt x="255" y="254"/>
                  </a:lnTo>
                  <a:lnTo>
                    <a:pt x="246" y="255"/>
                  </a:lnTo>
                  <a:lnTo>
                    <a:pt x="236" y="256"/>
                  </a:lnTo>
                  <a:lnTo>
                    <a:pt x="227" y="259"/>
                  </a:lnTo>
                  <a:lnTo>
                    <a:pt x="219" y="262"/>
                  </a:lnTo>
                  <a:lnTo>
                    <a:pt x="210" y="266"/>
                  </a:lnTo>
                  <a:lnTo>
                    <a:pt x="203" y="270"/>
                  </a:lnTo>
                  <a:lnTo>
                    <a:pt x="195" y="276"/>
                  </a:lnTo>
                  <a:lnTo>
                    <a:pt x="188" y="282"/>
                  </a:lnTo>
                  <a:lnTo>
                    <a:pt x="188" y="282"/>
                  </a:lnTo>
                  <a:lnTo>
                    <a:pt x="181" y="290"/>
                  </a:lnTo>
                  <a:lnTo>
                    <a:pt x="176" y="297"/>
                  </a:lnTo>
                  <a:lnTo>
                    <a:pt x="170" y="305"/>
                  </a:lnTo>
                  <a:lnTo>
                    <a:pt x="167" y="313"/>
                  </a:lnTo>
                  <a:lnTo>
                    <a:pt x="164" y="322"/>
                  </a:lnTo>
                  <a:lnTo>
                    <a:pt x="162" y="332"/>
                  </a:lnTo>
                  <a:lnTo>
                    <a:pt x="160" y="340"/>
                  </a:lnTo>
                  <a:lnTo>
                    <a:pt x="160" y="350"/>
                  </a:lnTo>
                  <a:lnTo>
                    <a:pt x="160" y="350"/>
                  </a:lnTo>
                  <a:lnTo>
                    <a:pt x="160" y="359"/>
                  </a:lnTo>
                  <a:lnTo>
                    <a:pt x="162" y="369"/>
                  </a:lnTo>
                  <a:lnTo>
                    <a:pt x="164" y="378"/>
                  </a:lnTo>
                  <a:lnTo>
                    <a:pt x="167" y="386"/>
                  </a:lnTo>
                  <a:lnTo>
                    <a:pt x="170" y="395"/>
                  </a:lnTo>
                  <a:lnTo>
                    <a:pt x="176" y="402"/>
                  </a:lnTo>
                  <a:lnTo>
                    <a:pt x="181" y="410"/>
                  </a:lnTo>
                  <a:lnTo>
                    <a:pt x="188" y="417"/>
                  </a:lnTo>
                  <a:lnTo>
                    <a:pt x="428" y="665"/>
                  </a:lnTo>
                  <a:close/>
                  <a:moveTo>
                    <a:pt x="233" y="327"/>
                  </a:moveTo>
                  <a:lnTo>
                    <a:pt x="233" y="327"/>
                  </a:lnTo>
                  <a:lnTo>
                    <a:pt x="238" y="324"/>
                  </a:lnTo>
                  <a:lnTo>
                    <a:pt x="243" y="321"/>
                  </a:lnTo>
                  <a:lnTo>
                    <a:pt x="249" y="319"/>
                  </a:lnTo>
                  <a:lnTo>
                    <a:pt x="255" y="319"/>
                  </a:lnTo>
                  <a:lnTo>
                    <a:pt x="255" y="319"/>
                  </a:lnTo>
                  <a:lnTo>
                    <a:pt x="262" y="319"/>
                  </a:lnTo>
                  <a:lnTo>
                    <a:pt x="267" y="321"/>
                  </a:lnTo>
                  <a:lnTo>
                    <a:pt x="272" y="324"/>
                  </a:lnTo>
                  <a:lnTo>
                    <a:pt x="278" y="328"/>
                  </a:lnTo>
                  <a:lnTo>
                    <a:pt x="370" y="416"/>
                  </a:lnTo>
                  <a:lnTo>
                    <a:pt x="370" y="416"/>
                  </a:lnTo>
                  <a:lnTo>
                    <a:pt x="380" y="424"/>
                  </a:lnTo>
                  <a:lnTo>
                    <a:pt x="390" y="430"/>
                  </a:lnTo>
                  <a:lnTo>
                    <a:pt x="402" y="433"/>
                  </a:lnTo>
                  <a:lnTo>
                    <a:pt x="415" y="435"/>
                  </a:lnTo>
                  <a:lnTo>
                    <a:pt x="415" y="435"/>
                  </a:lnTo>
                  <a:lnTo>
                    <a:pt x="427" y="433"/>
                  </a:lnTo>
                  <a:lnTo>
                    <a:pt x="439" y="430"/>
                  </a:lnTo>
                  <a:lnTo>
                    <a:pt x="449" y="424"/>
                  </a:lnTo>
                  <a:lnTo>
                    <a:pt x="459" y="416"/>
                  </a:lnTo>
                  <a:lnTo>
                    <a:pt x="459" y="416"/>
                  </a:lnTo>
                  <a:lnTo>
                    <a:pt x="468" y="407"/>
                  </a:lnTo>
                  <a:lnTo>
                    <a:pt x="473" y="396"/>
                  </a:lnTo>
                  <a:lnTo>
                    <a:pt x="477" y="384"/>
                  </a:lnTo>
                  <a:lnTo>
                    <a:pt x="478" y="371"/>
                  </a:lnTo>
                  <a:lnTo>
                    <a:pt x="478" y="95"/>
                  </a:lnTo>
                  <a:lnTo>
                    <a:pt x="478" y="95"/>
                  </a:lnTo>
                  <a:lnTo>
                    <a:pt x="478" y="90"/>
                  </a:lnTo>
                  <a:lnTo>
                    <a:pt x="480" y="85"/>
                  </a:lnTo>
                  <a:lnTo>
                    <a:pt x="483" y="80"/>
                  </a:lnTo>
                  <a:lnTo>
                    <a:pt x="485" y="76"/>
                  </a:lnTo>
                  <a:lnTo>
                    <a:pt x="488" y="73"/>
                  </a:lnTo>
                  <a:lnTo>
                    <a:pt x="492" y="70"/>
                  </a:lnTo>
                  <a:lnTo>
                    <a:pt x="498" y="67"/>
                  </a:lnTo>
                  <a:lnTo>
                    <a:pt x="502" y="65"/>
                  </a:lnTo>
                  <a:lnTo>
                    <a:pt x="502" y="65"/>
                  </a:lnTo>
                  <a:lnTo>
                    <a:pt x="506" y="64"/>
                  </a:lnTo>
                  <a:lnTo>
                    <a:pt x="509" y="63"/>
                  </a:lnTo>
                  <a:lnTo>
                    <a:pt x="509" y="63"/>
                  </a:lnTo>
                  <a:lnTo>
                    <a:pt x="512" y="64"/>
                  </a:lnTo>
                  <a:lnTo>
                    <a:pt x="512" y="64"/>
                  </a:lnTo>
                  <a:lnTo>
                    <a:pt x="518" y="65"/>
                  </a:lnTo>
                  <a:lnTo>
                    <a:pt x="523" y="68"/>
                  </a:lnTo>
                  <a:lnTo>
                    <a:pt x="529" y="71"/>
                  </a:lnTo>
                  <a:lnTo>
                    <a:pt x="533" y="74"/>
                  </a:lnTo>
                  <a:lnTo>
                    <a:pt x="536" y="78"/>
                  </a:lnTo>
                  <a:lnTo>
                    <a:pt x="538" y="84"/>
                  </a:lnTo>
                  <a:lnTo>
                    <a:pt x="541" y="89"/>
                  </a:lnTo>
                  <a:lnTo>
                    <a:pt x="541" y="95"/>
                  </a:lnTo>
                  <a:lnTo>
                    <a:pt x="541" y="371"/>
                  </a:lnTo>
                  <a:lnTo>
                    <a:pt x="541" y="371"/>
                  </a:lnTo>
                  <a:lnTo>
                    <a:pt x="543" y="384"/>
                  </a:lnTo>
                  <a:lnTo>
                    <a:pt x="546" y="396"/>
                  </a:lnTo>
                  <a:lnTo>
                    <a:pt x="551" y="407"/>
                  </a:lnTo>
                  <a:lnTo>
                    <a:pt x="560" y="416"/>
                  </a:lnTo>
                  <a:lnTo>
                    <a:pt x="560" y="416"/>
                  </a:lnTo>
                  <a:lnTo>
                    <a:pt x="570" y="424"/>
                  </a:lnTo>
                  <a:lnTo>
                    <a:pt x="580" y="430"/>
                  </a:lnTo>
                  <a:lnTo>
                    <a:pt x="592" y="433"/>
                  </a:lnTo>
                  <a:lnTo>
                    <a:pt x="605" y="435"/>
                  </a:lnTo>
                  <a:lnTo>
                    <a:pt x="605" y="435"/>
                  </a:lnTo>
                  <a:lnTo>
                    <a:pt x="617" y="433"/>
                  </a:lnTo>
                  <a:lnTo>
                    <a:pt x="629" y="430"/>
                  </a:lnTo>
                  <a:lnTo>
                    <a:pt x="639" y="425"/>
                  </a:lnTo>
                  <a:lnTo>
                    <a:pt x="649" y="416"/>
                  </a:lnTo>
                  <a:lnTo>
                    <a:pt x="741" y="327"/>
                  </a:lnTo>
                  <a:lnTo>
                    <a:pt x="741" y="327"/>
                  </a:lnTo>
                  <a:lnTo>
                    <a:pt x="747" y="324"/>
                  </a:lnTo>
                  <a:lnTo>
                    <a:pt x="752" y="321"/>
                  </a:lnTo>
                  <a:lnTo>
                    <a:pt x="757" y="319"/>
                  </a:lnTo>
                  <a:lnTo>
                    <a:pt x="764" y="319"/>
                  </a:lnTo>
                  <a:lnTo>
                    <a:pt x="764" y="319"/>
                  </a:lnTo>
                  <a:lnTo>
                    <a:pt x="770" y="319"/>
                  </a:lnTo>
                  <a:lnTo>
                    <a:pt x="777" y="321"/>
                  </a:lnTo>
                  <a:lnTo>
                    <a:pt x="782" y="324"/>
                  </a:lnTo>
                  <a:lnTo>
                    <a:pt x="786" y="327"/>
                  </a:lnTo>
                  <a:lnTo>
                    <a:pt x="786" y="327"/>
                  </a:lnTo>
                  <a:lnTo>
                    <a:pt x="791" y="333"/>
                  </a:lnTo>
                  <a:lnTo>
                    <a:pt x="794" y="338"/>
                  </a:lnTo>
                  <a:lnTo>
                    <a:pt x="795" y="343"/>
                  </a:lnTo>
                  <a:lnTo>
                    <a:pt x="796" y="350"/>
                  </a:lnTo>
                  <a:lnTo>
                    <a:pt x="795" y="356"/>
                  </a:lnTo>
                  <a:lnTo>
                    <a:pt x="793" y="363"/>
                  </a:lnTo>
                  <a:lnTo>
                    <a:pt x="791" y="368"/>
                  </a:lnTo>
                  <a:lnTo>
                    <a:pt x="786" y="373"/>
                  </a:lnTo>
                  <a:lnTo>
                    <a:pt x="546" y="621"/>
                  </a:lnTo>
                  <a:lnTo>
                    <a:pt x="546" y="621"/>
                  </a:lnTo>
                  <a:lnTo>
                    <a:pt x="544" y="623"/>
                  </a:lnTo>
                  <a:lnTo>
                    <a:pt x="544" y="623"/>
                  </a:lnTo>
                  <a:lnTo>
                    <a:pt x="536" y="629"/>
                  </a:lnTo>
                  <a:lnTo>
                    <a:pt x="528" y="633"/>
                  </a:lnTo>
                  <a:lnTo>
                    <a:pt x="519" y="635"/>
                  </a:lnTo>
                  <a:lnTo>
                    <a:pt x="509" y="636"/>
                  </a:lnTo>
                  <a:lnTo>
                    <a:pt x="509" y="636"/>
                  </a:lnTo>
                  <a:lnTo>
                    <a:pt x="500" y="635"/>
                  </a:lnTo>
                  <a:lnTo>
                    <a:pt x="490" y="632"/>
                  </a:lnTo>
                  <a:lnTo>
                    <a:pt x="480" y="628"/>
                  </a:lnTo>
                  <a:lnTo>
                    <a:pt x="473" y="621"/>
                  </a:lnTo>
                  <a:lnTo>
                    <a:pt x="233" y="372"/>
                  </a:lnTo>
                  <a:lnTo>
                    <a:pt x="233" y="372"/>
                  </a:lnTo>
                  <a:lnTo>
                    <a:pt x="228" y="368"/>
                  </a:lnTo>
                  <a:lnTo>
                    <a:pt x="226" y="363"/>
                  </a:lnTo>
                  <a:lnTo>
                    <a:pt x="224" y="356"/>
                  </a:lnTo>
                  <a:lnTo>
                    <a:pt x="224" y="350"/>
                  </a:lnTo>
                  <a:lnTo>
                    <a:pt x="224" y="344"/>
                  </a:lnTo>
                  <a:lnTo>
                    <a:pt x="226" y="338"/>
                  </a:lnTo>
                  <a:lnTo>
                    <a:pt x="228" y="333"/>
                  </a:lnTo>
                  <a:lnTo>
                    <a:pt x="233" y="327"/>
                  </a:lnTo>
                  <a:lnTo>
                    <a:pt x="233" y="327"/>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2"/>
                </a:solidFill>
              </a:endParaRPr>
            </a:p>
          </p:txBody>
        </p:sp>
      </p:grpSp>
      <p:grpSp>
        <p:nvGrpSpPr>
          <p:cNvPr id="85" name="组合 84"/>
          <p:cNvGrpSpPr/>
          <p:nvPr/>
        </p:nvGrpSpPr>
        <p:grpSpPr>
          <a:xfrm>
            <a:off x="4176691" y="3091488"/>
            <a:ext cx="815894" cy="816000"/>
            <a:chOff x="4176441" y="2911012"/>
            <a:chExt cx="816000" cy="816000"/>
          </a:xfrm>
        </p:grpSpPr>
        <p:sp>
          <p:nvSpPr>
            <p:cNvPr id="86" name="椭圆 85"/>
            <p:cNvSpPr/>
            <p:nvPr/>
          </p:nvSpPr>
          <p:spPr>
            <a:xfrm>
              <a:off x="4176441" y="2911012"/>
              <a:ext cx="816000" cy="816000"/>
            </a:xfrm>
            <a:prstGeom prst="ellipse">
              <a:avLst/>
            </a:prstGeom>
            <a:solidFill>
              <a:schemeClr val="accent6"/>
            </a:solidFill>
            <a:ln w="57150">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7" name="Freeform 115"/>
            <p:cNvSpPr>
              <a:spLocks noEditPoints="1"/>
            </p:cNvSpPr>
            <p:nvPr/>
          </p:nvSpPr>
          <p:spPr bwMode="auto">
            <a:xfrm>
              <a:off x="4422516" y="3157881"/>
              <a:ext cx="323850" cy="322263"/>
            </a:xfrm>
            <a:custGeom>
              <a:avLst/>
              <a:gdLst>
                <a:gd name="T0" fmla="*/ 789 w 1018"/>
                <a:gd name="T1" fmla="*/ 69 h 1017"/>
                <a:gd name="T2" fmla="*/ 765 w 1018"/>
                <a:gd name="T3" fmla="*/ 25 h 1017"/>
                <a:gd name="T4" fmla="*/ 719 w 1018"/>
                <a:gd name="T5" fmla="*/ 1 h 1017"/>
                <a:gd name="T6" fmla="*/ 73 w 1018"/>
                <a:gd name="T7" fmla="*/ 1 h 1017"/>
                <a:gd name="T8" fmla="*/ 27 w 1018"/>
                <a:gd name="T9" fmla="*/ 25 h 1017"/>
                <a:gd name="T10" fmla="*/ 2 w 1018"/>
                <a:gd name="T11" fmla="*/ 69 h 1017"/>
                <a:gd name="T12" fmla="*/ 2 w 1018"/>
                <a:gd name="T13" fmla="*/ 716 h 1017"/>
                <a:gd name="T14" fmla="*/ 28 w 1018"/>
                <a:gd name="T15" fmla="*/ 766 h 1017"/>
                <a:gd name="T16" fmla="*/ 67 w 1018"/>
                <a:gd name="T17" fmla="*/ 789 h 1017"/>
                <a:gd name="T18" fmla="*/ 115 w 1018"/>
                <a:gd name="T19" fmla="*/ 791 h 1017"/>
                <a:gd name="T20" fmla="*/ 163 w 1018"/>
                <a:gd name="T21" fmla="*/ 766 h 1017"/>
                <a:gd name="T22" fmla="*/ 263 w 1018"/>
                <a:gd name="T23" fmla="*/ 745 h 1017"/>
                <a:gd name="T24" fmla="*/ 589 w 1018"/>
                <a:gd name="T25" fmla="*/ 763 h 1017"/>
                <a:gd name="T26" fmla="*/ 634 w 1018"/>
                <a:gd name="T27" fmla="*/ 777 h 1017"/>
                <a:gd name="T28" fmla="*/ 870 w 1018"/>
                <a:gd name="T29" fmla="*/ 1001 h 1017"/>
                <a:gd name="T30" fmla="*/ 923 w 1018"/>
                <a:gd name="T31" fmla="*/ 1017 h 1017"/>
                <a:gd name="T32" fmla="*/ 968 w 1018"/>
                <a:gd name="T33" fmla="*/ 1006 h 1017"/>
                <a:gd name="T34" fmla="*/ 1002 w 1018"/>
                <a:gd name="T35" fmla="*/ 975 h 1017"/>
                <a:gd name="T36" fmla="*/ 1018 w 1018"/>
                <a:gd name="T37" fmla="*/ 921 h 1017"/>
                <a:gd name="T38" fmla="*/ 1011 w 1018"/>
                <a:gd name="T39" fmla="*/ 276 h 1017"/>
                <a:gd name="T40" fmla="*/ 977 w 1018"/>
                <a:gd name="T41" fmla="*/ 238 h 1017"/>
                <a:gd name="T42" fmla="*/ 927 w 1018"/>
                <a:gd name="T43" fmla="*/ 223 h 1017"/>
                <a:gd name="T44" fmla="*/ 102 w 1018"/>
                <a:gd name="T45" fmla="*/ 729 h 1017"/>
                <a:gd name="T46" fmla="*/ 73 w 1018"/>
                <a:gd name="T47" fmla="*/ 721 h 1017"/>
                <a:gd name="T48" fmla="*/ 64 w 1018"/>
                <a:gd name="T49" fmla="*/ 86 h 1017"/>
                <a:gd name="T50" fmla="*/ 80 w 1018"/>
                <a:gd name="T51" fmla="*/ 65 h 1017"/>
                <a:gd name="T52" fmla="*/ 711 w 1018"/>
                <a:gd name="T53" fmla="*/ 65 h 1017"/>
                <a:gd name="T54" fmla="*/ 727 w 1018"/>
                <a:gd name="T55" fmla="*/ 86 h 1017"/>
                <a:gd name="T56" fmla="*/ 720 w 1018"/>
                <a:gd name="T57" fmla="*/ 470 h 1017"/>
                <a:gd name="T58" fmla="*/ 429 w 1018"/>
                <a:gd name="T59" fmla="*/ 476 h 1017"/>
                <a:gd name="T60" fmla="*/ 350 w 1018"/>
                <a:gd name="T61" fmla="*/ 501 h 1017"/>
                <a:gd name="T62" fmla="*/ 954 w 1018"/>
                <a:gd name="T63" fmla="*/ 928 h 1017"/>
                <a:gd name="T64" fmla="*/ 934 w 1018"/>
                <a:gd name="T65" fmla="*/ 951 h 1017"/>
                <a:gd name="T66" fmla="*/ 900 w 1018"/>
                <a:gd name="T67" fmla="*/ 944 h 1017"/>
                <a:gd name="T68" fmla="*/ 645 w 1018"/>
                <a:gd name="T69" fmla="*/ 711 h 1017"/>
                <a:gd name="T70" fmla="*/ 318 w 1018"/>
                <a:gd name="T71" fmla="*/ 700 h 1017"/>
                <a:gd name="T72" fmla="*/ 293 w 1018"/>
                <a:gd name="T73" fmla="*/ 685 h 1017"/>
                <a:gd name="T74" fmla="*/ 379 w 1018"/>
                <a:gd name="T75" fmla="*/ 557 h 1017"/>
                <a:gd name="T76" fmla="*/ 420 w 1018"/>
                <a:gd name="T77" fmla="*/ 540 h 1017"/>
                <a:gd name="T78" fmla="*/ 727 w 1018"/>
                <a:gd name="T79" fmla="*/ 536 h 1017"/>
                <a:gd name="T80" fmla="*/ 770 w 1018"/>
                <a:gd name="T81" fmla="*/ 508 h 1017"/>
                <a:gd name="T82" fmla="*/ 791 w 1018"/>
                <a:gd name="T83" fmla="*/ 461 h 1017"/>
                <a:gd name="T84" fmla="*/ 938 w 1018"/>
                <a:gd name="T85" fmla="*/ 288 h 1017"/>
                <a:gd name="T86" fmla="*/ 955 w 1018"/>
                <a:gd name="T87" fmla="*/ 311 h 1017"/>
                <a:gd name="T88" fmla="*/ 425 w 1018"/>
                <a:gd name="T89" fmla="*/ 373 h 1017"/>
                <a:gd name="T90" fmla="*/ 445 w 1018"/>
                <a:gd name="T91" fmla="*/ 333 h 1017"/>
                <a:gd name="T92" fmla="*/ 416 w 1018"/>
                <a:gd name="T93" fmla="*/ 289 h 1017"/>
                <a:gd name="T94" fmla="*/ 371 w 1018"/>
                <a:gd name="T95" fmla="*/ 294 h 1017"/>
                <a:gd name="T96" fmla="*/ 350 w 1018"/>
                <a:gd name="T97" fmla="*/ 333 h 1017"/>
                <a:gd name="T98" fmla="*/ 380 w 1018"/>
                <a:gd name="T99" fmla="*/ 377 h 1017"/>
                <a:gd name="T100" fmla="*/ 197 w 1018"/>
                <a:gd name="T101" fmla="*/ 286 h 1017"/>
                <a:gd name="T102" fmla="*/ 160 w 1018"/>
                <a:gd name="T103" fmla="*/ 324 h 1017"/>
                <a:gd name="T104" fmla="*/ 174 w 1018"/>
                <a:gd name="T105" fmla="*/ 367 h 1017"/>
                <a:gd name="T106" fmla="*/ 217 w 1018"/>
                <a:gd name="T107" fmla="*/ 380 h 1017"/>
                <a:gd name="T108" fmla="*/ 254 w 1018"/>
                <a:gd name="T109" fmla="*/ 343 h 1017"/>
                <a:gd name="T110" fmla="*/ 240 w 1018"/>
                <a:gd name="T111" fmla="*/ 300 h 1017"/>
                <a:gd name="T112" fmla="*/ 589 w 1018"/>
                <a:gd name="T113" fmla="*/ 380 h 1017"/>
                <a:gd name="T114" fmla="*/ 629 w 1018"/>
                <a:gd name="T115" fmla="*/ 360 h 1017"/>
                <a:gd name="T116" fmla="*/ 633 w 1018"/>
                <a:gd name="T117" fmla="*/ 315 h 1017"/>
                <a:gd name="T118" fmla="*/ 589 w 1018"/>
                <a:gd name="T119" fmla="*/ 286 h 1017"/>
                <a:gd name="T120" fmla="*/ 549 w 1018"/>
                <a:gd name="T121" fmla="*/ 306 h 1017"/>
                <a:gd name="T122" fmla="*/ 545 w 1018"/>
                <a:gd name="T123" fmla="*/ 351 h 1017"/>
                <a:gd name="T124" fmla="*/ 589 w 1018"/>
                <a:gd name="T125" fmla="*/ 380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8" h="1017">
                  <a:moveTo>
                    <a:pt x="927" y="223"/>
                  </a:moveTo>
                  <a:lnTo>
                    <a:pt x="792" y="223"/>
                  </a:lnTo>
                  <a:lnTo>
                    <a:pt x="792" y="86"/>
                  </a:lnTo>
                  <a:lnTo>
                    <a:pt x="792" y="86"/>
                  </a:lnTo>
                  <a:lnTo>
                    <a:pt x="791" y="78"/>
                  </a:lnTo>
                  <a:lnTo>
                    <a:pt x="789" y="69"/>
                  </a:lnTo>
                  <a:lnTo>
                    <a:pt x="787" y="61"/>
                  </a:lnTo>
                  <a:lnTo>
                    <a:pt x="784" y="53"/>
                  </a:lnTo>
                  <a:lnTo>
                    <a:pt x="780" y="45"/>
                  </a:lnTo>
                  <a:lnTo>
                    <a:pt x="776" y="38"/>
                  </a:lnTo>
                  <a:lnTo>
                    <a:pt x="770" y="31"/>
                  </a:lnTo>
                  <a:lnTo>
                    <a:pt x="765" y="25"/>
                  </a:lnTo>
                  <a:lnTo>
                    <a:pt x="758" y="19"/>
                  </a:lnTo>
                  <a:lnTo>
                    <a:pt x="751" y="15"/>
                  </a:lnTo>
                  <a:lnTo>
                    <a:pt x="743" y="10"/>
                  </a:lnTo>
                  <a:lnTo>
                    <a:pt x="736" y="6"/>
                  </a:lnTo>
                  <a:lnTo>
                    <a:pt x="727" y="3"/>
                  </a:lnTo>
                  <a:lnTo>
                    <a:pt x="719" y="1"/>
                  </a:lnTo>
                  <a:lnTo>
                    <a:pt x="709" y="0"/>
                  </a:lnTo>
                  <a:lnTo>
                    <a:pt x="699" y="0"/>
                  </a:lnTo>
                  <a:lnTo>
                    <a:pt x="92" y="0"/>
                  </a:lnTo>
                  <a:lnTo>
                    <a:pt x="92" y="0"/>
                  </a:lnTo>
                  <a:lnTo>
                    <a:pt x="82" y="0"/>
                  </a:lnTo>
                  <a:lnTo>
                    <a:pt x="73" y="1"/>
                  </a:lnTo>
                  <a:lnTo>
                    <a:pt x="64" y="3"/>
                  </a:lnTo>
                  <a:lnTo>
                    <a:pt x="56" y="6"/>
                  </a:lnTo>
                  <a:lnTo>
                    <a:pt x="48" y="10"/>
                  </a:lnTo>
                  <a:lnTo>
                    <a:pt x="41" y="15"/>
                  </a:lnTo>
                  <a:lnTo>
                    <a:pt x="33" y="19"/>
                  </a:lnTo>
                  <a:lnTo>
                    <a:pt x="27" y="25"/>
                  </a:lnTo>
                  <a:lnTo>
                    <a:pt x="21" y="31"/>
                  </a:lnTo>
                  <a:lnTo>
                    <a:pt x="16" y="38"/>
                  </a:lnTo>
                  <a:lnTo>
                    <a:pt x="12" y="45"/>
                  </a:lnTo>
                  <a:lnTo>
                    <a:pt x="7" y="53"/>
                  </a:lnTo>
                  <a:lnTo>
                    <a:pt x="4" y="61"/>
                  </a:lnTo>
                  <a:lnTo>
                    <a:pt x="2" y="69"/>
                  </a:lnTo>
                  <a:lnTo>
                    <a:pt x="1" y="78"/>
                  </a:lnTo>
                  <a:lnTo>
                    <a:pt x="0" y="86"/>
                  </a:lnTo>
                  <a:lnTo>
                    <a:pt x="0" y="698"/>
                  </a:lnTo>
                  <a:lnTo>
                    <a:pt x="0" y="698"/>
                  </a:lnTo>
                  <a:lnTo>
                    <a:pt x="1" y="708"/>
                  </a:lnTo>
                  <a:lnTo>
                    <a:pt x="2" y="716"/>
                  </a:lnTo>
                  <a:lnTo>
                    <a:pt x="4" y="726"/>
                  </a:lnTo>
                  <a:lnTo>
                    <a:pt x="7" y="735"/>
                  </a:lnTo>
                  <a:lnTo>
                    <a:pt x="12" y="743"/>
                  </a:lnTo>
                  <a:lnTo>
                    <a:pt x="16" y="751"/>
                  </a:lnTo>
                  <a:lnTo>
                    <a:pt x="21" y="758"/>
                  </a:lnTo>
                  <a:lnTo>
                    <a:pt x="28" y="766"/>
                  </a:lnTo>
                  <a:lnTo>
                    <a:pt x="28" y="766"/>
                  </a:lnTo>
                  <a:lnTo>
                    <a:pt x="35" y="772"/>
                  </a:lnTo>
                  <a:lnTo>
                    <a:pt x="43" y="777"/>
                  </a:lnTo>
                  <a:lnTo>
                    <a:pt x="51" y="782"/>
                  </a:lnTo>
                  <a:lnTo>
                    <a:pt x="59" y="786"/>
                  </a:lnTo>
                  <a:lnTo>
                    <a:pt x="67" y="789"/>
                  </a:lnTo>
                  <a:lnTo>
                    <a:pt x="77" y="791"/>
                  </a:lnTo>
                  <a:lnTo>
                    <a:pt x="87" y="792"/>
                  </a:lnTo>
                  <a:lnTo>
                    <a:pt x="95" y="794"/>
                  </a:lnTo>
                  <a:lnTo>
                    <a:pt x="95" y="794"/>
                  </a:lnTo>
                  <a:lnTo>
                    <a:pt x="105" y="792"/>
                  </a:lnTo>
                  <a:lnTo>
                    <a:pt x="115" y="791"/>
                  </a:lnTo>
                  <a:lnTo>
                    <a:pt x="123" y="789"/>
                  </a:lnTo>
                  <a:lnTo>
                    <a:pt x="132" y="786"/>
                  </a:lnTo>
                  <a:lnTo>
                    <a:pt x="140" y="783"/>
                  </a:lnTo>
                  <a:lnTo>
                    <a:pt x="148" y="777"/>
                  </a:lnTo>
                  <a:lnTo>
                    <a:pt x="155" y="772"/>
                  </a:lnTo>
                  <a:lnTo>
                    <a:pt x="163" y="766"/>
                  </a:lnTo>
                  <a:lnTo>
                    <a:pt x="230" y="700"/>
                  </a:lnTo>
                  <a:lnTo>
                    <a:pt x="230" y="700"/>
                  </a:lnTo>
                  <a:lnTo>
                    <a:pt x="236" y="713"/>
                  </a:lnTo>
                  <a:lnTo>
                    <a:pt x="243" y="726"/>
                  </a:lnTo>
                  <a:lnTo>
                    <a:pt x="252" y="737"/>
                  </a:lnTo>
                  <a:lnTo>
                    <a:pt x="263" y="745"/>
                  </a:lnTo>
                  <a:lnTo>
                    <a:pt x="276" y="753"/>
                  </a:lnTo>
                  <a:lnTo>
                    <a:pt x="288" y="759"/>
                  </a:lnTo>
                  <a:lnTo>
                    <a:pt x="303" y="762"/>
                  </a:lnTo>
                  <a:lnTo>
                    <a:pt x="318" y="763"/>
                  </a:lnTo>
                  <a:lnTo>
                    <a:pt x="589" y="763"/>
                  </a:lnTo>
                  <a:lnTo>
                    <a:pt x="589" y="763"/>
                  </a:lnTo>
                  <a:lnTo>
                    <a:pt x="597" y="763"/>
                  </a:lnTo>
                  <a:lnTo>
                    <a:pt x="605" y="765"/>
                  </a:lnTo>
                  <a:lnTo>
                    <a:pt x="612" y="767"/>
                  </a:lnTo>
                  <a:lnTo>
                    <a:pt x="620" y="770"/>
                  </a:lnTo>
                  <a:lnTo>
                    <a:pt x="626" y="773"/>
                  </a:lnTo>
                  <a:lnTo>
                    <a:pt x="634" y="777"/>
                  </a:lnTo>
                  <a:lnTo>
                    <a:pt x="640" y="782"/>
                  </a:lnTo>
                  <a:lnTo>
                    <a:pt x="646" y="787"/>
                  </a:lnTo>
                  <a:lnTo>
                    <a:pt x="855" y="989"/>
                  </a:lnTo>
                  <a:lnTo>
                    <a:pt x="855" y="989"/>
                  </a:lnTo>
                  <a:lnTo>
                    <a:pt x="862" y="995"/>
                  </a:lnTo>
                  <a:lnTo>
                    <a:pt x="870" y="1001"/>
                  </a:lnTo>
                  <a:lnTo>
                    <a:pt x="877" y="1006"/>
                  </a:lnTo>
                  <a:lnTo>
                    <a:pt x="886" y="1010"/>
                  </a:lnTo>
                  <a:lnTo>
                    <a:pt x="895" y="1012"/>
                  </a:lnTo>
                  <a:lnTo>
                    <a:pt x="903" y="1016"/>
                  </a:lnTo>
                  <a:lnTo>
                    <a:pt x="913" y="1017"/>
                  </a:lnTo>
                  <a:lnTo>
                    <a:pt x="923" y="1017"/>
                  </a:lnTo>
                  <a:lnTo>
                    <a:pt x="923" y="1017"/>
                  </a:lnTo>
                  <a:lnTo>
                    <a:pt x="932" y="1017"/>
                  </a:lnTo>
                  <a:lnTo>
                    <a:pt x="941" y="1016"/>
                  </a:lnTo>
                  <a:lnTo>
                    <a:pt x="950" y="1012"/>
                  </a:lnTo>
                  <a:lnTo>
                    <a:pt x="959" y="1010"/>
                  </a:lnTo>
                  <a:lnTo>
                    <a:pt x="968" y="1006"/>
                  </a:lnTo>
                  <a:lnTo>
                    <a:pt x="975" y="1001"/>
                  </a:lnTo>
                  <a:lnTo>
                    <a:pt x="983" y="995"/>
                  </a:lnTo>
                  <a:lnTo>
                    <a:pt x="990" y="989"/>
                  </a:lnTo>
                  <a:lnTo>
                    <a:pt x="990" y="989"/>
                  </a:lnTo>
                  <a:lnTo>
                    <a:pt x="997" y="982"/>
                  </a:lnTo>
                  <a:lnTo>
                    <a:pt x="1002" y="975"/>
                  </a:lnTo>
                  <a:lnTo>
                    <a:pt x="1006" y="966"/>
                  </a:lnTo>
                  <a:lnTo>
                    <a:pt x="1011" y="958"/>
                  </a:lnTo>
                  <a:lnTo>
                    <a:pt x="1014" y="949"/>
                  </a:lnTo>
                  <a:lnTo>
                    <a:pt x="1016" y="941"/>
                  </a:lnTo>
                  <a:lnTo>
                    <a:pt x="1017" y="931"/>
                  </a:lnTo>
                  <a:lnTo>
                    <a:pt x="1018" y="921"/>
                  </a:lnTo>
                  <a:lnTo>
                    <a:pt x="1018" y="311"/>
                  </a:lnTo>
                  <a:lnTo>
                    <a:pt x="1018" y="311"/>
                  </a:lnTo>
                  <a:lnTo>
                    <a:pt x="1017" y="301"/>
                  </a:lnTo>
                  <a:lnTo>
                    <a:pt x="1016" y="292"/>
                  </a:lnTo>
                  <a:lnTo>
                    <a:pt x="1014" y="284"/>
                  </a:lnTo>
                  <a:lnTo>
                    <a:pt x="1011" y="276"/>
                  </a:lnTo>
                  <a:lnTo>
                    <a:pt x="1007" y="269"/>
                  </a:lnTo>
                  <a:lnTo>
                    <a:pt x="1002" y="261"/>
                  </a:lnTo>
                  <a:lnTo>
                    <a:pt x="997" y="255"/>
                  </a:lnTo>
                  <a:lnTo>
                    <a:pt x="991" y="248"/>
                  </a:lnTo>
                  <a:lnTo>
                    <a:pt x="985" y="243"/>
                  </a:lnTo>
                  <a:lnTo>
                    <a:pt x="977" y="238"/>
                  </a:lnTo>
                  <a:lnTo>
                    <a:pt x="970" y="233"/>
                  </a:lnTo>
                  <a:lnTo>
                    <a:pt x="962" y="230"/>
                  </a:lnTo>
                  <a:lnTo>
                    <a:pt x="954" y="227"/>
                  </a:lnTo>
                  <a:lnTo>
                    <a:pt x="945" y="225"/>
                  </a:lnTo>
                  <a:lnTo>
                    <a:pt x="935" y="224"/>
                  </a:lnTo>
                  <a:lnTo>
                    <a:pt x="927" y="223"/>
                  </a:lnTo>
                  <a:lnTo>
                    <a:pt x="927" y="223"/>
                  </a:lnTo>
                  <a:close/>
                  <a:moveTo>
                    <a:pt x="118" y="721"/>
                  </a:moveTo>
                  <a:lnTo>
                    <a:pt x="118" y="721"/>
                  </a:lnTo>
                  <a:lnTo>
                    <a:pt x="114" y="725"/>
                  </a:lnTo>
                  <a:lnTo>
                    <a:pt x="108" y="727"/>
                  </a:lnTo>
                  <a:lnTo>
                    <a:pt x="102" y="729"/>
                  </a:lnTo>
                  <a:lnTo>
                    <a:pt x="95" y="729"/>
                  </a:lnTo>
                  <a:lnTo>
                    <a:pt x="90" y="729"/>
                  </a:lnTo>
                  <a:lnTo>
                    <a:pt x="83" y="727"/>
                  </a:lnTo>
                  <a:lnTo>
                    <a:pt x="78" y="725"/>
                  </a:lnTo>
                  <a:lnTo>
                    <a:pt x="73" y="721"/>
                  </a:lnTo>
                  <a:lnTo>
                    <a:pt x="73" y="721"/>
                  </a:lnTo>
                  <a:lnTo>
                    <a:pt x="70" y="715"/>
                  </a:lnTo>
                  <a:lnTo>
                    <a:pt x="66" y="710"/>
                  </a:lnTo>
                  <a:lnTo>
                    <a:pt x="64" y="704"/>
                  </a:lnTo>
                  <a:lnTo>
                    <a:pt x="64" y="698"/>
                  </a:lnTo>
                  <a:lnTo>
                    <a:pt x="64" y="86"/>
                  </a:lnTo>
                  <a:lnTo>
                    <a:pt x="64" y="86"/>
                  </a:lnTo>
                  <a:lnTo>
                    <a:pt x="64" y="82"/>
                  </a:lnTo>
                  <a:lnTo>
                    <a:pt x="66" y="78"/>
                  </a:lnTo>
                  <a:lnTo>
                    <a:pt x="68" y="74"/>
                  </a:lnTo>
                  <a:lnTo>
                    <a:pt x="72" y="70"/>
                  </a:lnTo>
                  <a:lnTo>
                    <a:pt x="76" y="67"/>
                  </a:lnTo>
                  <a:lnTo>
                    <a:pt x="80" y="65"/>
                  </a:lnTo>
                  <a:lnTo>
                    <a:pt x="86" y="63"/>
                  </a:lnTo>
                  <a:lnTo>
                    <a:pt x="92" y="63"/>
                  </a:lnTo>
                  <a:lnTo>
                    <a:pt x="699" y="63"/>
                  </a:lnTo>
                  <a:lnTo>
                    <a:pt x="699" y="63"/>
                  </a:lnTo>
                  <a:lnTo>
                    <a:pt x="706" y="63"/>
                  </a:lnTo>
                  <a:lnTo>
                    <a:pt x="711" y="65"/>
                  </a:lnTo>
                  <a:lnTo>
                    <a:pt x="715" y="67"/>
                  </a:lnTo>
                  <a:lnTo>
                    <a:pt x="720" y="70"/>
                  </a:lnTo>
                  <a:lnTo>
                    <a:pt x="723" y="74"/>
                  </a:lnTo>
                  <a:lnTo>
                    <a:pt x="725" y="78"/>
                  </a:lnTo>
                  <a:lnTo>
                    <a:pt x="727" y="82"/>
                  </a:lnTo>
                  <a:lnTo>
                    <a:pt x="727" y="86"/>
                  </a:lnTo>
                  <a:lnTo>
                    <a:pt x="727" y="452"/>
                  </a:lnTo>
                  <a:lnTo>
                    <a:pt x="727" y="452"/>
                  </a:lnTo>
                  <a:lnTo>
                    <a:pt x="727" y="458"/>
                  </a:lnTo>
                  <a:lnTo>
                    <a:pt x="725" y="462"/>
                  </a:lnTo>
                  <a:lnTo>
                    <a:pt x="723" y="466"/>
                  </a:lnTo>
                  <a:lnTo>
                    <a:pt x="720" y="470"/>
                  </a:lnTo>
                  <a:lnTo>
                    <a:pt x="715" y="473"/>
                  </a:lnTo>
                  <a:lnTo>
                    <a:pt x="711" y="475"/>
                  </a:lnTo>
                  <a:lnTo>
                    <a:pt x="706" y="476"/>
                  </a:lnTo>
                  <a:lnTo>
                    <a:pt x="699" y="476"/>
                  </a:lnTo>
                  <a:lnTo>
                    <a:pt x="429" y="476"/>
                  </a:lnTo>
                  <a:lnTo>
                    <a:pt x="429" y="476"/>
                  </a:lnTo>
                  <a:lnTo>
                    <a:pt x="415" y="477"/>
                  </a:lnTo>
                  <a:lnTo>
                    <a:pt x="401" y="479"/>
                  </a:lnTo>
                  <a:lnTo>
                    <a:pt x="387" y="482"/>
                  </a:lnTo>
                  <a:lnTo>
                    <a:pt x="374" y="487"/>
                  </a:lnTo>
                  <a:lnTo>
                    <a:pt x="361" y="493"/>
                  </a:lnTo>
                  <a:lnTo>
                    <a:pt x="350" y="501"/>
                  </a:lnTo>
                  <a:lnTo>
                    <a:pt x="339" y="508"/>
                  </a:lnTo>
                  <a:lnTo>
                    <a:pt x="328" y="518"/>
                  </a:lnTo>
                  <a:lnTo>
                    <a:pt x="118" y="721"/>
                  </a:lnTo>
                  <a:close/>
                  <a:moveTo>
                    <a:pt x="955" y="921"/>
                  </a:moveTo>
                  <a:lnTo>
                    <a:pt x="955" y="921"/>
                  </a:lnTo>
                  <a:lnTo>
                    <a:pt x="954" y="928"/>
                  </a:lnTo>
                  <a:lnTo>
                    <a:pt x="951" y="934"/>
                  </a:lnTo>
                  <a:lnTo>
                    <a:pt x="949" y="939"/>
                  </a:lnTo>
                  <a:lnTo>
                    <a:pt x="945" y="944"/>
                  </a:lnTo>
                  <a:lnTo>
                    <a:pt x="945" y="944"/>
                  </a:lnTo>
                  <a:lnTo>
                    <a:pt x="940" y="948"/>
                  </a:lnTo>
                  <a:lnTo>
                    <a:pt x="934" y="951"/>
                  </a:lnTo>
                  <a:lnTo>
                    <a:pt x="929" y="952"/>
                  </a:lnTo>
                  <a:lnTo>
                    <a:pt x="923" y="953"/>
                  </a:lnTo>
                  <a:lnTo>
                    <a:pt x="916" y="952"/>
                  </a:lnTo>
                  <a:lnTo>
                    <a:pt x="911" y="951"/>
                  </a:lnTo>
                  <a:lnTo>
                    <a:pt x="904" y="948"/>
                  </a:lnTo>
                  <a:lnTo>
                    <a:pt x="900" y="944"/>
                  </a:lnTo>
                  <a:lnTo>
                    <a:pt x="691" y="742"/>
                  </a:lnTo>
                  <a:lnTo>
                    <a:pt x="691" y="742"/>
                  </a:lnTo>
                  <a:lnTo>
                    <a:pt x="680" y="732"/>
                  </a:lnTo>
                  <a:lnTo>
                    <a:pt x="668" y="724"/>
                  </a:lnTo>
                  <a:lnTo>
                    <a:pt x="656" y="716"/>
                  </a:lnTo>
                  <a:lnTo>
                    <a:pt x="645" y="711"/>
                  </a:lnTo>
                  <a:lnTo>
                    <a:pt x="631" y="706"/>
                  </a:lnTo>
                  <a:lnTo>
                    <a:pt x="618" y="702"/>
                  </a:lnTo>
                  <a:lnTo>
                    <a:pt x="604" y="700"/>
                  </a:lnTo>
                  <a:lnTo>
                    <a:pt x="589" y="700"/>
                  </a:lnTo>
                  <a:lnTo>
                    <a:pt x="318" y="700"/>
                  </a:lnTo>
                  <a:lnTo>
                    <a:pt x="318" y="700"/>
                  </a:lnTo>
                  <a:lnTo>
                    <a:pt x="313" y="699"/>
                  </a:lnTo>
                  <a:lnTo>
                    <a:pt x="308" y="698"/>
                  </a:lnTo>
                  <a:lnTo>
                    <a:pt x="302" y="696"/>
                  </a:lnTo>
                  <a:lnTo>
                    <a:pt x="298" y="693"/>
                  </a:lnTo>
                  <a:lnTo>
                    <a:pt x="295" y="689"/>
                  </a:lnTo>
                  <a:lnTo>
                    <a:pt x="293" y="685"/>
                  </a:lnTo>
                  <a:lnTo>
                    <a:pt x="291" y="681"/>
                  </a:lnTo>
                  <a:lnTo>
                    <a:pt x="291" y="677"/>
                  </a:lnTo>
                  <a:lnTo>
                    <a:pt x="291" y="642"/>
                  </a:lnTo>
                  <a:lnTo>
                    <a:pt x="372" y="563"/>
                  </a:lnTo>
                  <a:lnTo>
                    <a:pt x="372" y="563"/>
                  </a:lnTo>
                  <a:lnTo>
                    <a:pt x="379" y="557"/>
                  </a:lnTo>
                  <a:lnTo>
                    <a:pt x="385" y="553"/>
                  </a:lnTo>
                  <a:lnTo>
                    <a:pt x="391" y="549"/>
                  </a:lnTo>
                  <a:lnTo>
                    <a:pt x="398" y="546"/>
                  </a:lnTo>
                  <a:lnTo>
                    <a:pt x="405" y="544"/>
                  </a:lnTo>
                  <a:lnTo>
                    <a:pt x="413" y="541"/>
                  </a:lnTo>
                  <a:lnTo>
                    <a:pt x="420" y="540"/>
                  </a:lnTo>
                  <a:lnTo>
                    <a:pt x="429" y="540"/>
                  </a:lnTo>
                  <a:lnTo>
                    <a:pt x="699" y="540"/>
                  </a:lnTo>
                  <a:lnTo>
                    <a:pt x="699" y="540"/>
                  </a:lnTo>
                  <a:lnTo>
                    <a:pt x="709" y="539"/>
                  </a:lnTo>
                  <a:lnTo>
                    <a:pt x="719" y="538"/>
                  </a:lnTo>
                  <a:lnTo>
                    <a:pt x="727" y="536"/>
                  </a:lnTo>
                  <a:lnTo>
                    <a:pt x="736" y="533"/>
                  </a:lnTo>
                  <a:lnTo>
                    <a:pt x="743" y="530"/>
                  </a:lnTo>
                  <a:lnTo>
                    <a:pt x="751" y="525"/>
                  </a:lnTo>
                  <a:lnTo>
                    <a:pt x="758" y="520"/>
                  </a:lnTo>
                  <a:lnTo>
                    <a:pt x="765" y="515"/>
                  </a:lnTo>
                  <a:lnTo>
                    <a:pt x="770" y="508"/>
                  </a:lnTo>
                  <a:lnTo>
                    <a:pt x="776" y="502"/>
                  </a:lnTo>
                  <a:lnTo>
                    <a:pt x="780" y="494"/>
                  </a:lnTo>
                  <a:lnTo>
                    <a:pt x="784" y="487"/>
                  </a:lnTo>
                  <a:lnTo>
                    <a:pt x="787" y="478"/>
                  </a:lnTo>
                  <a:lnTo>
                    <a:pt x="789" y="471"/>
                  </a:lnTo>
                  <a:lnTo>
                    <a:pt x="791" y="461"/>
                  </a:lnTo>
                  <a:lnTo>
                    <a:pt x="792" y="452"/>
                  </a:lnTo>
                  <a:lnTo>
                    <a:pt x="792" y="286"/>
                  </a:lnTo>
                  <a:lnTo>
                    <a:pt x="927" y="286"/>
                  </a:lnTo>
                  <a:lnTo>
                    <a:pt x="927" y="286"/>
                  </a:lnTo>
                  <a:lnTo>
                    <a:pt x="932" y="287"/>
                  </a:lnTo>
                  <a:lnTo>
                    <a:pt x="938" y="288"/>
                  </a:lnTo>
                  <a:lnTo>
                    <a:pt x="942" y="290"/>
                  </a:lnTo>
                  <a:lnTo>
                    <a:pt x="946" y="294"/>
                  </a:lnTo>
                  <a:lnTo>
                    <a:pt x="949" y="297"/>
                  </a:lnTo>
                  <a:lnTo>
                    <a:pt x="953" y="301"/>
                  </a:lnTo>
                  <a:lnTo>
                    <a:pt x="954" y="305"/>
                  </a:lnTo>
                  <a:lnTo>
                    <a:pt x="955" y="311"/>
                  </a:lnTo>
                  <a:lnTo>
                    <a:pt x="955" y="921"/>
                  </a:lnTo>
                  <a:close/>
                  <a:moveTo>
                    <a:pt x="398" y="380"/>
                  </a:moveTo>
                  <a:lnTo>
                    <a:pt x="398" y="380"/>
                  </a:lnTo>
                  <a:lnTo>
                    <a:pt x="408" y="380"/>
                  </a:lnTo>
                  <a:lnTo>
                    <a:pt x="416" y="377"/>
                  </a:lnTo>
                  <a:lnTo>
                    <a:pt x="425" y="373"/>
                  </a:lnTo>
                  <a:lnTo>
                    <a:pt x="431" y="367"/>
                  </a:lnTo>
                  <a:lnTo>
                    <a:pt x="438" y="360"/>
                  </a:lnTo>
                  <a:lnTo>
                    <a:pt x="442" y="351"/>
                  </a:lnTo>
                  <a:lnTo>
                    <a:pt x="444" y="343"/>
                  </a:lnTo>
                  <a:lnTo>
                    <a:pt x="445" y="333"/>
                  </a:lnTo>
                  <a:lnTo>
                    <a:pt x="445" y="333"/>
                  </a:lnTo>
                  <a:lnTo>
                    <a:pt x="444" y="324"/>
                  </a:lnTo>
                  <a:lnTo>
                    <a:pt x="442" y="315"/>
                  </a:lnTo>
                  <a:lnTo>
                    <a:pt x="438" y="306"/>
                  </a:lnTo>
                  <a:lnTo>
                    <a:pt x="431" y="300"/>
                  </a:lnTo>
                  <a:lnTo>
                    <a:pt x="425" y="294"/>
                  </a:lnTo>
                  <a:lnTo>
                    <a:pt x="416" y="289"/>
                  </a:lnTo>
                  <a:lnTo>
                    <a:pt x="408" y="286"/>
                  </a:lnTo>
                  <a:lnTo>
                    <a:pt x="398" y="286"/>
                  </a:lnTo>
                  <a:lnTo>
                    <a:pt x="398" y="286"/>
                  </a:lnTo>
                  <a:lnTo>
                    <a:pt x="388" y="286"/>
                  </a:lnTo>
                  <a:lnTo>
                    <a:pt x="380" y="289"/>
                  </a:lnTo>
                  <a:lnTo>
                    <a:pt x="371" y="294"/>
                  </a:lnTo>
                  <a:lnTo>
                    <a:pt x="364" y="300"/>
                  </a:lnTo>
                  <a:lnTo>
                    <a:pt x="358" y="306"/>
                  </a:lnTo>
                  <a:lnTo>
                    <a:pt x="354" y="315"/>
                  </a:lnTo>
                  <a:lnTo>
                    <a:pt x="351" y="324"/>
                  </a:lnTo>
                  <a:lnTo>
                    <a:pt x="350" y="333"/>
                  </a:lnTo>
                  <a:lnTo>
                    <a:pt x="350" y="333"/>
                  </a:lnTo>
                  <a:lnTo>
                    <a:pt x="351" y="343"/>
                  </a:lnTo>
                  <a:lnTo>
                    <a:pt x="354" y="351"/>
                  </a:lnTo>
                  <a:lnTo>
                    <a:pt x="358" y="360"/>
                  </a:lnTo>
                  <a:lnTo>
                    <a:pt x="364" y="367"/>
                  </a:lnTo>
                  <a:lnTo>
                    <a:pt x="371" y="373"/>
                  </a:lnTo>
                  <a:lnTo>
                    <a:pt x="380" y="377"/>
                  </a:lnTo>
                  <a:lnTo>
                    <a:pt x="388" y="380"/>
                  </a:lnTo>
                  <a:lnTo>
                    <a:pt x="398" y="380"/>
                  </a:lnTo>
                  <a:lnTo>
                    <a:pt x="398" y="380"/>
                  </a:lnTo>
                  <a:close/>
                  <a:moveTo>
                    <a:pt x="207" y="286"/>
                  </a:moveTo>
                  <a:lnTo>
                    <a:pt x="207" y="286"/>
                  </a:lnTo>
                  <a:lnTo>
                    <a:pt x="197" y="286"/>
                  </a:lnTo>
                  <a:lnTo>
                    <a:pt x="189" y="289"/>
                  </a:lnTo>
                  <a:lnTo>
                    <a:pt x="180" y="294"/>
                  </a:lnTo>
                  <a:lnTo>
                    <a:pt x="174" y="300"/>
                  </a:lnTo>
                  <a:lnTo>
                    <a:pt x="167" y="306"/>
                  </a:lnTo>
                  <a:lnTo>
                    <a:pt x="163" y="315"/>
                  </a:lnTo>
                  <a:lnTo>
                    <a:pt x="160" y="324"/>
                  </a:lnTo>
                  <a:lnTo>
                    <a:pt x="160" y="333"/>
                  </a:lnTo>
                  <a:lnTo>
                    <a:pt x="160" y="333"/>
                  </a:lnTo>
                  <a:lnTo>
                    <a:pt x="160" y="343"/>
                  </a:lnTo>
                  <a:lnTo>
                    <a:pt x="163" y="351"/>
                  </a:lnTo>
                  <a:lnTo>
                    <a:pt x="167" y="360"/>
                  </a:lnTo>
                  <a:lnTo>
                    <a:pt x="174" y="367"/>
                  </a:lnTo>
                  <a:lnTo>
                    <a:pt x="180" y="373"/>
                  </a:lnTo>
                  <a:lnTo>
                    <a:pt x="189" y="377"/>
                  </a:lnTo>
                  <a:lnTo>
                    <a:pt x="197" y="380"/>
                  </a:lnTo>
                  <a:lnTo>
                    <a:pt x="207" y="380"/>
                  </a:lnTo>
                  <a:lnTo>
                    <a:pt x="207" y="380"/>
                  </a:lnTo>
                  <a:lnTo>
                    <a:pt x="217" y="380"/>
                  </a:lnTo>
                  <a:lnTo>
                    <a:pt x="225" y="377"/>
                  </a:lnTo>
                  <a:lnTo>
                    <a:pt x="234" y="373"/>
                  </a:lnTo>
                  <a:lnTo>
                    <a:pt x="240" y="367"/>
                  </a:lnTo>
                  <a:lnTo>
                    <a:pt x="247" y="360"/>
                  </a:lnTo>
                  <a:lnTo>
                    <a:pt x="251" y="351"/>
                  </a:lnTo>
                  <a:lnTo>
                    <a:pt x="254" y="343"/>
                  </a:lnTo>
                  <a:lnTo>
                    <a:pt x="254" y="333"/>
                  </a:lnTo>
                  <a:lnTo>
                    <a:pt x="254" y="333"/>
                  </a:lnTo>
                  <a:lnTo>
                    <a:pt x="254" y="324"/>
                  </a:lnTo>
                  <a:lnTo>
                    <a:pt x="251" y="315"/>
                  </a:lnTo>
                  <a:lnTo>
                    <a:pt x="247" y="306"/>
                  </a:lnTo>
                  <a:lnTo>
                    <a:pt x="240" y="300"/>
                  </a:lnTo>
                  <a:lnTo>
                    <a:pt x="234" y="294"/>
                  </a:lnTo>
                  <a:lnTo>
                    <a:pt x="225" y="289"/>
                  </a:lnTo>
                  <a:lnTo>
                    <a:pt x="217" y="286"/>
                  </a:lnTo>
                  <a:lnTo>
                    <a:pt x="207" y="286"/>
                  </a:lnTo>
                  <a:lnTo>
                    <a:pt x="207" y="286"/>
                  </a:lnTo>
                  <a:close/>
                  <a:moveTo>
                    <a:pt x="589" y="380"/>
                  </a:moveTo>
                  <a:lnTo>
                    <a:pt x="589" y="380"/>
                  </a:lnTo>
                  <a:lnTo>
                    <a:pt x="598" y="380"/>
                  </a:lnTo>
                  <a:lnTo>
                    <a:pt x="607" y="377"/>
                  </a:lnTo>
                  <a:lnTo>
                    <a:pt x="616" y="373"/>
                  </a:lnTo>
                  <a:lnTo>
                    <a:pt x="622" y="367"/>
                  </a:lnTo>
                  <a:lnTo>
                    <a:pt x="629" y="360"/>
                  </a:lnTo>
                  <a:lnTo>
                    <a:pt x="633" y="351"/>
                  </a:lnTo>
                  <a:lnTo>
                    <a:pt x="635" y="343"/>
                  </a:lnTo>
                  <a:lnTo>
                    <a:pt x="636" y="333"/>
                  </a:lnTo>
                  <a:lnTo>
                    <a:pt x="636" y="333"/>
                  </a:lnTo>
                  <a:lnTo>
                    <a:pt x="635" y="324"/>
                  </a:lnTo>
                  <a:lnTo>
                    <a:pt x="633" y="315"/>
                  </a:lnTo>
                  <a:lnTo>
                    <a:pt x="629" y="306"/>
                  </a:lnTo>
                  <a:lnTo>
                    <a:pt x="622" y="300"/>
                  </a:lnTo>
                  <a:lnTo>
                    <a:pt x="616" y="294"/>
                  </a:lnTo>
                  <a:lnTo>
                    <a:pt x="607" y="289"/>
                  </a:lnTo>
                  <a:lnTo>
                    <a:pt x="598" y="286"/>
                  </a:lnTo>
                  <a:lnTo>
                    <a:pt x="589" y="286"/>
                  </a:lnTo>
                  <a:lnTo>
                    <a:pt x="589" y="286"/>
                  </a:lnTo>
                  <a:lnTo>
                    <a:pt x="579" y="286"/>
                  </a:lnTo>
                  <a:lnTo>
                    <a:pt x="570" y="289"/>
                  </a:lnTo>
                  <a:lnTo>
                    <a:pt x="562" y="294"/>
                  </a:lnTo>
                  <a:lnTo>
                    <a:pt x="554" y="300"/>
                  </a:lnTo>
                  <a:lnTo>
                    <a:pt x="549" y="306"/>
                  </a:lnTo>
                  <a:lnTo>
                    <a:pt x="545" y="315"/>
                  </a:lnTo>
                  <a:lnTo>
                    <a:pt x="542" y="324"/>
                  </a:lnTo>
                  <a:lnTo>
                    <a:pt x="541" y="333"/>
                  </a:lnTo>
                  <a:lnTo>
                    <a:pt x="541" y="333"/>
                  </a:lnTo>
                  <a:lnTo>
                    <a:pt x="542" y="343"/>
                  </a:lnTo>
                  <a:lnTo>
                    <a:pt x="545" y="351"/>
                  </a:lnTo>
                  <a:lnTo>
                    <a:pt x="549" y="360"/>
                  </a:lnTo>
                  <a:lnTo>
                    <a:pt x="554" y="367"/>
                  </a:lnTo>
                  <a:lnTo>
                    <a:pt x="562" y="373"/>
                  </a:lnTo>
                  <a:lnTo>
                    <a:pt x="570" y="377"/>
                  </a:lnTo>
                  <a:lnTo>
                    <a:pt x="579" y="380"/>
                  </a:lnTo>
                  <a:lnTo>
                    <a:pt x="589" y="380"/>
                  </a:lnTo>
                  <a:lnTo>
                    <a:pt x="589" y="38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2"/>
                </a:solidFill>
              </a:endParaRPr>
            </a:p>
          </p:txBody>
        </p:sp>
      </p:grpSp>
      <p:sp>
        <p:nvSpPr>
          <p:cNvPr id="3" name="标题 2"/>
          <p:cNvSpPr>
            <a:spLocks noGrp="1"/>
          </p:cNvSpPr>
          <p:nvPr>
            <p:ph type="title"/>
          </p:nvPr>
        </p:nvSpPr>
        <p:spPr/>
        <p:txBody>
          <a:bodyPr>
            <a:normAutofit/>
          </a:bodyPr>
          <a:lstStyle/>
          <a:p>
            <a:r>
              <a:rPr lang="zh-CN" altLang="en-US" dirty="0">
                <a:cs typeface="+mn-ea"/>
              </a:rPr>
              <a:t>单击此处添加标题</a:t>
            </a:r>
            <a:endParaRPr lang="zh-CN" altLang="en-US" dirty="0"/>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500" fill="hold"/>
                                        <p:tgtEl>
                                          <p:spTgt spid="37"/>
                                        </p:tgtEl>
                                        <p:attrNameLst>
                                          <p:attrName>ppt_w</p:attrName>
                                        </p:attrNameLst>
                                      </p:cBhvr>
                                      <p:tavLst>
                                        <p:tav tm="0">
                                          <p:val>
                                            <p:fltVal val="0"/>
                                          </p:val>
                                        </p:tav>
                                        <p:tav tm="100000">
                                          <p:val>
                                            <p:strVal val="#ppt_w"/>
                                          </p:val>
                                        </p:tav>
                                      </p:tavLst>
                                    </p:anim>
                                    <p:anim calcmode="lin" valueType="num">
                                      <p:cBhvr>
                                        <p:cTn id="8" dur="500" fill="hold"/>
                                        <p:tgtEl>
                                          <p:spTgt spid="37"/>
                                        </p:tgtEl>
                                        <p:attrNameLst>
                                          <p:attrName>ppt_h</p:attrName>
                                        </p:attrNameLst>
                                      </p:cBhvr>
                                      <p:tavLst>
                                        <p:tav tm="0">
                                          <p:val>
                                            <p:fltVal val="0"/>
                                          </p:val>
                                        </p:tav>
                                        <p:tav tm="100000">
                                          <p:val>
                                            <p:strVal val="#ppt_h"/>
                                          </p:val>
                                        </p:tav>
                                      </p:tavLst>
                                    </p:anim>
                                    <p:animEffect transition="in" filter="fade">
                                      <p:cBhvr>
                                        <p:cTn id="9" dur="500"/>
                                        <p:tgtEl>
                                          <p:spTgt spid="37"/>
                                        </p:tgtEl>
                                      </p:cBhvr>
                                    </p:animEffect>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nodeType="clickEffect">
                                  <p:stCondLst>
                                    <p:cond delay="0"/>
                                  </p:stCondLst>
                                  <p:childTnLst>
                                    <p:set>
                                      <p:cBhvr>
                                        <p:cTn id="13" dur="1" fill="hold">
                                          <p:stCondLst>
                                            <p:cond delay="0"/>
                                          </p:stCondLst>
                                        </p:cTn>
                                        <p:tgtEl>
                                          <p:spTgt spid="34"/>
                                        </p:tgtEl>
                                        <p:attrNameLst>
                                          <p:attrName>style.visibility</p:attrName>
                                        </p:attrNameLst>
                                      </p:cBhvr>
                                      <p:to>
                                        <p:strVal val="visible"/>
                                      </p:to>
                                    </p:set>
                                    <p:animEffect transition="in" filter="wheel(1)">
                                      <p:cBhvr>
                                        <p:cTn id="14" dur="1750"/>
                                        <p:tgtEl>
                                          <p:spTgt spid="34"/>
                                        </p:tgtEl>
                                      </p:cBhvr>
                                    </p:animEffect>
                                  </p:childTnLst>
                                </p:cTn>
                              </p:par>
                              <p:par>
                                <p:cTn id="15" presetID="53" presetClass="entr" presetSubtype="16" fill="hold" nodeType="withEffect">
                                  <p:stCondLst>
                                    <p:cond delay="250"/>
                                  </p:stCondLst>
                                  <p:childTnLst>
                                    <p:set>
                                      <p:cBhvr>
                                        <p:cTn id="16" dur="1" fill="hold">
                                          <p:stCondLst>
                                            <p:cond delay="0"/>
                                          </p:stCondLst>
                                        </p:cTn>
                                        <p:tgtEl>
                                          <p:spTgt spid="73"/>
                                        </p:tgtEl>
                                        <p:attrNameLst>
                                          <p:attrName>style.visibility</p:attrName>
                                        </p:attrNameLst>
                                      </p:cBhvr>
                                      <p:to>
                                        <p:strVal val="visible"/>
                                      </p:to>
                                    </p:set>
                                    <p:anim calcmode="lin" valueType="num">
                                      <p:cBhvr>
                                        <p:cTn id="17" dur="500" fill="hold"/>
                                        <p:tgtEl>
                                          <p:spTgt spid="73"/>
                                        </p:tgtEl>
                                        <p:attrNameLst>
                                          <p:attrName>ppt_w</p:attrName>
                                        </p:attrNameLst>
                                      </p:cBhvr>
                                      <p:tavLst>
                                        <p:tav tm="0">
                                          <p:val>
                                            <p:fltVal val="0"/>
                                          </p:val>
                                        </p:tav>
                                        <p:tav tm="100000">
                                          <p:val>
                                            <p:strVal val="#ppt_w"/>
                                          </p:val>
                                        </p:tav>
                                      </p:tavLst>
                                    </p:anim>
                                    <p:anim calcmode="lin" valueType="num">
                                      <p:cBhvr>
                                        <p:cTn id="18" dur="500" fill="hold"/>
                                        <p:tgtEl>
                                          <p:spTgt spid="73"/>
                                        </p:tgtEl>
                                        <p:attrNameLst>
                                          <p:attrName>ppt_h</p:attrName>
                                        </p:attrNameLst>
                                      </p:cBhvr>
                                      <p:tavLst>
                                        <p:tav tm="0">
                                          <p:val>
                                            <p:fltVal val="0"/>
                                          </p:val>
                                        </p:tav>
                                        <p:tav tm="100000">
                                          <p:val>
                                            <p:strVal val="#ppt_h"/>
                                          </p:val>
                                        </p:tav>
                                      </p:tavLst>
                                    </p:anim>
                                    <p:animEffect transition="in" filter="fade">
                                      <p:cBhvr>
                                        <p:cTn id="19" dur="500"/>
                                        <p:tgtEl>
                                          <p:spTgt spid="73"/>
                                        </p:tgtEl>
                                      </p:cBhvr>
                                    </p:animEffect>
                                  </p:childTnLst>
                                </p:cTn>
                              </p:par>
                              <p:par>
                                <p:cTn id="20" presetID="53" presetClass="entr" presetSubtype="16" fill="hold" nodeType="withEffect">
                                  <p:stCondLst>
                                    <p:cond delay="500"/>
                                  </p:stCondLst>
                                  <p:childTnLst>
                                    <p:set>
                                      <p:cBhvr>
                                        <p:cTn id="21" dur="1" fill="hold">
                                          <p:stCondLst>
                                            <p:cond delay="0"/>
                                          </p:stCondLst>
                                        </p:cTn>
                                        <p:tgtEl>
                                          <p:spTgt spid="76"/>
                                        </p:tgtEl>
                                        <p:attrNameLst>
                                          <p:attrName>style.visibility</p:attrName>
                                        </p:attrNameLst>
                                      </p:cBhvr>
                                      <p:to>
                                        <p:strVal val="visible"/>
                                      </p:to>
                                    </p:set>
                                    <p:anim calcmode="lin" valueType="num">
                                      <p:cBhvr>
                                        <p:cTn id="22" dur="500" fill="hold"/>
                                        <p:tgtEl>
                                          <p:spTgt spid="76"/>
                                        </p:tgtEl>
                                        <p:attrNameLst>
                                          <p:attrName>ppt_w</p:attrName>
                                        </p:attrNameLst>
                                      </p:cBhvr>
                                      <p:tavLst>
                                        <p:tav tm="0">
                                          <p:val>
                                            <p:fltVal val="0"/>
                                          </p:val>
                                        </p:tav>
                                        <p:tav tm="100000">
                                          <p:val>
                                            <p:strVal val="#ppt_w"/>
                                          </p:val>
                                        </p:tav>
                                      </p:tavLst>
                                    </p:anim>
                                    <p:anim calcmode="lin" valueType="num">
                                      <p:cBhvr>
                                        <p:cTn id="23" dur="500" fill="hold"/>
                                        <p:tgtEl>
                                          <p:spTgt spid="76"/>
                                        </p:tgtEl>
                                        <p:attrNameLst>
                                          <p:attrName>ppt_h</p:attrName>
                                        </p:attrNameLst>
                                      </p:cBhvr>
                                      <p:tavLst>
                                        <p:tav tm="0">
                                          <p:val>
                                            <p:fltVal val="0"/>
                                          </p:val>
                                        </p:tav>
                                        <p:tav tm="100000">
                                          <p:val>
                                            <p:strVal val="#ppt_h"/>
                                          </p:val>
                                        </p:tav>
                                      </p:tavLst>
                                    </p:anim>
                                    <p:animEffect transition="in" filter="fade">
                                      <p:cBhvr>
                                        <p:cTn id="24" dur="500"/>
                                        <p:tgtEl>
                                          <p:spTgt spid="76"/>
                                        </p:tgtEl>
                                      </p:cBhvr>
                                    </p:animEffect>
                                  </p:childTnLst>
                                </p:cTn>
                              </p:par>
                              <p:par>
                                <p:cTn id="25" presetID="53" presetClass="entr" presetSubtype="16" fill="hold" nodeType="withEffect">
                                  <p:stCondLst>
                                    <p:cond delay="750"/>
                                  </p:stCondLst>
                                  <p:childTnLst>
                                    <p:set>
                                      <p:cBhvr>
                                        <p:cTn id="26" dur="1" fill="hold">
                                          <p:stCondLst>
                                            <p:cond delay="0"/>
                                          </p:stCondLst>
                                        </p:cTn>
                                        <p:tgtEl>
                                          <p:spTgt spid="79"/>
                                        </p:tgtEl>
                                        <p:attrNameLst>
                                          <p:attrName>style.visibility</p:attrName>
                                        </p:attrNameLst>
                                      </p:cBhvr>
                                      <p:to>
                                        <p:strVal val="visible"/>
                                      </p:to>
                                    </p:set>
                                    <p:anim calcmode="lin" valueType="num">
                                      <p:cBhvr>
                                        <p:cTn id="27" dur="500" fill="hold"/>
                                        <p:tgtEl>
                                          <p:spTgt spid="79"/>
                                        </p:tgtEl>
                                        <p:attrNameLst>
                                          <p:attrName>ppt_w</p:attrName>
                                        </p:attrNameLst>
                                      </p:cBhvr>
                                      <p:tavLst>
                                        <p:tav tm="0">
                                          <p:val>
                                            <p:fltVal val="0"/>
                                          </p:val>
                                        </p:tav>
                                        <p:tav tm="100000">
                                          <p:val>
                                            <p:strVal val="#ppt_w"/>
                                          </p:val>
                                        </p:tav>
                                      </p:tavLst>
                                    </p:anim>
                                    <p:anim calcmode="lin" valueType="num">
                                      <p:cBhvr>
                                        <p:cTn id="28" dur="500" fill="hold"/>
                                        <p:tgtEl>
                                          <p:spTgt spid="79"/>
                                        </p:tgtEl>
                                        <p:attrNameLst>
                                          <p:attrName>ppt_h</p:attrName>
                                        </p:attrNameLst>
                                      </p:cBhvr>
                                      <p:tavLst>
                                        <p:tav tm="0">
                                          <p:val>
                                            <p:fltVal val="0"/>
                                          </p:val>
                                        </p:tav>
                                        <p:tav tm="100000">
                                          <p:val>
                                            <p:strVal val="#ppt_h"/>
                                          </p:val>
                                        </p:tav>
                                      </p:tavLst>
                                    </p:anim>
                                    <p:animEffect transition="in" filter="fade">
                                      <p:cBhvr>
                                        <p:cTn id="29" dur="500"/>
                                        <p:tgtEl>
                                          <p:spTgt spid="79"/>
                                        </p:tgtEl>
                                      </p:cBhvr>
                                    </p:animEffect>
                                  </p:childTnLst>
                                </p:cTn>
                              </p:par>
                              <p:par>
                                <p:cTn id="30" presetID="53" presetClass="entr" presetSubtype="16" fill="hold" nodeType="withEffect">
                                  <p:stCondLst>
                                    <p:cond delay="1000"/>
                                  </p:stCondLst>
                                  <p:childTnLst>
                                    <p:set>
                                      <p:cBhvr>
                                        <p:cTn id="31" dur="1" fill="hold">
                                          <p:stCondLst>
                                            <p:cond delay="0"/>
                                          </p:stCondLst>
                                        </p:cTn>
                                        <p:tgtEl>
                                          <p:spTgt spid="82"/>
                                        </p:tgtEl>
                                        <p:attrNameLst>
                                          <p:attrName>style.visibility</p:attrName>
                                        </p:attrNameLst>
                                      </p:cBhvr>
                                      <p:to>
                                        <p:strVal val="visible"/>
                                      </p:to>
                                    </p:set>
                                    <p:anim calcmode="lin" valueType="num">
                                      <p:cBhvr>
                                        <p:cTn id="32" dur="500" fill="hold"/>
                                        <p:tgtEl>
                                          <p:spTgt spid="82"/>
                                        </p:tgtEl>
                                        <p:attrNameLst>
                                          <p:attrName>ppt_w</p:attrName>
                                        </p:attrNameLst>
                                      </p:cBhvr>
                                      <p:tavLst>
                                        <p:tav tm="0">
                                          <p:val>
                                            <p:fltVal val="0"/>
                                          </p:val>
                                        </p:tav>
                                        <p:tav tm="100000">
                                          <p:val>
                                            <p:strVal val="#ppt_w"/>
                                          </p:val>
                                        </p:tav>
                                      </p:tavLst>
                                    </p:anim>
                                    <p:anim calcmode="lin" valueType="num">
                                      <p:cBhvr>
                                        <p:cTn id="33" dur="500" fill="hold"/>
                                        <p:tgtEl>
                                          <p:spTgt spid="82"/>
                                        </p:tgtEl>
                                        <p:attrNameLst>
                                          <p:attrName>ppt_h</p:attrName>
                                        </p:attrNameLst>
                                      </p:cBhvr>
                                      <p:tavLst>
                                        <p:tav tm="0">
                                          <p:val>
                                            <p:fltVal val="0"/>
                                          </p:val>
                                        </p:tav>
                                        <p:tav tm="100000">
                                          <p:val>
                                            <p:strVal val="#ppt_h"/>
                                          </p:val>
                                        </p:tav>
                                      </p:tavLst>
                                    </p:anim>
                                    <p:animEffect transition="in" filter="fade">
                                      <p:cBhvr>
                                        <p:cTn id="34" dur="500"/>
                                        <p:tgtEl>
                                          <p:spTgt spid="82"/>
                                        </p:tgtEl>
                                      </p:cBhvr>
                                    </p:animEffect>
                                  </p:childTnLst>
                                </p:cTn>
                              </p:par>
                              <p:par>
                                <p:cTn id="35" presetID="53" presetClass="entr" presetSubtype="16" fill="hold" nodeType="withEffect">
                                  <p:stCondLst>
                                    <p:cond delay="1250"/>
                                  </p:stCondLst>
                                  <p:childTnLst>
                                    <p:set>
                                      <p:cBhvr>
                                        <p:cTn id="36" dur="1" fill="hold">
                                          <p:stCondLst>
                                            <p:cond delay="0"/>
                                          </p:stCondLst>
                                        </p:cTn>
                                        <p:tgtEl>
                                          <p:spTgt spid="85"/>
                                        </p:tgtEl>
                                        <p:attrNameLst>
                                          <p:attrName>style.visibility</p:attrName>
                                        </p:attrNameLst>
                                      </p:cBhvr>
                                      <p:to>
                                        <p:strVal val="visible"/>
                                      </p:to>
                                    </p:set>
                                    <p:anim calcmode="lin" valueType="num">
                                      <p:cBhvr>
                                        <p:cTn id="37" dur="500" fill="hold"/>
                                        <p:tgtEl>
                                          <p:spTgt spid="85"/>
                                        </p:tgtEl>
                                        <p:attrNameLst>
                                          <p:attrName>ppt_w</p:attrName>
                                        </p:attrNameLst>
                                      </p:cBhvr>
                                      <p:tavLst>
                                        <p:tav tm="0">
                                          <p:val>
                                            <p:fltVal val="0"/>
                                          </p:val>
                                        </p:tav>
                                        <p:tav tm="100000">
                                          <p:val>
                                            <p:strVal val="#ppt_w"/>
                                          </p:val>
                                        </p:tav>
                                      </p:tavLst>
                                    </p:anim>
                                    <p:anim calcmode="lin" valueType="num">
                                      <p:cBhvr>
                                        <p:cTn id="38" dur="500" fill="hold"/>
                                        <p:tgtEl>
                                          <p:spTgt spid="85"/>
                                        </p:tgtEl>
                                        <p:attrNameLst>
                                          <p:attrName>ppt_h</p:attrName>
                                        </p:attrNameLst>
                                      </p:cBhvr>
                                      <p:tavLst>
                                        <p:tav tm="0">
                                          <p:val>
                                            <p:fltVal val="0"/>
                                          </p:val>
                                        </p:tav>
                                        <p:tav tm="100000">
                                          <p:val>
                                            <p:strVal val="#ppt_h"/>
                                          </p:val>
                                        </p:tav>
                                      </p:tavLst>
                                    </p:anim>
                                    <p:animEffect transition="in" filter="fade">
                                      <p:cBhvr>
                                        <p:cTn id="39" dur="500"/>
                                        <p:tgtEl>
                                          <p:spTgt spid="85"/>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42"/>
                                        </p:tgtEl>
                                        <p:attrNameLst>
                                          <p:attrName>style.visibility</p:attrName>
                                        </p:attrNameLst>
                                      </p:cBhvr>
                                      <p:to>
                                        <p:strVal val="visible"/>
                                      </p:to>
                                    </p:set>
                                    <p:animEffect transition="in" filter="fade">
                                      <p:cBhvr>
                                        <p:cTn id="44" dur="500"/>
                                        <p:tgtEl>
                                          <p:spTgt spid="42"/>
                                        </p:tgtEl>
                                      </p:cBhvr>
                                    </p:animEffect>
                                  </p:childTnLst>
                                </p:cTn>
                              </p:par>
                              <p:par>
                                <p:cTn id="45" presetID="10" presetClass="entr" presetSubtype="0" fill="hold" grpId="0" nodeType="withEffect">
                                  <p:stCondLst>
                                    <p:cond delay="250"/>
                                  </p:stCondLst>
                                  <p:childTnLst>
                                    <p:set>
                                      <p:cBhvr>
                                        <p:cTn id="46" dur="1" fill="hold">
                                          <p:stCondLst>
                                            <p:cond delay="0"/>
                                          </p:stCondLst>
                                        </p:cTn>
                                        <p:tgtEl>
                                          <p:spTgt spid="40"/>
                                        </p:tgtEl>
                                        <p:attrNameLst>
                                          <p:attrName>style.visibility</p:attrName>
                                        </p:attrNameLst>
                                      </p:cBhvr>
                                      <p:to>
                                        <p:strVal val="visible"/>
                                      </p:to>
                                    </p:set>
                                    <p:animEffect transition="in" filter="fade">
                                      <p:cBhvr>
                                        <p:cTn id="47" dur="500"/>
                                        <p:tgtEl>
                                          <p:spTgt spid="40"/>
                                        </p:tgtEl>
                                      </p:cBhvr>
                                    </p:animEffect>
                                  </p:childTnLst>
                                </p:cTn>
                              </p:par>
                              <p:par>
                                <p:cTn id="48" presetID="10" presetClass="entr" presetSubtype="0" fill="hold" grpId="0" nodeType="withEffect">
                                  <p:stCondLst>
                                    <p:cond delay="500"/>
                                  </p:stCondLst>
                                  <p:childTnLst>
                                    <p:set>
                                      <p:cBhvr>
                                        <p:cTn id="49" dur="1" fill="hold">
                                          <p:stCondLst>
                                            <p:cond delay="0"/>
                                          </p:stCondLst>
                                        </p:cTn>
                                        <p:tgtEl>
                                          <p:spTgt spid="41"/>
                                        </p:tgtEl>
                                        <p:attrNameLst>
                                          <p:attrName>style.visibility</p:attrName>
                                        </p:attrNameLst>
                                      </p:cBhvr>
                                      <p:to>
                                        <p:strVal val="visible"/>
                                      </p:to>
                                    </p:set>
                                    <p:animEffect transition="in" filter="fade">
                                      <p:cBhvr>
                                        <p:cTn id="50" dur="500"/>
                                        <p:tgtEl>
                                          <p:spTgt spid="41"/>
                                        </p:tgtEl>
                                      </p:cBhvr>
                                    </p:animEffect>
                                  </p:childTnLst>
                                </p:cTn>
                              </p:par>
                              <p:par>
                                <p:cTn id="51" presetID="10" presetClass="entr" presetSubtype="0" fill="hold" grpId="0" nodeType="withEffect">
                                  <p:stCondLst>
                                    <p:cond delay="750"/>
                                  </p:stCondLst>
                                  <p:childTnLst>
                                    <p:set>
                                      <p:cBhvr>
                                        <p:cTn id="52" dur="1" fill="hold">
                                          <p:stCondLst>
                                            <p:cond delay="0"/>
                                          </p:stCondLst>
                                        </p:cTn>
                                        <p:tgtEl>
                                          <p:spTgt spid="39"/>
                                        </p:tgtEl>
                                        <p:attrNameLst>
                                          <p:attrName>style.visibility</p:attrName>
                                        </p:attrNameLst>
                                      </p:cBhvr>
                                      <p:to>
                                        <p:strVal val="visible"/>
                                      </p:to>
                                    </p:set>
                                    <p:animEffect transition="in" filter="fade">
                                      <p:cBhvr>
                                        <p:cTn id="53" dur="500"/>
                                        <p:tgtEl>
                                          <p:spTgt spid="39"/>
                                        </p:tgtEl>
                                      </p:cBhvr>
                                    </p:animEffect>
                                  </p:childTnLst>
                                </p:cTn>
                              </p:par>
                              <p:par>
                                <p:cTn id="54" presetID="10" presetClass="entr" presetSubtype="0" fill="hold" grpId="0" nodeType="withEffect">
                                  <p:stCondLst>
                                    <p:cond delay="1000"/>
                                  </p:stCondLst>
                                  <p:childTnLst>
                                    <p:set>
                                      <p:cBhvr>
                                        <p:cTn id="55" dur="1" fill="hold">
                                          <p:stCondLst>
                                            <p:cond delay="0"/>
                                          </p:stCondLst>
                                        </p:cTn>
                                        <p:tgtEl>
                                          <p:spTgt spid="38"/>
                                        </p:tgtEl>
                                        <p:attrNameLst>
                                          <p:attrName>style.visibility</p:attrName>
                                        </p:attrNameLst>
                                      </p:cBhvr>
                                      <p:to>
                                        <p:strVal val="visible"/>
                                      </p:to>
                                    </p:set>
                                    <p:animEffect transition="in" filter="fade">
                                      <p:cBhvr>
                                        <p:cTn id="5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p:bldP spid="39" grpId="0"/>
      <p:bldP spid="40" grpId="0"/>
      <p:bldP spid="41" grpId="0"/>
      <p:bldP spid="4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794" y="1796822"/>
            <a:ext cx="1295298" cy="160568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0" name="矩形 19"/>
          <p:cNvSpPr/>
          <p:nvPr/>
        </p:nvSpPr>
        <p:spPr>
          <a:xfrm>
            <a:off x="1296092" y="1796821"/>
            <a:ext cx="2586698" cy="1605681"/>
          </a:xfrm>
          <a:prstGeom prst="rect">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1" name="矩形 20"/>
          <p:cNvSpPr/>
          <p:nvPr/>
        </p:nvSpPr>
        <p:spPr>
          <a:xfrm>
            <a:off x="3882791" y="1796822"/>
            <a:ext cx="8308417" cy="160568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2" name="矩形 21"/>
          <p:cNvSpPr/>
          <p:nvPr/>
        </p:nvSpPr>
        <p:spPr>
          <a:xfrm>
            <a:off x="1296092" y="3525013"/>
            <a:ext cx="2586698" cy="1605681"/>
          </a:xfrm>
          <a:prstGeom prst="rect">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3" name="矩形 22"/>
          <p:cNvSpPr/>
          <p:nvPr/>
        </p:nvSpPr>
        <p:spPr>
          <a:xfrm>
            <a:off x="1296092" y="5253206"/>
            <a:ext cx="2586698" cy="1605681"/>
          </a:xfrm>
          <a:prstGeom prst="rect">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4" name="矩形 23"/>
          <p:cNvSpPr/>
          <p:nvPr/>
        </p:nvSpPr>
        <p:spPr>
          <a:xfrm>
            <a:off x="4368035" y="3891225"/>
            <a:ext cx="7185013" cy="2339090"/>
          </a:xfrm>
          <a:prstGeom prst="rect">
            <a:avLst/>
          </a:prstGeom>
        </p:spPr>
        <p:txBody>
          <a:bodyPr wrap="square" lIns="121908" tIns="60954" rIns="121908" bIns="60954">
            <a:spAutoFit/>
          </a:bodyPr>
          <a:lstStyle/>
          <a:p>
            <a:pPr algn="just">
              <a:lnSpc>
                <a:spcPct val="15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设计的发展存在着一个时代价值观的问题，即什么是设计？为什么而设计？围绕这个问题，不同的时期就会形成不同的设计面貌。对于多元化的今天，如何找到设计自身的演绎趋势，符合现代社会的发展，这就需要设计师赋予设计以生命，能动地给予设计以人性化的体验，建立起设计与人与自然的新融合；其次结合时代的特征创造出符合艺术品位，体现科学价值和推动经济发展这三重意义的设</a:t>
            </a: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rPr>
              <a:t>计。。</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5" name="矩形 24"/>
          <p:cNvSpPr/>
          <p:nvPr/>
        </p:nvSpPr>
        <p:spPr>
          <a:xfrm>
            <a:off x="4452854" y="2045661"/>
            <a:ext cx="5990604" cy="1107996"/>
          </a:xfrm>
          <a:prstGeom prst="rect">
            <a:avLst/>
          </a:prstGeom>
        </p:spPr>
        <p:txBody>
          <a:bodyPr wrap="none" lIns="121908" tIns="60954" rIns="121908" bIns="60954">
            <a:spAutoFit/>
          </a:bodyPr>
          <a:lstStyle/>
          <a:p>
            <a:r>
              <a:rPr lang="zh-CN" altLang="en-US" sz="6400" b="1" dirty="0">
                <a:pattFill prst="lgGrid">
                  <a:fgClr>
                    <a:schemeClr val="bg1">
                      <a:lumMod val="95000"/>
                    </a:schemeClr>
                  </a:fgClr>
                  <a:bgClr>
                    <a:schemeClr val="bg1"/>
                  </a:bgClr>
                </a:pattFill>
                <a:latin typeface="微软雅黑" panose="020B0503020204020204" pitchFamily="34" charset="-122"/>
                <a:ea typeface="微软雅黑" panose="020B0503020204020204" pitchFamily="34" charset="-122"/>
              </a:rPr>
              <a:t>服务理念与发展</a:t>
            </a:r>
          </a:p>
        </p:txBody>
      </p:sp>
      <p:sp>
        <p:nvSpPr>
          <p:cNvPr id="26" name="TextBox 25"/>
          <p:cNvSpPr txBox="1"/>
          <p:nvPr/>
        </p:nvSpPr>
        <p:spPr>
          <a:xfrm>
            <a:off x="9263941" y="2968990"/>
            <a:ext cx="2472825" cy="369332"/>
          </a:xfrm>
          <a:prstGeom prst="rect">
            <a:avLst/>
          </a:prstGeom>
          <a:noFill/>
        </p:spPr>
        <p:txBody>
          <a:bodyPr wrap="square" lIns="121908" tIns="60954" rIns="121908" bIns="60954" rtlCol="0">
            <a:spAutoFit/>
          </a:bodyPr>
          <a:lstStyle/>
          <a:p>
            <a:r>
              <a:rPr lang="en-US" altLang="zh-CN" sz="1600" dirty="0">
                <a:solidFill>
                  <a:schemeClr val="bg1"/>
                </a:solidFill>
                <a:latin typeface="Impact" panose="020B0806030902050204" pitchFamily="34" charset="0"/>
                <a:ea typeface="时尚中黑简体" pitchFamily="2" charset="-122"/>
                <a:cs typeface="Aharoni" panose="02010803020104030203" pitchFamily="2" charset="-79"/>
              </a:rPr>
              <a:t>Discovery Service</a:t>
            </a:r>
            <a:endParaRPr lang="zh-CN" altLang="en-US" sz="1600" dirty="0">
              <a:solidFill>
                <a:schemeClr val="bg1"/>
              </a:solidFill>
              <a:latin typeface="Impact" panose="020B0806030902050204" pitchFamily="34" charset="0"/>
              <a:ea typeface="时尚中黑简体" pitchFamily="2" charset="-122"/>
              <a:cs typeface="Aharoni" panose="02010803020104030203" pitchFamily="2" charset="-79"/>
            </a:endParaRPr>
          </a:p>
        </p:txBody>
      </p:sp>
      <p:sp>
        <p:nvSpPr>
          <p:cNvPr id="2" name="标题 1"/>
          <p:cNvSpPr>
            <a:spLocks noGrp="1"/>
          </p:cNvSpPr>
          <p:nvPr>
            <p:ph type="title"/>
          </p:nvPr>
        </p:nvSpPr>
        <p:spPr/>
        <p:txBody>
          <a:bodyPr>
            <a:normAutofit/>
          </a:bodyPr>
          <a:lstStyle/>
          <a:p>
            <a:r>
              <a:rPr lang="zh-CN" altLang="en-US" dirty="0">
                <a:cs typeface="+mn-ea"/>
              </a:rPr>
              <a:t>单击此处添加标题</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100" fill="hold"/>
                                        <p:tgtEl>
                                          <p:spTgt spid="19"/>
                                        </p:tgtEl>
                                        <p:attrNameLst>
                                          <p:attrName>ppt_x</p:attrName>
                                        </p:attrNameLst>
                                      </p:cBhvr>
                                      <p:tavLst>
                                        <p:tav tm="0">
                                          <p:val>
                                            <p:strVal val="0-#ppt_w/2"/>
                                          </p:val>
                                        </p:tav>
                                        <p:tav tm="100000">
                                          <p:val>
                                            <p:strVal val="#ppt_x"/>
                                          </p:val>
                                        </p:tav>
                                      </p:tavLst>
                                    </p:anim>
                                    <p:anim calcmode="lin" valueType="num">
                                      <p:cBhvr additive="base">
                                        <p:cTn id="8" dur="100" fill="hold"/>
                                        <p:tgtEl>
                                          <p:spTgt spid="19"/>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100" fill="hold"/>
                                        <p:tgtEl>
                                          <p:spTgt spid="21"/>
                                        </p:tgtEl>
                                        <p:attrNameLst>
                                          <p:attrName>ppt_x</p:attrName>
                                        </p:attrNameLst>
                                      </p:cBhvr>
                                      <p:tavLst>
                                        <p:tav tm="0">
                                          <p:val>
                                            <p:strVal val="1+#ppt_w/2"/>
                                          </p:val>
                                        </p:tav>
                                        <p:tav tm="100000">
                                          <p:val>
                                            <p:strVal val="#ppt_x"/>
                                          </p:val>
                                        </p:tav>
                                      </p:tavLst>
                                    </p:anim>
                                    <p:anim calcmode="lin" valueType="num">
                                      <p:cBhvr additive="base">
                                        <p:cTn id="12" dur="100" fill="hold"/>
                                        <p:tgtEl>
                                          <p:spTgt spid="21"/>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2" presetClass="entr" presetSubtype="1"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additive="base">
                                        <p:cTn id="16" dur="300"/>
                                        <p:tgtEl>
                                          <p:spTgt spid="20"/>
                                        </p:tgtEl>
                                        <p:attrNameLst>
                                          <p:attrName>ppt_y</p:attrName>
                                        </p:attrNameLst>
                                      </p:cBhvr>
                                      <p:tavLst>
                                        <p:tav tm="0">
                                          <p:val>
                                            <p:strVal val="#ppt_y-#ppt_h*1.125000"/>
                                          </p:val>
                                        </p:tav>
                                        <p:tav tm="100000">
                                          <p:val>
                                            <p:strVal val="#ppt_y"/>
                                          </p:val>
                                        </p:tav>
                                      </p:tavLst>
                                    </p:anim>
                                    <p:animEffect transition="in" filter="wipe(down)">
                                      <p:cBhvr>
                                        <p:cTn id="17" dur="300"/>
                                        <p:tgtEl>
                                          <p:spTgt spid="20"/>
                                        </p:tgtEl>
                                      </p:cBhvr>
                                    </p:animEffect>
                                  </p:childTnLst>
                                </p:cTn>
                              </p:par>
                            </p:childTnLst>
                          </p:cTn>
                        </p:par>
                        <p:par>
                          <p:cTn id="18" fill="hold">
                            <p:stCondLst>
                              <p:cond delay="1000"/>
                            </p:stCondLst>
                            <p:childTnLst>
                              <p:par>
                                <p:cTn id="19" presetID="12" presetClass="entr" presetSubtype="1" fill="hold" grpId="0" nodeType="after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additive="base">
                                        <p:cTn id="21" dur="300"/>
                                        <p:tgtEl>
                                          <p:spTgt spid="22"/>
                                        </p:tgtEl>
                                        <p:attrNameLst>
                                          <p:attrName>ppt_y</p:attrName>
                                        </p:attrNameLst>
                                      </p:cBhvr>
                                      <p:tavLst>
                                        <p:tav tm="0">
                                          <p:val>
                                            <p:strVal val="#ppt_y-#ppt_h*1.125000"/>
                                          </p:val>
                                        </p:tav>
                                        <p:tav tm="100000">
                                          <p:val>
                                            <p:strVal val="#ppt_y"/>
                                          </p:val>
                                        </p:tav>
                                      </p:tavLst>
                                    </p:anim>
                                    <p:animEffect transition="in" filter="wipe(down)">
                                      <p:cBhvr>
                                        <p:cTn id="22" dur="300"/>
                                        <p:tgtEl>
                                          <p:spTgt spid="22"/>
                                        </p:tgtEl>
                                      </p:cBhvr>
                                    </p:animEffect>
                                  </p:childTnLst>
                                </p:cTn>
                              </p:par>
                            </p:childTnLst>
                          </p:cTn>
                        </p:par>
                        <p:par>
                          <p:cTn id="23" fill="hold">
                            <p:stCondLst>
                              <p:cond delay="1500"/>
                            </p:stCondLst>
                            <p:childTnLst>
                              <p:par>
                                <p:cTn id="24" presetID="12" presetClass="entr" presetSubtype="1" fill="hold" grpId="0" nodeType="afterEffect">
                                  <p:stCondLst>
                                    <p:cond delay="0"/>
                                  </p:stCondLst>
                                  <p:childTnLst>
                                    <p:set>
                                      <p:cBhvr>
                                        <p:cTn id="25" dur="1" fill="hold">
                                          <p:stCondLst>
                                            <p:cond delay="0"/>
                                          </p:stCondLst>
                                        </p:cTn>
                                        <p:tgtEl>
                                          <p:spTgt spid="23"/>
                                        </p:tgtEl>
                                        <p:attrNameLst>
                                          <p:attrName>style.visibility</p:attrName>
                                        </p:attrNameLst>
                                      </p:cBhvr>
                                      <p:to>
                                        <p:strVal val="visible"/>
                                      </p:to>
                                    </p:set>
                                    <p:anim calcmode="lin" valueType="num">
                                      <p:cBhvr additive="base">
                                        <p:cTn id="26" dur="300"/>
                                        <p:tgtEl>
                                          <p:spTgt spid="23"/>
                                        </p:tgtEl>
                                        <p:attrNameLst>
                                          <p:attrName>ppt_y</p:attrName>
                                        </p:attrNameLst>
                                      </p:cBhvr>
                                      <p:tavLst>
                                        <p:tav tm="0">
                                          <p:val>
                                            <p:strVal val="#ppt_y-#ppt_h*1.125000"/>
                                          </p:val>
                                        </p:tav>
                                        <p:tav tm="100000">
                                          <p:val>
                                            <p:strVal val="#ppt_y"/>
                                          </p:val>
                                        </p:tav>
                                      </p:tavLst>
                                    </p:anim>
                                    <p:animEffect transition="in" filter="wipe(down)">
                                      <p:cBhvr>
                                        <p:cTn id="27" dur="300"/>
                                        <p:tgtEl>
                                          <p:spTgt spid="23"/>
                                        </p:tgtEl>
                                      </p:cBhvr>
                                    </p:animEffect>
                                  </p:childTnLst>
                                </p:cTn>
                              </p:par>
                            </p:childTnLst>
                          </p:cTn>
                        </p:par>
                        <p:par>
                          <p:cTn id="28" fill="hold">
                            <p:stCondLst>
                              <p:cond delay="2000"/>
                            </p:stCondLst>
                            <p:childTnLst>
                              <p:par>
                                <p:cTn id="29" presetID="2" presetClass="entr" presetSubtype="8"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additive="base">
                                        <p:cTn id="31" dur="300" fill="hold"/>
                                        <p:tgtEl>
                                          <p:spTgt spid="25"/>
                                        </p:tgtEl>
                                        <p:attrNameLst>
                                          <p:attrName>ppt_x</p:attrName>
                                        </p:attrNameLst>
                                      </p:cBhvr>
                                      <p:tavLst>
                                        <p:tav tm="0">
                                          <p:val>
                                            <p:strVal val="0-#ppt_w/2"/>
                                          </p:val>
                                        </p:tav>
                                        <p:tav tm="100000">
                                          <p:val>
                                            <p:strVal val="#ppt_x"/>
                                          </p:val>
                                        </p:tav>
                                      </p:tavLst>
                                    </p:anim>
                                    <p:anim calcmode="lin" valueType="num">
                                      <p:cBhvr additive="base">
                                        <p:cTn id="32" dur="300" fill="hold"/>
                                        <p:tgtEl>
                                          <p:spTgt spid="25"/>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26"/>
                                        </p:tgtEl>
                                        <p:attrNameLst>
                                          <p:attrName>style.visibility</p:attrName>
                                        </p:attrNameLst>
                                      </p:cBhvr>
                                      <p:to>
                                        <p:strVal val="visible"/>
                                      </p:to>
                                    </p:set>
                                    <p:anim calcmode="lin" valueType="num">
                                      <p:cBhvr additive="base">
                                        <p:cTn id="35" dur="300" fill="hold"/>
                                        <p:tgtEl>
                                          <p:spTgt spid="26"/>
                                        </p:tgtEl>
                                        <p:attrNameLst>
                                          <p:attrName>ppt_x</p:attrName>
                                        </p:attrNameLst>
                                      </p:cBhvr>
                                      <p:tavLst>
                                        <p:tav tm="0">
                                          <p:val>
                                            <p:strVal val="1+#ppt_w/2"/>
                                          </p:val>
                                        </p:tav>
                                        <p:tav tm="100000">
                                          <p:val>
                                            <p:strVal val="#ppt_x"/>
                                          </p:val>
                                        </p:tav>
                                      </p:tavLst>
                                    </p:anim>
                                    <p:anim calcmode="lin" valueType="num">
                                      <p:cBhvr additive="base">
                                        <p:cTn id="36" dur="300" fill="hold"/>
                                        <p:tgtEl>
                                          <p:spTgt spid="26"/>
                                        </p:tgtEl>
                                        <p:attrNameLst>
                                          <p:attrName>ppt_y</p:attrName>
                                        </p:attrNameLst>
                                      </p:cBhvr>
                                      <p:tavLst>
                                        <p:tav tm="0">
                                          <p:val>
                                            <p:strVal val="#ppt_y"/>
                                          </p:val>
                                        </p:tav>
                                        <p:tav tm="100000">
                                          <p:val>
                                            <p:strVal val="#ppt_y"/>
                                          </p:val>
                                        </p:tav>
                                      </p:tavLst>
                                    </p:anim>
                                  </p:childTnLst>
                                </p:cTn>
                              </p:par>
                            </p:childTnLst>
                          </p:cTn>
                        </p:par>
                        <p:par>
                          <p:cTn id="37" fill="hold">
                            <p:stCondLst>
                              <p:cond delay="2500"/>
                            </p:stCondLst>
                            <p:childTnLst>
                              <p:par>
                                <p:cTn id="38" presetID="12" presetClass="entr" presetSubtype="4" fill="hold" grpId="0" nodeType="afterEffect">
                                  <p:stCondLst>
                                    <p:cond delay="0"/>
                                  </p:stCondLst>
                                  <p:childTnLst>
                                    <p:set>
                                      <p:cBhvr>
                                        <p:cTn id="39" dur="1" fill="hold">
                                          <p:stCondLst>
                                            <p:cond delay="0"/>
                                          </p:stCondLst>
                                        </p:cTn>
                                        <p:tgtEl>
                                          <p:spTgt spid="24"/>
                                        </p:tgtEl>
                                        <p:attrNameLst>
                                          <p:attrName>style.visibility</p:attrName>
                                        </p:attrNameLst>
                                      </p:cBhvr>
                                      <p:to>
                                        <p:strVal val="visible"/>
                                      </p:to>
                                    </p:set>
                                    <p:anim calcmode="lin" valueType="num">
                                      <p:cBhvr additive="base">
                                        <p:cTn id="40" dur="300"/>
                                        <p:tgtEl>
                                          <p:spTgt spid="24"/>
                                        </p:tgtEl>
                                        <p:attrNameLst>
                                          <p:attrName>ppt_y</p:attrName>
                                        </p:attrNameLst>
                                      </p:cBhvr>
                                      <p:tavLst>
                                        <p:tav tm="0">
                                          <p:val>
                                            <p:strVal val="#ppt_y+#ppt_h*1.125000"/>
                                          </p:val>
                                        </p:tav>
                                        <p:tav tm="100000">
                                          <p:val>
                                            <p:strVal val="#ppt_y"/>
                                          </p:val>
                                        </p:tav>
                                      </p:tavLst>
                                    </p:anim>
                                    <p:animEffect transition="in" filter="wipe(up)">
                                      <p:cBhvr>
                                        <p:cTn id="41" dur="3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P spid="23" grpId="0" animBg="1"/>
      <p:bldP spid="24" grpId="0"/>
      <p:bldP spid="25" grpId="0"/>
      <p:bldP spid="2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 name="任意多边形 106"/>
          <p:cNvSpPr/>
          <p:nvPr/>
        </p:nvSpPr>
        <p:spPr>
          <a:xfrm>
            <a:off x="6150645" y="1772817"/>
            <a:ext cx="1899634" cy="2601111"/>
          </a:xfrm>
          <a:custGeom>
            <a:avLst/>
            <a:gdLst>
              <a:gd name="connsiteX0" fmla="*/ 768311 w 1899881"/>
              <a:gd name="connsiteY0" fmla="*/ 0 h 2601111"/>
              <a:gd name="connsiteX1" fmla="*/ 1899881 w 1899881"/>
              <a:gd name="connsiteY1" fmla="*/ 1131570 h 2601111"/>
              <a:gd name="connsiteX2" fmla="*/ 884008 w 1899881"/>
              <a:gd name="connsiteY2" fmla="*/ 2257298 h 2601111"/>
              <a:gd name="connsiteX3" fmla="*/ 771466 w 1899881"/>
              <a:gd name="connsiteY3" fmla="*/ 2262981 h 2601111"/>
              <a:gd name="connsiteX4" fmla="*/ 771466 w 1899881"/>
              <a:gd name="connsiteY4" fmla="*/ 2601111 h 2601111"/>
              <a:gd name="connsiteX5" fmla="*/ 124888 w 1899881"/>
              <a:gd name="connsiteY5" fmla="*/ 1954532 h 2601111"/>
              <a:gd name="connsiteX6" fmla="*/ 771466 w 1899881"/>
              <a:gd name="connsiteY6" fmla="*/ 1307954 h 2601111"/>
              <a:gd name="connsiteX7" fmla="*/ 771466 w 1899881"/>
              <a:gd name="connsiteY7" fmla="*/ 1658926 h 2601111"/>
              <a:gd name="connsiteX8" fmla="*/ 874656 w 1899881"/>
              <a:gd name="connsiteY8" fmla="*/ 1648524 h 2601111"/>
              <a:gd name="connsiteX9" fmla="*/ 1295985 w 1899881"/>
              <a:gd name="connsiteY9" fmla="*/ 1131570 h 2601111"/>
              <a:gd name="connsiteX10" fmla="*/ 768311 w 1899881"/>
              <a:gd name="connsiteY10" fmla="*/ 603896 h 2601111"/>
              <a:gd name="connsiteX11" fmla="*/ 330756 w 1899881"/>
              <a:gd name="connsiteY11" fmla="*/ 836543 h 2601111"/>
              <a:gd name="connsiteX12" fmla="*/ 305455 w 1899881"/>
              <a:gd name="connsiteY12" fmla="*/ 883157 h 2601111"/>
              <a:gd name="connsiteX13" fmla="*/ 277094 w 1899881"/>
              <a:gd name="connsiteY13" fmla="*/ 772859 h 2601111"/>
              <a:gd name="connsiteX14" fmla="*/ 55481 w 1899881"/>
              <a:gd name="connsiteY14" fmla="*/ 363545 h 2601111"/>
              <a:gd name="connsiteX15" fmla="*/ 0 w 1899881"/>
              <a:gd name="connsiteY15" fmla="*/ 302500 h 2601111"/>
              <a:gd name="connsiteX16" fmla="*/ 48527 w 1899881"/>
              <a:gd name="connsiteY16" fmla="*/ 258396 h 2601111"/>
              <a:gd name="connsiteX17" fmla="*/ 768311 w 1899881"/>
              <a:gd name="connsiteY17" fmla="*/ 0 h 2601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99881" h="2601111">
                <a:moveTo>
                  <a:pt x="768311" y="0"/>
                </a:moveTo>
                <a:cubicBezTo>
                  <a:pt x="1393260" y="0"/>
                  <a:pt x="1899881" y="506621"/>
                  <a:pt x="1899881" y="1131570"/>
                </a:cubicBezTo>
                <a:cubicBezTo>
                  <a:pt x="1899881" y="1717460"/>
                  <a:pt x="1454609" y="2199350"/>
                  <a:pt x="884008" y="2257298"/>
                </a:cubicBezTo>
                <a:lnTo>
                  <a:pt x="771466" y="2262981"/>
                </a:lnTo>
                <a:lnTo>
                  <a:pt x="771466" y="2601111"/>
                </a:lnTo>
                <a:lnTo>
                  <a:pt x="124888" y="1954532"/>
                </a:lnTo>
                <a:lnTo>
                  <a:pt x="771466" y="1307954"/>
                </a:lnTo>
                <a:lnTo>
                  <a:pt x="771466" y="1658926"/>
                </a:lnTo>
                <a:lnTo>
                  <a:pt x="874656" y="1648524"/>
                </a:lnTo>
                <a:cubicBezTo>
                  <a:pt x="1115108" y="1599320"/>
                  <a:pt x="1295985" y="1386568"/>
                  <a:pt x="1295985" y="1131570"/>
                </a:cubicBezTo>
                <a:cubicBezTo>
                  <a:pt x="1295985" y="840144"/>
                  <a:pt x="1059737" y="603896"/>
                  <a:pt x="768311" y="603896"/>
                </a:cubicBezTo>
                <a:cubicBezTo>
                  <a:pt x="586170" y="603896"/>
                  <a:pt x="425583" y="696181"/>
                  <a:pt x="330756" y="836543"/>
                </a:cubicBezTo>
                <a:lnTo>
                  <a:pt x="305455" y="883157"/>
                </a:lnTo>
                <a:lnTo>
                  <a:pt x="277094" y="772859"/>
                </a:lnTo>
                <a:cubicBezTo>
                  <a:pt x="230018" y="621505"/>
                  <a:pt x="153987" y="482907"/>
                  <a:pt x="55481" y="363545"/>
                </a:cubicBezTo>
                <a:lnTo>
                  <a:pt x="0" y="302500"/>
                </a:lnTo>
                <a:lnTo>
                  <a:pt x="48527" y="258396"/>
                </a:lnTo>
                <a:cubicBezTo>
                  <a:pt x="244130" y="96971"/>
                  <a:pt x="494896" y="0"/>
                  <a:pt x="768311"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106" name="任意多边形 105"/>
          <p:cNvSpPr/>
          <p:nvPr/>
        </p:nvSpPr>
        <p:spPr>
          <a:xfrm>
            <a:off x="4141725" y="1772820"/>
            <a:ext cx="2600772" cy="1899881"/>
          </a:xfrm>
          <a:custGeom>
            <a:avLst/>
            <a:gdLst>
              <a:gd name="connsiteX0" fmla="*/ 1131571 w 2601111"/>
              <a:gd name="connsiteY0" fmla="*/ 0 h 1899881"/>
              <a:gd name="connsiteX1" fmla="*/ 2257298 w 2601111"/>
              <a:gd name="connsiteY1" fmla="*/ 1015874 h 1899881"/>
              <a:gd name="connsiteX2" fmla="*/ 2262981 w 2601111"/>
              <a:gd name="connsiteY2" fmla="*/ 1128415 h 1899881"/>
              <a:gd name="connsiteX3" fmla="*/ 2601111 w 2601111"/>
              <a:gd name="connsiteY3" fmla="*/ 1128415 h 1899881"/>
              <a:gd name="connsiteX4" fmla="*/ 1954533 w 2601111"/>
              <a:gd name="connsiteY4" fmla="*/ 1774993 h 1899881"/>
              <a:gd name="connsiteX5" fmla="*/ 1307954 w 2601111"/>
              <a:gd name="connsiteY5" fmla="*/ 1128415 h 1899881"/>
              <a:gd name="connsiteX6" fmla="*/ 1658927 w 2601111"/>
              <a:gd name="connsiteY6" fmla="*/ 1128415 h 1899881"/>
              <a:gd name="connsiteX7" fmla="*/ 1648524 w 2601111"/>
              <a:gd name="connsiteY7" fmla="*/ 1025225 h 1899881"/>
              <a:gd name="connsiteX8" fmla="*/ 1131571 w 2601111"/>
              <a:gd name="connsiteY8" fmla="*/ 603896 h 1899881"/>
              <a:gd name="connsiteX9" fmla="*/ 603897 w 2601111"/>
              <a:gd name="connsiteY9" fmla="*/ 1131570 h 1899881"/>
              <a:gd name="connsiteX10" fmla="*/ 836543 w 2601111"/>
              <a:gd name="connsiteY10" fmla="*/ 1569125 h 1899881"/>
              <a:gd name="connsiteX11" fmla="*/ 883158 w 2601111"/>
              <a:gd name="connsiteY11" fmla="*/ 1594427 h 1899881"/>
              <a:gd name="connsiteX12" fmla="*/ 772860 w 2601111"/>
              <a:gd name="connsiteY12" fmla="*/ 1622787 h 1899881"/>
              <a:gd name="connsiteX13" fmla="*/ 363545 w 2601111"/>
              <a:gd name="connsiteY13" fmla="*/ 1844400 h 1899881"/>
              <a:gd name="connsiteX14" fmla="*/ 302501 w 2601111"/>
              <a:gd name="connsiteY14" fmla="*/ 1899881 h 1899881"/>
              <a:gd name="connsiteX15" fmla="*/ 258397 w 2601111"/>
              <a:gd name="connsiteY15" fmla="*/ 1851354 h 1899881"/>
              <a:gd name="connsiteX16" fmla="*/ 0 w 2601111"/>
              <a:gd name="connsiteY16" fmla="*/ 1131570 h 1899881"/>
              <a:gd name="connsiteX17" fmla="*/ 1131571 w 2601111"/>
              <a:gd name="connsiteY17" fmla="*/ 0 h 1899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601111" h="1899881">
                <a:moveTo>
                  <a:pt x="1131571" y="0"/>
                </a:moveTo>
                <a:cubicBezTo>
                  <a:pt x="1717460" y="0"/>
                  <a:pt x="2199351" y="445271"/>
                  <a:pt x="2257298" y="1015874"/>
                </a:cubicBezTo>
                <a:lnTo>
                  <a:pt x="2262981" y="1128415"/>
                </a:lnTo>
                <a:lnTo>
                  <a:pt x="2601111" y="1128415"/>
                </a:lnTo>
                <a:lnTo>
                  <a:pt x="1954533" y="1774993"/>
                </a:lnTo>
                <a:lnTo>
                  <a:pt x="1307954" y="1128415"/>
                </a:lnTo>
                <a:lnTo>
                  <a:pt x="1658927" y="1128415"/>
                </a:lnTo>
                <a:lnTo>
                  <a:pt x="1648524" y="1025225"/>
                </a:lnTo>
                <a:cubicBezTo>
                  <a:pt x="1599320" y="784774"/>
                  <a:pt x="1386569" y="603896"/>
                  <a:pt x="1131571" y="603896"/>
                </a:cubicBezTo>
                <a:cubicBezTo>
                  <a:pt x="840145" y="603896"/>
                  <a:pt x="603897" y="840144"/>
                  <a:pt x="603897" y="1131570"/>
                </a:cubicBezTo>
                <a:cubicBezTo>
                  <a:pt x="603897" y="1313711"/>
                  <a:pt x="696182" y="1474298"/>
                  <a:pt x="836543" y="1569125"/>
                </a:cubicBezTo>
                <a:lnTo>
                  <a:pt x="883158" y="1594427"/>
                </a:lnTo>
                <a:lnTo>
                  <a:pt x="772860" y="1622787"/>
                </a:lnTo>
                <a:cubicBezTo>
                  <a:pt x="621506" y="1669863"/>
                  <a:pt x="482908" y="1745894"/>
                  <a:pt x="363545" y="1844400"/>
                </a:cubicBezTo>
                <a:lnTo>
                  <a:pt x="302501" y="1899881"/>
                </a:lnTo>
                <a:lnTo>
                  <a:pt x="258397" y="1851354"/>
                </a:lnTo>
                <a:cubicBezTo>
                  <a:pt x="96972" y="1655752"/>
                  <a:pt x="1" y="1404985"/>
                  <a:pt x="0" y="1131570"/>
                </a:cubicBezTo>
                <a:cubicBezTo>
                  <a:pt x="0" y="506620"/>
                  <a:pt x="506621" y="0"/>
                  <a:pt x="1131571"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104" name="任意多边形 103"/>
          <p:cNvSpPr/>
          <p:nvPr/>
        </p:nvSpPr>
        <p:spPr>
          <a:xfrm>
            <a:off x="4141727" y="3080770"/>
            <a:ext cx="1899634" cy="2601107"/>
          </a:xfrm>
          <a:custGeom>
            <a:avLst/>
            <a:gdLst>
              <a:gd name="connsiteX0" fmla="*/ 1128416 w 1899881"/>
              <a:gd name="connsiteY0" fmla="*/ 0 h 2601107"/>
              <a:gd name="connsiteX1" fmla="*/ 1774995 w 1899881"/>
              <a:gd name="connsiteY1" fmla="*/ 646579 h 2601107"/>
              <a:gd name="connsiteX2" fmla="*/ 1128416 w 1899881"/>
              <a:gd name="connsiteY2" fmla="*/ 1293158 h 2601107"/>
              <a:gd name="connsiteX3" fmla="*/ 1128416 w 1899881"/>
              <a:gd name="connsiteY3" fmla="*/ 942181 h 2601107"/>
              <a:gd name="connsiteX4" fmla="*/ 1025225 w 1899881"/>
              <a:gd name="connsiteY4" fmla="*/ 952583 h 2601107"/>
              <a:gd name="connsiteX5" fmla="*/ 603896 w 1899881"/>
              <a:gd name="connsiteY5" fmla="*/ 1469537 h 2601107"/>
              <a:gd name="connsiteX6" fmla="*/ 1131570 w 1899881"/>
              <a:gd name="connsiteY6" fmla="*/ 1997211 h 2601107"/>
              <a:gd name="connsiteX7" fmla="*/ 1569125 w 1899881"/>
              <a:gd name="connsiteY7" fmla="*/ 1764564 h 2601107"/>
              <a:gd name="connsiteX8" fmla="*/ 1594427 w 1899881"/>
              <a:gd name="connsiteY8" fmla="*/ 1717951 h 2601107"/>
              <a:gd name="connsiteX9" fmla="*/ 1622787 w 1899881"/>
              <a:gd name="connsiteY9" fmla="*/ 1828248 h 2601107"/>
              <a:gd name="connsiteX10" fmla="*/ 1844400 w 1899881"/>
              <a:gd name="connsiteY10" fmla="*/ 2237562 h 2601107"/>
              <a:gd name="connsiteX11" fmla="*/ 1899881 w 1899881"/>
              <a:gd name="connsiteY11" fmla="*/ 2298607 h 2601107"/>
              <a:gd name="connsiteX12" fmla="*/ 1851354 w 1899881"/>
              <a:gd name="connsiteY12" fmla="*/ 2342711 h 2601107"/>
              <a:gd name="connsiteX13" fmla="*/ 1131570 w 1899881"/>
              <a:gd name="connsiteY13" fmla="*/ 2601107 h 2601107"/>
              <a:gd name="connsiteX14" fmla="*/ 0 w 1899881"/>
              <a:gd name="connsiteY14" fmla="*/ 1469537 h 2601107"/>
              <a:gd name="connsiteX15" fmla="*/ 1015874 w 1899881"/>
              <a:gd name="connsiteY15" fmla="*/ 343809 h 2601107"/>
              <a:gd name="connsiteX16" fmla="*/ 1128416 w 1899881"/>
              <a:gd name="connsiteY16" fmla="*/ 338126 h 2601107"/>
              <a:gd name="connsiteX17" fmla="*/ 1128416 w 1899881"/>
              <a:gd name="connsiteY17" fmla="*/ 0 h 2601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99881" h="2601107">
                <a:moveTo>
                  <a:pt x="1128416" y="0"/>
                </a:moveTo>
                <a:lnTo>
                  <a:pt x="1774995" y="646579"/>
                </a:lnTo>
                <a:lnTo>
                  <a:pt x="1128416" y="1293158"/>
                </a:lnTo>
                <a:lnTo>
                  <a:pt x="1128416" y="942181"/>
                </a:lnTo>
                <a:lnTo>
                  <a:pt x="1025225" y="952583"/>
                </a:lnTo>
                <a:cubicBezTo>
                  <a:pt x="784773" y="1001787"/>
                  <a:pt x="603896" y="1214539"/>
                  <a:pt x="603896" y="1469537"/>
                </a:cubicBezTo>
                <a:cubicBezTo>
                  <a:pt x="603896" y="1760963"/>
                  <a:pt x="840144" y="1997211"/>
                  <a:pt x="1131570" y="1997211"/>
                </a:cubicBezTo>
                <a:cubicBezTo>
                  <a:pt x="1313711" y="1997211"/>
                  <a:pt x="1474298" y="1904927"/>
                  <a:pt x="1569125" y="1764564"/>
                </a:cubicBezTo>
                <a:lnTo>
                  <a:pt x="1594427" y="1717951"/>
                </a:lnTo>
                <a:lnTo>
                  <a:pt x="1622787" y="1828248"/>
                </a:lnTo>
                <a:cubicBezTo>
                  <a:pt x="1669864" y="1979603"/>
                  <a:pt x="1745894" y="2118200"/>
                  <a:pt x="1844400" y="2237562"/>
                </a:cubicBezTo>
                <a:lnTo>
                  <a:pt x="1899881" y="2298607"/>
                </a:lnTo>
                <a:lnTo>
                  <a:pt x="1851354" y="2342711"/>
                </a:lnTo>
                <a:cubicBezTo>
                  <a:pt x="1655752" y="2504137"/>
                  <a:pt x="1404985" y="2601107"/>
                  <a:pt x="1131570" y="2601107"/>
                </a:cubicBezTo>
                <a:cubicBezTo>
                  <a:pt x="506621" y="2601107"/>
                  <a:pt x="0" y="2094486"/>
                  <a:pt x="0" y="1469537"/>
                </a:cubicBezTo>
                <a:cubicBezTo>
                  <a:pt x="0" y="883648"/>
                  <a:pt x="445272" y="401757"/>
                  <a:pt x="1015874" y="343809"/>
                </a:cubicBezTo>
                <a:lnTo>
                  <a:pt x="1128416" y="338126"/>
                </a:lnTo>
                <a:lnTo>
                  <a:pt x="1128416"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103" name="任意多边形 102"/>
          <p:cNvSpPr/>
          <p:nvPr/>
        </p:nvSpPr>
        <p:spPr>
          <a:xfrm>
            <a:off x="5449508" y="3781998"/>
            <a:ext cx="2600768" cy="1899881"/>
          </a:xfrm>
          <a:custGeom>
            <a:avLst/>
            <a:gdLst>
              <a:gd name="connsiteX0" fmla="*/ 2298607 w 2601107"/>
              <a:gd name="connsiteY0" fmla="*/ 0 h 1899881"/>
              <a:gd name="connsiteX1" fmla="*/ 2342711 w 2601107"/>
              <a:gd name="connsiteY1" fmla="*/ 48527 h 1899881"/>
              <a:gd name="connsiteX2" fmla="*/ 2601107 w 2601107"/>
              <a:gd name="connsiteY2" fmla="*/ 768311 h 1899881"/>
              <a:gd name="connsiteX3" fmla="*/ 1469537 w 2601107"/>
              <a:gd name="connsiteY3" fmla="*/ 1899881 h 1899881"/>
              <a:gd name="connsiteX4" fmla="*/ 343809 w 2601107"/>
              <a:gd name="connsiteY4" fmla="*/ 884008 h 1899881"/>
              <a:gd name="connsiteX5" fmla="*/ 338127 w 2601107"/>
              <a:gd name="connsiteY5" fmla="*/ 771465 h 1899881"/>
              <a:gd name="connsiteX6" fmla="*/ 0 w 2601107"/>
              <a:gd name="connsiteY6" fmla="*/ 771465 h 1899881"/>
              <a:gd name="connsiteX7" fmla="*/ 646579 w 2601107"/>
              <a:gd name="connsiteY7" fmla="*/ 124887 h 1899881"/>
              <a:gd name="connsiteX8" fmla="*/ 1293158 w 2601107"/>
              <a:gd name="connsiteY8" fmla="*/ 771465 h 1899881"/>
              <a:gd name="connsiteX9" fmla="*/ 942181 w 2601107"/>
              <a:gd name="connsiteY9" fmla="*/ 771465 h 1899881"/>
              <a:gd name="connsiteX10" fmla="*/ 952584 w 2601107"/>
              <a:gd name="connsiteY10" fmla="*/ 874656 h 1899881"/>
              <a:gd name="connsiteX11" fmla="*/ 1469537 w 2601107"/>
              <a:gd name="connsiteY11" fmla="*/ 1295985 h 1899881"/>
              <a:gd name="connsiteX12" fmla="*/ 1997211 w 2601107"/>
              <a:gd name="connsiteY12" fmla="*/ 768311 h 1899881"/>
              <a:gd name="connsiteX13" fmla="*/ 1764564 w 2601107"/>
              <a:gd name="connsiteY13" fmla="*/ 330756 h 1899881"/>
              <a:gd name="connsiteX14" fmla="*/ 1717951 w 2601107"/>
              <a:gd name="connsiteY14" fmla="*/ 305455 h 1899881"/>
              <a:gd name="connsiteX15" fmla="*/ 1828248 w 2601107"/>
              <a:gd name="connsiteY15" fmla="*/ 277094 h 1899881"/>
              <a:gd name="connsiteX16" fmla="*/ 2237562 w 2601107"/>
              <a:gd name="connsiteY16" fmla="*/ 55481 h 1899881"/>
              <a:gd name="connsiteX17" fmla="*/ 2298607 w 2601107"/>
              <a:gd name="connsiteY17" fmla="*/ 0 h 1899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601107" h="1899881">
                <a:moveTo>
                  <a:pt x="2298607" y="0"/>
                </a:moveTo>
                <a:lnTo>
                  <a:pt x="2342711" y="48527"/>
                </a:lnTo>
                <a:cubicBezTo>
                  <a:pt x="2504137" y="244130"/>
                  <a:pt x="2601107" y="494896"/>
                  <a:pt x="2601107" y="768311"/>
                </a:cubicBezTo>
                <a:cubicBezTo>
                  <a:pt x="2601107" y="1393260"/>
                  <a:pt x="2094486" y="1899881"/>
                  <a:pt x="1469537" y="1899881"/>
                </a:cubicBezTo>
                <a:cubicBezTo>
                  <a:pt x="883648" y="1899881"/>
                  <a:pt x="401757" y="1454609"/>
                  <a:pt x="343809" y="884008"/>
                </a:cubicBezTo>
                <a:lnTo>
                  <a:pt x="338127" y="771465"/>
                </a:lnTo>
                <a:lnTo>
                  <a:pt x="0" y="771465"/>
                </a:lnTo>
                <a:lnTo>
                  <a:pt x="646579" y="124887"/>
                </a:lnTo>
                <a:lnTo>
                  <a:pt x="1293158" y="771465"/>
                </a:lnTo>
                <a:lnTo>
                  <a:pt x="942181" y="771465"/>
                </a:lnTo>
                <a:lnTo>
                  <a:pt x="952584" y="874656"/>
                </a:lnTo>
                <a:cubicBezTo>
                  <a:pt x="1001787" y="1115108"/>
                  <a:pt x="1214540" y="1295985"/>
                  <a:pt x="1469537" y="1295985"/>
                </a:cubicBezTo>
                <a:cubicBezTo>
                  <a:pt x="1760963" y="1295985"/>
                  <a:pt x="1997211" y="1059737"/>
                  <a:pt x="1997211" y="768311"/>
                </a:cubicBezTo>
                <a:cubicBezTo>
                  <a:pt x="1997211" y="586170"/>
                  <a:pt x="1904927" y="425583"/>
                  <a:pt x="1764564" y="330756"/>
                </a:cubicBezTo>
                <a:lnTo>
                  <a:pt x="1717951" y="305455"/>
                </a:lnTo>
                <a:lnTo>
                  <a:pt x="1828248" y="277094"/>
                </a:lnTo>
                <a:cubicBezTo>
                  <a:pt x="1979603" y="230018"/>
                  <a:pt x="2118200" y="153987"/>
                  <a:pt x="2237562" y="55481"/>
                </a:cubicBezTo>
                <a:lnTo>
                  <a:pt x="2298607"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108" name="矩形 107"/>
          <p:cNvSpPr/>
          <p:nvPr/>
        </p:nvSpPr>
        <p:spPr>
          <a:xfrm>
            <a:off x="605198" y="2303268"/>
            <a:ext cx="3254467" cy="1064907"/>
          </a:xfrm>
          <a:prstGeom prst="rect">
            <a:avLst/>
          </a:prstGeom>
        </p:spPr>
        <p:txBody>
          <a:bodyPr wrap="square">
            <a:spAutoFit/>
          </a:bodyPr>
          <a:lstStyle/>
          <a:p>
            <a:pPr algn="r">
              <a:lnSpc>
                <a:spcPct val="130000"/>
              </a:lnSpc>
            </a:pPr>
            <a:r>
              <a:rPr lang="zh-CN" altLang="en-US" sz="1400" dirty="0">
                <a:solidFill>
                  <a:schemeClr val="tx1">
                    <a:lumMod val="50000"/>
                    <a:lumOff val="50000"/>
                  </a:schemeClr>
                </a:solidFill>
                <a:latin typeface="+mj-ea"/>
                <a:ea typeface="+mj-ea"/>
              </a:rPr>
              <a:t>营销及市场</a:t>
            </a:r>
            <a:endParaRPr lang="en-US" altLang="zh-CN" sz="1400" dirty="0">
              <a:solidFill>
                <a:schemeClr val="tx1">
                  <a:lumMod val="50000"/>
                  <a:lumOff val="50000"/>
                </a:schemeClr>
              </a:solidFill>
              <a:latin typeface="+mj-ea"/>
              <a:ea typeface="+mj-ea"/>
            </a:endParaRPr>
          </a:p>
          <a:p>
            <a:pPr algn="r">
              <a:lnSpc>
                <a:spcPct val="150000"/>
              </a:lnSpc>
              <a:spcAft>
                <a:spcPts val="600"/>
              </a:spcAft>
            </a:pPr>
            <a:r>
              <a:rPr lang="zh-CN" altLang="en-US" sz="1000" dirty="0">
                <a:solidFill>
                  <a:schemeClr val="tx1">
                    <a:lumMod val="50000"/>
                    <a:lumOff val="50000"/>
                  </a:schemeClr>
                </a:solidFill>
                <a:latin typeface="+mn-ea"/>
              </a:rPr>
              <a:t>我们坚持以客户为中心，快速响应客户需求，持续为客户创造长期价值进而成就客户。为客户提供有效服务是我们工作的方向和价值评价的标尺</a:t>
            </a:r>
            <a:endParaRPr lang="en-US" altLang="zh-CN" sz="1000" dirty="0">
              <a:solidFill>
                <a:schemeClr val="tx1">
                  <a:lumMod val="50000"/>
                  <a:lumOff val="50000"/>
                </a:schemeClr>
              </a:solidFill>
              <a:latin typeface="+mn-ea"/>
            </a:endParaRPr>
          </a:p>
        </p:txBody>
      </p:sp>
      <p:sp>
        <p:nvSpPr>
          <p:cNvPr id="109" name="矩形 108"/>
          <p:cNvSpPr/>
          <p:nvPr/>
        </p:nvSpPr>
        <p:spPr>
          <a:xfrm>
            <a:off x="605198" y="4086522"/>
            <a:ext cx="3254467" cy="1064907"/>
          </a:xfrm>
          <a:prstGeom prst="rect">
            <a:avLst/>
          </a:prstGeom>
        </p:spPr>
        <p:txBody>
          <a:bodyPr wrap="square">
            <a:spAutoFit/>
          </a:bodyPr>
          <a:lstStyle/>
          <a:p>
            <a:pPr algn="r">
              <a:lnSpc>
                <a:spcPct val="130000"/>
              </a:lnSpc>
            </a:pPr>
            <a:r>
              <a:rPr lang="zh-CN" altLang="en-US" sz="1400" dirty="0">
                <a:solidFill>
                  <a:schemeClr val="tx1">
                    <a:lumMod val="50000"/>
                    <a:lumOff val="50000"/>
                  </a:schemeClr>
                </a:solidFill>
                <a:latin typeface="+mj-ea"/>
                <a:ea typeface="+mj-ea"/>
              </a:rPr>
              <a:t>开发和部署</a:t>
            </a:r>
          </a:p>
          <a:p>
            <a:pPr algn="r">
              <a:lnSpc>
                <a:spcPct val="150000"/>
              </a:lnSpc>
              <a:spcAft>
                <a:spcPts val="600"/>
              </a:spcAft>
            </a:pPr>
            <a:r>
              <a:rPr lang="zh-CN" altLang="en-US" sz="1000" dirty="0">
                <a:solidFill>
                  <a:schemeClr val="tx1">
                    <a:lumMod val="50000"/>
                    <a:lumOff val="50000"/>
                  </a:schemeClr>
                </a:solidFill>
                <a:latin typeface="+mn-ea"/>
              </a:rPr>
              <a:t>我们坚持以客户为中心，快速响应客户需求，持续为客户创造长期价值进而成就客户。为客户提供有效服务是我们工作的方向和价值评价的标尺</a:t>
            </a:r>
            <a:endParaRPr lang="en-US" altLang="zh-CN" sz="1000" dirty="0">
              <a:solidFill>
                <a:schemeClr val="tx1">
                  <a:lumMod val="50000"/>
                  <a:lumOff val="50000"/>
                </a:schemeClr>
              </a:solidFill>
              <a:latin typeface="+mn-ea"/>
            </a:endParaRPr>
          </a:p>
        </p:txBody>
      </p:sp>
      <p:sp>
        <p:nvSpPr>
          <p:cNvPr id="110" name="矩形 109"/>
          <p:cNvSpPr/>
          <p:nvPr/>
        </p:nvSpPr>
        <p:spPr>
          <a:xfrm>
            <a:off x="8332340" y="4086522"/>
            <a:ext cx="3254467" cy="1064907"/>
          </a:xfrm>
          <a:prstGeom prst="rect">
            <a:avLst/>
          </a:prstGeom>
        </p:spPr>
        <p:txBody>
          <a:bodyPr wrap="square">
            <a:spAutoFit/>
          </a:bodyPr>
          <a:lstStyle/>
          <a:p>
            <a:pPr>
              <a:lnSpc>
                <a:spcPct val="130000"/>
              </a:lnSpc>
            </a:pPr>
            <a:r>
              <a:rPr lang="zh-CN" altLang="en-US" sz="1400" dirty="0">
                <a:solidFill>
                  <a:schemeClr val="tx1">
                    <a:lumMod val="50000"/>
                    <a:lumOff val="50000"/>
                  </a:schemeClr>
                </a:solidFill>
                <a:latin typeface="+mj-ea"/>
                <a:ea typeface="+mj-ea"/>
              </a:rPr>
              <a:t>规划和安排</a:t>
            </a:r>
          </a:p>
          <a:p>
            <a:pPr>
              <a:lnSpc>
                <a:spcPct val="150000"/>
              </a:lnSpc>
              <a:spcAft>
                <a:spcPts val="600"/>
              </a:spcAft>
            </a:pPr>
            <a:r>
              <a:rPr lang="zh-CN" altLang="en-US" sz="1000" dirty="0">
                <a:solidFill>
                  <a:schemeClr val="tx1">
                    <a:lumMod val="50000"/>
                    <a:lumOff val="50000"/>
                  </a:schemeClr>
                </a:solidFill>
                <a:latin typeface="+mn-ea"/>
              </a:rPr>
              <a:t>我们坚持以客户为中心，快速响应客户需求，持续为客户创造长期价值进而成就客户。为客户提供有效服务是我们工作的方向和价值评价的标尺</a:t>
            </a:r>
            <a:endParaRPr lang="en-US" altLang="zh-CN" sz="1000" dirty="0">
              <a:solidFill>
                <a:schemeClr val="tx1">
                  <a:lumMod val="50000"/>
                  <a:lumOff val="50000"/>
                </a:schemeClr>
              </a:solidFill>
              <a:latin typeface="+mn-ea"/>
            </a:endParaRPr>
          </a:p>
        </p:txBody>
      </p:sp>
      <p:sp>
        <p:nvSpPr>
          <p:cNvPr id="111" name="矩形 110"/>
          <p:cNvSpPr/>
          <p:nvPr/>
        </p:nvSpPr>
        <p:spPr>
          <a:xfrm>
            <a:off x="8332340" y="2303268"/>
            <a:ext cx="3254467" cy="1064907"/>
          </a:xfrm>
          <a:prstGeom prst="rect">
            <a:avLst/>
          </a:prstGeom>
        </p:spPr>
        <p:txBody>
          <a:bodyPr wrap="square">
            <a:spAutoFit/>
          </a:bodyPr>
          <a:lstStyle/>
          <a:p>
            <a:pPr>
              <a:lnSpc>
                <a:spcPct val="130000"/>
              </a:lnSpc>
            </a:pPr>
            <a:r>
              <a:rPr lang="zh-CN" altLang="en-US" sz="1400" dirty="0">
                <a:solidFill>
                  <a:schemeClr val="tx1">
                    <a:lumMod val="50000"/>
                    <a:lumOff val="50000"/>
                  </a:schemeClr>
                </a:solidFill>
                <a:latin typeface="+mj-ea"/>
                <a:ea typeface="+mj-ea"/>
              </a:rPr>
              <a:t>策略与理念</a:t>
            </a:r>
          </a:p>
          <a:p>
            <a:pPr>
              <a:lnSpc>
                <a:spcPct val="150000"/>
              </a:lnSpc>
              <a:spcAft>
                <a:spcPts val="600"/>
              </a:spcAft>
            </a:pPr>
            <a:r>
              <a:rPr lang="zh-CN" altLang="en-US" sz="1000" dirty="0">
                <a:solidFill>
                  <a:schemeClr val="tx1">
                    <a:lumMod val="50000"/>
                    <a:lumOff val="50000"/>
                  </a:schemeClr>
                </a:solidFill>
                <a:latin typeface="+mn-ea"/>
              </a:rPr>
              <a:t>我们坚持以客户为中心，快速响应客户需求，持续为客户创造长期价值进而成就客户。为客户提供有效服务是我们工作的方向和价值评价的标尺</a:t>
            </a:r>
            <a:endParaRPr lang="en-US" altLang="zh-CN" sz="1000" dirty="0">
              <a:solidFill>
                <a:schemeClr val="tx1">
                  <a:lumMod val="50000"/>
                  <a:lumOff val="50000"/>
                </a:schemeClr>
              </a:solidFill>
              <a:latin typeface="+mn-ea"/>
            </a:endParaRPr>
          </a:p>
        </p:txBody>
      </p:sp>
      <p:sp>
        <p:nvSpPr>
          <p:cNvPr id="3" name="标题 2"/>
          <p:cNvSpPr>
            <a:spLocks noGrp="1"/>
          </p:cNvSpPr>
          <p:nvPr>
            <p:ph type="title"/>
          </p:nvPr>
        </p:nvSpPr>
        <p:spPr/>
        <p:txBody>
          <a:bodyPr>
            <a:normAutofit/>
          </a:bodyPr>
          <a:lstStyle/>
          <a:p>
            <a:r>
              <a:rPr lang="zh-CN" altLang="en-US" dirty="0">
                <a:cs typeface="+mn-ea"/>
              </a:rPr>
              <a:t>单击此处添加标题</a:t>
            </a:r>
            <a:endParaRPr lang="zh-CN" altLang="en-US" dirty="0"/>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6"/>
                                        </p:tgtEl>
                                        <p:attrNameLst>
                                          <p:attrName>style.visibility</p:attrName>
                                        </p:attrNameLst>
                                      </p:cBhvr>
                                      <p:to>
                                        <p:strVal val="visible"/>
                                      </p:to>
                                    </p:set>
                                    <p:animEffect transition="in" filter="fade">
                                      <p:cBhvr>
                                        <p:cTn id="7" dur="500"/>
                                        <p:tgtEl>
                                          <p:spTgt spid="106"/>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107"/>
                                        </p:tgtEl>
                                        <p:attrNameLst>
                                          <p:attrName>style.visibility</p:attrName>
                                        </p:attrNameLst>
                                      </p:cBhvr>
                                      <p:to>
                                        <p:strVal val="visible"/>
                                      </p:to>
                                    </p:set>
                                    <p:animEffect transition="in" filter="fade">
                                      <p:cBhvr>
                                        <p:cTn id="10" dur="500"/>
                                        <p:tgtEl>
                                          <p:spTgt spid="107"/>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103"/>
                                        </p:tgtEl>
                                        <p:attrNameLst>
                                          <p:attrName>style.visibility</p:attrName>
                                        </p:attrNameLst>
                                      </p:cBhvr>
                                      <p:to>
                                        <p:strVal val="visible"/>
                                      </p:to>
                                    </p:set>
                                    <p:animEffect transition="in" filter="fade">
                                      <p:cBhvr>
                                        <p:cTn id="13" dur="500"/>
                                        <p:tgtEl>
                                          <p:spTgt spid="103"/>
                                        </p:tgtEl>
                                      </p:cBhvr>
                                    </p:animEffect>
                                  </p:childTnLst>
                                </p:cTn>
                              </p:par>
                              <p:par>
                                <p:cTn id="14" presetID="10" presetClass="entr" presetSubtype="0" fill="hold" grpId="0" nodeType="withEffect">
                                  <p:stCondLst>
                                    <p:cond delay="750"/>
                                  </p:stCondLst>
                                  <p:childTnLst>
                                    <p:set>
                                      <p:cBhvr>
                                        <p:cTn id="15" dur="1" fill="hold">
                                          <p:stCondLst>
                                            <p:cond delay="0"/>
                                          </p:stCondLst>
                                        </p:cTn>
                                        <p:tgtEl>
                                          <p:spTgt spid="104"/>
                                        </p:tgtEl>
                                        <p:attrNameLst>
                                          <p:attrName>style.visibility</p:attrName>
                                        </p:attrNameLst>
                                      </p:cBhvr>
                                      <p:to>
                                        <p:strVal val="visible"/>
                                      </p:to>
                                    </p:set>
                                    <p:animEffect transition="in" filter="fade">
                                      <p:cBhvr>
                                        <p:cTn id="16" dur="500"/>
                                        <p:tgtEl>
                                          <p:spTgt spid="104"/>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108"/>
                                        </p:tgtEl>
                                        <p:attrNameLst>
                                          <p:attrName>style.visibility</p:attrName>
                                        </p:attrNameLst>
                                      </p:cBhvr>
                                      <p:to>
                                        <p:strVal val="visible"/>
                                      </p:to>
                                    </p:set>
                                    <p:anim calcmode="lin" valueType="num">
                                      <p:cBhvr additive="base">
                                        <p:cTn id="21" dur="500" fill="hold"/>
                                        <p:tgtEl>
                                          <p:spTgt spid="108"/>
                                        </p:tgtEl>
                                        <p:attrNameLst>
                                          <p:attrName>ppt_x</p:attrName>
                                        </p:attrNameLst>
                                      </p:cBhvr>
                                      <p:tavLst>
                                        <p:tav tm="0">
                                          <p:val>
                                            <p:strVal val="0-#ppt_w/2"/>
                                          </p:val>
                                        </p:tav>
                                        <p:tav tm="100000">
                                          <p:val>
                                            <p:strVal val="#ppt_x"/>
                                          </p:val>
                                        </p:tav>
                                      </p:tavLst>
                                    </p:anim>
                                    <p:anim calcmode="lin" valueType="num">
                                      <p:cBhvr additive="base">
                                        <p:cTn id="22" dur="500" fill="hold"/>
                                        <p:tgtEl>
                                          <p:spTgt spid="108"/>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0"/>
                                  </p:stCondLst>
                                  <p:childTnLst>
                                    <p:set>
                                      <p:cBhvr>
                                        <p:cTn id="24" dur="1" fill="hold">
                                          <p:stCondLst>
                                            <p:cond delay="0"/>
                                          </p:stCondLst>
                                        </p:cTn>
                                        <p:tgtEl>
                                          <p:spTgt spid="111"/>
                                        </p:tgtEl>
                                        <p:attrNameLst>
                                          <p:attrName>style.visibility</p:attrName>
                                        </p:attrNameLst>
                                      </p:cBhvr>
                                      <p:to>
                                        <p:strVal val="visible"/>
                                      </p:to>
                                    </p:set>
                                    <p:anim calcmode="lin" valueType="num">
                                      <p:cBhvr additive="base">
                                        <p:cTn id="25" dur="500" fill="hold"/>
                                        <p:tgtEl>
                                          <p:spTgt spid="111"/>
                                        </p:tgtEl>
                                        <p:attrNameLst>
                                          <p:attrName>ppt_x</p:attrName>
                                        </p:attrNameLst>
                                      </p:cBhvr>
                                      <p:tavLst>
                                        <p:tav tm="0">
                                          <p:val>
                                            <p:strVal val="1+#ppt_w/2"/>
                                          </p:val>
                                        </p:tav>
                                        <p:tav tm="100000">
                                          <p:val>
                                            <p:strVal val="#ppt_x"/>
                                          </p:val>
                                        </p:tav>
                                      </p:tavLst>
                                    </p:anim>
                                    <p:anim calcmode="lin" valueType="num">
                                      <p:cBhvr additive="base">
                                        <p:cTn id="26" dur="500" fill="hold"/>
                                        <p:tgtEl>
                                          <p:spTgt spid="111"/>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250"/>
                                  </p:stCondLst>
                                  <p:childTnLst>
                                    <p:set>
                                      <p:cBhvr>
                                        <p:cTn id="28" dur="1" fill="hold">
                                          <p:stCondLst>
                                            <p:cond delay="0"/>
                                          </p:stCondLst>
                                        </p:cTn>
                                        <p:tgtEl>
                                          <p:spTgt spid="109"/>
                                        </p:tgtEl>
                                        <p:attrNameLst>
                                          <p:attrName>style.visibility</p:attrName>
                                        </p:attrNameLst>
                                      </p:cBhvr>
                                      <p:to>
                                        <p:strVal val="visible"/>
                                      </p:to>
                                    </p:set>
                                    <p:anim calcmode="lin" valueType="num">
                                      <p:cBhvr additive="base">
                                        <p:cTn id="29" dur="500" fill="hold"/>
                                        <p:tgtEl>
                                          <p:spTgt spid="109"/>
                                        </p:tgtEl>
                                        <p:attrNameLst>
                                          <p:attrName>ppt_x</p:attrName>
                                        </p:attrNameLst>
                                      </p:cBhvr>
                                      <p:tavLst>
                                        <p:tav tm="0">
                                          <p:val>
                                            <p:strVal val="0-#ppt_w/2"/>
                                          </p:val>
                                        </p:tav>
                                        <p:tav tm="100000">
                                          <p:val>
                                            <p:strVal val="#ppt_x"/>
                                          </p:val>
                                        </p:tav>
                                      </p:tavLst>
                                    </p:anim>
                                    <p:anim calcmode="lin" valueType="num">
                                      <p:cBhvr additive="base">
                                        <p:cTn id="30" dur="500" fill="hold"/>
                                        <p:tgtEl>
                                          <p:spTgt spid="109"/>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250"/>
                                  </p:stCondLst>
                                  <p:childTnLst>
                                    <p:set>
                                      <p:cBhvr>
                                        <p:cTn id="32" dur="1" fill="hold">
                                          <p:stCondLst>
                                            <p:cond delay="0"/>
                                          </p:stCondLst>
                                        </p:cTn>
                                        <p:tgtEl>
                                          <p:spTgt spid="110"/>
                                        </p:tgtEl>
                                        <p:attrNameLst>
                                          <p:attrName>style.visibility</p:attrName>
                                        </p:attrNameLst>
                                      </p:cBhvr>
                                      <p:to>
                                        <p:strVal val="visible"/>
                                      </p:to>
                                    </p:set>
                                    <p:anim calcmode="lin" valueType="num">
                                      <p:cBhvr additive="base">
                                        <p:cTn id="33" dur="500" fill="hold"/>
                                        <p:tgtEl>
                                          <p:spTgt spid="110"/>
                                        </p:tgtEl>
                                        <p:attrNameLst>
                                          <p:attrName>ppt_x</p:attrName>
                                        </p:attrNameLst>
                                      </p:cBhvr>
                                      <p:tavLst>
                                        <p:tav tm="0">
                                          <p:val>
                                            <p:strVal val="1+#ppt_w/2"/>
                                          </p:val>
                                        </p:tav>
                                        <p:tav tm="100000">
                                          <p:val>
                                            <p:strVal val="#ppt_x"/>
                                          </p:val>
                                        </p:tav>
                                      </p:tavLst>
                                    </p:anim>
                                    <p:anim calcmode="lin" valueType="num">
                                      <p:cBhvr additive="base">
                                        <p:cTn id="34" dur="500" fill="hold"/>
                                        <p:tgtEl>
                                          <p:spTgt spid="1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 grpId="0" animBg="1"/>
      <p:bldP spid="106" grpId="0" animBg="1"/>
      <p:bldP spid="104" grpId="0" animBg="1"/>
      <p:bldP spid="103" grpId="0" animBg="1"/>
      <p:bldP spid="108" grpId="0"/>
      <p:bldP spid="109" grpId="0"/>
      <p:bldP spid="110" grpId="0"/>
      <p:bldP spid="11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009379" y="4044140"/>
            <a:ext cx="619950" cy="1152479"/>
            <a:chOff x="3150846" y="2745072"/>
            <a:chExt cx="465023" cy="864359"/>
          </a:xfrm>
          <a:solidFill>
            <a:schemeClr val="tx2">
              <a:lumMod val="50000"/>
            </a:schemeClr>
          </a:solidFill>
        </p:grpSpPr>
        <p:sp>
          <p:nvSpPr>
            <p:cNvPr id="8" name="Freeform 20"/>
            <p:cNvSpPr>
              <a:spLocks noEditPoints="1"/>
            </p:cNvSpPr>
            <p:nvPr/>
          </p:nvSpPr>
          <p:spPr bwMode="auto">
            <a:xfrm>
              <a:off x="3150846" y="2745072"/>
              <a:ext cx="465023" cy="864359"/>
            </a:xfrm>
            <a:custGeom>
              <a:avLst/>
              <a:gdLst>
                <a:gd name="T0" fmla="*/ 109 w 126"/>
                <a:gd name="T1" fmla="*/ 0 h 239"/>
                <a:gd name="T2" fmla="*/ 17 w 126"/>
                <a:gd name="T3" fmla="*/ 0 h 239"/>
                <a:gd name="T4" fmla="*/ 0 w 126"/>
                <a:gd name="T5" fmla="*/ 17 h 239"/>
                <a:gd name="T6" fmla="*/ 0 w 126"/>
                <a:gd name="T7" fmla="*/ 222 h 239"/>
                <a:gd name="T8" fmla="*/ 17 w 126"/>
                <a:gd name="T9" fmla="*/ 239 h 239"/>
                <a:gd name="T10" fmla="*/ 109 w 126"/>
                <a:gd name="T11" fmla="*/ 239 h 239"/>
                <a:gd name="T12" fmla="*/ 126 w 126"/>
                <a:gd name="T13" fmla="*/ 222 h 239"/>
                <a:gd name="T14" fmla="*/ 126 w 126"/>
                <a:gd name="T15" fmla="*/ 17 h 239"/>
                <a:gd name="T16" fmla="*/ 109 w 126"/>
                <a:gd name="T17" fmla="*/ 0 h 239"/>
                <a:gd name="T18" fmla="*/ 48 w 126"/>
                <a:gd name="T19" fmla="*/ 19 h 239"/>
                <a:gd name="T20" fmla="*/ 79 w 126"/>
                <a:gd name="T21" fmla="*/ 19 h 239"/>
                <a:gd name="T22" fmla="*/ 84 w 126"/>
                <a:gd name="T23" fmla="*/ 24 h 239"/>
                <a:gd name="T24" fmla="*/ 79 w 126"/>
                <a:gd name="T25" fmla="*/ 28 h 239"/>
                <a:gd name="T26" fmla="*/ 48 w 126"/>
                <a:gd name="T27" fmla="*/ 28 h 239"/>
                <a:gd name="T28" fmla="*/ 43 w 126"/>
                <a:gd name="T29" fmla="*/ 24 h 239"/>
                <a:gd name="T30" fmla="*/ 48 w 126"/>
                <a:gd name="T31" fmla="*/ 19 h 239"/>
                <a:gd name="T32" fmla="*/ 63 w 126"/>
                <a:gd name="T33" fmla="*/ 230 h 239"/>
                <a:gd name="T34" fmla="*/ 50 w 126"/>
                <a:gd name="T35" fmla="*/ 217 h 239"/>
                <a:gd name="T36" fmla="*/ 63 w 126"/>
                <a:gd name="T37" fmla="*/ 204 h 239"/>
                <a:gd name="T38" fmla="*/ 76 w 126"/>
                <a:gd name="T39" fmla="*/ 217 h 239"/>
                <a:gd name="T40" fmla="*/ 63 w 126"/>
                <a:gd name="T41" fmla="*/ 230 h 239"/>
                <a:gd name="T42" fmla="*/ 118 w 126"/>
                <a:gd name="T43" fmla="*/ 201 h 239"/>
                <a:gd name="T44" fmla="*/ 9 w 126"/>
                <a:gd name="T45" fmla="*/ 201 h 239"/>
                <a:gd name="T46" fmla="*/ 9 w 126"/>
                <a:gd name="T47" fmla="*/ 38 h 239"/>
                <a:gd name="T48" fmla="*/ 118 w 126"/>
                <a:gd name="T49" fmla="*/ 38 h 239"/>
                <a:gd name="T50" fmla="*/ 118 w 126"/>
                <a:gd name="T51" fmla="*/ 201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6" h="239">
                  <a:moveTo>
                    <a:pt x="109" y="0"/>
                  </a:moveTo>
                  <a:cubicBezTo>
                    <a:pt x="17" y="0"/>
                    <a:pt x="17" y="0"/>
                    <a:pt x="17" y="0"/>
                  </a:cubicBezTo>
                  <a:cubicBezTo>
                    <a:pt x="7" y="0"/>
                    <a:pt x="0" y="7"/>
                    <a:pt x="0" y="17"/>
                  </a:cubicBezTo>
                  <a:cubicBezTo>
                    <a:pt x="0" y="222"/>
                    <a:pt x="0" y="222"/>
                    <a:pt x="0" y="222"/>
                  </a:cubicBezTo>
                  <a:cubicBezTo>
                    <a:pt x="0" y="231"/>
                    <a:pt x="7" y="239"/>
                    <a:pt x="17" y="239"/>
                  </a:cubicBezTo>
                  <a:cubicBezTo>
                    <a:pt x="109" y="239"/>
                    <a:pt x="109" y="239"/>
                    <a:pt x="109" y="239"/>
                  </a:cubicBezTo>
                  <a:cubicBezTo>
                    <a:pt x="118" y="239"/>
                    <a:pt x="126" y="231"/>
                    <a:pt x="126" y="222"/>
                  </a:cubicBezTo>
                  <a:cubicBezTo>
                    <a:pt x="126" y="17"/>
                    <a:pt x="126" y="17"/>
                    <a:pt x="126" y="17"/>
                  </a:cubicBezTo>
                  <a:cubicBezTo>
                    <a:pt x="126" y="7"/>
                    <a:pt x="118" y="0"/>
                    <a:pt x="109" y="0"/>
                  </a:cubicBezTo>
                  <a:close/>
                  <a:moveTo>
                    <a:pt x="48" y="19"/>
                  </a:moveTo>
                  <a:cubicBezTo>
                    <a:pt x="79" y="19"/>
                    <a:pt x="79" y="19"/>
                    <a:pt x="79" y="19"/>
                  </a:cubicBezTo>
                  <a:cubicBezTo>
                    <a:pt x="82" y="19"/>
                    <a:pt x="84" y="21"/>
                    <a:pt x="84" y="24"/>
                  </a:cubicBezTo>
                  <a:cubicBezTo>
                    <a:pt x="84" y="26"/>
                    <a:pt x="82" y="28"/>
                    <a:pt x="79" y="28"/>
                  </a:cubicBezTo>
                  <a:cubicBezTo>
                    <a:pt x="48" y="28"/>
                    <a:pt x="48" y="28"/>
                    <a:pt x="48" y="28"/>
                  </a:cubicBezTo>
                  <a:cubicBezTo>
                    <a:pt x="45" y="28"/>
                    <a:pt x="43" y="26"/>
                    <a:pt x="43" y="24"/>
                  </a:cubicBezTo>
                  <a:cubicBezTo>
                    <a:pt x="43" y="21"/>
                    <a:pt x="45" y="19"/>
                    <a:pt x="48" y="19"/>
                  </a:cubicBezTo>
                  <a:close/>
                  <a:moveTo>
                    <a:pt x="63" y="230"/>
                  </a:moveTo>
                  <a:cubicBezTo>
                    <a:pt x="56" y="230"/>
                    <a:pt x="50" y="224"/>
                    <a:pt x="50" y="217"/>
                  </a:cubicBezTo>
                  <a:cubicBezTo>
                    <a:pt x="50" y="210"/>
                    <a:pt x="56" y="204"/>
                    <a:pt x="63" y="204"/>
                  </a:cubicBezTo>
                  <a:cubicBezTo>
                    <a:pt x="70" y="204"/>
                    <a:pt x="76" y="210"/>
                    <a:pt x="76" y="217"/>
                  </a:cubicBezTo>
                  <a:cubicBezTo>
                    <a:pt x="76" y="224"/>
                    <a:pt x="70" y="230"/>
                    <a:pt x="63" y="230"/>
                  </a:cubicBezTo>
                  <a:close/>
                  <a:moveTo>
                    <a:pt x="118" y="201"/>
                  </a:moveTo>
                  <a:cubicBezTo>
                    <a:pt x="9" y="201"/>
                    <a:pt x="9" y="201"/>
                    <a:pt x="9" y="201"/>
                  </a:cubicBezTo>
                  <a:cubicBezTo>
                    <a:pt x="9" y="38"/>
                    <a:pt x="9" y="38"/>
                    <a:pt x="9" y="38"/>
                  </a:cubicBezTo>
                  <a:cubicBezTo>
                    <a:pt x="118" y="38"/>
                    <a:pt x="118" y="38"/>
                    <a:pt x="118" y="38"/>
                  </a:cubicBezTo>
                  <a:lnTo>
                    <a:pt x="118" y="20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21"/>
            <p:cNvSpPr/>
            <p:nvPr/>
          </p:nvSpPr>
          <p:spPr bwMode="auto">
            <a:xfrm>
              <a:off x="3320798" y="2821186"/>
              <a:ext cx="125118" cy="17725"/>
            </a:xfrm>
            <a:custGeom>
              <a:avLst/>
              <a:gdLst>
                <a:gd name="T0" fmla="*/ 2 w 34"/>
                <a:gd name="T1" fmla="*/ 5 h 5"/>
                <a:gd name="T2" fmla="*/ 32 w 34"/>
                <a:gd name="T3" fmla="*/ 5 h 5"/>
                <a:gd name="T4" fmla="*/ 34 w 34"/>
                <a:gd name="T5" fmla="*/ 3 h 5"/>
                <a:gd name="T6" fmla="*/ 32 w 34"/>
                <a:gd name="T7" fmla="*/ 0 h 5"/>
                <a:gd name="T8" fmla="*/ 2 w 34"/>
                <a:gd name="T9" fmla="*/ 0 h 5"/>
                <a:gd name="T10" fmla="*/ 0 w 34"/>
                <a:gd name="T11" fmla="*/ 3 h 5"/>
                <a:gd name="T12" fmla="*/ 2 w 34"/>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34" h="5">
                  <a:moveTo>
                    <a:pt x="2" y="5"/>
                  </a:moveTo>
                  <a:cubicBezTo>
                    <a:pt x="32" y="5"/>
                    <a:pt x="32" y="5"/>
                    <a:pt x="32" y="5"/>
                  </a:cubicBezTo>
                  <a:cubicBezTo>
                    <a:pt x="33" y="5"/>
                    <a:pt x="34" y="4"/>
                    <a:pt x="34" y="3"/>
                  </a:cubicBezTo>
                  <a:cubicBezTo>
                    <a:pt x="34" y="1"/>
                    <a:pt x="33" y="0"/>
                    <a:pt x="32" y="0"/>
                  </a:cubicBezTo>
                  <a:cubicBezTo>
                    <a:pt x="2" y="0"/>
                    <a:pt x="2" y="0"/>
                    <a:pt x="2" y="0"/>
                  </a:cubicBezTo>
                  <a:cubicBezTo>
                    <a:pt x="1" y="0"/>
                    <a:pt x="0" y="1"/>
                    <a:pt x="0" y="3"/>
                  </a:cubicBezTo>
                  <a:cubicBezTo>
                    <a:pt x="0" y="4"/>
                    <a:pt x="1" y="5"/>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Oval 22"/>
            <p:cNvSpPr>
              <a:spLocks noChangeArrowheads="1"/>
            </p:cNvSpPr>
            <p:nvPr/>
          </p:nvSpPr>
          <p:spPr bwMode="auto">
            <a:xfrm>
              <a:off x="3349993" y="2957773"/>
              <a:ext cx="74028" cy="6881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23"/>
            <p:cNvSpPr/>
            <p:nvPr/>
          </p:nvSpPr>
          <p:spPr bwMode="auto">
            <a:xfrm>
              <a:off x="3294732" y="3038057"/>
              <a:ext cx="194976" cy="357630"/>
            </a:xfrm>
            <a:custGeom>
              <a:avLst/>
              <a:gdLst>
                <a:gd name="T0" fmla="*/ 52 w 53"/>
                <a:gd name="T1" fmla="*/ 39 h 99"/>
                <a:gd name="T2" fmla="*/ 50 w 53"/>
                <a:gd name="T3" fmla="*/ 29 h 99"/>
                <a:gd name="T4" fmla="*/ 44 w 53"/>
                <a:gd name="T5" fmla="*/ 6 h 99"/>
                <a:gd name="T6" fmla="*/ 32 w 53"/>
                <a:gd name="T7" fmla="*/ 0 h 99"/>
                <a:gd name="T8" fmla="*/ 20 w 53"/>
                <a:gd name="T9" fmla="*/ 0 h 99"/>
                <a:gd name="T10" fmla="*/ 9 w 53"/>
                <a:gd name="T11" fmla="*/ 5 h 99"/>
                <a:gd name="T12" fmla="*/ 9 w 53"/>
                <a:gd name="T13" fmla="*/ 5 h 99"/>
                <a:gd name="T14" fmla="*/ 3 w 53"/>
                <a:gd name="T15" fmla="*/ 29 h 99"/>
                <a:gd name="T16" fmla="*/ 0 w 53"/>
                <a:gd name="T17" fmla="*/ 39 h 99"/>
                <a:gd name="T18" fmla="*/ 3 w 53"/>
                <a:gd name="T19" fmla="*/ 43 h 99"/>
                <a:gd name="T20" fmla="*/ 8 w 53"/>
                <a:gd name="T21" fmla="*/ 41 h 99"/>
                <a:gd name="T22" fmla="*/ 14 w 53"/>
                <a:gd name="T23" fmla="*/ 16 h 99"/>
                <a:gd name="T24" fmla="*/ 15 w 53"/>
                <a:gd name="T25" fmla="*/ 16 h 99"/>
                <a:gd name="T26" fmla="*/ 4 w 53"/>
                <a:gd name="T27" fmla="*/ 60 h 99"/>
                <a:gd name="T28" fmla="*/ 15 w 53"/>
                <a:gd name="T29" fmla="*/ 60 h 99"/>
                <a:gd name="T30" fmla="*/ 15 w 53"/>
                <a:gd name="T31" fmla="*/ 93 h 99"/>
                <a:gd name="T32" fmla="*/ 20 w 53"/>
                <a:gd name="T33" fmla="*/ 99 h 99"/>
                <a:gd name="T34" fmla="*/ 25 w 53"/>
                <a:gd name="T35" fmla="*/ 93 h 99"/>
                <a:gd name="T36" fmla="*/ 25 w 53"/>
                <a:gd name="T37" fmla="*/ 60 h 99"/>
                <a:gd name="T38" fmla="*/ 27 w 53"/>
                <a:gd name="T39" fmla="*/ 60 h 99"/>
                <a:gd name="T40" fmla="*/ 27 w 53"/>
                <a:gd name="T41" fmla="*/ 93 h 99"/>
                <a:gd name="T42" fmla="*/ 32 w 53"/>
                <a:gd name="T43" fmla="*/ 99 h 99"/>
                <a:gd name="T44" fmla="*/ 38 w 53"/>
                <a:gd name="T45" fmla="*/ 93 h 99"/>
                <a:gd name="T46" fmla="*/ 38 w 53"/>
                <a:gd name="T47" fmla="*/ 60 h 99"/>
                <a:gd name="T48" fmla="*/ 48 w 53"/>
                <a:gd name="T49" fmla="*/ 60 h 99"/>
                <a:gd name="T50" fmla="*/ 37 w 53"/>
                <a:gd name="T51" fmla="*/ 16 h 99"/>
                <a:gd name="T52" fmla="*/ 38 w 53"/>
                <a:gd name="T53" fmla="*/ 16 h 99"/>
                <a:gd name="T54" fmla="*/ 45 w 53"/>
                <a:gd name="T55" fmla="*/ 41 h 99"/>
                <a:gd name="T56" fmla="*/ 49 w 53"/>
                <a:gd name="T57" fmla="*/ 43 h 99"/>
                <a:gd name="T58" fmla="*/ 52 w 53"/>
                <a:gd name="T59" fmla="*/ 3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3" h="99">
                  <a:moveTo>
                    <a:pt x="52" y="39"/>
                  </a:moveTo>
                  <a:cubicBezTo>
                    <a:pt x="50" y="29"/>
                    <a:pt x="50" y="29"/>
                    <a:pt x="50" y="29"/>
                  </a:cubicBezTo>
                  <a:cubicBezTo>
                    <a:pt x="44" y="6"/>
                    <a:pt x="44" y="6"/>
                    <a:pt x="44" y="6"/>
                  </a:cubicBezTo>
                  <a:cubicBezTo>
                    <a:pt x="42" y="1"/>
                    <a:pt x="36" y="0"/>
                    <a:pt x="32" y="0"/>
                  </a:cubicBezTo>
                  <a:cubicBezTo>
                    <a:pt x="20" y="0"/>
                    <a:pt x="20" y="0"/>
                    <a:pt x="20" y="0"/>
                  </a:cubicBezTo>
                  <a:cubicBezTo>
                    <a:pt x="17" y="0"/>
                    <a:pt x="10" y="1"/>
                    <a:pt x="9" y="5"/>
                  </a:cubicBezTo>
                  <a:cubicBezTo>
                    <a:pt x="9" y="5"/>
                    <a:pt x="9" y="5"/>
                    <a:pt x="9" y="5"/>
                  </a:cubicBezTo>
                  <a:cubicBezTo>
                    <a:pt x="3" y="29"/>
                    <a:pt x="3" y="29"/>
                    <a:pt x="3" y="29"/>
                  </a:cubicBezTo>
                  <a:cubicBezTo>
                    <a:pt x="0" y="39"/>
                    <a:pt x="0" y="39"/>
                    <a:pt x="0" y="39"/>
                  </a:cubicBezTo>
                  <a:cubicBezTo>
                    <a:pt x="0" y="41"/>
                    <a:pt x="1" y="43"/>
                    <a:pt x="3" y="43"/>
                  </a:cubicBezTo>
                  <a:cubicBezTo>
                    <a:pt x="5" y="44"/>
                    <a:pt x="7" y="43"/>
                    <a:pt x="8" y="41"/>
                  </a:cubicBezTo>
                  <a:cubicBezTo>
                    <a:pt x="14" y="16"/>
                    <a:pt x="14" y="16"/>
                    <a:pt x="14" y="16"/>
                  </a:cubicBezTo>
                  <a:cubicBezTo>
                    <a:pt x="14" y="15"/>
                    <a:pt x="16" y="15"/>
                    <a:pt x="15" y="16"/>
                  </a:cubicBezTo>
                  <a:cubicBezTo>
                    <a:pt x="4" y="60"/>
                    <a:pt x="4" y="60"/>
                    <a:pt x="4" y="60"/>
                  </a:cubicBezTo>
                  <a:cubicBezTo>
                    <a:pt x="15" y="60"/>
                    <a:pt x="15" y="60"/>
                    <a:pt x="15" y="60"/>
                  </a:cubicBezTo>
                  <a:cubicBezTo>
                    <a:pt x="15" y="93"/>
                    <a:pt x="15" y="93"/>
                    <a:pt x="15" y="93"/>
                  </a:cubicBezTo>
                  <a:cubicBezTo>
                    <a:pt x="15" y="96"/>
                    <a:pt x="17" y="99"/>
                    <a:pt x="20" y="99"/>
                  </a:cubicBezTo>
                  <a:cubicBezTo>
                    <a:pt x="23" y="99"/>
                    <a:pt x="25" y="96"/>
                    <a:pt x="25" y="93"/>
                  </a:cubicBezTo>
                  <a:cubicBezTo>
                    <a:pt x="25" y="60"/>
                    <a:pt x="25" y="60"/>
                    <a:pt x="25" y="60"/>
                  </a:cubicBezTo>
                  <a:cubicBezTo>
                    <a:pt x="27" y="60"/>
                    <a:pt x="27" y="60"/>
                    <a:pt x="27" y="60"/>
                  </a:cubicBezTo>
                  <a:cubicBezTo>
                    <a:pt x="27" y="93"/>
                    <a:pt x="27" y="93"/>
                    <a:pt x="27" y="93"/>
                  </a:cubicBezTo>
                  <a:cubicBezTo>
                    <a:pt x="27" y="96"/>
                    <a:pt x="30" y="99"/>
                    <a:pt x="32" y="99"/>
                  </a:cubicBezTo>
                  <a:cubicBezTo>
                    <a:pt x="35" y="99"/>
                    <a:pt x="38" y="96"/>
                    <a:pt x="38" y="93"/>
                  </a:cubicBezTo>
                  <a:cubicBezTo>
                    <a:pt x="38" y="60"/>
                    <a:pt x="38" y="60"/>
                    <a:pt x="38" y="60"/>
                  </a:cubicBezTo>
                  <a:cubicBezTo>
                    <a:pt x="48" y="60"/>
                    <a:pt x="48" y="60"/>
                    <a:pt x="48" y="60"/>
                  </a:cubicBezTo>
                  <a:cubicBezTo>
                    <a:pt x="37" y="16"/>
                    <a:pt x="37" y="16"/>
                    <a:pt x="37" y="16"/>
                  </a:cubicBezTo>
                  <a:cubicBezTo>
                    <a:pt x="37" y="15"/>
                    <a:pt x="38" y="15"/>
                    <a:pt x="38" y="16"/>
                  </a:cubicBezTo>
                  <a:cubicBezTo>
                    <a:pt x="45" y="41"/>
                    <a:pt x="45" y="41"/>
                    <a:pt x="45" y="41"/>
                  </a:cubicBezTo>
                  <a:cubicBezTo>
                    <a:pt x="45" y="43"/>
                    <a:pt x="47" y="44"/>
                    <a:pt x="49" y="43"/>
                  </a:cubicBezTo>
                  <a:cubicBezTo>
                    <a:pt x="51" y="43"/>
                    <a:pt x="53" y="41"/>
                    <a:pt x="52"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2" name="组合 11"/>
          <p:cNvGrpSpPr/>
          <p:nvPr/>
        </p:nvGrpSpPr>
        <p:grpSpPr>
          <a:xfrm>
            <a:off x="4009379" y="2780446"/>
            <a:ext cx="619950" cy="1152479"/>
            <a:chOff x="3150846" y="1797301"/>
            <a:chExt cx="465023" cy="864359"/>
          </a:xfrm>
          <a:solidFill>
            <a:schemeClr val="tx2"/>
          </a:solidFill>
        </p:grpSpPr>
        <p:sp>
          <p:nvSpPr>
            <p:cNvPr id="13" name="Freeform 18"/>
            <p:cNvSpPr>
              <a:spLocks noEditPoints="1"/>
            </p:cNvSpPr>
            <p:nvPr/>
          </p:nvSpPr>
          <p:spPr bwMode="auto">
            <a:xfrm>
              <a:off x="3150846" y="1797301"/>
              <a:ext cx="465023" cy="864359"/>
            </a:xfrm>
            <a:custGeom>
              <a:avLst/>
              <a:gdLst>
                <a:gd name="T0" fmla="*/ 109 w 126"/>
                <a:gd name="T1" fmla="*/ 0 h 239"/>
                <a:gd name="T2" fmla="*/ 17 w 126"/>
                <a:gd name="T3" fmla="*/ 0 h 239"/>
                <a:gd name="T4" fmla="*/ 0 w 126"/>
                <a:gd name="T5" fmla="*/ 17 h 239"/>
                <a:gd name="T6" fmla="*/ 0 w 126"/>
                <a:gd name="T7" fmla="*/ 222 h 239"/>
                <a:gd name="T8" fmla="*/ 17 w 126"/>
                <a:gd name="T9" fmla="*/ 239 h 239"/>
                <a:gd name="T10" fmla="*/ 109 w 126"/>
                <a:gd name="T11" fmla="*/ 239 h 239"/>
                <a:gd name="T12" fmla="*/ 126 w 126"/>
                <a:gd name="T13" fmla="*/ 222 h 239"/>
                <a:gd name="T14" fmla="*/ 126 w 126"/>
                <a:gd name="T15" fmla="*/ 17 h 239"/>
                <a:gd name="T16" fmla="*/ 109 w 126"/>
                <a:gd name="T17" fmla="*/ 0 h 239"/>
                <a:gd name="T18" fmla="*/ 48 w 126"/>
                <a:gd name="T19" fmla="*/ 20 h 239"/>
                <a:gd name="T20" fmla="*/ 79 w 126"/>
                <a:gd name="T21" fmla="*/ 20 h 239"/>
                <a:gd name="T22" fmla="*/ 84 w 126"/>
                <a:gd name="T23" fmla="*/ 24 h 239"/>
                <a:gd name="T24" fmla="*/ 79 w 126"/>
                <a:gd name="T25" fmla="*/ 29 h 239"/>
                <a:gd name="T26" fmla="*/ 48 w 126"/>
                <a:gd name="T27" fmla="*/ 29 h 239"/>
                <a:gd name="T28" fmla="*/ 43 w 126"/>
                <a:gd name="T29" fmla="*/ 24 h 239"/>
                <a:gd name="T30" fmla="*/ 48 w 126"/>
                <a:gd name="T31" fmla="*/ 20 h 239"/>
                <a:gd name="T32" fmla="*/ 63 w 126"/>
                <a:gd name="T33" fmla="*/ 230 h 239"/>
                <a:gd name="T34" fmla="*/ 50 w 126"/>
                <a:gd name="T35" fmla="*/ 218 h 239"/>
                <a:gd name="T36" fmla="*/ 63 w 126"/>
                <a:gd name="T37" fmla="*/ 205 h 239"/>
                <a:gd name="T38" fmla="*/ 76 w 126"/>
                <a:gd name="T39" fmla="*/ 218 h 239"/>
                <a:gd name="T40" fmla="*/ 63 w 126"/>
                <a:gd name="T41" fmla="*/ 230 h 239"/>
                <a:gd name="T42" fmla="*/ 118 w 126"/>
                <a:gd name="T43" fmla="*/ 202 h 239"/>
                <a:gd name="T44" fmla="*/ 9 w 126"/>
                <a:gd name="T45" fmla="*/ 202 h 239"/>
                <a:gd name="T46" fmla="*/ 9 w 126"/>
                <a:gd name="T47" fmla="*/ 38 h 239"/>
                <a:gd name="T48" fmla="*/ 118 w 126"/>
                <a:gd name="T49" fmla="*/ 38 h 239"/>
                <a:gd name="T50" fmla="*/ 118 w 126"/>
                <a:gd name="T51" fmla="*/ 20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6" h="239">
                  <a:moveTo>
                    <a:pt x="109" y="0"/>
                  </a:moveTo>
                  <a:cubicBezTo>
                    <a:pt x="17" y="0"/>
                    <a:pt x="17" y="0"/>
                    <a:pt x="17" y="0"/>
                  </a:cubicBezTo>
                  <a:cubicBezTo>
                    <a:pt x="7" y="0"/>
                    <a:pt x="0" y="8"/>
                    <a:pt x="0" y="17"/>
                  </a:cubicBezTo>
                  <a:cubicBezTo>
                    <a:pt x="0" y="222"/>
                    <a:pt x="0" y="222"/>
                    <a:pt x="0" y="222"/>
                  </a:cubicBezTo>
                  <a:cubicBezTo>
                    <a:pt x="0" y="232"/>
                    <a:pt x="7" y="239"/>
                    <a:pt x="17" y="239"/>
                  </a:cubicBezTo>
                  <a:cubicBezTo>
                    <a:pt x="109" y="239"/>
                    <a:pt x="109" y="239"/>
                    <a:pt x="109" y="239"/>
                  </a:cubicBezTo>
                  <a:cubicBezTo>
                    <a:pt x="118" y="239"/>
                    <a:pt x="126" y="232"/>
                    <a:pt x="126" y="222"/>
                  </a:cubicBezTo>
                  <a:cubicBezTo>
                    <a:pt x="126" y="17"/>
                    <a:pt x="126" y="17"/>
                    <a:pt x="126" y="17"/>
                  </a:cubicBezTo>
                  <a:cubicBezTo>
                    <a:pt x="126" y="8"/>
                    <a:pt x="118" y="0"/>
                    <a:pt x="109" y="0"/>
                  </a:cubicBezTo>
                  <a:close/>
                  <a:moveTo>
                    <a:pt x="48" y="20"/>
                  </a:moveTo>
                  <a:cubicBezTo>
                    <a:pt x="79" y="20"/>
                    <a:pt x="79" y="20"/>
                    <a:pt x="79" y="20"/>
                  </a:cubicBezTo>
                  <a:cubicBezTo>
                    <a:pt x="82" y="20"/>
                    <a:pt x="84" y="22"/>
                    <a:pt x="84" y="24"/>
                  </a:cubicBezTo>
                  <a:cubicBezTo>
                    <a:pt x="84" y="27"/>
                    <a:pt x="82" y="29"/>
                    <a:pt x="79" y="29"/>
                  </a:cubicBezTo>
                  <a:cubicBezTo>
                    <a:pt x="48" y="29"/>
                    <a:pt x="48" y="29"/>
                    <a:pt x="48" y="29"/>
                  </a:cubicBezTo>
                  <a:cubicBezTo>
                    <a:pt x="45" y="29"/>
                    <a:pt x="43" y="27"/>
                    <a:pt x="43" y="24"/>
                  </a:cubicBezTo>
                  <a:cubicBezTo>
                    <a:pt x="43" y="22"/>
                    <a:pt x="45" y="20"/>
                    <a:pt x="48" y="20"/>
                  </a:cubicBezTo>
                  <a:close/>
                  <a:moveTo>
                    <a:pt x="63" y="230"/>
                  </a:moveTo>
                  <a:cubicBezTo>
                    <a:pt x="56" y="230"/>
                    <a:pt x="50" y="225"/>
                    <a:pt x="50" y="218"/>
                  </a:cubicBezTo>
                  <a:cubicBezTo>
                    <a:pt x="50" y="211"/>
                    <a:pt x="56" y="205"/>
                    <a:pt x="63" y="205"/>
                  </a:cubicBezTo>
                  <a:cubicBezTo>
                    <a:pt x="70" y="205"/>
                    <a:pt x="76" y="211"/>
                    <a:pt x="76" y="218"/>
                  </a:cubicBezTo>
                  <a:cubicBezTo>
                    <a:pt x="76" y="225"/>
                    <a:pt x="70" y="230"/>
                    <a:pt x="63" y="230"/>
                  </a:cubicBezTo>
                  <a:close/>
                  <a:moveTo>
                    <a:pt x="118" y="202"/>
                  </a:moveTo>
                  <a:cubicBezTo>
                    <a:pt x="9" y="202"/>
                    <a:pt x="9" y="202"/>
                    <a:pt x="9" y="202"/>
                  </a:cubicBezTo>
                  <a:cubicBezTo>
                    <a:pt x="9" y="38"/>
                    <a:pt x="9" y="38"/>
                    <a:pt x="9" y="38"/>
                  </a:cubicBezTo>
                  <a:cubicBezTo>
                    <a:pt x="118" y="38"/>
                    <a:pt x="118" y="38"/>
                    <a:pt x="118" y="38"/>
                  </a:cubicBezTo>
                  <a:lnTo>
                    <a:pt x="118" y="20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9"/>
            <p:cNvSpPr/>
            <p:nvPr/>
          </p:nvSpPr>
          <p:spPr bwMode="auto">
            <a:xfrm>
              <a:off x="3320798" y="1877585"/>
              <a:ext cx="125118" cy="17725"/>
            </a:xfrm>
            <a:custGeom>
              <a:avLst/>
              <a:gdLst>
                <a:gd name="T0" fmla="*/ 2 w 34"/>
                <a:gd name="T1" fmla="*/ 5 h 5"/>
                <a:gd name="T2" fmla="*/ 32 w 34"/>
                <a:gd name="T3" fmla="*/ 5 h 5"/>
                <a:gd name="T4" fmla="*/ 34 w 34"/>
                <a:gd name="T5" fmla="*/ 2 h 5"/>
                <a:gd name="T6" fmla="*/ 32 w 34"/>
                <a:gd name="T7" fmla="*/ 0 h 5"/>
                <a:gd name="T8" fmla="*/ 2 w 34"/>
                <a:gd name="T9" fmla="*/ 0 h 5"/>
                <a:gd name="T10" fmla="*/ 0 w 34"/>
                <a:gd name="T11" fmla="*/ 2 h 5"/>
                <a:gd name="T12" fmla="*/ 2 w 34"/>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34" h="5">
                  <a:moveTo>
                    <a:pt x="2" y="5"/>
                  </a:moveTo>
                  <a:cubicBezTo>
                    <a:pt x="32" y="5"/>
                    <a:pt x="32" y="5"/>
                    <a:pt x="32" y="5"/>
                  </a:cubicBezTo>
                  <a:cubicBezTo>
                    <a:pt x="33" y="5"/>
                    <a:pt x="34" y="4"/>
                    <a:pt x="34" y="2"/>
                  </a:cubicBezTo>
                  <a:cubicBezTo>
                    <a:pt x="34" y="1"/>
                    <a:pt x="33" y="0"/>
                    <a:pt x="32" y="0"/>
                  </a:cubicBezTo>
                  <a:cubicBezTo>
                    <a:pt x="2" y="0"/>
                    <a:pt x="2" y="0"/>
                    <a:pt x="2" y="0"/>
                  </a:cubicBezTo>
                  <a:cubicBezTo>
                    <a:pt x="1" y="0"/>
                    <a:pt x="0" y="1"/>
                    <a:pt x="0" y="2"/>
                  </a:cubicBezTo>
                  <a:cubicBezTo>
                    <a:pt x="0" y="4"/>
                    <a:pt x="1" y="5"/>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Oval 24"/>
            <p:cNvSpPr>
              <a:spLocks noChangeArrowheads="1"/>
            </p:cNvSpPr>
            <p:nvPr/>
          </p:nvSpPr>
          <p:spPr bwMode="auto">
            <a:xfrm>
              <a:off x="3354163" y="2006874"/>
              <a:ext cx="72986" cy="6881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25"/>
            <p:cNvSpPr/>
            <p:nvPr/>
          </p:nvSpPr>
          <p:spPr bwMode="auto">
            <a:xfrm>
              <a:off x="3302031" y="2087158"/>
              <a:ext cx="180379" cy="357630"/>
            </a:xfrm>
            <a:custGeom>
              <a:avLst/>
              <a:gdLst>
                <a:gd name="T0" fmla="*/ 36 w 49"/>
                <a:gd name="T1" fmla="*/ 0 h 99"/>
                <a:gd name="T2" fmla="*/ 12 w 49"/>
                <a:gd name="T3" fmla="*/ 0 h 99"/>
                <a:gd name="T4" fmla="*/ 0 w 49"/>
                <a:gd name="T5" fmla="*/ 12 h 99"/>
                <a:gd name="T6" fmla="*/ 0 w 49"/>
                <a:gd name="T7" fmla="*/ 27 h 99"/>
                <a:gd name="T8" fmla="*/ 0 w 49"/>
                <a:gd name="T9" fmla="*/ 40 h 99"/>
                <a:gd name="T10" fmla="*/ 0 w 49"/>
                <a:gd name="T11" fmla="*/ 40 h 99"/>
                <a:gd name="T12" fmla="*/ 0 w 49"/>
                <a:gd name="T13" fmla="*/ 40 h 99"/>
                <a:gd name="T14" fmla="*/ 0 w 49"/>
                <a:gd name="T15" fmla="*/ 44 h 99"/>
                <a:gd name="T16" fmla="*/ 4 w 49"/>
                <a:gd name="T17" fmla="*/ 49 h 99"/>
                <a:gd name="T18" fmla="*/ 9 w 49"/>
                <a:gd name="T19" fmla="*/ 44 h 99"/>
                <a:gd name="T20" fmla="*/ 9 w 49"/>
                <a:gd name="T21" fmla="*/ 41 h 99"/>
                <a:gd name="T22" fmla="*/ 9 w 49"/>
                <a:gd name="T23" fmla="*/ 27 h 99"/>
                <a:gd name="T24" fmla="*/ 9 w 49"/>
                <a:gd name="T25" fmla="*/ 15 h 99"/>
                <a:gd name="T26" fmla="*/ 10 w 49"/>
                <a:gd name="T27" fmla="*/ 13 h 99"/>
                <a:gd name="T28" fmla="*/ 12 w 49"/>
                <a:gd name="T29" fmla="*/ 15 h 99"/>
                <a:gd name="T30" fmla="*/ 12 w 49"/>
                <a:gd name="T31" fmla="*/ 23 h 99"/>
                <a:gd name="T32" fmla="*/ 12 w 49"/>
                <a:gd name="T33" fmla="*/ 41 h 99"/>
                <a:gd name="T34" fmla="*/ 12 w 49"/>
                <a:gd name="T35" fmla="*/ 93 h 99"/>
                <a:gd name="T36" fmla="*/ 17 w 49"/>
                <a:gd name="T37" fmla="*/ 99 h 99"/>
                <a:gd name="T38" fmla="*/ 23 w 49"/>
                <a:gd name="T39" fmla="*/ 93 h 99"/>
                <a:gd name="T40" fmla="*/ 23 w 49"/>
                <a:gd name="T41" fmla="*/ 49 h 99"/>
                <a:gd name="T42" fmla="*/ 26 w 49"/>
                <a:gd name="T43" fmla="*/ 49 h 99"/>
                <a:gd name="T44" fmla="*/ 26 w 49"/>
                <a:gd name="T45" fmla="*/ 93 h 99"/>
                <a:gd name="T46" fmla="*/ 31 w 49"/>
                <a:gd name="T47" fmla="*/ 99 h 99"/>
                <a:gd name="T48" fmla="*/ 37 w 49"/>
                <a:gd name="T49" fmla="*/ 93 h 99"/>
                <a:gd name="T50" fmla="*/ 37 w 49"/>
                <a:gd name="T51" fmla="*/ 41 h 99"/>
                <a:gd name="T52" fmla="*/ 37 w 49"/>
                <a:gd name="T53" fmla="*/ 23 h 99"/>
                <a:gd name="T54" fmla="*/ 37 w 49"/>
                <a:gd name="T55" fmla="*/ 15 h 99"/>
                <a:gd name="T56" fmla="*/ 38 w 49"/>
                <a:gd name="T57" fmla="*/ 13 h 99"/>
                <a:gd name="T58" fmla="*/ 40 w 49"/>
                <a:gd name="T59" fmla="*/ 15 h 99"/>
                <a:gd name="T60" fmla="*/ 40 w 49"/>
                <a:gd name="T61" fmla="*/ 27 h 99"/>
                <a:gd name="T62" fmla="*/ 40 w 49"/>
                <a:gd name="T63" fmla="*/ 41 h 99"/>
                <a:gd name="T64" fmla="*/ 40 w 49"/>
                <a:gd name="T65" fmla="*/ 44 h 99"/>
                <a:gd name="T66" fmla="*/ 44 w 49"/>
                <a:gd name="T67" fmla="*/ 49 h 99"/>
                <a:gd name="T68" fmla="*/ 49 w 49"/>
                <a:gd name="T69" fmla="*/ 44 h 99"/>
                <a:gd name="T70" fmla="*/ 49 w 49"/>
                <a:gd name="T71" fmla="*/ 40 h 99"/>
                <a:gd name="T72" fmla="*/ 49 w 49"/>
                <a:gd name="T73" fmla="*/ 40 h 99"/>
                <a:gd name="T74" fmla="*/ 49 w 49"/>
                <a:gd name="T75" fmla="*/ 40 h 99"/>
                <a:gd name="T76" fmla="*/ 49 w 49"/>
                <a:gd name="T77" fmla="*/ 27 h 99"/>
                <a:gd name="T78" fmla="*/ 49 w 49"/>
                <a:gd name="T79" fmla="*/ 12 h 99"/>
                <a:gd name="T80" fmla="*/ 36 w 49"/>
                <a:gd name="T81"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9" h="99">
                  <a:moveTo>
                    <a:pt x="36" y="0"/>
                  </a:moveTo>
                  <a:cubicBezTo>
                    <a:pt x="12" y="0"/>
                    <a:pt x="12" y="0"/>
                    <a:pt x="12" y="0"/>
                  </a:cubicBezTo>
                  <a:cubicBezTo>
                    <a:pt x="5" y="0"/>
                    <a:pt x="0" y="5"/>
                    <a:pt x="0" y="12"/>
                  </a:cubicBezTo>
                  <a:cubicBezTo>
                    <a:pt x="0" y="27"/>
                    <a:pt x="0" y="27"/>
                    <a:pt x="0" y="27"/>
                  </a:cubicBezTo>
                  <a:cubicBezTo>
                    <a:pt x="0" y="40"/>
                    <a:pt x="0" y="40"/>
                    <a:pt x="0" y="40"/>
                  </a:cubicBezTo>
                  <a:cubicBezTo>
                    <a:pt x="0" y="40"/>
                    <a:pt x="0" y="40"/>
                    <a:pt x="0" y="40"/>
                  </a:cubicBezTo>
                  <a:cubicBezTo>
                    <a:pt x="0" y="40"/>
                    <a:pt x="0" y="40"/>
                    <a:pt x="0" y="40"/>
                  </a:cubicBezTo>
                  <a:cubicBezTo>
                    <a:pt x="0" y="44"/>
                    <a:pt x="0" y="44"/>
                    <a:pt x="0" y="44"/>
                  </a:cubicBezTo>
                  <a:cubicBezTo>
                    <a:pt x="0" y="47"/>
                    <a:pt x="2" y="49"/>
                    <a:pt x="4" y="49"/>
                  </a:cubicBezTo>
                  <a:cubicBezTo>
                    <a:pt x="7" y="49"/>
                    <a:pt x="9" y="47"/>
                    <a:pt x="9" y="44"/>
                  </a:cubicBezTo>
                  <a:cubicBezTo>
                    <a:pt x="9" y="41"/>
                    <a:pt x="9" y="41"/>
                    <a:pt x="9" y="41"/>
                  </a:cubicBezTo>
                  <a:cubicBezTo>
                    <a:pt x="9" y="27"/>
                    <a:pt x="9" y="27"/>
                    <a:pt x="9" y="27"/>
                  </a:cubicBezTo>
                  <a:cubicBezTo>
                    <a:pt x="9" y="15"/>
                    <a:pt x="9" y="15"/>
                    <a:pt x="9" y="15"/>
                  </a:cubicBezTo>
                  <a:cubicBezTo>
                    <a:pt x="9" y="14"/>
                    <a:pt x="9" y="13"/>
                    <a:pt x="10" y="13"/>
                  </a:cubicBezTo>
                  <a:cubicBezTo>
                    <a:pt x="11" y="13"/>
                    <a:pt x="12" y="14"/>
                    <a:pt x="12" y="15"/>
                  </a:cubicBezTo>
                  <a:cubicBezTo>
                    <a:pt x="12" y="23"/>
                    <a:pt x="12" y="23"/>
                    <a:pt x="12" y="23"/>
                  </a:cubicBezTo>
                  <a:cubicBezTo>
                    <a:pt x="12" y="41"/>
                    <a:pt x="12" y="41"/>
                    <a:pt x="12" y="41"/>
                  </a:cubicBezTo>
                  <a:cubicBezTo>
                    <a:pt x="12" y="93"/>
                    <a:pt x="12" y="93"/>
                    <a:pt x="12" y="93"/>
                  </a:cubicBezTo>
                  <a:cubicBezTo>
                    <a:pt x="12" y="96"/>
                    <a:pt x="14" y="99"/>
                    <a:pt x="17" y="99"/>
                  </a:cubicBezTo>
                  <a:cubicBezTo>
                    <a:pt x="20" y="99"/>
                    <a:pt x="23" y="96"/>
                    <a:pt x="23" y="93"/>
                  </a:cubicBezTo>
                  <a:cubicBezTo>
                    <a:pt x="23" y="49"/>
                    <a:pt x="23" y="49"/>
                    <a:pt x="23" y="49"/>
                  </a:cubicBezTo>
                  <a:cubicBezTo>
                    <a:pt x="26" y="49"/>
                    <a:pt x="26" y="49"/>
                    <a:pt x="26" y="49"/>
                  </a:cubicBezTo>
                  <a:cubicBezTo>
                    <a:pt x="26" y="93"/>
                    <a:pt x="26" y="93"/>
                    <a:pt x="26" y="93"/>
                  </a:cubicBezTo>
                  <a:cubicBezTo>
                    <a:pt x="26" y="96"/>
                    <a:pt x="28" y="99"/>
                    <a:pt x="31" y="99"/>
                  </a:cubicBezTo>
                  <a:cubicBezTo>
                    <a:pt x="34" y="99"/>
                    <a:pt x="37" y="96"/>
                    <a:pt x="37" y="93"/>
                  </a:cubicBezTo>
                  <a:cubicBezTo>
                    <a:pt x="37" y="41"/>
                    <a:pt x="37" y="41"/>
                    <a:pt x="37" y="41"/>
                  </a:cubicBezTo>
                  <a:cubicBezTo>
                    <a:pt x="37" y="23"/>
                    <a:pt x="37" y="23"/>
                    <a:pt x="37" y="23"/>
                  </a:cubicBezTo>
                  <a:cubicBezTo>
                    <a:pt x="37" y="15"/>
                    <a:pt x="37" y="15"/>
                    <a:pt x="37" y="15"/>
                  </a:cubicBezTo>
                  <a:cubicBezTo>
                    <a:pt x="37" y="14"/>
                    <a:pt x="37" y="13"/>
                    <a:pt x="38" y="13"/>
                  </a:cubicBezTo>
                  <a:cubicBezTo>
                    <a:pt x="39" y="13"/>
                    <a:pt x="40" y="14"/>
                    <a:pt x="40" y="15"/>
                  </a:cubicBezTo>
                  <a:cubicBezTo>
                    <a:pt x="40" y="27"/>
                    <a:pt x="40" y="27"/>
                    <a:pt x="40" y="27"/>
                  </a:cubicBezTo>
                  <a:cubicBezTo>
                    <a:pt x="40" y="41"/>
                    <a:pt x="40" y="41"/>
                    <a:pt x="40" y="41"/>
                  </a:cubicBezTo>
                  <a:cubicBezTo>
                    <a:pt x="40" y="44"/>
                    <a:pt x="40" y="44"/>
                    <a:pt x="40" y="44"/>
                  </a:cubicBezTo>
                  <a:cubicBezTo>
                    <a:pt x="40" y="47"/>
                    <a:pt x="42" y="49"/>
                    <a:pt x="44" y="49"/>
                  </a:cubicBezTo>
                  <a:cubicBezTo>
                    <a:pt x="47" y="49"/>
                    <a:pt x="49" y="47"/>
                    <a:pt x="49" y="44"/>
                  </a:cubicBezTo>
                  <a:cubicBezTo>
                    <a:pt x="49" y="40"/>
                    <a:pt x="49" y="40"/>
                    <a:pt x="49" y="40"/>
                  </a:cubicBezTo>
                  <a:cubicBezTo>
                    <a:pt x="49" y="40"/>
                    <a:pt x="49" y="40"/>
                    <a:pt x="49" y="40"/>
                  </a:cubicBezTo>
                  <a:cubicBezTo>
                    <a:pt x="49" y="40"/>
                    <a:pt x="49" y="40"/>
                    <a:pt x="49" y="40"/>
                  </a:cubicBezTo>
                  <a:cubicBezTo>
                    <a:pt x="49" y="27"/>
                    <a:pt x="49" y="27"/>
                    <a:pt x="49" y="27"/>
                  </a:cubicBezTo>
                  <a:cubicBezTo>
                    <a:pt x="49" y="12"/>
                    <a:pt x="49" y="12"/>
                    <a:pt x="49" y="12"/>
                  </a:cubicBezTo>
                  <a:cubicBezTo>
                    <a:pt x="49" y="5"/>
                    <a:pt x="43" y="0"/>
                    <a:pt x="3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7" name="矩形 16"/>
          <p:cNvSpPr/>
          <p:nvPr/>
        </p:nvSpPr>
        <p:spPr>
          <a:xfrm>
            <a:off x="4869528" y="2780443"/>
            <a:ext cx="6119139" cy="116518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8" name="文本框 35"/>
          <p:cNvSpPr txBox="1"/>
          <p:nvPr/>
        </p:nvSpPr>
        <p:spPr>
          <a:xfrm>
            <a:off x="4999738" y="2852937"/>
            <a:ext cx="2092856" cy="400097"/>
          </a:xfrm>
          <a:prstGeom prst="rect">
            <a:avLst/>
          </a:prstGeom>
          <a:noFill/>
        </p:spPr>
        <p:txBody>
          <a:bodyPr vert="horz" wrap="none" lIns="121908" tIns="60954" rIns="121908" bIns="60954"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在此添加标题文字</a:t>
            </a:r>
          </a:p>
        </p:txBody>
      </p:sp>
      <p:grpSp>
        <p:nvGrpSpPr>
          <p:cNvPr id="19" name="组合 18"/>
          <p:cNvGrpSpPr/>
          <p:nvPr/>
        </p:nvGrpSpPr>
        <p:grpSpPr>
          <a:xfrm>
            <a:off x="1392092" y="2339818"/>
            <a:ext cx="2392679" cy="1648715"/>
            <a:chOff x="1187624" y="1466831"/>
            <a:chExt cx="1794743" cy="1236536"/>
          </a:xfrm>
        </p:grpSpPr>
        <p:sp>
          <p:nvSpPr>
            <p:cNvPr id="20" name="Freeform 7"/>
            <p:cNvSpPr/>
            <p:nvPr/>
          </p:nvSpPr>
          <p:spPr bwMode="auto">
            <a:xfrm>
              <a:off x="1187624" y="1466831"/>
              <a:ext cx="1794743" cy="1236536"/>
            </a:xfrm>
            <a:custGeom>
              <a:avLst/>
              <a:gdLst>
                <a:gd name="T0" fmla="*/ 1016 w 1016"/>
                <a:gd name="T1" fmla="*/ 700 h 700"/>
                <a:gd name="T2" fmla="*/ 1016 w 1016"/>
                <a:gd name="T3" fmla="*/ 185 h 700"/>
                <a:gd name="T4" fmla="*/ 514 w 1016"/>
                <a:gd name="T5" fmla="*/ 0 h 700"/>
                <a:gd name="T6" fmla="*/ 0 w 1016"/>
                <a:gd name="T7" fmla="*/ 185 h 700"/>
                <a:gd name="T8" fmla="*/ 0 w 1016"/>
                <a:gd name="T9" fmla="*/ 700 h 700"/>
                <a:gd name="T10" fmla="*/ 1016 w 1016"/>
                <a:gd name="T11" fmla="*/ 700 h 700"/>
              </a:gdLst>
              <a:ahLst/>
              <a:cxnLst>
                <a:cxn ang="0">
                  <a:pos x="T0" y="T1"/>
                </a:cxn>
                <a:cxn ang="0">
                  <a:pos x="T2" y="T3"/>
                </a:cxn>
                <a:cxn ang="0">
                  <a:pos x="T4" y="T5"/>
                </a:cxn>
                <a:cxn ang="0">
                  <a:pos x="T6" y="T7"/>
                </a:cxn>
                <a:cxn ang="0">
                  <a:pos x="T8" y="T9"/>
                </a:cxn>
                <a:cxn ang="0">
                  <a:pos x="T10" y="T11"/>
                </a:cxn>
              </a:cxnLst>
              <a:rect l="0" t="0" r="r" b="b"/>
              <a:pathLst>
                <a:path w="1016" h="700">
                  <a:moveTo>
                    <a:pt x="1016" y="700"/>
                  </a:moveTo>
                  <a:lnTo>
                    <a:pt x="1016" y="185"/>
                  </a:lnTo>
                  <a:lnTo>
                    <a:pt x="514" y="0"/>
                  </a:lnTo>
                  <a:lnTo>
                    <a:pt x="0" y="185"/>
                  </a:lnTo>
                  <a:lnTo>
                    <a:pt x="0" y="700"/>
                  </a:lnTo>
                  <a:lnTo>
                    <a:pt x="1016" y="70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Freeform 8"/>
            <p:cNvSpPr/>
            <p:nvPr/>
          </p:nvSpPr>
          <p:spPr bwMode="auto">
            <a:xfrm>
              <a:off x="1355440" y="1641712"/>
              <a:ext cx="1462645" cy="1061654"/>
            </a:xfrm>
            <a:custGeom>
              <a:avLst/>
              <a:gdLst>
                <a:gd name="T0" fmla="*/ 828 w 828"/>
                <a:gd name="T1" fmla="*/ 601 h 601"/>
                <a:gd name="T2" fmla="*/ 828 w 828"/>
                <a:gd name="T3" fmla="*/ 150 h 601"/>
                <a:gd name="T4" fmla="*/ 419 w 828"/>
                <a:gd name="T5" fmla="*/ 0 h 601"/>
                <a:gd name="T6" fmla="*/ 0 w 828"/>
                <a:gd name="T7" fmla="*/ 150 h 601"/>
                <a:gd name="T8" fmla="*/ 0 w 828"/>
                <a:gd name="T9" fmla="*/ 601 h 601"/>
                <a:gd name="T10" fmla="*/ 828 w 828"/>
                <a:gd name="T11" fmla="*/ 601 h 601"/>
              </a:gdLst>
              <a:ahLst/>
              <a:cxnLst>
                <a:cxn ang="0">
                  <a:pos x="T0" y="T1"/>
                </a:cxn>
                <a:cxn ang="0">
                  <a:pos x="T2" y="T3"/>
                </a:cxn>
                <a:cxn ang="0">
                  <a:pos x="T4" y="T5"/>
                </a:cxn>
                <a:cxn ang="0">
                  <a:pos x="T6" y="T7"/>
                </a:cxn>
                <a:cxn ang="0">
                  <a:pos x="T8" y="T9"/>
                </a:cxn>
                <a:cxn ang="0">
                  <a:pos x="T10" y="T11"/>
                </a:cxn>
              </a:cxnLst>
              <a:rect l="0" t="0" r="r" b="b"/>
              <a:pathLst>
                <a:path w="828" h="601">
                  <a:moveTo>
                    <a:pt x="828" y="601"/>
                  </a:moveTo>
                  <a:lnTo>
                    <a:pt x="828" y="150"/>
                  </a:lnTo>
                  <a:lnTo>
                    <a:pt x="419" y="0"/>
                  </a:lnTo>
                  <a:lnTo>
                    <a:pt x="0" y="150"/>
                  </a:lnTo>
                  <a:lnTo>
                    <a:pt x="0" y="601"/>
                  </a:lnTo>
                  <a:lnTo>
                    <a:pt x="828" y="601"/>
                  </a:ln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22" name="文本框 33"/>
            <p:cNvSpPr txBox="1"/>
            <p:nvPr/>
          </p:nvSpPr>
          <p:spPr>
            <a:xfrm>
              <a:off x="1499838" y="2243648"/>
              <a:ext cx="1177398" cy="380873"/>
            </a:xfrm>
            <a:prstGeom prst="rect">
              <a:avLst/>
            </a:prstGeom>
            <a:noFill/>
          </p:spPr>
          <p:txBody>
            <a:bodyPr vert="horz" wrap="none" rtlCol="0">
              <a:spAutoFit/>
            </a:bodyPr>
            <a:lstStyle/>
            <a:p>
              <a:r>
                <a:rPr lang="zh-CN" altLang="en-US" sz="2700" b="1" dirty="0">
                  <a:solidFill>
                    <a:schemeClr val="bg1"/>
                  </a:solidFill>
                  <a:latin typeface="微软雅黑" panose="020B0503020204020204" pitchFamily="34" charset="-122"/>
                  <a:ea typeface="微软雅黑" panose="020B0503020204020204" pitchFamily="34" charset="-122"/>
                </a:rPr>
                <a:t>添加标题</a:t>
              </a:r>
            </a:p>
          </p:txBody>
        </p:sp>
        <p:sp>
          <p:nvSpPr>
            <p:cNvPr id="23" name="TextBox 22"/>
            <p:cNvSpPr txBox="1"/>
            <p:nvPr/>
          </p:nvSpPr>
          <p:spPr>
            <a:xfrm>
              <a:off x="1691680" y="1770951"/>
              <a:ext cx="869582" cy="565540"/>
            </a:xfrm>
            <a:prstGeom prst="rect">
              <a:avLst/>
            </a:prstGeom>
            <a:noFill/>
          </p:spPr>
          <p:txBody>
            <a:bodyPr wrap="none" rtlCol="0">
              <a:spAutoFit/>
            </a:bodyPr>
            <a:lstStyle/>
            <a:p>
              <a:r>
                <a:rPr lang="en-US" altLang="zh-CN" sz="4300" dirty="0">
                  <a:solidFill>
                    <a:schemeClr val="bg1"/>
                  </a:solidFill>
                  <a:latin typeface="Impact" panose="020B0806030902050204" pitchFamily="34" charset="0"/>
                </a:rPr>
                <a:t>60%</a:t>
              </a:r>
              <a:endParaRPr lang="zh-CN" altLang="en-US" sz="4300" dirty="0">
                <a:solidFill>
                  <a:schemeClr val="bg1"/>
                </a:solidFill>
                <a:latin typeface="Impact" panose="020B0806030902050204" pitchFamily="34" charset="0"/>
              </a:endParaRPr>
            </a:p>
          </p:txBody>
        </p:sp>
      </p:grpSp>
      <p:grpSp>
        <p:nvGrpSpPr>
          <p:cNvPr id="24" name="组合 23"/>
          <p:cNvGrpSpPr/>
          <p:nvPr/>
        </p:nvGrpSpPr>
        <p:grpSpPr>
          <a:xfrm>
            <a:off x="1392092" y="3988532"/>
            <a:ext cx="2392679" cy="1648715"/>
            <a:chOff x="1187624" y="2703366"/>
            <a:chExt cx="1794743" cy="1236536"/>
          </a:xfrm>
        </p:grpSpPr>
        <p:sp>
          <p:nvSpPr>
            <p:cNvPr id="25" name="Freeform 5"/>
            <p:cNvSpPr/>
            <p:nvPr/>
          </p:nvSpPr>
          <p:spPr bwMode="auto">
            <a:xfrm>
              <a:off x="1187624" y="2703366"/>
              <a:ext cx="1794743" cy="1236536"/>
            </a:xfrm>
            <a:custGeom>
              <a:avLst/>
              <a:gdLst>
                <a:gd name="T0" fmla="*/ 0 w 1016"/>
                <a:gd name="T1" fmla="*/ 0 h 700"/>
                <a:gd name="T2" fmla="*/ 0 w 1016"/>
                <a:gd name="T3" fmla="*/ 515 h 700"/>
                <a:gd name="T4" fmla="*/ 502 w 1016"/>
                <a:gd name="T5" fmla="*/ 700 h 700"/>
                <a:gd name="T6" fmla="*/ 1016 w 1016"/>
                <a:gd name="T7" fmla="*/ 515 h 700"/>
                <a:gd name="T8" fmla="*/ 1016 w 1016"/>
                <a:gd name="T9" fmla="*/ 0 h 700"/>
                <a:gd name="T10" fmla="*/ 0 w 1016"/>
                <a:gd name="T11" fmla="*/ 0 h 700"/>
              </a:gdLst>
              <a:ahLst/>
              <a:cxnLst>
                <a:cxn ang="0">
                  <a:pos x="T0" y="T1"/>
                </a:cxn>
                <a:cxn ang="0">
                  <a:pos x="T2" y="T3"/>
                </a:cxn>
                <a:cxn ang="0">
                  <a:pos x="T4" y="T5"/>
                </a:cxn>
                <a:cxn ang="0">
                  <a:pos x="T6" y="T7"/>
                </a:cxn>
                <a:cxn ang="0">
                  <a:pos x="T8" y="T9"/>
                </a:cxn>
                <a:cxn ang="0">
                  <a:pos x="T10" y="T11"/>
                </a:cxn>
              </a:cxnLst>
              <a:rect l="0" t="0" r="r" b="b"/>
              <a:pathLst>
                <a:path w="1016" h="700">
                  <a:moveTo>
                    <a:pt x="0" y="0"/>
                  </a:moveTo>
                  <a:lnTo>
                    <a:pt x="0" y="515"/>
                  </a:lnTo>
                  <a:lnTo>
                    <a:pt x="502" y="700"/>
                  </a:lnTo>
                  <a:lnTo>
                    <a:pt x="1016" y="515"/>
                  </a:lnTo>
                  <a:lnTo>
                    <a:pt x="1016" y="0"/>
                  </a:lnTo>
                  <a:lnTo>
                    <a:pt x="0" y="0"/>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26" name="Freeform 6"/>
            <p:cNvSpPr/>
            <p:nvPr/>
          </p:nvSpPr>
          <p:spPr bwMode="auto">
            <a:xfrm>
              <a:off x="1350140" y="2703366"/>
              <a:ext cx="1464411" cy="1065187"/>
            </a:xfrm>
            <a:custGeom>
              <a:avLst/>
              <a:gdLst>
                <a:gd name="T0" fmla="*/ 0 w 829"/>
                <a:gd name="T1" fmla="*/ 0 h 603"/>
                <a:gd name="T2" fmla="*/ 0 w 829"/>
                <a:gd name="T3" fmla="*/ 451 h 603"/>
                <a:gd name="T4" fmla="*/ 410 w 829"/>
                <a:gd name="T5" fmla="*/ 603 h 603"/>
                <a:gd name="T6" fmla="*/ 829 w 829"/>
                <a:gd name="T7" fmla="*/ 451 h 603"/>
                <a:gd name="T8" fmla="*/ 829 w 829"/>
                <a:gd name="T9" fmla="*/ 0 h 603"/>
                <a:gd name="T10" fmla="*/ 0 w 829"/>
                <a:gd name="T11" fmla="*/ 0 h 603"/>
              </a:gdLst>
              <a:ahLst/>
              <a:cxnLst>
                <a:cxn ang="0">
                  <a:pos x="T0" y="T1"/>
                </a:cxn>
                <a:cxn ang="0">
                  <a:pos x="T2" y="T3"/>
                </a:cxn>
                <a:cxn ang="0">
                  <a:pos x="T4" y="T5"/>
                </a:cxn>
                <a:cxn ang="0">
                  <a:pos x="T6" y="T7"/>
                </a:cxn>
                <a:cxn ang="0">
                  <a:pos x="T8" y="T9"/>
                </a:cxn>
                <a:cxn ang="0">
                  <a:pos x="T10" y="T11"/>
                </a:cxn>
              </a:cxnLst>
              <a:rect l="0" t="0" r="r" b="b"/>
              <a:pathLst>
                <a:path w="829" h="603">
                  <a:moveTo>
                    <a:pt x="0" y="0"/>
                  </a:moveTo>
                  <a:lnTo>
                    <a:pt x="0" y="451"/>
                  </a:lnTo>
                  <a:lnTo>
                    <a:pt x="410" y="603"/>
                  </a:lnTo>
                  <a:lnTo>
                    <a:pt x="829" y="451"/>
                  </a:lnTo>
                  <a:lnTo>
                    <a:pt x="829" y="0"/>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7" name="文本框 33"/>
            <p:cNvSpPr txBox="1"/>
            <p:nvPr/>
          </p:nvSpPr>
          <p:spPr>
            <a:xfrm>
              <a:off x="1475656" y="3188463"/>
              <a:ext cx="1177398" cy="380873"/>
            </a:xfrm>
            <a:prstGeom prst="rect">
              <a:avLst/>
            </a:prstGeom>
            <a:noFill/>
          </p:spPr>
          <p:txBody>
            <a:bodyPr vert="horz" wrap="none" rtlCol="0">
              <a:spAutoFit/>
            </a:bodyPr>
            <a:lstStyle/>
            <a:p>
              <a:r>
                <a:rPr lang="zh-CN" altLang="en-US" sz="2700" b="1" dirty="0">
                  <a:solidFill>
                    <a:schemeClr val="bg1"/>
                  </a:solidFill>
                  <a:latin typeface="微软雅黑" panose="020B0503020204020204" pitchFamily="34" charset="-122"/>
                  <a:ea typeface="微软雅黑" panose="020B0503020204020204" pitchFamily="34" charset="-122"/>
                </a:rPr>
                <a:t>添加标题</a:t>
              </a:r>
            </a:p>
          </p:txBody>
        </p:sp>
        <p:sp>
          <p:nvSpPr>
            <p:cNvPr id="28" name="TextBox 27"/>
            <p:cNvSpPr txBox="1"/>
            <p:nvPr/>
          </p:nvSpPr>
          <p:spPr>
            <a:xfrm>
              <a:off x="1691680" y="2715766"/>
              <a:ext cx="852749" cy="565540"/>
            </a:xfrm>
            <a:prstGeom prst="rect">
              <a:avLst/>
            </a:prstGeom>
            <a:noFill/>
          </p:spPr>
          <p:txBody>
            <a:bodyPr wrap="none" rtlCol="0">
              <a:spAutoFit/>
            </a:bodyPr>
            <a:lstStyle/>
            <a:p>
              <a:r>
                <a:rPr lang="en-US" altLang="zh-CN" sz="4300" dirty="0">
                  <a:solidFill>
                    <a:schemeClr val="bg1"/>
                  </a:solidFill>
                  <a:latin typeface="Impact" panose="020B0806030902050204" pitchFamily="34" charset="0"/>
                </a:rPr>
                <a:t>40%</a:t>
              </a:r>
              <a:endParaRPr lang="zh-CN" altLang="en-US" sz="4300" dirty="0">
                <a:solidFill>
                  <a:schemeClr val="bg1"/>
                </a:solidFill>
                <a:latin typeface="Impact" panose="020B0806030902050204" pitchFamily="34" charset="0"/>
              </a:endParaRPr>
            </a:p>
          </p:txBody>
        </p:sp>
      </p:grpSp>
      <p:sp>
        <p:nvSpPr>
          <p:cNvPr id="29" name="矩形 28"/>
          <p:cNvSpPr/>
          <p:nvPr/>
        </p:nvSpPr>
        <p:spPr>
          <a:xfrm>
            <a:off x="4999739" y="3230551"/>
            <a:ext cx="5800173" cy="615553"/>
          </a:xfrm>
          <a:prstGeom prst="rect">
            <a:avLst/>
          </a:prstGeom>
        </p:spPr>
        <p:txBody>
          <a:bodyPr wrap="square" lIns="121908" tIns="60954" rIns="121908" bIns="60954">
            <a:spAutoFit/>
          </a:bodyPr>
          <a:lstStyle/>
          <a:p>
            <a:pPr algn="just"/>
            <a:r>
              <a:rPr lang="zh-CN" altLang="en-US" sz="1600" dirty="0">
                <a:solidFill>
                  <a:schemeClr val="bg1"/>
                </a:solidFill>
                <a:latin typeface="微软雅黑" panose="020B0503020204020204" pitchFamily="34" charset="-122"/>
                <a:ea typeface="微软雅黑" panose="020B0503020204020204" pitchFamily="34" charset="-122"/>
              </a:rPr>
              <a:t>随着计算机技术的发展及印刷技术的进步平面设计在平面设计在视觉，平面设计在视觉感观领域的表现和应用也越来越丰富。</a:t>
            </a:r>
          </a:p>
        </p:txBody>
      </p:sp>
      <p:sp>
        <p:nvSpPr>
          <p:cNvPr id="30" name="矩形 29"/>
          <p:cNvSpPr/>
          <p:nvPr/>
        </p:nvSpPr>
        <p:spPr>
          <a:xfrm>
            <a:off x="4871418" y="4052733"/>
            <a:ext cx="6119139" cy="11651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31" name="文本框 35"/>
          <p:cNvSpPr txBox="1"/>
          <p:nvPr/>
        </p:nvSpPr>
        <p:spPr>
          <a:xfrm>
            <a:off x="4999738" y="4125226"/>
            <a:ext cx="2092856" cy="400097"/>
          </a:xfrm>
          <a:prstGeom prst="rect">
            <a:avLst/>
          </a:prstGeom>
          <a:noFill/>
        </p:spPr>
        <p:txBody>
          <a:bodyPr vert="horz" wrap="none" lIns="121908" tIns="60954" rIns="121908" bIns="60954"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在此添加标题文字</a:t>
            </a:r>
          </a:p>
        </p:txBody>
      </p:sp>
      <p:sp>
        <p:nvSpPr>
          <p:cNvPr id="32" name="矩形 31"/>
          <p:cNvSpPr/>
          <p:nvPr/>
        </p:nvSpPr>
        <p:spPr>
          <a:xfrm>
            <a:off x="4999739" y="4502841"/>
            <a:ext cx="5800173" cy="615553"/>
          </a:xfrm>
          <a:prstGeom prst="rect">
            <a:avLst/>
          </a:prstGeom>
        </p:spPr>
        <p:txBody>
          <a:bodyPr wrap="square" lIns="121908" tIns="60954" rIns="121908" bIns="60954">
            <a:spAutoFit/>
          </a:bodyPr>
          <a:lstStyle/>
          <a:p>
            <a:pPr algn="just"/>
            <a:r>
              <a:rPr lang="zh-CN" altLang="en-US" sz="1600" dirty="0">
                <a:solidFill>
                  <a:schemeClr val="bg1"/>
                </a:solidFill>
                <a:latin typeface="微软雅黑" panose="020B0503020204020204" pitchFamily="34" charset="-122"/>
                <a:ea typeface="微软雅黑" panose="020B0503020204020204" pitchFamily="34" charset="-122"/>
              </a:rPr>
              <a:t>随着计算机技术的发展及印刷技术的进步平面设计在平面设计在视觉，平面设计在视觉感观领域的表现和应用也越来越丰富。</a:t>
            </a:r>
          </a:p>
        </p:txBody>
      </p:sp>
      <p:sp>
        <p:nvSpPr>
          <p:cNvPr id="3" name="标题 2"/>
          <p:cNvSpPr>
            <a:spLocks noGrp="1"/>
          </p:cNvSpPr>
          <p:nvPr>
            <p:ph type="title"/>
          </p:nvPr>
        </p:nvSpPr>
        <p:spPr/>
        <p:txBody>
          <a:bodyPr>
            <a:normAutofit/>
          </a:bodyPr>
          <a:lstStyle/>
          <a:p>
            <a:r>
              <a:rPr lang="zh-CN" altLang="en-US" dirty="0">
                <a:cs typeface="+mn-ea"/>
              </a:rPr>
              <a:t>单击此处添加标题</a:t>
            </a:r>
            <a:endParaRPr lang="zh-CN" altLang="en-US" dirty="0"/>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ppt_x"/>
                                          </p:val>
                                        </p:tav>
                                        <p:tav tm="100000">
                                          <p:val>
                                            <p:strVal val="#ppt_x"/>
                                          </p:val>
                                        </p:tav>
                                      </p:tavLst>
                                    </p:anim>
                                    <p:anim calcmode="lin" valueType="num">
                                      <p:cBhvr additive="base">
                                        <p:cTn id="12" dur="500" fill="hold"/>
                                        <p:tgtEl>
                                          <p:spTgt spid="24"/>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p:cTn id="16" dur="500" fill="hold"/>
                                        <p:tgtEl>
                                          <p:spTgt spid="12"/>
                                        </p:tgtEl>
                                        <p:attrNameLst>
                                          <p:attrName>ppt_w</p:attrName>
                                        </p:attrNameLst>
                                      </p:cBhvr>
                                      <p:tavLst>
                                        <p:tav tm="0">
                                          <p:val>
                                            <p:fltVal val="0"/>
                                          </p:val>
                                        </p:tav>
                                        <p:tav tm="100000">
                                          <p:val>
                                            <p:strVal val="#ppt_w"/>
                                          </p:val>
                                        </p:tav>
                                      </p:tavLst>
                                    </p:anim>
                                    <p:anim calcmode="lin" valueType="num">
                                      <p:cBhvr>
                                        <p:cTn id="17" dur="500" fill="hold"/>
                                        <p:tgtEl>
                                          <p:spTgt spid="12"/>
                                        </p:tgtEl>
                                        <p:attrNameLst>
                                          <p:attrName>ppt_h</p:attrName>
                                        </p:attrNameLst>
                                      </p:cBhvr>
                                      <p:tavLst>
                                        <p:tav tm="0">
                                          <p:val>
                                            <p:fltVal val="0"/>
                                          </p:val>
                                        </p:tav>
                                        <p:tav tm="100000">
                                          <p:val>
                                            <p:strVal val="#ppt_h"/>
                                          </p:val>
                                        </p:tav>
                                      </p:tavLst>
                                    </p:anim>
                                    <p:animEffect transition="in" filter="fade">
                                      <p:cBhvr>
                                        <p:cTn id="18" dur="500"/>
                                        <p:tgtEl>
                                          <p:spTgt spid="12"/>
                                        </p:tgtEl>
                                      </p:cBhvr>
                                    </p:animEffect>
                                  </p:childTnLst>
                                </p:cTn>
                              </p:par>
                            </p:childTnLst>
                          </p:cTn>
                        </p:par>
                        <p:par>
                          <p:cTn id="19" fill="hold">
                            <p:stCondLst>
                              <p:cond delay="1000"/>
                            </p:stCondLst>
                            <p:childTnLst>
                              <p:par>
                                <p:cTn id="20" presetID="53" presetClass="entr" presetSubtype="16"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500"/>
                                        <p:tgtEl>
                                          <p:spTgt spid="17"/>
                                        </p:tgtEl>
                                      </p:cBhvr>
                                    </p:animEffect>
                                  </p:childTnLst>
                                </p:cTn>
                              </p:par>
                            </p:childTnLst>
                          </p:cTn>
                        </p:par>
                        <p:par>
                          <p:cTn id="29" fill="hold">
                            <p:stCondLst>
                              <p:cond delay="2000"/>
                            </p:stCondLst>
                            <p:childTnLst>
                              <p:par>
                                <p:cTn id="30" presetID="2" presetClass="entr" presetSubtype="1"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500" fill="hold"/>
                                        <p:tgtEl>
                                          <p:spTgt spid="18"/>
                                        </p:tgtEl>
                                        <p:attrNameLst>
                                          <p:attrName>ppt_x</p:attrName>
                                        </p:attrNameLst>
                                      </p:cBhvr>
                                      <p:tavLst>
                                        <p:tav tm="0">
                                          <p:val>
                                            <p:strVal val="#ppt_x"/>
                                          </p:val>
                                        </p:tav>
                                        <p:tav tm="100000">
                                          <p:val>
                                            <p:strVal val="#ppt_x"/>
                                          </p:val>
                                        </p:tav>
                                      </p:tavLst>
                                    </p:anim>
                                    <p:anim calcmode="lin" valueType="num">
                                      <p:cBhvr additive="base">
                                        <p:cTn id="33" dur="500" fill="hold"/>
                                        <p:tgtEl>
                                          <p:spTgt spid="18"/>
                                        </p:tgtEl>
                                        <p:attrNameLst>
                                          <p:attrName>ppt_y</p:attrName>
                                        </p:attrNameLst>
                                      </p:cBhvr>
                                      <p:tavLst>
                                        <p:tav tm="0">
                                          <p:val>
                                            <p:strVal val="0-#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29"/>
                                        </p:tgtEl>
                                        <p:attrNameLst>
                                          <p:attrName>style.visibility</p:attrName>
                                        </p:attrNameLst>
                                      </p:cBhvr>
                                      <p:to>
                                        <p:strVal val="visible"/>
                                      </p:to>
                                    </p:set>
                                    <p:anim calcmode="lin" valueType="num">
                                      <p:cBhvr additive="base">
                                        <p:cTn id="36" dur="500" fill="hold"/>
                                        <p:tgtEl>
                                          <p:spTgt spid="29"/>
                                        </p:tgtEl>
                                        <p:attrNameLst>
                                          <p:attrName>ppt_x</p:attrName>
                                        </p:attrNameLst>
                                      </p:cBhvr>
                                      <p:tavLst>
                                        <p:tav tm="0">
                                          <p:val>
                                            <p:strVal val="#ppt_x"/>
                                          </p:val>
                                        </p:tav>
                                        <p:tav tm="100000">
                                          <p:val>
                                            <p:strVal val="#ppt_x"/>
                                          </p:val>
                                        </p:tav>
                                      </p:tavLst>
                                    </p:anim>
                                    <p:anim calcmode="lin" valueType="num">
                                      <p:cBhvr additive="base">
                                        <p:cTn id="37" dur="500" fill="hold"/>
                                        <p:tgtEl>
                                          <p:spTgt spid="29"/>
                                        </p:tgtEl>
                                        <p:attrNameLst>
                                          <p:attrName>ppt_y</p:attrName>
                                        </p:attrNameLst>
                                      </p:cBhvr>
                                      <p:tavLst>
                                        <p:tav tm="0">
                                          <p:val>
                                            <p:strVal val="1+#ppt_h/2"/>
                                          </p:val>
                                        </p:tav>
                                        <p:tav tm="100000">
                                          <p:val>
                                            <p:strVal val="#ppt_y"/>
                                          </p:val>
                                        </p:tav>
                                      </p:tavLst>
                                    </p:anim>
                                  </p:childTnLst>
                                </p:cTn>
                              </p:par>
                            </p:childTnLst>
                          </p:cTn>
                        </p:par>
                        <p:par>
                          <p:cTn id="38" fill="hold">
                            <p:stCondLst>
                              <p:cond delay="2500"/>
                            </p:stCondLst>
                            <p:childTnLst>
                              <p:par>
                                <p:cTn id="39" presetID="10" presetClass="entr" presetSubtype="0" fill="hold" grpId="0" nodeType="after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fade">
                                      <p:cBhvr>
                                        <p:cTn id="41" dur="500"/>
                                        <p:tgtEl>
                                          <p:spTgt spid="30"/>
                                        </p:tgtEl>
                                      </p:cBhvr>
                                    </p:animEffect>
                                  </p:childTnLst>
                                </p:cTn>
                              </p:par>
                            </p:childTnLst>
                          </p:cTn>
                        </p:par>
                        <p:par>
                          <p:cTn id="42" fill="hold">
                            <p:stCondLst>
                              <p:cond delay="3000"/>
                            </p:stCondLst>
                            <p:childTnLst>
                              <p:par>
                                <p:cTn id="43" presetID="2" presetClass="entr" presetSubtype="1" fill="hold" grpId="0" nodeType="afterEffect">
                                  <p:stCondLst>
                                    <p:cond delay="0"/>
                                  </p:stCondLst>
                                  <p:childTnLst>
                                    <p:set>
                                      <p:cBhvr>
                                        <p:cTn id="44" dur="1" fill="hold">
                                          <p:stCondLst>
                                            <p:cond delay="0"/>
                                          </p:stCondLst>
                                        </p:cTn>
                                        <p:tgtEl>
                                          <p:spTgt spid="31"/>
                                        </p:tgtEl>
                                        <p:attrNameLst>
                                          <p:attrName>style.visibility</p:attrName>
                                        </p:attrNameLst>
                                      </p:cBhvr>
                                      <p:to>
                                        <p:strVal val="visible"/>
                                      </p:to>
                                    </p:set>
                                    <p:anim calcmode="lin" valueType="num">
                                      <p:cBhvr additive="base">
                                        <p:cTn id="45" dur="500" fill="hold"/>
                                        <p:tgtEl>
                                          <p:spTgt spid="31"/>
                                        </p:tgtEl>
                                        <p:attrNameLst>
                                          <p:attrName>ppt_x</p:attrName>
                                        </p:attrNameLst>
                                      </p:cBhvr>
                                      <p:tavLst>
                                        <p:tav tm="0">
                                          <p:val>
                                            <p:strVal val="#ppt_x"/>
                                          </p:val>
                                        </p:tav>
                                        <p:tav tm="100000">
                                          <p:val>
                                            <p:strVal val="#ppt_x"/>
                                          </p:val>
                                        </p:tav>
                                      </p:tavLst>
                                    </p:anim>
                                    <p:anim calcmode="lin" valueType="num">
                                      <p:cBhvr additive="base">
                                        <p:cTn id="46" dur="500" fill="hold"/>
                                        <p:tgtEl>
                                          <p:spTgt spid="31"/>
                                        </p:tgtEl>
                                        <p:attrNameLst>
                                          <p:attrName>ppt_y</p:attrName>
                                        </p:attrNameLst>
                                      </p:cBhvr>
                                      <p:tavLst>
                                        <p:tav tm="0">
                                          <p:val>
                                            <p:strVal val="0-#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32"/>
                                        </p:tgtEl>
                                        <p:attrNameLst>
                                          <p:attrName>style.visibility</p:attrName>
                                        </p:attrNameLst>
                                      </p:cBhvr>
                                      <p:to>
                                        <p:strVal val="visible"/>
                                      </p:to>
                                    </p:set>
                                    <p:anim calcmode="lin" valueType="num">
                                      <p:cBhvr additive="base">
                                        <p:cTn id="49" dur="500" fill="hold"/>
                                        <p:tgtEl>
                                          <p:spTgt spid="32"/>
                                        </p:tgtEl>
                                        <p:attrNameLst>
                                          <p:attrName>ppt_x</p:attrName>
                                        </p:attrNameLst>
                                      </p:cBhvr>
                                      <p:tavLst>
                                        <p:tav tm="0">
                                          <p:val>
                                            <p:strVal val="#ppt_x"/>
                                          </p:val>
                                        </p:tav>
                                        <p:tav tm="100000">
                                          <p:val>
                                            <p:strVal val="#ppt_x"/>
                                          </p:val>
                                        </p:tav>
                                      </p:tavLst>
                                    </p:anim>
                                    <p:anim calcmode="lin" valueType="num">
                                      <p:cBhvr additive="base">
                                        <p:cTn id="50"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p:bldP spid="29" grpId="0"/>
      <p:bldP spid="30" grpId="0" animBg="1"/>
      <p:bldP spid="31" grpId="0"/>
      <p:bldP spid="3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9"/>
          <p:cNvSpPr/>
          <p:nvPr/>
        </p:nvSpPr>
        <p:spPr bwMode="auto">
          <a:xfrm>
            <a:off x="2763253" y="1450443"/>
            <a:ext cx="2576347" cy="2888159"/>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no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2953399" y="1663602"/>
            <a:ext cx="2196057" cy="2461843"/>
            <a:chOff x="5002386" y="2208630"/>
            <a:chExt cx="2196057" cy="2461843"/>
          </a:xfrm>
        </p:grpSpPr>
        <p:sp>
          <p:nvSpPr>
            <p:cNvPr id="4" name="Freeform 19"/>
            <p:cNvSpPr/>
            <p:nvPr/>
          </p:nvSpPr>
          <p:spPr bwMode="auto">
            <a:xfrm>
              <a:off x="5002386" y="2208630"/>
              <a:ext cx="2196057" cy="246184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flipH="1">
              <a:off x="5221808" y="2508527"/>
              <a:ext cx="1757212" cy="1862048"/>
            </a:xfrm>
            <a:prstGeom prst="rect">
              <a:avLst/>
            </a:prstGeom>
            <a:noFill/>
          </p:spPr>
          <p:txBody>
            <a:bodyPr wrap="none" rtlCol="0">
              <a:spAutoFit/>
            </a:bodyPr>
            <a:lstStyle/>
            <a:p>
              <a:pPr algn="ctr"/>
              <a:r>
                <a:rPr lang="en-US" altLang="zh-CN" sz="11500" dirty="0" smtClean="0">
                  <a:solidFill>
                    <a:schemeClr val="bg1"/>
                  </a:solidFill>
                  <a:latin typeface="Impact" panose="020B0806030902050204" pitchFamily="34" charset="0"/>
                </a:rPr>
                <a:t>04</a:t>
              </a:r>
              <a:endParaRPr lang="zh-CN" altLang="en-US" sz="11500" dirty="0">
                <a:solidFill>
                  <a:schemeClr val="bg1"/>
                </a:solidFill>
                <a:latin typeface="Impact" panose="020B0806030902050204" pitchFamily="34" charset="0"/>
              </a:endParaRPr>
            </a:p>
          </p:txBody>
        </p:sp>
      </p:grpSp>
      <p:sp>
        <p:nvSpPr>
          <p:cNvPr id="6" name="文本框 5"/>
          <p:cNvSpPr txBox="1"/>
          <p:nvPr/>
        </p:nvSpPr>
        <p:spPr>
          <a:xfrm>
            <a:off x="5533041" y="2166217"/>
            <a:ext cx="3877985" cy="830997"/>
          </a:xfrm>
          <a:prstGeom prst="rect">
            <a:avLst/>
          </a:prstGeom>
          <a:noFill/>
        </p:spPr>
        <p:txBody>
          <a:bodyPr wrap="none" rtlCol="0">
            <a:spAutoFit/>
          </a:bodyPr>
          <a:lstStyle/>
          <a:p>
            <a:r>
              <a:rPr lang="zh-CN" altLang="en-US" sz="4800" b="1" dirty="0" smtClean="0">
                <a:solidFill>
                  <a:schemeClr val="tx2"/>
                </a:solidFill>
                <a:latin typeface="微软雅黑" panose="020B0503020204020204" pitchFamily="34" charset="-122"/>
                <a:ea typeface="微软雅黑" panose="020B0503020204020204" pitchFamily="34" charset="-122"/>
              </a:rPr>
              <a:t>工作存在不足</a:t>
            </a:r>
            <a:endParaRPr lang="zh-CN" altLang="en-US" sz="4800" b="1" dirty="0">
              <a:solidFill>
                <a:schemeClr val="tx2"/>
              </a:solidFill>
              <a:latin typeface="微软雅黑" panose="020B0503020204020204" pitchFamily="34" charset="-122"/>
              <a:ea typeface="微软雅黑" panose="020B0503020204020204" pitchFamily="34" charset="-122"/>
            </a:endParaRPr>
          </a:p>
        </p:txBody>
      </p:sp>
      <p:sp>
        <p:nvSpPr>
          <p:cNvPr id="7" name="TextBox 24"/>
          <p:cNvSpPr txBox="1"/>
          <p:nvPr/>
        </p:nvSpPr>
        <p:spPr>
          <a:xfrm>
            <a:off x="5465437" y="3059545"/>
            <a:ext cx="1289223" cy="338059"/>
          </a:xfrm>
          <a:prstGeom prst="rect">
            <a:avLst/>
          </a:prstGeom>
          <a:noFill/>
        </p:spPr>
        <p:txBody>
          <a:bodyPr wrap="square" lIns="60469" tIns="30235" rIns="60469" bIns="30235" rtlCol="0">
            <a:spAutoFit/>
          </a:bodyPr>
          <a:lstStyle/>
          <a:p>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 </a:t>
            </a: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rPr>
              <a:t>副标题</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 name="TextBox 25"/>
          <p:cNvSpPr txBox="1"/>
          <p:nvPr/>
        </p:nvSpPr>
        <p:spPr>
          <a:xfrm>
            <a:off x="7007471" y="3056394"/>
            <a:ext cx="1331236" cy="338059"/>
          </a:xfrm>
          <a:prstGeom prst="rect">
            <a:avLst/>
          </a:prstGeom>
          <a:noFill/>
        </p:spPr>
        <p:txBody>
          <a:bodyPr wrap="square" lIns="60469" tIns="30235" rIns="60469" bIns="30235" rtlCol="0">
            <a:spAutoFit/>
          </a:bodyPr>
          <a:lstStyle/>
          <a:p>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 副标题</a:t>
            </a:r>
          </a:p>
        </p:txBody>
      </p:sp>
      <p:sp>
        <p:nvSpPr>
          <p:cNvPr id="9" name="TextBox 26"/>
          <p:cNvSpPr txBox="1"/>
          <p:nvPr/>
        </p:nvSpPr>
        <p:spPr>
          <a:xfrm>
            <a:off x="8546347" y="3059544"/>
            <a:ext cx="1457613" cy="338059"/>
          </a:xfrm>
          <a:prstGeom prst="rect">
            <a:avLst/>
          </a:prstGeom>
          <a:noFill/>
        </p:spPr>
        <p:txBody>
          <a:bodyPr wrap="square" lIns="60469" tIns="30235" rIns="60469" bIns="30235" rtlCol="0">
            <a:spAutoFit/>
          </a:bodyPr>
          <a:lstStyle/>
          <a:p>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 副标题</a:t>
            </a:r>
          </a:p>
        </p:txBody>
      </p:sp>
      <p:sp>
        <p:nvSpPr>
          <p:cNvPr id="10" name="TextBox 27"/>
          <p:cNvSpPr txBox="1"/>
          <p:nvPr/>
        </p:nvSpPr>
        <p:spPr>
          <a:xfrm>
            <a:off x="5465437" y="3472469"/>
            <a:ext cx="2031699" cy="338059"/>
          </a:xfrm>
          <a:prstGeom prst="rect">
            <a:avLst/>
          </a:prstGeom>
          <a:noFill/>
        </p:spPr>
        <p:txBody>
          <a:bodyPr wrap="square" lIns="60469" tIns="30235" rIns="60469" bIns="30235" rtlCol="0">
            <a:spAutoFit/>
          </a:bodyPr>
          <a:lstStyle/>
          <a:p>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 副标题</a:t>
            </a:r>
          </a:p>
        </p:txBody>
      </p:sp>
      <p:sp>
        <p:nvSpPr>
          <p:cNvPr id="11" name="TextBox 28"/>
          <p:cNvSpPr txBox="1"/>
          <p:nvPr/>
        </p:nvSpPr>
        <p:spPr>
          <a:xfrm>
            <a:off x="7007471" y="3487487"/>
            <a:ext cx="2031699" cy="338059"/>
          </a:xfrm>
          <a:prstGeom prst="rect">
            <a:avLst/>
          </a:prstGeom>
          <a:noFill/>
        </p:spPr>
        <p:txBody>
          <a:bodyPr wrap="square" lIns="60469" tIns="30235" rIns="60469" bIns="30235" rtlCol="0">
            <a:spAutoFit/>
          </a:bodyPr>
          <a:lstStyle/>
          <a:p>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 副标题</a:t>
            </a:r>
          </a:p>
        </p:txBody>
      </p:sp>
      <p:sp>
        <p:nvSpPr>
          <p:cNvPr id="12" name="TextBox 29"/>
          <p:cNvSpPr txBox="1"/>
          <p:nvPr/>
        </p:nvSpPr>
        <p:spPr>
          <a:xfrm>
            <a:off x="8566869" y="3472469"/>
            <a:ext cx="2031699" cy="338059"/>
          </a:xfrm>
          <a:prstGeom prst="rect">
            <a:avLst/>
          </a:prstGeom>
          <a:noFill/>
        </p:spPr>
        <p:txBody>
          <a:bodyPr wrap="square" lIns="60469" tIns="30235" rIns="60469" bIns="30235" rtlCol="0">
            <a:spAutoFit/>
          </a:bodyPr>
          <a:lstStyle/>
          <a:p>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 副标题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1250"/>
                                        <p:tgtEl>
                                          <p:spTgt spid="2"/>
                                        </p:tgtEl>
                                      </p:cBhvr>
                                    </p:animEffect>
                                  </p:childTnLst>
                                </p:cTn>
                              </p:par>
                            </p:childTnLst>
                          </p:cTn>
                        </p:par>
                        <p:par>
                          <p:cTn id="8" fill="hold">
                            <p:stCondLst>
                              <p:cond delay="1500"/>
                            </p:stCondLst>
                            <p:childTnLst>
                              <p:par>
                                <p:cTn id="9" presetID="53" presetClass="entr" presetSubtype="16"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2000"/>
                            </p:stCondLst>
                            <p:childTnLst>
                              <p:par>
                                <p:cTn id="15" presetID="16" presetClass="entr" presetSubtype="37"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outVertical)">
                                      <p:cBhvr>
                                        <p:cTn id="17" dur="500"/>
                                        <p:tgtEl>
                                          <p:spTgt spid="6"/>
                                        </p:tgtEl>
                                      </p:cBhvr>
                                    </p:animEffect>
                                  </p:childTnLst>
                                </p:cTn>
                              </p:par>
                            </p:childTnLst>
                          </p:cTn>
                        </p:par>
                        <p:par>
                          <p:cTn id="18" fill="hold">
                            <p:stCondLst>
                              <p:cond delay="2500"/>
                            </p:stCondLst>
                            <p:childTnLst>
                              <p:par>
                                <p:cTn id="19" presetID="2" presetClass="entr" presetSubtype="4"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ppt_x"/>
                                          </p:val>
                                        </p:tav>
                                        <p:tav tm="100000">
                                          <p:val>
                                            <p:strVal val="#ppt_x"/>
                                          </p:val>
                                        </p:tav>
                                      </p:tavLst>
                                    </p:anim>
                                    <p:anim calcmode="lin" valueType="num">
                                      <p:cBhvr additive="base">
                                        <p:cTn id="22" dur="500" fill="hold"/>
                                        <p:tgtEl>
                                          <p:spTgt spid="7"/>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20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40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ppt_x"/>
                                          </p:val>
                                        </p:tav>
                                        <p:tav tm="100000">
                                          <p:val>
                                            <p:strVal val="#ppt_x"/>
                                          </p:val>
                                        </p:tav>
                                      </p:tavLst>
                                    </p:anim>
                                    <p:anim calcmode="lin" valueType="num">
                                      <p:cBhvr additive="base">
                                        <p:cTn id="30" dur="500" fill="hold"/>
                                        <p:tgtEl>
                                          <p:spTgt spid="9"/>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60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fill="hold"/>
                                        <p:tgtEl>
                                          <p:spTgt spid="10"/>
                                        </p:tgtEl>
                                        <p:attrNameLst>
                                          <p:attrName>ppt_x</p:attrName>
                                        </p:attrNameLst>
                                      </p:cBhvr>
                                      <p:tavLst>
                                        <p:tav tm="0">
                                          <p:val>
                                            <p:strVal val="#ppt_x"/>
                                          </p:val>
                                        </p:tav>
                                        <p:tav tm="100000">
                                          <p:val>
                                            <p:strVal val="#ppt_x"/>
                                          </p:val>
                                        </p:tav>
                                      </p:tavLst>
                                    </p:anim>
                                    <p:anim calcmode="lin" valueType="num">
                                      <p:cBhvr additive="base">
                                        <p:cTn id="34" dur="500" fill="hold"/>
                                        <p:tgtEl>
                                          <p:spTgt spid="10"/>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80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100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fill="hold"/>
                                        <p:tgtEl>
                                          <p:spTgt spid="12"/>
                                        </p:tgtEl>
                                        <p:attrNameLst>
                                          <p:attrName>ppt_x</p:attrName>
                                        </p:attrNameLst>
                                      </p:cBhvr>
                                      <p:tavLst>
                                        <p:tav tm="0">
                                          <p:val>
                                            <p:strVal val="#ppt_x"/>
                                          </p:val>
                                        </p:tav>
                                        <p:tav tm="100000">
                                          <p:val>
                                            <p:strVal val="#ppt_x"/>
                                          </p:val>
                                        </p:tav>
                                      </p:tavLst>
                                    </p:anim>
                                    <p:anim calcmode="lin" valueType="num">
                                      <p:cBhvr additive="base">
                                        <p:cTn id="4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P spid="7" grpId="0"/>
      <p:bldP spid="8" grpId="0"/>
      <p:bldP spid="9" grpId="0"/>
      <p:bldP spid="10" grpId="0"/>
      <p:bldP spid="11" grpId="0"/>
      <p:bldP spid="1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7542158" y="4294805"/>
            <a:ext cx="3359936" cy="1438451"/>
          </a:xfrm>
          <a:prstGeom prst="rect">
            <a:avLst/>
          </a:prstGeom>
          <a:solidFill>
            <a:schemeClr val="accent1"/>
          </a:solidFill>
          <a:ln>
            <a:noFill/>
          </a:ln>
        </p:spPr>
        <p:txBody>
          <a:bodyPr vert="horz" wrap="square" lIns="121908" tIns="60954" rIns="121908" bIns="60954" numCol="1" anchor="t" anchorCtr="0" compatLnSpc="1"/>
          <a:lstStyle/>
          <a:p>
            <a:endParaRPr lang="zh-CN" altLang="en-US"/>
          </a:p>
        </p:txBody>
      </p:sp>
      <p:grpSp>
        <p:nvGrpSpPr>
          <p:cNvPr id="8" name="组合 7"/>
          <p:cNvGrpSpPr/>
          <p:nvPr/>
        </p:nvGrpSpPr>
        <p:grpSpPr>
          <a:xfrm>
            <a:off x="7531076" y="1546703"/>
            <a:ext cx="3371018" cy="2592248"/>
            <a:chOff x="1328596" y="1161222"/>
            <a:chExt cx="2095120" cy="1973349"/>
          </a:xfrm>
        </p:grpSpPr>
        <p:sp>
          <p:nvSpPr>
            <p:cNvPr id="9" name="Freeform 7"/>
            <p:cNvSpPr/>
            <p:nvPr/>
          </p:nvSpPr>
          <p:spPr bwMode="auto">
            <a:xfrm>
              <a:off x="1328596" y="1161222"/>
              <a:ext cx="2095120" cy="878331"/>
            </a:xfrm>
            <a:custGeom>
              <a:avLst/>
              <a:gdLst>
                <a:gd name="T0" fmla="*/ 656 w 1313"/>
                <a:gd name="T1" fmla="*/ 119 h 313"/>
                <a:gd name="T2" fmla="*/ 1313 w 1313"/>
                <a:gd name="T3" fmla="*/ 313 h 313"/>
                <a:gd name="T4" fmla="*/ 1313 w 1313"/>
                <a:gd name="T5" fmla="*/ 194 h 313"/>
                <a:gd name="T6" fmla="*/ 656 w 1313"/>
                <a:gd name="T7" fmla="*/ 0 h 313"/>
                <a:gd name="T8" fmla="*/ 0 w 1313"/>
                <a:gd name="T9" fmla="*/ 194 h 313"/>
                <a:gd name="T10" fmla="*/ 0 w 1313"/>
                <a:gd name="T11" fmla="*/ 313 h 313"/>
                <a:gd name="T12" fmla="*/ 656 w 1313"/>
                <a:gd name="T13" fmla="*/ 119 h 313"/>
              </a:gdLst>
              <a:ahLst/>
              <a:cxnLst>
                <a:cxn ang="0">
                  <a:pos x="T0" y="T1"/>
                </a:cxn>
                <a:cxn ang="0">
                  <a:pos x="T2" y="T3"/>
                </a:cxn>
                <a:cxn ang="0">
                  <a:pos x="T4" y="T5"/>
                </a:cxn>
                <a:cxn ang="0">
                  <a:pos x="T6" y="T7"/>
                </a:cxn>
                <a:cxn ang="0">
                  <a:pos x="T8" y="T9"/>
                </a:cxn>
                <a:cxn ang="0">
                  <a:pos x="T10" y="T11"/>
                </a:cxn>
                <a:cxn ang="0">
                  <a:pos x="T12" y="T13"/>
                </a:cxn>
              </a:cxnLst>
              <a:rect l="0" t="0" r="r" b="b"/>
              <a:pathLst>
                <a:path w="1313" h="313">
                  <a:moveTo>
                    <a:pt x="656" y="119"/>
                  </a:moveTo>
                  <a:lnTo>
                    <a:pt x="1313" y="313"/>
                  </a:lnTo>
                  <a:lnTo>
                    <a:pt x="1313" y="194"/>
                  </a:lnTo>
                  <a:lnTo>
                    <a:pt x="656" y="0"/>
                  </a:lnTo>
                  <a:lnTo>
                    <a:pt x="0" y="194"/>
                  </a:lnTo>
                  <a:lnTo>
                    <a:pt x="0" y="313"/>
                  </a:lnTo>
                  <a:lnTo>
                    <a:pt x="656" y="119"/>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8"/>
            <p:cNvSpPr/>
            <p:nvPr/>
          </p:nvSpPr>
          <p:spPr bwMode="auto">
            <a:xfrm>
              <a:off x="1335484" y="1606885"/>
              <a:ext cx="2084388" cy="1527686"/>
            </a:xfrm>
            <a:custGeom>
              <a:avLst/>
              <a:gdLst>
                <a:gd name="T0" fmla="*/ 656 w 1313"/>
                <a:gd name="T1" fmla="*/ 0 h 572"/>
                <a:gd name="T2" fmla="*/ 0 w 1313"/>
                <a:gd name="T3" fmla="*/ 194 h 572"/>
                <a:gd name="T4" fmla="*/ 0 w 1313"/>
                <a:gd name="T5" fmla="*/ 572 h 572"/>
                <a:gd name="T6" fmla="*/ 1313 w 1313"/>
                <a:gd name="T7" fmla="*/ 572 h 572"/>
                <a:gd name="T8" fmla="*/ 1313 w 1313"/>
                <a:gd name="T9" fmla="*/ 205 h 572"/>
                <a:gd name="T10" fmla="*/ 656 w 1313"/>
                <a:gd name="T11" fmla="*/ 0 h 572"/>
              </a:gdLst>
              <a:ahLst/>
              <a:cxnLst>
                <a:cxn ang="0">
                  <a:pos x="T0" y="T1"/>
                </a:cxn>
                <a:cxn ang="0">
                  <a:pos x="T2" y="T3"/>
                </a:cxn>
                <a:cxn ang="0">
                  <a:pos x="T4" y="T5"/>
                </a:cxn>
                <a:cxn ang="0">
                  <a:pos x="T6" y="T7"/>
                </a:cxn>
                <a:cxn ang="0">
                  <a:pos x="T8" y="T9"/>
                </a:cxn>
                <a:cxn ang="0">
                  <a:pos x="T10" y="T11"/>
                </a:cxn>
              </a:cxnLst>
              <a:rect l="0" t="0" r="r" b="b"/>
              <a:pathLst>
                <a:path w="1313" h="572">
                  <a:moveTo>
                    <a:pt x="656" y="0"/>
                  </a:moveTo>
                  <a:lnTo>
                    <a:pt x="0" y="194"/>
                  </a:lnTo>
                  <a:lnTo>
                    <a:pt x="0" y="572"/>
                  </a:lnTo>
                  <a:lnTo>
                    <a:pt x="1313" y="572"/>
                  </a:lnTo>
                  <a:lnTo>
                    <a:pt x="1313" y="205"/>
                  </a:lnTo>
                  <a:lnTo>
                    <a:pt x="656" y="0"/>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1" name="矩形 1"/>
          <p:cNvSpPr>
            <a:spLocks noChangeArrowheads="1"/>
          </p:cNvSpPr>
          <p:nvPr/>
        </p:nvSpPr>
        <p:spPr bwMode="auto">
          <a:xfrm>
            <a:off x="7727970" y="4634607"/>
            <a:ext cx="2975943" cy="738664"/>
          </a:xfrm>
          <a:prstGeom prst="rect">
            <a:avLst/>
          </a:prstGeom>
          <a:noFill/>
          <a:ln>
            <a:noFill/>
          </a:ln>
          <a:effectLst>
            <a:outerShdw blurRad="12700" dist="127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defRPr/>
            </a:pPr>
            <a:r>
              <a:rPr lang="zh-CN" altLang="en-US" sz="1300" kern="0" dirty="0">
                <a:solidFill>
                  <a:schemeClr val="bg1"/>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随着计算机技术的发展及印刷技术进步，平面设计在视觉感观领域的表现也越来越丰富，这真正的对今天的人。</a:t>
            </a:r>
          </a:p>
        </p:txBody>
      </p:sp>
      <p:sp>
        <p:nvSpPr>
          <p:cNvPr id="12" name="TextBox 11"/>
          <p:cNvSpPr txBox="1"/>
          <p:nvPr/>
        </p:nvSpPr>
        <p:spPr>
          <a:xfrm>
            <a:off x="8399957" y="3357048"/>
            <a:ext cx="1631192" cy="538597"/>
          </a:xfrm>
          <a:prstGeom prst="rect">
            <a:avLst/>
          </a:prstGeom>
          <a:noFill/>
          <a:effectLst>
            <a:outerShdw blurRad="25400" dist="25400" dir="2700000" algn="tl" rotWithShape="0">
              <a:prstClr val="black">
                <a:alpha val="40000"/>
              </a:prstClr>
            </a:outerShdw>
          </a:effectLst>
        </p:spPr>
        <p:txBody>
          <a:bodyPr wrap="none" lIns="121908" tIns="60954" rIns="121908" bIns="60954" rtlCol="0">
            <a:spAutoFit/>
          </a:bodyPr>
          <a:lstStyle/>
          <a:p>
            <a:r>
              <a:rPr lang="zh-CN" altLang="en-US" sz="2700" kern="0" dirty="0">
                <a:solidFill>
                  <a:schemeClr val="bg1"/>
                </a:solidFill>
                <a:latin typeface="微软雅黑" panose="020B0503020204020204" pitchFamily="34" charset="-122"/>
                <a:ea typeface="微软雅黑" panose="020B0503020204020204" pitchFamily="34" charset="-122"/>
              </a:rPr>
              <a:t>目标客户</a:t>
            </a:r>
          </a:p>
        </p:txBody>
      </p:sp>
      <p:sp>
        <p:nvSpPr>
          <p:cNvPr id="13" name="矩形 12"/>
          <p:cNvSpPr/>
          <p:nvPr/>
        </p:nvSpPr>
        <p:spPr>
          <a:xfrm>
            <a:off x="1206787" y="2108910"/>
            <a:ext cx="2831819" cy="1734663"/>
          </a:xfrm>
          <a:prstGeom prst="rect">
            <a:avLst/>
          </a:prstGeom>
          <a:blipFill>
            <a:blip r:embed="rId4" cstate="print"/>
            <a:stretch>
              <a:fillRect/>
            </a:stretch>
          </a:blipFill>
          <a:ln w="127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4" name="矩形 13"/>
          <p:cNvSpPr/>
          <p:nvPr/>
        </p:nvSpPr>
        <p:spPr>
          <a:xfrm>
            <a:off x="4158668" y="2108910"/>
            <a:ext cx="2831819" cy="1734663"/>
          </a:xfrm>
          <a:prstGeom prst="rect">
            <a:avLst/>
          </a:prstGeom>
          <a:blipFill>
            <a:blip r:embed="rId5" cstate="print"/>
            <a:stretch>
              <a:fillRect/>
            </a:stretch>
          </a:blipFill>
          <a:ln w="127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5" name="矩形 14"/>
          <p:cNvSpPr/>
          <p:nvPr/>
        </p:nvSpPr>
        <p:spPr>
          <a:xfrm>
            <a:off x="4158668" y="3998594"/>
            <a:ext cx="2831819" cy="1734663"/>
          </a:xfrm>
          <a:prstGeom prst="rect">
            <a:avLst/>
          </a:prstGeom>
          <a:blipFill>
            <a:blip r:embed="rId6" cstate="print"/>
            <a:stretch>
              <a:fillRect/>
            </a:stretch>
          </a:blipFill>
          <a:ln w="127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6" name="矩形 15"/>
          <p:cNvSpPr/>
          <p:nvPr/>
        </p:nvSpPr>
        <p:spPr>
          <a:xfrm>
            <a:off x="1200096" y="3998594"/>
            <a:ext cx="2831819" cy="1734663"/>
          </a:xfrm>
          <a:prstGeom prst="rect">
            <a:avLst/>
          </a:prstGeom>
          <a:blipFill>
            <a:blip r:embed="rId7" cstate="print"/>
            <a:stretch>
              <a:fillRect/>
            </a:stretch>
          </a:blipFill>
          <a:ln w="127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7" name="Freeform 7"/>
          <p:cNvSpPr>
            <a:spLocks noEditPoints="1"/>
          </p:cNvSpPr>
          <p:nvPr/>
        </p:nvSpPr>
        <p:spPr bwMode="auto">
          <a:xfrm>
            <a:off x="8775166" y="2632281"/>
            <a:ext cx="863488" cy="687916"/>
          </a:xfrm>
          <a:custGeom>
            <a:avLst/>
            <a:gdLst>
              <a:gd name="T0" fmla="*/ 77 w 99"/>
              <a:gd name="T1" fmla="*/ 37 h 79"/>
              <a:gd name="T2" fmla="*/ 0 w 99"/>
              <a:gd name="T3" fmla="*/ 79 h 79"/>
              <a:gd name="T4" fmla="*/ 0 w 99"/>
              <a:gd name="T5" fmla="*/ 79 h 79"/>
              <a:gd name="T6" fmla="*/ 12 w 99"/>
              <a:gd name="T7" fmla="*/ 27 h 79"/>
              <a:gd name="T8" fmla="*/ 12 w 99"/>
              <a:gd name="T9" fmla="*/ 28 h 79"/>
              <a:gd name="T10" fmla="*/ 13 w 99"/>
              <a:gd name="T11" fmla="*/ 30 h 79"/>
              <a:gd name="T12" fmla="*/ 13 w 99"/>
              <a:gd name="T13" fmla="*/ 31 h 79"/>
              <a:gd name="T14" fmla="*/ 13 w 99"/>
              <a:gd name="T15" fmla="*/ 32 h 79"/>
              <a:gd name="T16" fmla="*/ 14 w 99"/>
              <a:gd name="T17" fmla="*/ 33 h 79"/>
              <a:gd name="T18" fmla="*/ 14 w 99"/>
              <a:gd name="T19" fmla="*/ 34 h 79"/>
              <a:gd name="T20" fmla="*/ 14 w 99"/>
              <a:gd name="T21" fmla="*/ 35 h 79"/>
              <a:gd name="T22" fmla="*/ 15 w 99"/>
              <a:gd name="T23" fmla="*/ 35 h 79"/>
              <a:gd name="T24" fmla="*/ 15 w 99"/>
              <a:gd name="T25" fmla="*/ 37 h 79"/>
              <a:gd name="T26" fmla="*/ 16 w 99"/>
              <a:gd name="T27" fmla="*/ 37 h 79"/>
              <a:gd name="T28" fmla="*/ 17 w 99"/>
              <a:gd name="T29" fmla="*/ 38 h 79"/>
              <a:gd name="T30" fmla="*/ 18 w 99"/>
              <a:gd name="T31" fmla="*/ 39 h 79"/>
              <a:gd name="T32" fmla="*/ 19 w 99"/>
              <a:gd name="T33" fmla="*/ 40 h 79"/>
              <a:gd name="T34" fmla="*/ 19 w 99"/>
              <a:gd name="T35" fmla="*/ 41 h 79"/>
              <a:gd name="T36" fmla="*/ 20 w 99"/>
              <a:gd name="T37" fmla="*/ 41 h 79"/>
              <a:gd name="T38" fmla="*/ 42 w 99"/>
              <a:gd name="T39" fmla="*/ 42 h 79"/>
              <a:gd name="T40" fmla="*/ 43 w 99"/>
              <a:gd name="T41" fmla="*/ 41 h 79"/>
              <a:gd name="T42" fmla="*/ 44 w 99"/>
              <a:gd name="T43" fmla="*/ 40 h 79"/>
              <a:gd name="T44" fmla="*/ 45 w 99"/>
              <a:gd name="T45" fmla="*/ 40 h 79"/>
              <a:gd name="T46" fmla="*/ 46 w 99"/>
              <a:gd name="T47" fmla="*/ 39 h 79"/>
              <a:gd name="T48" fmla="*/ 46 w 99"/>
              <a:gd name="T49" fmla="*/ 38 h 79"/>
              <a:gd name="T50" fmla="*/ 47 w 99"/>
              <a:gd name="T51" fmla="*/ 37 h 79"/>
              <a:gd name="T52" fmla="*/ 48 w 99"/>
              <a:gd name="T53" fmla="*/ 36 h 79"/>
              <a:gd name="T54" fmla="*/ 48 w 99"/>
              <a:gd name="T55" fmla="*/ 35 h 79"/>
              <a:gd name="T56" fmla="*/ 49 w 99"/>
              <a:gd name="T57" fmla="*/ 34 h 79"/>
              <a:gd name="T58" fmla="*/ 49 w 99"/>
              <a:gd name="T59" fmla="*/ 33 h 79"/>
              <a:gd name="T60" fmla="*/ 50 w 99"/>
              <a:gd name="T61" fmla="*/ 32 h 79"/>
              <a:gd name="T62" fmla="*/ 50 w 99"/>
              <a:gd name="T63" fmla="*/ 31 h 79"/>
              <a:gd name="T64" fmla="*/ 50 w 99"/>
              <a:gd name="T65" fmla="*/ 30 h 79"/>
              <a:gd name="T66" fmla="*/ 50 w 99"/>
              <a:gd name="T67" fmla="*/ 29 h 79"/>
              <a:gd name="T68" fmla="*/ 51 w 99"/>
              <a:gd name="T69" fmla="*/ 27 h 79"/>
              <a:gd name="T70" fmla="*/ 51 w 99"/>
              <a:gd name="T71" fmla="*/ 26 h 79"/>
              <a:gd name="T72" fmla="*/ 12 w 99"/>
              <a:gd name="T73" fmla="*/ 26 h 79"/>
              <a:gd name="T74" fmla="*/ 37 w 99"/>
              <a:gd name="T75" fmla="*/ 35 h 79"/>
              <a:gd name="T76" fmla="*/ 24 w 99"/>
              <a:gd name="T77" fmla="*/ 37 h 79"/>
              <a:gd name="T78" fmla="*/ 36 w 99"/>
              <a:gd name="T79" fmla="*/ 30 h 79"/>
              <a:gd name="T80" fmla="*/ 21 w 99"/>
              <a:gd name="T81" fmla="*/ 30 h 79"/>
              <a:gd name="T82" fmla="*/ 43 w 99"/>
              <a:gd name="T83" fmla="*/ 3 h 79"/>
              <a:gd name="T84" fmla="*/ 44 w 99"/>
              <a:gd name="T85" fmla="*/ 4 h 79"/>
              <a:gd name="T86" fmla="*/ 45 w 99"/>
              <a:gd name="T87" fmla="*/ 4 h 79"/>
              <a:gd name="T88" fmla="*/ 46 w 99"/>
              <a:gd name="T89" fmla="*/ 5 h 79"/>
              <a:gd name="T90" fmla="*/ 47 w 99"/>
              <a:gd name="T91" fmla="*/ 6 h 79"/>
              <a:gd name="T92" fmla="*/ 48 w 99"/>
              <a:gd name="T93" fmla="*/ 7 h 79"/>
              <a:gd name="T94" fmla="*/ 49 w 99"/>
              <a:gd name="T95" fmla="*/ 7 h 79"/>
              <a:gd name="T96" fmla="*/ 52 w 99"/>
              <a:gd name="T97" fmla="*/ 42 h 79"/>
              <a:gd name="T98" fmla="*/ 7 w 99"/>
              <a:gd name="T99" fmla="*/ 38 h 79"/>
              <a:gd name="T100" fmla="*/ 44 w 99"/>
              <a:gd name="T101" fmla="*/ 40 h 79"/>
              <a:gd name="T102" fmla="*/ 49 w 99"/>
              <a:gd name="T103" fmla="*/ 33 h 79"/>
              <a:gd name="T104" fmla="*/ 50 w 99"/>
              <a:gd name="T105" fmla="*/ 31 h 79"/>
              <a:gd name="T106" fmla="*/ 78 w 99"/>
              <a:gd name="T107" fmla="*/ 44 h 79"/>
              <a:gd name="T108" fmla="*/ 84 w 99"/>
              <a:gd name="T109" fmla="*/ 38 h 79"/>
              <a:gd name="T110" fmla="*/ 71 w 99"/>
              <a:gd name="T111" fmla="*/ 60 h 79"/>
              <a:gd name="T112" fmla="*/ 71 w 99"/>
              <a:gd name="T113" fmla="*/ 60 h 79"/>
              <a:gd name="T114" fmla="*/ 68 w 99"/>
              <a:gd name="T115" fmla="*/ 31 h 79"/>
              <a:gd name="T116" fmla="*/ 87 w 99"/>
              <a:gd name="T117" fmla="*/ 1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9" h="79">
                <a:moveTo>
                  <a:pt x="77" y="7"/>
                </a:moveTo>
                <a:cubicBezTo>
                  <a:pt x="82" y="7"/>
                  <a:pt x="85" y="8"/>
                  <a:pt x="88" y="11"/>
                </a:cubicBezTo>
                <a:cubicBezTo>
                  <a:pt x="91" y="14"/>
                  <a:pt x="93" y="18"/>
                  <a:pt x="93" y="22"/>
                </a:cubicBezTo>
                <a:cubicBezTo>
                  <a:pt x="93" y="26"/>
                  <a:pt x="91" y="30"/>
                  <a:pt x="88" y="33"/>
                </a:cubicBezTo>
                <a:cubicBezTo>
                  <a:pt x="85" y="35"/>
                  <a:pt x="82" y="37"/>
                  <a:pt x="77" y="37"/>
                </a:cubicBezTo>
                <a:cubicBezTo>
                  <a:pt x="73" y="37"/>
                  <a:pt x="69" y="35"/>
                  <a:pt x="67" y="33"/>
                </a:cubicBezTo>
                <a:cubicBezTo>
                  <a:pt x="64" y="30"/>
                  <a:pt x="62" y="26"/>
                  <a:pt x="62" y="22"/>
                </a:cubicBezTo>
                <a:cubicBezTo>
                  <a:pt x="62" y="18"/>
                  <a:pt x="64" y="14"/>
                  <a:pt x="67" y="11"/>
                </a:cubicBezTo>
                <a:cubicBezTo>
                  <a:pt x="69" y="8"/>
                  <a:pt x="73" y="7"/>
                  <a:pt x="77" y="7"/>
                </a:cubicBezTo>
                <a:close/>
                <a:moveTo>
                  <a:pt x="0" y="79"/>
                </a:moveTo>
                <a:cubicBezTo>
                  <a:pt x="62" y="79"/>
                  <a:pt x="62" y="79"/>
                  <a:pt x="62" y="79"/>
                </a:cubicBezTo>
                <a:cubicBezTo>
                  <a:pt x="62" y="65"/>
                  <a:pt x="53" y="53"/>
                  <a:pt x="40" y="49"/>
                </a:cubicBezTo>
                <a:cubicBezTo>
                  <a:pt x="32" y="74"/>
                  <a:pt x="32" y="74"/>
                  <a:pt x="32" y="74"/>
                </a:cubicBezTo>
                <a:cubicBezTo>
                  <a:pt x="22" y="49"/>
                  <a:pt x="22" y="49"/>
                  <a:pt x="22" y="49"/>
                </a:cubicBezTo>
                <a:cubicBezTo>
                  <a:pt x="10" y="53"/>
                  <a:pt x="1" y="65"/>
                  <a:pt x="0" y="79"/>
                </a:cubicBezTo>
                <a:close/>
                <a:moveTo>
                  <a:pt x="12" y="26"/>
                </a:moveTo>
                <a:cubicBezTo>
                  <a:pt x="12" y="26"/>
                  <a:pt x="12" y="26"/>
                  <a:pt x="12" y="26"/>
                </a:cubicBezTo>
                <a:cubicBezTo>
                  <a:pt x="12" y="26"/>
                  <a:pt x="12" y="26"/>
                  <a:pt x="12" y="26"/>
                </a:cubicBezTo>
                <a:cubicBezTo>
                  <a:pt x="12" y="26"/>
                  <a:pt x="12" y="26"/>
                  <a:pt x="12" y="26"/>
                </a:cubicBezTo>
                <a:cubicBezTo>
                  <a:pt x="12" y="26"/>
                  <a:pt x="12" y="27"/>
                  <a:pt x="12" y="27"/>
                </a:cubicBezTo>
                <a:cubicBezTo>
                  <a:pt x="12" y="27"/>
                  <a:pt x="12" y="27"/>
                  <a:pt x="12" y="27"/>
                </a:cubicBezTo>
                <a:cubicBezTo>
                  <a:pt x="12" y="27"/>
                  <a:pt x="12" y="27"/>
                  <a:pt x="12" y="27"/>
                </a:cubicBezTo>
                <a:cubicBezTo>
                  <a:pt x="12" y="27"/>
                  <a:pt x="12" y="27"/>
                  <a:pt x="12" y="27"/>
                </a:cubicBezTo>
                <a:cubicBezTo>
                  <a:pt x="12" y="27"/>
                  <a:pt x="12" y="28"/>
                  <a:pt x="12" y="28"/>
                </a:cubicBezTo>
                <a:cubicBezTo>
                  <a:pt x="12" y="28"/>
                  <a:pt x="12" y="28"/>
                  <a:pt x="12" y="28"/>
                </a:cubicBezTo>
                <a:cubicBezTo>
                  <a:pt x="12" y="28"/>
                  <a:pt x="12" y="28"/>
                  <a:pt x="12" y="29"/>
                </a:cubicBezTo>
                <a:cubicBezTo>
                  <a:pt x="12" y="29"/>
                  <a:pt x="12" y="29"/>
                  <a:pt x="12" y="29"/>
                </a:cubicBezTo>
                <a:cubicBezTo>
                  <a:pt x="12" y="29"/>
                  <a:pt x="13" y="29"/>
                  <a:pt x="13" y="29"/>
                </a:cubicBezTo>
                <a:cubicBezTo>
                  <a:pt x="13" y="29"/>
                  <a:pt x="13" y="29"/>
                  <a:pt x="13" y="29"/>
                </a:cubicBezTo>
                <a:cubicBezTo>
                  <a:pt x="13" y="29"/>
                  <a:pt x="13" y="30"/>
                  <a:pt x="13" y="30"/>
                </a:cubicBezTo>
                <a:cubicBezTo>
                  <a:pt x="13" y="30"/>
                  <a:pt x="13" y="30"/>
                  <a:pt x="13" y="30"/>
                </a:cubicBezTo>
                <a:cubicBezTo>
                  <a:pt x="13" y="30"/>
                  <a:pt x="13" y="30"/>
                  <a:pt x="13" y="30"/>
                </a:cubicBezTo>
                <a:cubicBezTo>
                  <a:pt x="13" y="30"/>
                  <a:pt x="13" y="30"/>
                  <a:pt x="13" y="30"/>
                </a:cubicBezTo>
                <a:cubicBezTo>
                  <a:pt x="13" y="30"/>
                  <a:pt x="13" y="30"/>
                  <a:pt x="13" y="31"/>
                </a:cubicBezTo>
                <a:cubicBezTo>
                  <a:pt x="13" y="31"/>
                  <a:pt x="13" y="31"/>
                  <a:pt x="13" y="31"/>
                </a:cubicBezTo>
                <a:cubicBezTo>
                  <a:pt x="13" y="31"/>
                  <a:pt x="13" y="31"/>
                  <a:pt x="13" y="31"/>
                </a:cubicBezTo>
                <a:cubicBezTo>
                  <a:pt x="13" y="31"/>
                  <a:pt x="13" y="31"/>
                  <a:pt x="13" y="31"/>
                </a:cubicBezTo>
                <a:cubicBezTo>
                  <a:pt x="13" y="31"/>
                  <a:pt x="13" y="31"/>
                  <a:pt x="13" y="31"/>
                </a:cubicBezTo>
                <a:cubicBezTo>
                  <a:pt x="13" y="31"/>
                  <a:pt x="13" y="31"/>
                  <a:pt x="13" y="31"/>
                </a:cubicBezTo>
                <a:cubicBezTo>
                  <a:pt x="13" y="32"/>
                  <a:pt x="13" y="32"/>
                  <a:pt x="13" y="32"/>
                </a:cubicBezTo>
                <a:cubicBezTo>
                  <a:pt x="13" y="32"/>
                  <a:pt x="13" y="32"/>
                  <a:pt x="13" y="32"/>
                </a:cubicBezTo>
                <a:cubicBezTo>
                  <a:pt x="13" y="32"/>
                  <a:pt x="13" y="32"/>
                  <a:pt x="13" y="32"/>
                </a:cubicBezTo>
                <a:cubicBezTo>
                  <a:pt x="13" y="32"/>
                  <a:pt x="13" y="32"/>
                  <a:pt x="13" y="32"/>
                </a:cubicBezTo>
                <a:cubicBezTo>
                  <a:pt x="13" y="32"/>
                  <a:pt x="13" y="32"/>
                  <a:pt x="13" y="32"/>
                </a:cubicBezTo>
                <a:cubicBezTo>
                  <a:pt x="13" y="33"/>
                  <a:pt x="14" y="33"/>
                  <a:pt x="14" y="33"/>
                </a:cubicBezTo>
                <a:cubicBezTo>
                  <a:pt x="14" y="33"/>
                  <a:pt x="14" y="33"/>
                  <a:pt x="14" y="33"/>
                </a:cubicBezTo>
                <a:cubicBezTo>
                  <a:pt x="14" y="33"/>
                  <a:pt x="14" y="33"/>
                  <a:pt x="14" y="33"/>
                </a:cubicBezTo>
                <a:cubicBezTo>
                  <a:pt x="14" y="33"/>
                  <a:pt x="14" y="33"/>
                  <a:pt x="14" y="33"/>
                </a:cubicBezTo>
                <a:cubicBezTo>
                  <a:pt x="14" y="33"/>
                  <a:pt x="14" y="33"/>
                  <a:pt x="14" y="33"/>
                </a:cubicBezTo>
                <a:cubicBezTo>
                  <a:pt x="14" y="33"/>
                  <a:pt x="14" y="34"/>
                  <a:pt x="14" y="34"/>
                </a:cubicBezTo>
                <a:cubicBezTo>
                  <a:pt x="14" y="34"/>
                  <a:pt x="14" y="34"/>
                  <a:pt x="14" y="34"/>
                </a:cubicBezTo>
                <a:cubicBezTo>
                  <a:pt x="14" y="34"/>
                  <a:pt x="14" y="34"/>
                  <a:pt x="14" y="34"/>
                </a:cubicBezTo>
                <a:cubicBezTo>
                  <a:pt x="14" y="34"/>
                  <a:pt x="14" y="34"/>
                  <a:pt x="14" y="34"/>
                </a:cubicBezTo>
                <a:cubicBezTo>
                  <a:pt x="14" y="34"/>
                  <a:pt x="14" y="34"/>
                  <a:pt x="14" y="35"/>
                </a:cubicBezTo>
                <a:cubicBezTo>
                  <a:pt x="14" y="35"/>
                  <a:pt x="14" y="35"/>
                  <a:pt x="14" y="35"/>
                </a:cubicBezTo>
                <a:cubicBezTo>
                  <a:pt x="14" y="35"/>
                  <a:pt x="14" y="35"/>
                  <a:pt x="15" y="35"/>
                </a:cubicBezTo>
                <a:cubicBezTo>
                  <a:pt x="15" y="35"/>
                  <a:pt x="15" y="35"/>
                  <a:pt x="15" y="35"/>
                </a:cubicBezTo>
                <a:cubicBezTo>
                  <a:pt x="15" y="35"/>
                  <a:pt x="15" y="35"/>
                  <a:pt x="15" y="35"/>
                </a:cubicBezTo>
                <a:cubicBezTo>
                  <a:pt x="15" y="35"/>
                  <a:pt x="15" y="35"/>
                  <a:pt x="15" y="35"/>
                </a:cubicBezTo>
                <a:cubicBezTo>
                  <a:pt x="15" y="35"/>
                  <a:pt x="15" y="35"/>
                  <a:pt x="15" y="35"/>
                </a:cubicBezTo>
                <a:cubicBezTo>
                  <a:pt x="15" y="36"/>
                  <a:pt x="15" y="36"/>
                  <a:pt x="15" y="36"/>
                </a:cubicBezTo>
                <a:cubicBezTo>
                  <a:pt x="15" y="36"/>
                  <a:pt x="15" y="36"/>
                  <a:pt x="15" y="36"/>
                </a:cubicBezTo>
                <a:cubicBezTo>
                  <a:pt x="15" y="36"/>
                  <a:pt x="15" y="36"/>
                  <a:pt x="15" y="36"/>
                </a:cubicBezTo>
                <a:cubicBezTo>
                  <a:pt x="15" y="36"/>
                  <a:pt x="15" y="36"/>
                  <a:pt x="15" y="36"/>
                </a:cubicBezTo>
                <a:cubicBezTo>
                  <a:pt x="15" y="36"/>
                  <a:pt x="15" y="36"/>
                  <a:pt x="15" y="37"/>
                </a:cubicBezTo>
                <a:cubicBezTo>
                  <a:pt x="16" y="37"/>
                  <a:pt x="16" y="37"/>
                  <a:pt x="16" y="37"/>
                </a:cubicBezTo>
                <a:cubicBezTo>
                  <a:pt x="16" y="37"/>
                  <a:pt x="16" y="37"/>
                  <a:pt x="16" y="37"/>
                </a:cubicBezTo>
                <a:cubicBezTo>
                  <a:pt x="16" y="37"/>
                  <a:pt x="16" y="37"/>
                  <a:pt x="16" y="37"/>
                </a:cubicBezTo>
                <a:cubicBezTo>
                  <a:pt x="16" y="37"/>
                  <a:pt x="16" y="37"/>
                  <a:pt x="16" y="37"/>
                </a:cubicBezTo>
                <a:cubicBezTo>
                  <a:pt x="16" y="37"/>
                  <a:pt x="16" y="37"/>
                  <a:pt x="16" y="37"/>
                </a:cubicBezTo>
                <a:cubicBezTo>
                  <a:pt x="16" y="37"/>
                  <a:pt x="16" y="38"/>
                  <a:pt x="16" y="38"/>
                </a:cubicBezTo>
                <a:cubicBezTo>
                  <a:pt x="16" y="38"/>
                  <a:pt x="16" y="38"/>
                  <a:pt x="16" y="38"/>
                </a:cubicBezTo>
                <a:cubicBezTo>
                  <a:pt x="16" y="38"/>
                  <a:pt x="17" y="38"/>
                  <a:pt x="17" y="38"/>
                </a:cubicBezTo>
                <a:cubicBezTo>
                  <a:pt x="17" y="38"/>
                  <a:pt x="17" y="38"/>
                  <a:pt x="17" y="38"/>
                </a:cubicBezTo>
                <a:cubicBezTo>
                  <a:pt x="17" y="38"/>
                  <a:pt x="17" y="38"/>
                  <a:pt x="17" y="38"/>
                </a:cubicBezTo>
                <a:cubicBezTo>
                  <a:pt x="17" y="38"/>
                  <a:pt x="17" y="38"/>
                  <a:pt x="17" y="38"/>
                </a:cubicBezTo>
                <a:cubicBezTo>
                  <a:pt x="17" y="39"/>
                  <a:pt x="17" y="39"/>
                  <a:pt x="17" y="39"/>
                </a:cubicBezTo>
                <a:cubicBezTo>
                  <a:pt x="17" y="39"/>
                  <a:pt x="17" y="39"/>
                  <a:pt x="17" y="39"/>
                </a:cubicBezTo>
                <a:cubicBezTo>
                  <a:pt x="17" y="39"/>
                  <a:pt x="17" y="39"/>
                  <a:pt x="18" y="39"/>
                </a:cubicBezTo>
                <a:cubicBezTo>
                  <a:pt x="18" y="39"/>
                  <a:pt x="18" y="39"/>
                  <a:pt x="18" y="39"/>
                </a:cubicBezTo>
                <a:cubicBezTo>
                  <a:pt x="18" y="39"/>
                  <a:pt x="18" y="39"/>
                  <a:pt x="18" y="39"/>
                </a:cubicBezTo>
                <a:cubicBezTo>
                  <a:pt x="18" y="39"/>
                  <a:pt x="18" y="39"/>
                  <a:pt x="18" y="39"/>
                </a:cubicBezTo>
                <a:cubicBezTo>
                  <a:pt x="18" y="40"/>
                  <a:pt x="18" y="40"/>
                  <a:pt x="18" y="40"/>
                </a:cubicBezTo>
                <a:cubicBezTo>
                  <a:pt x="18" y="40"/>
                  <a:pt x="18" y="40"/>
                  <a:pt x="18" y="40"/>
                </a:cubicBezTo>
                <a:cubicBezTo>
                  <a:pt x="18" y="40"/>
                  <a:pt x="18" y="40"/>
                  <a:pt x="19" y="40"/>
                </a:cubicBezTo>
                <a:cubicBezTo>
                  <a:pt x="19" y="40"/>
                  <a:pt x="19" y="40"/>
                  <a:pt x="19" y="40"/>
                </a:cubicBezTo>
                <a:cubicBezTo>
                  <a:pt x="19" y="40"/>
                  <a:pt x="19" y="40"/>
                  <a:pt x="19" y="40"/>
                </a:cubicBezTo>
                <a:cubicBezTo>
                  <a:pt x="19" y="40"/>
                  <a:pt x="19" y="40"/>
                  <a:pt x="19" y="40"/>
                </a:cubicBezTo>
                <a:cubicBezTo>
                  <a:pt x="19" y="40"/>
                  <a:pt x="19" y="41"/>
                  <a:pt x="19" y="41"/>
                </a:cubicBezTo>
                <a:cubicBezTo>
                  <a:pt x="19" y="41"/>
                  <a:pt x="19" y="41"/>
                  <a:pt x="19" y="41"/>
                </a:cubicBezTo>
                <a:cubicBezTo>
                  <a:pt x="19" y="41"/>
                  <a:pt x="19"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2"/>
                  <a:pt x="20" y="42"/>
                  <a:pt x="20" y="42"/>
                </a:cubicBezTo>
                <a:cubicBezTo>
                  <a:pt x="20" y="42"/>
                  <a:pt x="21" y="42"/>
                  <a:pt x="21" y="42"/>
                </a:cubicBezTo>
                <a:cubicBezTo>
                  <a:pt x="21" y="42"/>
                  <a:pt x="21" y="42"/>
                  <a:pt x="21" y="42"/>
                </a:cubicBezTo>
                <a:cubicBezTo>
                  <a:pt x="24" y="44"/>
                  <a:pt x="28" y="45"/>
                  <a:pt x="32" y="45"/>
                </a:cubicBezTo>
                <a:cubicBezTo>
                  <a:pt x="35" y="45"/>
                  <a:pt x="39" y="44"/>
                  <a:pt x="42" y="42"/>
                </a:cubicBezTo>
                <a:cubicBezTo>
                  <a:pt x="42" y="42"/>
                  <a:pt x="42" y="42"/>
                  <a:pt x="42" y="42"/>
                </a:cubicBezTo>
                <a:cubicBezTo>
                  <a:pt x="42" y="42"/>
                  <a:pt x="43" y="42"/>
                  <a:pt x="43" y="42"/>
                </a:cubicBezTo>
                <a:cubicBezTo>
                  <a:pt x="43" y="41"/>
                  <a:pt x="43" y="41"/>
                  <a:pt x="43" y="41"/>
                </a:cubicBezTo>
                <a:cubicBezTo>
                  <a:pt x="43" y="41"/>
                  <a:pt x="43" y="41"/>
                  <a:pt x="43" y="41"/>
                </a:cubicBezTo>
                <a:cubicBezTo>
                  <a:pt x="43" y="41"/>
                  <a:pt x="43" y="41"/>
                  <a:pt x="43" y="41"/>
                </a:cubicBezTo>
                <a:cubicBezTo>
                  <a:pt x="43" y="41"/>
                  <a:pt x="43" y="41"/>
                  <a:pt x="43" y="41"/>
                </a:cubicBezTo>
                <a:cubicBezTo>
                  <a:pt x="43" y="41"/>
                  <a:pt x="43" y="41"/>
                  <a:pt x="43" y="41"/>
                </a:cubicBezTo>
                <a:cubicBezTo>
                  <a:pt x="44" y="41"/>
                  <a:pt x="44" y="41"/>
                  <a:pt x="44" y="41"/>
                </a:cubicBezTo>
                <a:cubicBezTo>
                  <a:pt x="44" y="41"/>
                  <a:pt x="44" y="41"/>
                  <a:pt x="44" y="41"/>
                </a:cubicBezTo>
                <a:cubicBezTo>
                  <a:pt x="44" y="41"/>
                  <a:pt x="44" y="40"/>
                  <a:pt x="44" y="40"/>
                </a:cubicBezTo>
                <a:cubicBezTo>
                  <a:pt x="44" y="40"/>
                  <a:pt x="44" y="40"/>
                  <a:pt x="44" y="40"/>
                </a:cubicBezTo>
                <a:cubicBezTo>
                  <a:pt x="44" y="40"/>
                  <a:pt x="44" y="40"/>
                  <a:pt x="44" y="40"/>
                </a:cubicBezTo>
                <a:cubicBezTo>
                  <a:pt x="45" y="40"/>
                  <a:pt x="45" y="40"/>
                  <a:pt x="45" y="40"/>
                </a:cubicBezTo>
                <a:cubicBezTo>
                  <a:pt x="45" y="40"/>
                  <a:pt x="45" y="40"/>
                  <a:pt x="45" y="40"/>
                </a:cubicBezTo>
                <a:cubicBezTo>
                  <a:pt x="45" y="40"/>
                  <a:pt x="45" y="40"/>
                  <a:pt x="45" y="40"/>
                </a:cubicBezTo>
                <a:cubicBezTo>
                  <a:pt x="45" y="40"/>
                  <a:pt x="45" y="40"/>
                  <a:pt x="45" y="39"/>
                </a:cubicBezTo>
                <a:cubicBezTo>
                  <a:pt x="45" y="39"/>
                  <a:pt x="45" y="39"/>
                  <a:pt x="45" y="39"/>
                </a:cubicBezTo>
                <a:cubicBezTo>
                  <a:pt x="45" y="39"/>
                  <a:pt x="45" y="39"/>
                  <a:pt x="45" y="39"/>
                </a:cubicBezTo>
                <a:cubicBezTo>
                  <a:pt x="46" y="39"/>
                  <a:pt x="46" y="39"/>
                  <a:pt x="46" y="39"/>
                </a:cubicBezTo>
                <a:cubicBezTo>
                  <a:pt x="46" y="39"/>
                  <a:pt x="46" y="39"/>
                  <a:pt x="46" y="39"/>
                </a:cubicBezTo>
                <a:cubicBezTo>
                  <a:pt x="46" y="39"/>
                  <a:pt x="46" y="39"/>
                  <a:pt x="46" y="39"/>
                </a:cubicBezTo>
                <a:cubicBezTo>
                  <a:pt x="46" y="39"/>
                  <a:pt x="46" y="39"/>
                  <a:pt x="46" y="38"/>
                </a:cubicBezTo>
                <a:cubicBezTo>
                  <a:pt x="46" y="38"/>
                  <a:pt x="46" y="38"/>
                  <a:pt x="46" y="38"/>
                </a:cubicBezTo>
                <a:cubicBezTo>
                  <a:pt x="46" y="38"/>
                  <a:pt x="46" y="38"/>
                  <a:pt x="46" y="38"/>
                </a:cubicBezTo>
                <a:cubicBezTo>
                  <a:pt x="46" y="38"/>
                  <a:pt x="46" y="38"/>
                  <a:pt x="46" y="38"/>
                </a:cubicBezTo>
                <a:cubicBezTo>
                  <a:pt x="46" y="38"/>
                  <a:pt x="47" y="38"/>
                  <a:pt x="47" y="38"/>
                </a:cubicBezTo>
                <a:cubicBezTo>
                  <a:pt x="47" y="38"/>
                  <a:pt x="47" y="38"/>
                  <a:pt x="47" y="38"/>
                </a:cubicBezTo>
                <a:cubicBezTo>
                  <a:pt x="47" y="38"/>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8" y="37"/>
                  <a:pt x="48" y="37"/>
                  <a:pt x="48" y="37"/>
                </a:cubicBezTo>
                <a:cubicBezTo>
                  <a:pt x="48" y="36"/>
                  <a:pt x="48" y="36"/>
                  <a:pt x="48" y="36"/>
                </a:cubicBezTo>
                <a:cubicBezTo>
                  <a:pt x="48" y="36"/>
                  <a:pt x="48" y="36"/>
                  <a:pt x="48" y="36"/>
                </a:cubicBezTo>
                <a:cubicBezTo>
                  <a:pt x="48" y="36"/>
                  <a:pt x="48" y="36"/>
                  <a:pt x="48" y="36"/>
                </a:cubicBezTo>
                <a:cubicBezTo>
                  <a:pt x="48" y="36"/>
                  <a:pt x="48" y="36"/>
                  <a:pt x="48" y="36"/>
                </a:cubicBezTo>
                <a:cubicBezTo>
                  <a:pt x="48" y="36"/>
                  <a:pt x="48" y="36"/>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9" y="35"/>
                  <a:pt x="49" y="35"/>
                  <a:pt x="49" y="35"/>
                </a:cubicBezTo>
                <a:cubicBezTo>
                  <a:pt x="49" y="35"/>
                  <a:pt x="49" y="35"/>
                  <a:pt x="49" y="35"/>
                </a:cubicBezTo>
                <a:cubicBezTo>
                  <a:pt x="49" y="34"/>
                  <a:pt x="49" y="34"/>
                  <a:pt x="49" y="34"/>
                </a:cubicBezTo>
                <a:cubicBezTo>
                  <a:pt x="49" y="34"/>
                  <a:pt x="49" y="34"/>
                  <a:pt x="49" y="34"/>
                </a:cubicBezTo>
                <a:cubicBezTo>
                  <a:pt x="49" y="34"/>
                  <a:pt x="49" y="34"/>
                  <a:pt x="49" y="34"/>
                </a:cubicBezTo>
                <a:cubicBezTo>
                  <a:pt x="49" y="34"/>
                  <a:pt x="49" y="34"/>
                  <a:pt x="49" y="34"/>
                </a:cubicBezTo>
                <a:cubicBezTo>
                  <a:pt x="49" y="34"/>
                  <a:pt x="49" y="33"/>
                  <a:pt x="49" y="33"/>
                </a:cubicBezTo>
                <a:cubicBezTo>
                  <a:pt x="49" y="33"/>
                  <a:pt x="49" y="33"/>
                  <a:pt x="49" y="33"/>
                </a:cubicBezTo>
                <a:cubicBezTo>
                  <a:pt x="49" y="33"/>
                  <a:pt x="49" y="33"/>
                  <a:pt x="49" y="33"/>
                </a:cubicBezTo>
                <a:cubicBezTo>
                  <a:pt x="49" y="33"/>
                  <a:pt x="49" y="33"/>
                  <a:pt x="49" y="33"/>
                </a:cubicBezTo>
                <a:cubicBezTo>
                  <a:pt x="49" y="33"/>
                  <a:pt x="49" y="33"/>
                  <a:pt x="49" y="33"/>
                </a:cubicBezTo>
                <a:cubicBezTo>
                  <a:pt x="50" y="33"/>
                  <a:pt x="50" y="33"/>
                  <a:pt x="50" y="32"/>
                </a:cubicBezTo>
                <a:cubicBezTo>
                  <a:pt x="50" y="32"/>
                  <a:pt x="50" y="32"/>
                  <a:pt x="50" y="32"/>
                </a:cubicBezTo>
                <a:cubicBezTo>
                  <a:pt x="50" y="32"/>
                  <a:pt x="50" y="32"/>
                  <a:pt x="50" y="32"/>
                </a:cubicBezTo>
                <a:cubicBezTo>
                  <a:pt x="50" y="32"/>
                  <a:pt x="50" y="32"/>
                  <a:pt x="50" y="32"/>
                </a:cubicBezTo>
                <a:cubicBezTo>
                  <a:pt x="50" y="32"/>
                  <a:pt x="50" y="32"/>
                  <a:pt x="50" y="32"/>
                </a:cubicBezTo>
                <a:cubicBezTo>
                  <a:pt x="50" y="31"/>
                  <a:pt x="50" y="31"/>
                  <a:pt x="50" y="31"/>
                </a:cubicBezTo>
                <a:cubicBezTo>
                  <a:pt x="50" y="31"/>
                  <a:pt x="50" y="31"/>
                  <a:pt x="50" y="31"/>
                </a:cubicBezTo>
                <a:cubicBezTo>
                  <a:pt x="50" y="31"/>
                  <a:pt x="50" y="31"/>
                  <a:pt x="50" y="31"/>
                </a:cubicBezTo>
                <a:cubicBezTo>
                  <a:pt x="50" y="31"/>
                  <a:pt x="50" y="31"/>
                  <a:pt x="50" y="31"/>
                </a:cubicBezTo>
                <a:cubicBezTo>
                  <a:pt x="50" y="31"/>
                  <a:pt x="50" y="31"/>
                  <a:pt x="50" y="31"/>
                </a:cubicBezTo>
                <a:cubicBezTo>
                  <a:pt x="50" y="31"/>
                  <a:pt x="50" y="31"/>
                  <a:pt x="50" y="31"/>
                </a:cubicBezTo>
                <a:cubicBezTo>
                  <a:pt x="50" y="30"/>
                  <a:pt x="50" y="30"/>
                  <a:pt x="50" y="30"/>
                </a:cubicBezTo>
                <a:cubicBezTo>
                  <a:pt x="50" y="30"/>
                  <a:pt x="50" y="30"/>
                  <a:pt x="50" y="30"/>
                </a:cubicBezTo>
                <a:cubicBezTo>
                  <a:pt x="50" y="30"/>
                  <a:pt x="50" y="30"/>
                  <a:pt x="50" y="30"/>
                </a:cubicBezTo>
                <a:cubicBezTo>
                  <a:pt x="50" y="30"/>
                  <a:pt x="50" y="30"/>
                  <a:pt x="50" y="30"/>
                </a:cubicBezTo>
                <a:cubicBezTo>
                  <a:pt x="50" y="30"/>
                  <a:pt x="50" y="29"/>
                  <a:pt x="50" y="29"/>
                </a:cubicBezTo>
                <a:cubicBezTo>
                  <a:pt x="50" y="29"/>
                  <a:pt x="50" y="29"/>
                  <a:pt x="50" y="29"/>
                </a:cubicBezTo>
                <a:cubicBezTo>
                  <a:pt x="51" y="29"/>
                  <a:pt x="51" y="29"/>
                  <a:pt x="51" y="29"/>
                </a:cubicBezTo>
                <a:cubicBezTo>
                  <a:pt x="51" y="29"/>
                  <a:pt x="51" y="29"/>
                  <a:pt x="51" y="29"/>
                </a:cubicBezTo>
                <a:cubicBezTo>
                  <a:pt x="51" y="28"/>
                  <a:pt x="51" y="28"/>
                  <a:pt x="51" y="28"/>
                </a:cubicBezTo>
                <a:cubicBezTo>
                  <a:pt x="51" y="28"/>
                  <a:pt x="51" y="28"/>
                  <a:pt x="51" y="28"/>
                </a:cubicBezTo>
                <a:cubicBezTo>
                  <a:pt x="51" y="28"/>
                  <a:pt x="51" y="27"/>
                  <a:pt x="51" y="27"/>
                </a:cubicBezTo>
                <a:cubicBezTo>
                  <a:pt x="51" y="27"/>
                  <a:pt x="51" y="27"/>
                  <a:pt x="51" y="27"/>
                </a:cubicBezTo>
                <a:cubicBezTo>
                  <a:pt x="51" y="27"/>
                  <a:pt x="51" y="27"/>
                  <a:pt x="51" y="27"/>
                </a:cubicBezTo>
                <a:cubicBezTo>
                  <a:pt x="51" y="27"/>
                  <a:pt x="51" y="27"/>
                  <a:pt x="51" y="27"/>
                </a:cubicBezTo>
                <a:cubicBezTo>
                  <a:pt x="51" y="27"/>
                  <a:pt x="51" y="26"/>
                  <a:pt x="51" y="26"/>
                </a:cubicBezTo>
                <a:cubicBezTo>
                  <a:pt x="51" y="26"/>
                  <a:pt x="51" y="26"/>
                  <a:pt x="51" y="26"/>
                </a:cubicBezTo>
                <a:cubicBezTo>
                  <a:pt x="51" y="26"/>
                  <a:pt x="51" y="26"/>
                  <a:pt x="51" y="26"/>
                </a:cubicBezTo>
                <a:cubicBezTo>
                  <a:pt x="51" y="26"/>
                  <a:pt x="51" y="26"/>
                  <a:pt x="51" y="26"/>
                </a:cubicBezTo>
                <a:cubicBezTo>
                  <a:pt x="47" y="24"/>
                  <a:pt x="44" y="21"/>
                  <a:pt x="41" y="18"/>
                </a:cubicBezTo>
                <a:cubicBezTo>
                  <a:pt x="35" y="23"/>
                  <a:pt x="26" y="26"/>
                  <a:pt x="17" y="26"/>
                </a:cubicBezTo>
                <a:cubicBezTo>
                  <a:pt x="15" y="26"/>
                  <a:pt x="14" y="26"/>
                  <a:pt x="12" y="26"/>
                </a:cubicBezTo>
                <a:close/>
                <a:moveTo>
                  <a:pt x="26" y="35"/>
                </a:moveTo>
                <a:cubicBezTo>
                  <a:pt x="26" y="35"/>
                  <a:pt x="26" y="35"/>
                  <a:pt x="26" y="36"/>
                </a:cubicBezTo>
                <a:cubicBezTo>
                  <a:pt x="28" y="37"/>
                  <a:pt x="30" y="37"/>
                  <a:pt x="32" y="37"/>
                </a:cubicBezTo>
                <a:cubicBezTo>
                  <a:pt x="34" y="37"/>
                  <a:pt x="36" y="37"/>
                  <a:pt x="37" y="36"/>
                </a:cubicBezTo>
                <a:cubicBezTo>
                  <a:pt x="37" y="35"/>
                  <a:pt x="37" y="35"/>
                  <a:pt x="37" y="35"/>
                </a:cubicBezTo>
                <a:cubicBezTo>
                  <a:pt x="39" y="37"/>
                  <a:pt x="39" y="37"/>
                  <a:pt x="39" y="37"/>
                </a:cubicBezTo>
                <a:cubicBezTo>
                  <a:pt x="39" y="37"/>
                  <a:pt x="39" y="37"/>
                  <a:pt x="39" y="37"/>
                </a:cubicBezTo>
                <a:cubicBezTo>
                  <a:pt x="37" y="39"/>
                  <a:pt x="35" y="40"/>
                  <a:pt x="32" y="40"/>
                </a:cubicBezTo>
                <a:cubicBezTo>
                  <a:pt x="29" y="40"/>
                  <a:pt x="27" y="39"/>
                  <a:pt x="25" y="38"/>
                </a:cubicBezTo>
                <a:cubicBezTo>
                  <a:pt x="24" y="38"/>
                  <a:pt x="24" y="37"/>
                  <a:pt x="24" y="37"/>
                </a:cubicBezTo>
                <a:cubicBezTo>
                  <a:pt x="26" y="35"/>
                  <a:pt x="26" y="35"/>
                  <a:pt x="26" y="35"/>
                </a:cubicBezTo>
                <a:close/>
                <a:moveTo>
                  <a:pt x="39" y="27"/>
                </a:moveTo>
                <a:cubicBezTo>
                  <a:pt x="40" y="27"/>
                  <a:pt x="42" y="28"/>
                  <a:pt x="42" y="30"/>
                </a:cubicBezTo>
                <a:cubicBezTo>
                  <a:pt x="42" y="31"/>
                  <a:pt x="40" y="32"/>
                  <a:pt x="39" y="32"/>
                </a:cubicBezTo>
                <a:cubicBezTo>
                  <a:pt x="38" y="32"/>
                  <a:pt x="36" y="31"/>
                  <a:pt x="36" y="30"/>
                </a:cubicBezTo>
                <a:cubicBezTo>
                  <a:pt x="36" y="28"/>
                  <a:pt x="38" y="27"/>
                  <a:pt x="39" y="27"/>
                </a:cubicBezTo>
                <a:close/>
                <a:moveTo>
                  <a:pt x="23" y="27"/>
                </a:moveTo>
                <a:cubicBezTo>
                  <a:pt x="25" y="27"/>
                  <a:pt x="26" y="28"/>
                  <a:pt x="26" y="30"/>
                </a:cubicBezTo>
                <a:cubicBezTo>
                  <a:pt x="26" y="31"/>
                  <a:pt x="25" y="32"/>
                  <a:pt x="23" y="32"/>
                </a:cubicBezTo>
                <a:cubicBezTo>
                  <a:pt x="22" y="32"/>
                  <a:pt x="21" y="31"/>
                  <a:pt x="21" y="30"/>
                </a:cubicBezTo>
                <a:cubicBezTo>
                  <a:pt x="21" y="28"/>
                  <a:pt x="22" y="27"/>
                  <a:pt x="23" y="27"/>
                </a:cubicBezTo>
                <a:close/>
                <a:moveTo>
                  <a:pt x="32" y="0"/>
                </a:moveTo>
                <a:cubicBezTo>
                  <a:pt x="35" y="0"/>
                  <a:pt x="38" y="1"/>
                  <a:pt x="41" y="2"/>
                </a:cubicBezTo>
                <a:cubicBezTo>
                  <a:pt x="41" y="2"/>
                  <a:pt x="41" y="2"/>
                  <a:pt x="41" y="2"/>
                </a:cubicBezTo>
                <a:cubicBezTo>
                  <a:pt x="42" y="3"/>
                  <a:pt x="42" y="3"/>
                  <a:pt x="43" y="3"/>
                </a:cubicBezTo>
                <a:cubicBezTo>
                  <a:pt x="43" y="3"/>
                  <a:pt x="43" y="3"/>
                  <a:pt x="43" y="3"/>
                </a:cubicBezTo>
                <a:cubicBezTo>
                  <a:pt x="43" y="3"/>
                  <a:pt x="43" y="3"/>
                  <a:pt x="43" y="3"/>
                </a:cubicBezTo>
                <a:cubicBezTo>
                  <a:pt x="43" y="3"/>
                  <a:pt x="43" y="3"/>
                  <a:pt x="43" y="3"/>
                </a:cubicBezTo>
                <a:cubicBezTo>
                  <a:pt x="43" y="3"/>
                  <a:pt x="44" y="4"/>
                  <a:pt x="44" y="4"/>
                </a:cubicBezTo>
                <a:cubicBezTo>
                  <a:pt x="44" y="4"/>
                  <a:pt x="44" y="4"/>
                  <a:pt x="44" y="4"/>
                </a:cubicBezTo>
                <a:cubicBezTo>
                  <a:pt x="44" y="4"/>
                  <a:pt x="44" y="4"/>
                  <a:pt x="44" y="4"/>
                </a:cubicBezTo>
                <a:cubicBezTo>
                  <a:pt x="44" y="4"/>
                  <a:pt x="44" y="4"/>
                  <a:pt x="44" y="4"/>
                </a:cubicBezTo>
                <a:cubicBezTo>
                  <a:pt x="45" y="4"/>
                  <a:pt x="45" y="4"/>
                  <a:pt x="45" y="4"/>
                </a:cubicBezTo>
                <a:cubicBezTo>
                  <a:pt x="45" y="4"/>
                  <a:pt x="45" y="4"/>
                  <a:pt x="45" y="4"/>
                </a:cubicBezTo>
                <a:cubicBezTo>
                  <a:pt x="45" y="4"/>
                  <a:pt x="45" y="4"/>
                  <a:pt x="45" y="4"/>
                </a:cubicBezTo>
                <a:cubicBezTo>
                  <a:pt x="45" y="5"/>
                  <a:pt x="45" y="5"/>
                  <a:pt x="45" y="5"/>
                </a:cubicBezTo>
                <a:cubicBezTo>
                  <a:pt x="45" y="5"/>
                  <a:pt x="46" y="5"/>
                  <a:pt x="46" y="5"/>
                </a:cubicBezTo>
                <a:cubicBezTo>
                  <a:pt x="46" y="5"/>
                  <a:pt x="46" y="5"/>
                  <a:pt x="46" y="5"/>
                </a:cubicBezTo>
                <a:cubicBezTo>
                  <a:pt x="46" y="5"/>
                  <a:pt x="46" y="5"/>
                  <a:pt x="46" y="5"/>
                </a:cubicBezTo>
                <a:cubicBezTo>
                  <a:pt x="46" y="5"/>
                  <a:pt x="46" y="5"/>
                  <a:pt x="46" y="5"/>
                </a:cubicBezTo>
                <a:cubicBezTo>
                  <a:pt x="46" y="5"/>
                  <a:pt x="46" y="5"/>
                  <a:pt x="46" y="5"/>
                </a:cubicBezTo>
                <a:cubicBezTo>
                  <a:pt x="47" y="5"/>
                  <a:pt x="47" y="5"/>
                  <a:pt x="47" y="5"/>
                </a:cubicBezTo>
                <a:cubicBezTo>
                  <a:pt x="47" y="5"/>
                  <a:pt x="47" y="6"/>
                  <a:pt x="47" y="6"/>
                </a:cubicBezTo>
                <a:cubicBezTo>
                  <a:pt x="47" y="6"/>
                  <a:pt x="47" y="6"/>
                  <a:pt x="47" y="6"/>
                </a:cubicBezTo>
                <a:cubicBezTo>
                  <a:pt x="47" y="6"/>
                  <a:pt x="47" y="6"/>
                  <a:pt x="47" y="6"/>
                </a:cubicBezTo>
                <a:cubicBezTo>
                  <a:pt x="47" y="6"/>
                  <a:pt x="47" y="6"/>
                  <a:pt x="47" y="6"/>
                </a:cubicBezTo>
                <a:cubicBezTo>
                  <a:pt x="47" y="6"/>
                  <a:pt x="48" y="6"/>
                  <a:pt x="48" y="6"/>
                </a:cubicBezTo>
                <a:cubicBezTo>
                  <a:pt x="48" y="6"/>
                  <a:pt x="48" y="6"/>
                  <a:pt x="48" y="6"/>
                </a:cubicBezTo>
                <a:cubicBezTo>
                  <a:pt x="48" y="7"/>
                  <a:pt x="48" y="7"/>
                  <a:pt x="48" y="7"/>
                </a:cubicBezTo>
                <a:cubicBezTo>
                  <a:pt x="48" y="7"/>
                  <a:pt x="48" y="7"/>
                  <a:pt x="48" y="7"/>
                </a:cubicBezTo>
                <a:cubicBezTo>
                  <a:pt x="48" y="7"/>
                  <a:pt x="48" y="7"/>
                  <a:pt x="48" y="7"/>
                </a:cubicBezTo>
                <a:cubicBezTo>
                  <a:pt x="49" y="7"/>
                  <a:pt x="49" y="7"/>
                  <a:pt x="49" y="7"/>
                </a:cubicBezTo>
                <a:cubicBezTo>
                  <a:pt x="49" y="7"/>
                  <a:pt x="49" y="7"/>
                  <a:pt x="49" y="7"/>
                </a:cubicBezTo>
                <a:cubicBezTo>
                  <a:pt x="49" y="7"/>
                  <a:pt x="49" y="7"/>
                  <a:pt x="49" y="7"/>
                </a:cubicBezTo>
                <a:cubicBezTo>
                  <a:pt x="49" y="7"/>
                  <a:pt x="49" y="7"/>
                  <a:pt x="49" y="7"/>
                </a:cubicBezTo>
                <a:cubicBezTo>
                  <a:pt x="49" y="7"/>
                  <a:pt x="49" y="7"/>
                  <a:pt x="49" y="7"/>
                </a:cubicBezTo>
                <a:cubicBezTo>
                  <a:pt x="54" y="12"/>
                  <a:pt x="57" y="18"/>
                  <a:pt x="57" y="25"/>
                </a:cubicBezTo>
                <a:cubicBezTo>
                  <a:pt x="57" y="26"/>
                  <a:pt x="57" y="27"/>
                  <a:pt x="57" y="28"/>
                </a:cubicBezTo>
                <a:cubicBezTo>
                  <a:pt x="56" y="38"/>
                  <a:pt x="56" y="38"/>
                  <a:pt x="56" y="38"/>
                </a:cubicBezTo>
                <a:cubicBezTo>
                  <a:pt x="56" y="40"/>
                  <a:pt x="55" y="42"/>
                  <a:pt x="52" y="42"/>
                </a:cubicBezTo>
                <a:cubicBezTo>
                  <a:pt x="46" y="42"/>
                  <a:pt x="46" y="42"/>
                  <a:pt x="46" y="42"/>
                </a:cubicBezTo>
                <a:cubicBezTo>
                  <a:pt x="42" y="45"/>
                  <a:pt x="37" y="47"/>
                  <a:pt x="32" y="47"/>
                </a:cubicBezTo>
                <a:cubicBezTo>
                  <a:pt x="26" y="47"/>
                  <a:pt x="21" y="45"/>
                  <a:pt x="17" y="42"/>
                </a:cubicBezTo>
                <a:cubicBezTo>
                  <a:pt x="11" y="42"/>
                  <a:pt x="11" y="42"/>
                  <a:pt x="11" y="42"/>
                </a:cubicBezTo>
                <a:cubicBezTo>
                  <a:pt x="9" y="42"/>
                  <a:pt x="7" y="40"/>
                  <a:pt x="7" y="38"/>
                </a:cubicBezTo>
                <a:cubicBezTo>
                  <a:pt x="7" y="25"/>
                  <a:pt x="7" y="25"/>
                  <a:pt x="7" y="25"/>
                </a:cubicBezTo>
                <a:cubicBezTo>
                  <a:pt x="7" y="25"/>
                  <a:pt x="7" y="24"/>
                  <a:pt x="7" y="24"/>
                </a:cubicBezTo>
                <a:cubicBezTo>
                  <a:pt x="7" y="11"/>
                  <a:pt x="18" y="0"/>
                  <a:pt x="32" y="0"/>
                </a:cubicBezTo>
                <a:close/>
                <a:moveTo>
                  <a:pt x="44" y="41"/>
                </a:moveTo>
                <a:cubicBezTo>
                  <a:pt x="44" y="40"/>
                  <a:pt x="44" y="40"/>
                  <a:pt x="44" y="40"/>
                </a:cubicBezTo>
                <a:cubicBezTo>
                  <a:pt x="44" y="40"/>
                  <a:pt x="44" y="41"/>
                  <a:pt x="44" y="41"/>
                </a:cubicBezTo>
                <a:close/>
                <a:moveTo>
                  <a:pt x="48" y="35"/>
                </a:moveTo>
                <a:cubicBezTo>
                  <a:pt x="48" y="35"/>
                  <a:pt x="48" y="35"/>
                  <a:pt x="48" y="35"/>
                </a:cubicBezTo>
                <a:cubicBezTo>
                  <a:pt x="48" y="35"/>
                  <a:pt x="48" y="35"/>
                  <a:pt x="48" y="35"/>
                </a:cubicBezTo>
                <a:close/>
                <a:moveTo>
                  <a:pt x="49" y="33"/>
                </a:moveTo>
                <a:cubicBezTo>
                  <a:pt x="49" y="33"/>
                  <a:pt x="49" y="33"/>
                  <a:pt x="49" y="33"/>
                </a:cubicBezTo>
                <a:cubicBezTo>
                  <a:pt x="49" y="33"/>
                  <a:pt x="49" y="33"/>
                  <a:pt x="49" y="33"/>
                </a:cubicBezTo>
                <a:close/>
                <a:moveTo>
                  <a:pt x="50" y="31"/>
                </a:moveTo>
                <a:cubicBezTo>
                  <a:pt x="50" y="31"/>
                  <a:pt x="50" y="31"/>
                  <a:pt x="50" y="31"/>
                </a:cubicBezTo>
                <a:cubicBezTo>
                  <a:pt x="50" y="31"/>
                  <a:pt x="50" y="31"/>
                  <a:pt x="50" y="31"/>
                </a:cubicBezTo>
                <a:close/>
                <a:moveTo>
                  <a:pt x="77" y="44"/>
                </a:moveTo>
                <a:cubicBezTo>
                  <a:pt x="74" y="60"/>
                  <a:pt x="74" y="60"/>
                  <a:pt x="74" y="60"/>
                </a:cubicBezTo>
                <a:cubicBezTo>
                  <a:pt x="77" y="63"/>
                  <a:pt x="77" y="63"/>
                  <a:pt x="77" y="63"/>
                </a:cubicBezTo>
                <a:cubicBezTo>
                  <a:pt x="81" y="60"/>
                  <a:pt x="81" y="60"/>
                  <a:pt x="81" y="60"/>
                </a:cubicBezTo>
                <a:cubicBezTo>
                  <a:pt x="78" y="44"/>
                  <a:pt x="78" y="44"/>
                  <a:pt x="78" y="44"/>
                </a:cubicBezTo>
                <a:cubicBezTo>
                  <a:pt x="79" y="43"/>
                  <a:pt x="79" y="43"/>
                  <a:pt x="79" y="43"/>
                </a:cubicBezTo>
                <a:cubicBezTo>
                  <a:pt x="77" y="42"/>
                  <a:pt x="77" y="42"/>
                  <a:pt x="77" y="42"/>
                </a:cubicBezTo>
                <a:cubicBezTo>
                  <a:pt x="75" y="43"/>
                  <a:pt x="75" y="43"/>
                  <a:pt x="75" y="43"/>
                </a:cubicBezTo>
                <a:cubicBezTo>
                  <a:pt x="77" y="44"/>
                  <a:pt x="77" y="44"/>
                  <a:pt x="77" y="44"/>
                </a:cubicBezTo>
                <a:close/>
                <a:moveTo>
                  <a:pt x="84" y="38"/>
                </a:moveTo>
                <a:cubicBezTo>
                  <a:pt x="92" y="41"/>
                  <a:pt x="99" y="50"/>
                  <a:pt x="99" y="60"/>
                </a:cubicBezTo>
                <a:cubicBezTo>
                  <a:pt x="83" y="60"/>
                  <a:pt x="83" y="60"/>
                  <a:pt x="83" y="60"/>
                </a:cubicBezTo>
                <a:cubicBezTo>
                  <a:pt x="80" y="42"/>
                  <a:pt x="80" y="42"/>
                  <a:pt x="80" y="42"/>
                </a:cubicBezTo>
                <a:cubicBezTo>
                  <a:pt x="84" y="38"/>
                  <a:pt x="84" y="38"/>
                  <a:pt x="84" y="38"/>
                </a:cubicBezTo>
                <a:close/>
                <a:moveTo>
                  <a:pt x="71" y="60"/>
                </a:moveTo>
                <a:cubicBezTo>
                  <a:pt x="61" y="60"/>
                  <a:pt x="61" y="60"/>
                  <a:pt x="61" y="60"/>
                </a:cubicBezTo>
                <a:cubicBezTo>
                  <a:pt x="60" y="57"/>
                  <a:pt x="58" y="55"/>
                  <a:pt x="57" y="53"/>
                </a:cubicBezTo>
                <a:cubicBezTo>
                  <a:pt x="59" y="46"/>
                  <a:pt x="64" y="40"/>
                  <a:pt x="71" y="38"/>
                </a:cubicBezTo>
                <a:cubicBezTo>
                  <a:pt x="75" y="42"/>
                  <a:pt x="75" y="42"/>
                  <a:pt x="75" y="42"/>
                </a:cubicBezTo>
                <a:cubicBezTo>
                  <a:pt x="71" y="60"/>
                  <a:pt x="71" y="60"/>
                  <a:pt x="71" y="60"/>
                </a:cubicBezTo>
                <a:close/>
                <a:moveTo>
                  <a:pt x="79" y="16"/>
                </a:moveTo>
                <a:cubicBezTo>
                  <a:pt x="79" y="16"/>
                  <a:pt x="79" y="16"/>
                  <a:pt x="78" y="17"/>
                </a:cubicBezTo>
                <a:cubicBezTo>
                  <a:pt x="73" y="19"/>
                  <a:pt x="67" y="19"/>
                  <a:pt x="64" y="19"/>
                </a:cubicBezTo>
                <a:cubicBezTo>
                  <a:pt x="64" y="20"/>
                  <a:pt x="64" y="21"/>
                  <a:pt x="64" y="22"/>
                </a:cubicBezTo>
                <a:cubicBezTo>
                  <a:pt x="64" y="25"/>
                  <a:pt x="66" y="29"/>
                  <a:pt x="68" y="31"/>
                </a:cubicBezTo>
                <a:cubicBezTo>
                  <a:pt x="70" y="33"/>
                  <a:pt x="74" y="35"/>
                  <a:pt x="77" y="35"/>
                </a:cubicBezTo>
                <a:cubicBezTo>
                  <a:pt x="81" y="35"/>
                  <a:pt x="84" y="33"/>
                  <a:pt x="87" y="31"/>
                </a:cubicBezTo>
                <a:cubicBezTo>
                  <a:pt x="89" y="29"/>
                  <a:pt x="91" y="25"/>
                  <a:pt x="91" y="22"/>
                </a:cubicBezTo>
                <a:cubicBezTo>
                  <a:pt x="91" y="21"/>
                  <a:pt x="91" y="20"/>
                  <a:pt x="90" y="19"/>
                </a:cubicBezTo>
                <a:cubicBezTo>
                  <a:pt x="89" y="19"/>
                  <a:pt x="88" y="19"/>
                  <a:pt x="87" y="19"/>
                </a:cubicBezTo>
                <a:cubicBezTo>
                  <a:pt x="84" y="18"/>
                  <a:pt x="82" y="17"/>
                  <a:pt x="79" y="16"/>
                </a:cubicBezTo>
                <a:close/>
              </a:path>
            </a:pathLst>
          </a:custGeom>
          <a:solidFill>
            <a:schemeClr val="bg1"/>
          </a:solidFill>
          <a:ln>
            <a:noFill/>
          </a:ln>
        </p:spPr>
        <p:txBody>
          <a:bodyPr vert="horz" wrap="square" lIns="121908" tIns="60954" rIns="121908" bIns="60954" numCol="1" anchor="t" anchorCtr="0" compatLnSpc="1"/>
          <a:lstStyle/>
          <a:p>
            <a:endParaRPr lang="zh-CN" altLang="en-US"/>
          </a:p>
        </p:txBody>
      </p:sp>
      <p:sp>
        <p:nvSpPr>
          <p:cNvPr id="3" name="标题 2"/>
          <p:cNvSpPr>
            <a:spLocks noGrp="1"/>
          </p:cNvSpPr>
          <p:nvPr>
            <p:ph type="title"/>
          </p:nvPr>
        </p:nvSpPr>
        <p:spPr/>
        <p:txBody>
          <a:bodyPr>
            <a:normAutofit/>
          </a:bodyPr>
          <a:lstStyle/>
          <a:p>
            <a:r>
              <a:rPr lang="zh-CN" altLang="en-US" dirty="0">
                <a:cs typeface="+mn-ea"/>
              </a:rPr>
              <a:t>单击此处添加标题</a:t>
            </a:r>
            <a:endParaRPr lang="zh-CN" altLang="en-US" dirty="0"/>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0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0-#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0-#ppt_w/2"/>
                                          </p:val>
                                        </p:tav>
                                        <p:tav tm="100000">
                                          <p:val>
                                            <p:strVal val="#ppt_x"/>
                                          </p:val>
                                        </p:tav>
                                      </p:tavLst>
                                    </p:anim>
                                    <p:anim calcmode="lin" valueType="num">
                                      <p:cBhvr additive="base">
                                        <p:cTn id="16" dur="500" fill="hold"/>
                                        <p:tgtEl>
                                          <p:spTgt spid="13"/>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60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0-#ppt_w/2"/>
                                          </p:val>
                                        </p:tav>
                                        <p:tav tm="100000">
                                          <p:val>
                                            <p:strVal val="#ppt_x"/>
                                          </p:val>
                                        </p:tav>
                                      </p:tavLst>
                                    </p:anim>
                                    <p:anim calcmode="lin" valueType="num">
                                      <p:cBhvr additive="base">
                                        <p:cTn id="20" dur="500" fill="hold"/>
                                        <p:tgtEl>
                                          <p:spTgt spid="14"/>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2" presetClass="entr" presetSubtype="1"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ppt_x"/>
                                          </p:val>
                                        </p:tav>
                                        <p:tav tm="100000">
                                          <p:val>
                                            <p:strVal val="#ppt_x"/>
                                          </p:val>
                                        </p:tav>
                                      </p:tavLst>
                                    </p:anim>
                                    <p:anim calcmode="lin" valueType="num">
                                      <p:cBhvr additive="base">
                                        <p:cTn id="25" dur="500" fill="hold"/>
                                        <p:tgtEl>
                                          <p:spTgt spid="8"/>
                                        </p:tgtEl>
                                        <p:attrNameLst>
                                          <p:attrName>ppt_y</p:attrName>
                                        </p:attrNameLst>
                                      </p:cBhvr>
                                      <p:tavLst>
                                        <p:tav tm="0">
                                          <p:val>
                                            <p:strVal val="0-#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fill="hold"/>
                                        <p:tgtEl>
                                          <p:spTgt spid="6"/>
                                        </p:tgtEl>
                                        <p:attrNameLst>
                                          <p:attrName>ppt_x</p:attrName>
                                        </p:attrNameLst>
                                      </p:cBhvr>
                                      <p:tavLst>
                                        <p:tav tm="0">
                                          <p:val>
                                            <p:strVal val="#ppt_x"/>
                                          </p:val>
                                        </p:tav>
                                        <p:tav tm="100000">
                                          <p:val>
                                            <p:strVal val="#ppt_x"/>
                                          </p:val>
                                        </p:tav>
                                      </p:tavLst>
                                    </p:anim>
                                    <p:anim calcmode="lin" valueType="num">
                                      <p:cBhvr additive="base">
                                        <p:cTn id="29" dur="500" fill="hold"/>
                                        <p:tgtEl>
                                          <p:spTgt spid="6"/>
                                        </p:tgtEl>
                                        <p:attrNameLst>
                                          <p:attrName>ppt_y</p:attrName>
                                        </p:attrNameLst>
                                      </p:cBhvr>
                                      <p:tavLst>
                                        <p:tav tm="0">
                                          <p:val>
                                            <p:strVal val="1+#ppt_h/2"/>
                                          </p:val>
                                        </p:tav>
                                        <p:tav tm="100000">
                                          <p:val>
                                            <p:strVal val="#ppt_y"/>
                                          </p:val>
                                        </p:tav>
                                      </p:tavLst>
                                    </p:anim>
                                  </p:childTnLst>
                                </p:cTn>
                              </p:par>
                            </p:childTnLst>
                          </p:cTn>
                        </p:par>
                        <p:par>
                          <p:cTn id="30" fill="hold">
                            <p:stCondLst>
                              <p:cond delay="1000"/>
                            </p:stCondLst>
                            <p:childTnLst>
                              <p:par>
                                <p:cTn id="31" presetID="16" presetClass="entr" presetSubtype="37"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barn(outVertical)">
                                      <p:cBhvr>
                                        <p:cTn id="33" dur="500"/>
                                        <p:tgtEl>
                                          <p:spTgt spid="12"/>
                                        </p:tgtEl>
                                      </p:cBhvr>
                                    </p:animEffect>
                                  </p:childTnLst>
                                </p:cTn>
                              </p:par>
                            </p:childTnLst>
                          </p:cTn>
                        </p:par>
                        <p:par>
                          <p:cTn id="34" fill="hold">
                            <p:stCondLst>
                              <p:cond delay="1500"/>
                            </p:stCondLst>
                            <p:childTnLst>
                              <p:par>
                                <p:cTn id="35" presetID="42" presetClass="entr" presetSubtype="0"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1000"/>
                                        <p:tgtEl>
                                          <p:spTgt spid="17"/>
                                        </p:tgtEl>
                                      </p:cBhvr>
                                    </p:animEffect>
                                    <p:anim calcmode="lin" valueType="num">
                                      <p:cBhvr>
                                        <p:cTn id="38" dur="1000" fill="hold"/>
                                        <p:tgtEl>
                                          <p:spTgt spid="17"/>
                                        </p:tgtEl>
                                        <p:attrNameLst>
                                          <p:attrName>ppt_x</p:attrName>
                                        </p:attrNameLst>
                                      </p:cBhvr>
                                      <p:tavLst>
                                        <p:tav tm="0">
                                          <p:val>
                                            <p:strVal val="#ppt_x"/>
                                          </p:val>
                                        </p:tav>
                                        <p:tav tm="100000">
                                          <p:val>
                                            <p:strVal val="#ppt_x"/>
                                          </p:val>
                                        </p:tav>
                                      </p:tavLst>
                                    </p:anim>
                                    <p:anim calcmode="lin" valueType="num">
                                      <p:cBhvr>
                                        <p:cTn id="39" dur="1000" fill="hold"/>
                                        <p:tgtEl>
                                          <p:spTgt spid="17"/>
                                        </p:tgtEl>
                                        <p:attrNameLst>
                                          <p:attrName>ppt_y</p:attrName>
                                        </p:attrNameLst>
                                      </p:cBhvr>
                                      <p:tavLst>
                                        <p:tav tm="0">
                                          <p:val>
                                            <p:strVal val="#ppt_y+.1"/>
                                          </p:val>
                                        </p:tav>
                                        <p:tav tm="100000">
                                          <p:val>
                                            <p:strVal val="#ppt_y"/>
                                          </p:val>
                                        </p:tav>
                                      </p:tavLst>
                                    </p:anim>
                                  </p:childTnLst>
                                </p:cTn>
                              </p:par>
                            </p:childTnLst>
                          </p:cTn>
                        </p:par>
                        <p:par>
                          <p:cTn id="40" fill="hold">
                            <p:stCondLst>
                              <p:cond delay="2500"/>
                            </p:stCondLst>
                            <p:childTnLst>
                              <p:par>
                                <p:cTn id="41" presetID="12" presetClass="entr" presetSubtype="4"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p:tgtEl>
                                          <p:spTgt spid="11"/>
                                        </p:tgtEl>
                                        <p:attrNameLst>
                                          <p:attrName>ppt_y</p:attrName>
                                        </p:attrNameLst>
                                      </p:cBhvr>
                                      <p:tavLst>
                                        <p:tav tm="0">
                                          <p:val>
                                            <p:strVal val="#ppt_y+#ppt_h*1.125000"/>
                                          </p:val>
                                        </p:tav>
                                        <p:tav tm="100000">
                                          <p:val>
                                            <p:strVal val="#ppt_y"/>
                                          </p:val>
                                        </p:tav>
                                      </p:tavLst>
                                    </p:anim>
                                    <p:animEffect transition="in" filter="wipe(up)">
                                      <p:cBhvr>
                                        <p:cTn id="4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p:bldP spid="12" grpId="0"/>
      <p:bldP spid="13" grpId="0" animBg="1"/>
      <p:bldP spid="14" grpId="0" animBg="1"/>
      <p:bldP spid="15" grpId="0" animBg="1"/>
      <p:bldP spid="16" grpId="0" animBg="1"/>
      <p:bldP spid="1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795" y="2040171"/>
            <a:ext cx="12190413" cy="326436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98068" y="1340769"/>
            <a:ext cx="2891398" cy="4707075"/>
          </a:xfrm>
          <a:prstGeom prst="rect">
            <a:avLst/>
          </a:prstGeom>
        </p:spPr>
      </p:pic>
      <p:grpSp>
        <p:nvGrpSpPr>
          <p:cNvPr id="9" name="组合 8"/>
          <p:cNvGrpSpPr/>
          <p:nvPr/>
        </p:nvGrpSpPr>
        <p:grpSpPr>
          <a:xfrm>
            <a:off x="7727970" y="3800751"/>
            <a:ext cx="841221" cy="841331"/>
            <a:chOff x="4219138" y="1290563"/>
            <a:chExt cx="630998" cy="630998"/>
          </a:xfrm>
        </p:grpSpPr>
        <p:sp>
          <p:nvSpPr>
            <p:cNvPr id="10" name="椭圆 9"/>
            <p:cNvSpPr/>
            <p:nvPr/>
          </p:nvSpPr>
          <p:spPr>
            <a:xfrm rot="20170909">
              <a:off x="4219138" y="1290563"/>
              <a:ext cx="630998" cy="630998"/>
            </a:xfrm>
            <a:prstGeom prst="ellipse">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rtlCol="0" anchor="ctr"/>
            <a:lstStyle/>
            <a:p>
              <a:pPr algn="ctr" defTabSz="1218565" fontAlgn="base">
                <a:spcBef>
                  <a:spcPct val="0"/>
                </a:spcBef>
                <a:spcAft>
                  <a:spcPct val="0"/>
                </a:spcAft>
                <a:defRPr/>
              </a:pPr>
              <a:endParaRPr lang="zh-CN" altLang="en-US" sz="2400" kern="0">
                <a:solidFill>
                  <a:prstClr val="black"/>
                </a:solidFill>
                <a:latin typeface="Calibri" panose="020F0502020204030204"/>
                <a:ea typeface="宋体" panose="02010600030101010101" pitchFamily="2" charset="-122"/>
              </a:endParaRPr>
            </a:p>
          </p:txBody>
        </p:sp>
        <p:sp>
          <p:nvSpPr>
            <p:cNvPr id="11" name="Freeform 15"/>
            <p:cNvSpPr>
              <a:spLocks noChangeAspect="1" noEditPoints="1"/>
            </p:cNvSpPr>
            <p:nvPr/>
          </p:nvSpPr>
          <p:spPr bwMode="auto">
            <a:xfrm>
              <a:off x="4353676" y="1474283"/>
              <a:ext cx="361922" cy="263558"/>
            </a:xfrm>
            <a:custGeom>
              <a:avLst/>
              <a:gdLst>
                <a:gd name="T0" fmla="*/ 275 w 326"/>
                <a:gd name="T1" fmla="*/ 25 h 237"/>
                <a:gd name="T2" fmla="*/ 49 w 326"/>
                <a:gd name="T3" fmla="*/ 163 h 237"/>
                <a:gd name="T4" fmla="*/ 162 w 326"/>
                <a:gd name="T5" fmla="*/ 127 h 237"/>
                <a:gd name="T6" fmla="*/ 222 w 326"/>
                <a:gd name="T7" fmla="*/ 134 h 237"/>
                <a:gd name="T8" fmla="*/ 162 w 326"/>
                <a:gd name="T9" fmla="*/ 127 h 237"/>
                <a:gd name="T10" fmla="*/ 162 w 326"/>
                <a:gd name="T11" fmla="*/ 116 h 237"/>
                <a:gd name="T12" fmla="*/ 222 w 326"/>
                <a:gd name="T13" fmla="*/ 108 h 237"/>
                <a:gd name="T14" fmla="*/ 162 w 326"/>
                <a:gd name="T15" fmla="*/ 86 h 237"/>
                <a:gd name="T16" fmla="*/ 263 w 326"/>
                <a:gd name="T17" fmla="*/ 94 h 237"/>
                <a:gd name="T18" fmla="*/ 162 w 326"/>
                <a:gd name="T19" fmla="*/ 86 h 237"/>
                <a:gd name="T20" fmla="*/ 162 w 326"/>
                <a:gd name="T21" fmla="*/ 74 h 237"/>
                <a:gd name="T22" fmla="*/ 263 w 326"/>
                <a:gd name="T23" fmla="*/ 66 h 237"/>
                <a:gd name="T24" fmla="*/ 162 w 326"/>
                <a:gd name="T25" fmla="*/ 45 h 237"/>
                <a:gd name="T26" fmla="*/ 263 w 326"/>
                <a:gd name="T27" fmla="*/ 53 h 237"/>
                <a:gd name="T28" fmla="*/ 162 w 326"/>
                <a:gd name="T29" fmla="*/ 45 h 237"/>
                <a:gd name="T30" fmla="*/ 93 w 326"/>
                <a:gd name="T31" fmla="*/ 43 h 237"/>
                <a:gd name="T32" fmla="*/ 91 w 326"/>
                <a:gd name="T33" fmla="*/ 44 h 237"/>
                <a:gd name="T34" fmla="*/ 90 w 326"/>
                <a:gd name="T35" fmla="*/ 44 h 237"/>
                <a:gd name="T36" fmla="*/ 89 w 326"/>
                <a:gd name="T37" fmla="*/ 45 h 237"/>
                <a:gd name="T38" fmla="*/ 88 w 326"/>
                <a:gd name="T39" fmla="*/ 45 h 237"/>
                <a:gd name="T40" fmla="*/ 88 w 326"/>
                <a:gd name="T41" fmla="*/ 45 h 237"/>
                <a:gd name="T42" fmla="*/ 87 w 326"/>
                <a:gd name="T43" fmla="*/ 46 h 237"/>
                <a:gd name="T44" fmla="*/ 87 w 326"/>
                <a:gd name="T45" fmla="*/ 46 h 237"/>
                <a:gd name="T46" fmla="*/ 86 w 326"/>
                <a:gd name="T47" fmla="*/ 47 h 237"/>
                <a:gd name="T48" fmla="*/ 85 w 326"/>
                <a:gd name="T49" fmla="*/ 47 h 237"/>
                <a:gd name="T50" fmla="*/ 85 w 326"/>
                <a:gd name="T51" fmla="*/ 47 h 237"/>
                <a:gd name="T52" fmla="*/ 84 w 326"/>
                <a:gd name="T53" fmla="*/ 48 h 237"/>
                <a:gd name="T54" fmla="*/ 84 w 326"/>
                <a:gd name="T55" fmla="*/ 48 h 237"/>
                <a:gd name="T56" fmla="*/ 83 w 326"/>
                <a:gd name="T57" fmla="*/ 49 h 237"/>
                <a:gd name="T58" fmla="*/ 83 w 326"/>
                <a:gd name="T59" fmla="*/ 49 h 237"/>
                <a:gd name="T60" fmla="*/ 82 w 326"/>
                <a:gd name="T61" fmla="*/ 50 h 237"/>
                <a:gd name="T62" fmla="*/ 82 w 326"/>
                <a:gd name="T63" fmla="*/ 50 h 237"/>
                <a:gd name="T64" fmla="*/ 72 w 326"/>
                <a:gd name="T65" fmla="*/ 69 h 237"/>
                <a:gd name="T66" fmla="*/ 144 w 326"/>
                <a:gd name="T67" fmla="*/ 105 h 237"/>
                <a:gd name="T68" fmla="*/ 93 w 326"/>
                <a:gd name="T69" fmla="*/ 43 h 237"/>
                <a:gd name="T70" fmla="*/ 80 w 326"/>
                <a:gd name="T71" fmla="*/ 69 h 237"/>
                <a:gd name="T72" fmla="*/ 106 w 326"/>
                <a:gd name="T73" fmla="*/ 102 h 237"/>
                <a:gd name="T74" fmla="*/ 132 w 326"/>
                <a:gd name="T75" fmla="*/ 71 h 237"/>
                <a:gd name="T76" fmla="*/ 113 w 326"/>
                <a:gd name="T77" fmla="*/ 64 h 237"/>
                <a:gd name="T78" fmla="*/ 109 w 326"/>
                <a:gd name="T79" fmla="*/ 72 h 237"/>
                <a:gd name="T80" fmla="*/ 106 w 326"/>
                <a:gd name="T81" fmla="*/ 72 h 237"/>
                <a:gd name="T82" fmla="*/ 116 w 326"/>
                <a:gd name="T83" fmla="*/ 77 h 237"/>
                <a:gd name="T84" fmla="*/ 116 w 326"/>
                <a:gd name="T85" fmla="*/ 84 h 237"/>
                <a:gd name="T86" fmla="*/ 116 w 326"/>
                <a:gd name="T87" fmla="*/ 77 h 237"/>
                <a:gd name="T88" fmla="*/ 91 w 326"/>
                <a:gd name="T89" fmla="*/ 81 h 237"/>
                <a:gd name="T90" fmla="*/ 98 w 326"/>
                <a:gd name="T91" fmla="*/ 81 h 237"/>
                <a:gd name="T92" fmla="*/ 148 w 326"/>
                <a:gd name="T93" fmla="*/ 149 h 237"/>
                <a:gd name="T94" fmla="*/ 93 w 326"/>
                <a:gd name="T95" fmla="*/ 142 h 237"/>
                <a:gd name="T96" fmla="*/ 63 w 326"/>
                <a:gd name="T97" fmla="*/ 149 h 237"/>
                <a:gd name="T98" fmla="*/ 145 w 326"/>
                <a:gd name="T99" fmla="*/ 199 h 237"/>
                <a:gd name="T100" fmla="*/ 191 w 326"/>
                <a:gd name="T101" fmla="*/ 219 h 237"/>
                <a:gd name="T102" fmla="*/ 145 w 326"/>
                <a:gd name="T103" fmla="*/ 199 h 237"/>
                <a:gd name="T104" fmla="*/ 26 w 326"/>
                <a:gd name="T105" fmla="*/ 24 h 237"/>
                <a:gd name="T106" fmla="*/ 43 w 326"/>
                <a:gd name="T107" fmla="*/ 182 h 237"/>
                <a:gd name="T108" fmla="*/ 0 w 326"/>
                <a:gd name="T109" fmla="*/ 216 h 237"/>
                <a:gd name="T110" fmla="*/ 326 w 326"/>
                <a:gd name="T111" fmla="*/ 237 h 237"/>
                <a:gd name="T112" fmla="*/ 279 w 326"/>
                <a:gd name="T113" fmla="*/ 182 h 237"/>
                <a:gd name="T114" fmla="*/ 298 w 326"/>
                <a:gd name="T115" fmla="*/ 24 h 237"/>
                <a:gd name="T116" fmla="*/ 50 w 326"/>
                <a:gd name="T117"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237">
                  <a:moveTo>
                    <a:pt x="49" y="25"/>
                  </a:moveTo>
                  <a:cubicBezTo>
                    <a:pt x="275" y="25"/>
                    <a:pt x="275" y="25"/>
                    <a:pt x="275" y="25"/>
                  </a:cubicBezTo>
                  <a:cubicBezTo>
                    <a:pt x="275" y="163"/>
                    <a:pt x="275" y="163"/>
                    <a:pt x="275" y="163"/>
                  </a:cubicBezTo>
                  <a:cubicBezTo>
                    <a:pt x="49" y="163"/>
                    <a:pt x="49" y="163"/>
                    <a:pt x="49" y="163"/>
                  </a:cubicBezTo>
                  <a:cubicBezTo>
                    <a:pt x="49" y="25"/>
                    <a:pt x="49" y="25"/>
                    <a:pt x="49" y="25"/>
                  </a:cubicBezTo>
                  <a:close/>
                  <a:moveTo>
                    <a:pt x="162" y="127"/>
                  </a:moveTo>
                  <a:cubicBezTo>
                    <a:pt x="162" y="134"/>
                    <a:pt x="162" y="134"/>
                    <a:pt x="162" y="134"/>
                  </a:cubicBezTo>
                  <a:cubicBezTo>
                    <a:pt x="222" y="134"/>
                    <a:pt x="222" y="134"/>
                    <a:pt x="222" y="134"/>
                  </a:cubicBezTo>
                  <a:cubicBezTo>
                    <a:pt x="222" y="127"/>
                    <a:pt x="222" y="127"/>
                    <a:pt x="222" y="127"/>
                  </a:cubicBezTo>
                  <a:cubicBezTo>
                    <a:pt x="162" y="127"/>
                    <a:pt x="162" y="127"/>
                    <a:pt x="162" y="127"/>
                  </a:cubicBezTo>
                  <a:close/>
                  <a:moveTo>
                    <a:pt x="162" y="108"/>
                  </a:moveTo>
                  <a:cubicBezTo>
                    <a:pt x="162" y="116"/>
                    <a:pt x="162" y="116"/>
                    <a:pt x="162" y="116"/>
                  </a:cubicBezTo>
                  <a:cubicBezTo>
                    <a:pt x="222" y="116"/>
                    <a:pt x="222" y="116"/>
                    <a:pt x="222" y="116"/>
                  </a:cubicBezTo>
                  <a:cubicBezTo>
                    <a:pt x="222" y="108"/>
                    <a:pt x="222" y="108"/>
                    <a:pt x="222" y="108"/>
                  </a:cubicBezTo>
                  <a:cubicBezTo>
                    <a:pt x="162" y="108"/>
                    <a:pt x="162" y="108"/>
                    <a:pt x="162" y="108"/>
                  </a:cubicBezTo>
                  <a:close/>
                  <a:moveTo>
                    <a:pt x="162" y="86"/>
                  </a:moveTo>
                  <a:cubicBezTo>
                    <a:pt x="162" y="94"/>
                    <a:pt x="162" y="94"/>
                    <a:pt x="162" y="94"/>
                  </a:cubicBezTo>
                  <a:cubicBezTo>
                    <a:pt x="263" y="94"/>
                    <a:pt x="263" y="94"/>
                    <a:pt x="263" y="94"/>
                  </a:cubicBezTo>
                  <a:cubicBezTo>
                    <a:pt x="263" y="86"/>
                    <a:pt x="263" y="86"/>
                    <a:pt x="263" y="86"/>
                  </a:cubicBezTo>
                  <a:cubicBezTo>
                    <a:pt x="162" y="86"/>
                    <a:pt x="162" y="86"/>
                    <a:pt x="162" y="86"/>
                  </a:cubicBezTo>
                  <a:close/>
                  <a:moveTo>
                    <a:pt x="162" y="66"/>
                  </a:moveTo>
                  <a:cubicBezTo>
                    <a:pt x="162" y="74"/>
                    <a:pt x="162" y="74"/>
                    <a:pt x="162" y="74"/>
                  </a:cubicBezTo>
                  <a:cubicBezTo>
                    <a:pt x="263" y="74"/>
                    <a:pt x="263" y="74"/>
                    <a:pt x="263" y="74"/>
                  </a:cubicBezTo>
                  <a:cubicBezTo>
                    <a:pt x="263" y="66"/>
                    <a:pt x="263" y="66"/>
                    <a:pt x="263" y="66"/>
                  </a:cubicBezTo>
                  <a:cubicBezTo>
                    <a:pt x="162" y="66"/>
                    <a:pt x="162" y="66"/>
                    <a:pt x="162" y="66"/>
                  </a:cubicBezTo>
                  <a:close/>
                  <a:moveTo>
                    <a:pt x="162" y="45"/>
                  </a:moveTo>
                  <a:cubicBezTo>
                    <a:pt x="162" y="53"/>
                    <a:pt x="162" y="53"/>
                    <a:pt x="162" y="53"/>
                  </a:cubicBezTo>
                  <a:cubicBezTo>
                    <a:pt x="263" y="53"/>
                    <a:pt x="263" y="53"/>
                    <a:pt x="263" y="53"/>
                  </a:cubicBezTo>
                  <a:cubicBezTo>
                    <a:pt x="263" y="45"/>
                    <a:pt x="263" y="45"/>
                    <a:pt x="263" y="45"/>
                  </a:cubicBezTo>
                  <a:cubicBezTo>
                    <a:pt x="162" y="45"/>
                    <a:pt x="162" y="45"/>
                    <a:pt x="162" y="45"/>
                  </a:cubicBezTo>
                  <a:close/>
                  <a:moveTo>
                    <a:pt x="93" y="43"/>
                  </a:moveTo>
                  <a:cubicBezTo>
                    <a:pt x="93" y="43"/>
                    <a:pt x="93" y="43"/>
                    <a:pt x="93" y="43"/>
                  </a:cubicBezTo>
                  <a:cubicBezTo>
                    <a:pt x="92" y="43"/>
                    <a:pt x="91" y="43"/>
                    <a:pt x="91" y="44"/>
                  </a:cubicBezTo>
                  <a:cubicBezTo>
                    <a:pt x="91" y="44"/>
                    <a:pt x="91" y="44"/>
                    <a:pt x="91" y="44"/>
                  </a:cubicBezTo>
                  <a:cubicBezTo>
                    <a:pt x="91" y="44"/>
                    <a:pt x="90" y="44"/>
                    <a:pt x="90" y="44"/>
                  </a:cubicBezTo>
                  <a:cubicBezTo>
                    <a:pt x="90" y="44"/>
                    <a:pt x="90" y="44"/>
                    <a:pt x="90" y="44"/>
                  </a:cubicBezTo>
                  <a:cubicBezTo>
                    <a:pt x="90" y="44"/>
                    <a:pt x="89" y="45"/>
                    <a:pt x="89" y="45"/>
                  </a:cubicBezTo>
                  <a:cubicBezTo>
                    <a:pt x="89" y="45"/>
                    <a:pt x="89" y="45"/>
                    <a:pt x="89" y="45"/>
                  </a:cubicBezTo>
                  <a:cubicBezTo>
                    <a:pt x="89" y="45"/>
                    <a:pt x="89" y="45"/>
                    <a:pt x="88" y="45"/>
                  </a:cubicBezTo>
                  <a:cubicBezTo>
                    <a:pt x="88" y="45"/>
                    <a:pt x="88" y="45"/>
                    <a:pt x="88" y="45"/>
                  </a:cubicBezTo>
                  <a:cubicBezTo>
                    <a:pt x="88" y="45"/>
                    <a:pt x="88" y="45"/>
                    <a:pt x="88" y="45"/>
                  </a:cubicBezTo>
                  <a:cubicBezTo>
                    <a:pt x="88" y="45"/>
                    <a:pt x="88" y="45"/>
                    <a:pt x="88" y="45"/>
                  </a:cubicBezTo>
                  <a:cubicBezTo>
                    <a:pt x="88" y="46"/>
                    <a:pt x="87" y="46"/>
                    <a:pt x="87" y="46"/>
                  </a:cubicBezTo>
                  <a:cubicBezTo>
                    <a:pt x="87" y="46"/>
                    <a:pt x="87" y="46"/>
                    <a:pt x="87" y="46"/>
                  </a:cubicBezTo>
                  <a:cubicBezTo>
                    <a:pt x="87" y="46"/>
                    <a:pt x="87" y="46"/>
                    <a:pt x="87" y="46"/>
                  </a:cubicBezTo>
                  <a:cubicBezTo>
                    <a:pt x="87" y="46"/>
                    <a:pt x="87" y="46"/>
                    <a:pt x="87" y="46"/>
                  </a:cubicBezTo>
                  <a:cubicBezTo>
                    <a:pt x="86" y="46"/>
                    <a:pt x="86" y="46"/>
                    <a:pt x="86" y="47"/>
                  </a:cubicBezTo>
                  <a:cubicBezTo>
                    <a:pt x="86" y="47"/>
                    <a:pt x="86" y="47"/>
                    <a:pt x="86" y="47"/>
                  </a:cubicBezTo>
                  <a:cubicBezTo>
                    <a:pt x="86" y="47"/>
                    <a:pt x="86" y="47"/>
                    <a:pt x="86" y="47"/>
                  </a:cubicBezTo>
                  <a:cubicBezTo>
                    <a:pt x="85" y="47"/>
                    <a:pt x="85" y="47"/>
                    <a:pt x="85" y="47"/>
                  </a:cubicBezTo>
                  <a:cubicBezTo>
                    <a:pt x="85" y="47"/>
                    <a:pt x="85" y="47"/>
                    <a:pt x="85" y="47"/>
                  </a:cubicBezTo>
                  <a:cubicBezTo>
                    <a:pt x="85" y="47"/>
                    <a:pt x="85" y="47"/>
                    <a:pt x="85" y="47"/>
                  </a:cubicBezTo>
                  <a:cubicBezTo>
                    <a:pt x="85" y="48"/>
                    <a:pt x="85" y="48"/>
                    <a:pt x="84" y="48"/>
                  </a:cubicBezTo>
                  <a:cubicBezTo>
                    <a:pt x="84" y="48"/>
                    <a:pt x="84" y="48"/>
                    <a:pt x="84" y="48"/>
                  </a:cubicBezTo>
                  <a:cubicBezTo>
                    <a:pt x="84" y="48"/>
                    <a:pt x="84" y="48"/>
                    <a:pt x="84" y="48"/>
                  </a:cubicBezTo>
                  <a:cubicBezTo>
                    <a:pt x="84" y="48"/>
                    <a:pt x="84" y="48"/>
                    <a:pt x="84" y="48"/>
                  </a:cubicBezTo>
                  <a:cubicBezTo>
                    <a:pt x="83" y="49"/>
                    <a:pt x="83" y="49"/>
                    <a:pt x="83" y="49"/>
                  </a:cubicBezTo>
                  <a:cubicBezTo>
                    <a:pt x="83" y="49"/>
                    <a:pt x="83" y="49"/>
                    <a:pt x="83" y="49"/>
                  </a:cubicBezTo>
                  <a:cubicBezTo>
                    <a:pt x="83" y="49"/>
                    <a:pt x="83" y="49"/>
                    <a:pt x="83" y="49"/>
                  </a:cubicBezTo>
                  <a:cubicBezTo>
                    <a:pt x="83" y="49"/>
                    <a:pt x="83" y="49"/>
                    <a:pt x="83" y="49"/>
                  </a:cubicBezTo>
                  <a:cubicBezTo>
                    <a:pt x="83" y="49"/>
                    <a:pt x="83" y="49"/>
                    <a:pt x="82" y="50"/>
                  </a:cubicBezTo>
                  <a:cubicBezTo>
                    <a:pt x="82" y="50"/>
                    <a:pt x="82" y="50"/>
                    <a:pt x="82" y="50"/>
                  </a:cubicBezTo>
                  <a:cubicBezTo>
                    <a:pt x="82" y="50"/>
                    <a:pt x="82" y="50"/>
                    <a:pt x="82" y="50"/>
                  </a:cubicBezTo>
                  <a:cubicBezTo>
                    <a:pt x="82" y="50"/>
                    <a:pt x="82" y="50"/>
                    <a:pt x="82" y="50"/>
                  </a:cubicBezTo>
                  <a:cubicBezTo>
                    <a:pt x="77" y="55"/>
                    <a:pt x="73" y="62"/>
                    <a:pt x="72" y="69"/>
                  </a:cubicBezTo>
                  <a:cubicBezTo>
                    <a:pt x="72" y="69"/>
                    <a:pt x="72" y="69"/>
                    <a:pt x="72" y="69"/>
                  </a:cubicBezTo>
                  <a:cubicBezTo>
                    <a:pt x="70" y="81"/>
                    <a:pt x="82" y="98"/>
                    <a:pt x="66" y="105"/>
                  </a:cubicBezTo>
                  <a:cubicBezTo>
                    <a:pt x="144" y="105"/>
                    <a:pt x="144" y="105"/>
                    <a:pt x="144" y="105"/>
                  </a:cubicBezTo>
                  <a:cubicBezTo>
                    <a:pt x="151" y="82"/>
                    <a:pt x="142" y="39"/>
                    <a:pt x="106" y="40"/>
                  </a:cubicBezTo>
                  <a:cubicBezTo>
                    <a:pt x="101" y="40"/>
                    <a:pt x="97" y="41"/>
                    <a:pt x="93" y="43"/>
                  </a:cubicBezTo>
                  <a:close/>
                  <a:moveTo>
                    <a:pt x="80" y="71"/>
                  </a:moveTo>
                  <a:cubicBezTo>
                    <a:pt x="80" y="71"/>
                    <a:pt x="80" y="70"/>
                    <a:pt x="80" y="69"/>
                  </a:cubicBezTo>
                  <a:cubicBezTo>
                    <a:pt x="80" y="71"/>
                    <a:pt x="79" y="73"/>
                    <a:pt x="79" y="75"/>
                  </a:cubicBezTo>
                  <a:cubicBezTo>
                    <a:pt x="79" y="90"/>
                    <a:pt x="91" y="102"/>
                    <a:pt x="106" y="102"/>
                  </a:cubicBezTo>
                  <a:cubicBezTo>
                    <a:pt x="120" y="102"/>
                    <a:pt x="132" y="90"/>
                    <a:pt x="132" y="75"/>
                  </a:cubicBezTo>
                  <a:cubicBezTo>
                    <a:pt x="132" y="74"/>
                    <a:pt x="132" y="72"/>
                    <a:pt x="132" y="71"/>
                  </a:cubicBezTo>
                  <a:cubicBezTo>
                    <a:pt x="116" y="72"/>
                    <a:pt x="116" y="72"/>
                    <a:pt x="116" y="72"/>
                  </a:cubicBezTo>
                  <a:cubicBezTo>
                    <a:pt x="113" y="64"/>
                    <a:pt x="113" y="64"/>
                    <a:pt x="113" y="64"/>
                  </a:cubicBezTo>
                  <a:cubicBezTo>
                    <a:pt x="111" y="72"/>
                    <a:pt x="111" y="72"/>
                    <a:pt x="111" y="72"/>
                  </a:cubicBezTo>
                  <a:cubicBezTo>
                    <a:pt x="109" y="72"/>
                    <a:pt x="109" y="72"/>
                    <a:pt x="109" y="72"/>
                  </a:cubicBezTo>
                  <a:cubicBezTo>
                    <a:pt x="108" y="56"/>
                    <a:pt x="108" y="56"/>
                    <a:pt x="108" y="56"/>
                  </a:cubicBezTo>
                  <a:cubicBezTo>
                    <a:pt x="106" y="72"/>
                    <a:pt x="106" y="72"/>
                    <a:pt x="106" y="72"/>
                  </a:cubicBezTo>
                  <a:cubicBezTo>
                    <a:pt x="80" y="71"/>
                    <a:pt x="80" y="71"/>
                    <a:pt x="80" y="71"/>
                  </a:cubicBezTo>
                  <a:close/>
                  <a:moveTo>
                    <a:pt x="116" y="77"/>
                  </a:moveTo>
                  <a:cubicBezTo>
                    <a:pt x="114" y="77"/>
                    <a:pt x="112" y="79"/>
                    <a:pt x="112" y="81"/>
                  </a:cubicBezTo>
                  <a:cubicBezTo>
                    <a:pt x="112" y="83"/>
                    <a:pt x="114" y="84"/>
                    <a:pt x="116" y="84"/>
                  </a:cubicBezTo>
                  <a:cubicBezTo>
                    <a:pt x="118" y="84"/>
                    <a:pt x="120" y="83"/>
                    <a:pt x="120" y="81"/>
                  </a:cubicBezTo>
                  <a:cubicBezTo>
                    <a:pt x="120" y="79"/>
                    <a:pt x="118" y="77"/>
                    <a:pt x="116" y="77"/>
                  </a:cubicBezTo>
                  <a:close/>
                  <a:moveTo>
                    <a:pt x="95" y="77"/>
                  </a:moveTo>
                  <a:cubicBezTo>
                    <a:pt x="93" y="77"/>
                    <a:pt x="91" y="79"/>
                    <a:pt x="91" y="81"/>
                  </a:cubicBezTo>
                  <a:cubicBezTo>
                    <a:pt x="91" y="83"/>
                    <a:pt x="93" y="84"/>
                    <a:pt x="95" y="84"/>
                  </a:cubicBezTo>
                  <a:cubicBezTo>
                    <a:pt x="97" y="84"/>
                    <a:pt x="98" y="83"/>
                    <a:pt x="98" y="81"/>
                  </a:cubicBezTo>
                  <a:cubicBezTo>
                    <a:pt x="98" y="79"/>
                    <a:pt x="97" y="77"/>
                    <a:pt x="95" y="77"/>
                  </a:cubicBezTo>
                  <a:close/>
                  <a:moveTo>
                    <a:pt x="148" y="149"/>
                  </a:moveTo>
                  <a:cubicBezTo>
                    <a:pt x="147" y="129"/>
                    <a:pt x="135" y="112"/>
                    <a:pt x="118" y="107"/>
                  </a:cubicBezTo>
                  <a:cubicBezTo>
                    <a:pt x="93" y="142"/>
                    <a:pt x="93" y="142"/>
                    <a:pt x="93" y="142"/>
                  </a:cubicBezTo>
                  <a:cubicBezTo>
                    <a:pt x="93" y="106"/>
                    <a:pt x="93" y="106"/>
                    <a:pt x="93" y="106"/>
                  </a:cubicBezTo>
                  <a:cubicBezTo>
                    <a:pt x="76" y="112"/>
                    <a:pt x="64" y="129"/>
                    <a:pt x="63" y="149"/>
                  </a:cubicBezTo>
                  <a:cubicBezTo>
                    <a:pt x="148" y="149"/>
                    <a:pt x="148" y="149"/>
                    <a:pt x="148" y="149"/>
                  </a:cubicBezTo>
                  <a:close/>
                  <a:moveTo>
                    <a:pt x="145" y="199"/>
                  </a:moveTo>
                  <a:cubicBezTo>
                    <a:pt x="179" y="199"/>
                    <a:pt x="179" y="199"/>
                    <a:pt x="179" y="199"/>
                  </a:cubicBezTo>
                  <a:cubicBezTo>
                    <a:pt x="191" y="219"/>
                    <a:pt x="191" y="219"/>
                    <a:pt x="191" y="219"/>
                  </a:cubicBezTo>
                  <a:cubicBezTo>
                    <a:pt x="134" y="219"/>
                    <a:pt x="134" y="219"/>
                    <a:pt x="134" y="219"/>
                  </a:cubicBezTo>
                  <a:cubicBezTo>
                    <a:pt x="145" y="199"/>
                    <a:pt x="145" y="199"/>
                    <a:pt x="145" y="199"/>
                  </a:cubicBezTo>
                  <a:close/>
                  <a:moveTo>
                    <a:pt x="50" y="0"/>
                  </a:moveTo>
                  <a:cubicBezTo>
                    <a:pt x="37" y="0"/>
                    <a:pt x="26" y="11"/>
                    <a:pt x="26" y="24"/>
                  </a:cubicBezTo>
                  <a:cubicBezTo>
                    <a:pt x="26" y="159"/>
                    <a:pt x="26" y="159"/>
                    <a:pt x="26" y="159"/>
                  </a:cubicBezTo>
                  <a:cubicBezTo>
                    <a:pt x="26" y="170"/>
                    <a:pt x="33" y="179"/>
                    <a:pt x="43" y="182"/>
                  </a:cubicBezTo>
                  <a:cubicBezTo>
                    <a:pt x="43" y="182"/>
                    <a:pt x="43" y="182"/>
                    <a:pt x="43" y="182"/>
                  </a:cubicBezTo>
                  <a:cubicBezTo>
                    <a:pt x="0" y="216"/>
                    <a:pt x="0" y="216"/>
                    <a:pt x="0" y="216"/>
                  </a:cubicBezTo>
                  <a:cubicBezTo>
                    <a:pt x="0" y="237"/>
                    <a:pt x="0" y="237"/>
                    <a:pt x="0" y="237"/>
                  </a:cubicBezTo>
                  <a:cubicBezTo>
                    <a:pt x="326" y="237"/>
                    <a:pt x="326" y="237"/>
                    <a:pt x="326" y="237"/>
                  </a:cubicBezTo>
                  <a:cubicBezTo>
                    <a:pt x="326" y="216"/>
                    <a:pt x="326" y="216"/>
                    <a:pt x="326" y="216"/>
                  </a:cubicBezTo>
                  <a:cubicBezTo>
                    <a:pt x="279" y="182"/>
                    <a:pt x="279" y="182"/>
                    <a:pt x="279" y="182"/>
                  </a:cubicBezTo>
                  <a:cubicBezTo>
                    <a:pt x="290" y="180"/>
                    <a:pt x="298" y="170"/>
                    <a:pt x="298" y="159"/>
                  </a:cubicBezTo>
                  <a:cubicBezTo>
                    <a:pt x="298" y="24"/>
                    <a:pt x="298" y="24"/>
                    <a:pt x="298" y="24"/>
                  </a:cubicBezTo>
                  <a:cubicBezTo>
                    <a:pt x="298" y="11"/>
                    <a:pt x="287" y="0"/>
                    <a:pt x="274" y="0"/>
                  </a:cubicBezTo>
                  <a:lnTo>
                    <a:pt x="50"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a:defRPr/>
              </a:pPr>
              <a:endParaRPr lang="zh-CN" altLang="en-US" sz="2400" kern="0">
                <a:solidFill>
                  <a:prstClr val="black"/>
                </a:solidFill>
              </a:endParaRPr>
            </a:p>
          </p:txBody>
        </p:sp>
      </p:grpSp>
      <p:grpSp>
        <p:nvGrpSpPr>
          <p:cNvPr id="12" name="组合 11"/>
          <p:cNvGrpSpPr/>
          <p:nvPr/>
        </p:nvGrpSpPr>
        <p:grpSpPr>
          <a:xfrm>
            <a:off x="7727970" y="2650796"/>
            <a:ext cx="841221" cy="841331"/>
            <a:chOff x="5051213" y="1952593"/>
            <a:chExt cx="630998" cy="630998"/>
          </a:xfrm>
        </p:grpSpPr>
        <p:sp>
          <p:nvSpPr>
            <p:cNvPr id="13" name="椭圆 12"/>
            <p:cNvSpPr/>
            <p:nvPr/>
          </p:nvSpPr>
          <p:spPr>
            <a:xfrm rot="20170909">
              <a:off x="5051213" y="1952593"/>
              <a:ext cx="630998" cy="630998"/>
            </a:xfrm>
            <a:prstGeom prst="ellipse">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rtlCol="0" anchor="ctr"/>
            <a:lstStyle/>
            <a:p>
              <a:pPr algn="ctr" defTabSz="1218565" fontAlgn="base">
                <a:spcBef>
                  <a:spcPct val="0"/>
                </a:spcBef>
                <a:spcAft>
                  <a:spcPct val="0"/>
                </a:spcAft>
                <a:defRPr/>
              </a:pPr>
              <a:endParaRPr lang="zh-CN" altLang="en-US" sz="2400" kern="0">
                <a:solidFill>
                  <a:prstClr val="black"/>
                </a:solidFill>
                <a:latin typeface="Calibri" panose="020F0502020204030204"/>
                <a:ea typeface="宋体" panose="02010600030101010101" pitchFamily="2" charset="-122"/>
              </a:endParaRPr>
            </a:p>
          </p:txBody>
        </p:sp>
        <p:sp>
          <p:nvSpPr>
            <p:cNvPr id="14" name="Freeform 21"/>
            <p:cNvSpPr>
              <a:spLocks noChangeAspect="1" noEditPoints="1"/>
            </p:cNvSpPr>
            <p:nvPr/>
          </p:nvSpPr>
          <p:spPr bwMode="auto">
            <a:xfrm>
              <a:off x="5226779" y="2136692"/>
              <a:ext cx="279866" cy="262800"/>
            </a:xfrm>
            <a:custGeom>
              <a:avLst/>
              <a:gdLst>
                <a:gd name="T0" fmla="*/ 189 w 243"/>
                <a:gd name="T1" fmla="*/ 0 h 228"/>
                <a:gd name="T2" fmla="*/ 196 w 243"/>
                <a:gd name="T3" fmla="*/ 190 h 228"/>
                <a:gd name="T4" fmla="*/ 201 w 243"/>
                <a:gd name="T5" fmla="*/ 207 h 228"/>
                <a:gd name="T6" fmla="*/ 224 w 243"/>
                <a:gd name="T7" fmla="*/ 208 h 228"/>
                <a:gd name="T8" fmla="*/ 228 w 243"/>
                <a:gd name="T9" fmla="*/ 184 h 228"/>
                <a:gd name="T10" fmla="*/ 235 w 243"/>
                <a:gd name="T11" fmla="*/ 11 h 228"/>
                <a:gd name="T12" fmla="*/ 243 w 243"/>
                <a:gd name="T13" fmla="*/ 184 h 228"/>
                <a:gd name="T14" fmla="*/ 236 w 243"/>
                <a:gd name="T15" fmla="*/ 215 h 228"/>
                <a:gd name="T16" fmla="*/ 216 w 243"/>
                <a:gd name="T17" fmla="*/ 228 h 228"/>
                <a:gd name="T18" fmla="*/ 35 w 243"/>
                <a:gd name="T19" fmla="*/ 228 h 228"/>
                <a:gd name="T20" fmla="*/ 10 w 243"/>
                <a:gd name="T21" fmla="*/ 219 h 228"/>
                <a:gd name="T22" fmla="*/ 0 w 243"/>
                <a:gd name="T23" fmla="*/ 191 h 228"/>
                <a:gd name="T24" fmla="*/ 8 w 243"/>
                <a:gd name="T25" fmla="*/ 0 h 228"/>
                <a:gd name="T26" fmla="*/ 34 w 243"/>
                <a:gd name="T27" fmla="*/ 188 h 228"/>
                <a:gd name="T28" fmla="*/ 72 w 243"/>
                <a:gd name="T29" fmla="*/ 179 h 228"/>
                <a:gd name="T30" fmla="*/ 34 w 243"/>
                <a:gd name="T31" fmla="*/ 157 h 228"/>
                <a:gd name="T32" fmla="*/ 161 w 243"/>
                <a:gd name="T33" fmla="*/ 166 h 228"/>
                <a:gd name="T34" fmla="*/ 34 w 243"/>
                <a:gd name="T35" fmla="*/ 157 h 228"/>
                <a:gd name="T36" fmla="*/ 34 w 243"/>
                <a:gd name="T37" fmla="*/ 142 h 228"/>
                <a:gd name="T38" fmla="*/ 161 w 243"/>
                <a:gd name="T39" fmla="*/ 132 h 228"/>
                <a:gd name="T40" fmla="*/ 34 w 243"/>
                <a:gd name="T41" fmla="*/ 109 h 228"/>
                <a:gd name="T42" fmla="*/ 161 w 243"/>
                <a:gd name="T43" fmla="*/ 119 h 228"/>
                <a:gd name="T44" fmla="*/ 34 w 243"/>
                <a:gd name="T45" fmla="*/ 109 h 228"/>
                <a:gd name="T46" fmla="*/ 64 w 243"/>
                <a:gd name="T47" fmla="*/ 38 h 228"/>
                <a:gd name="T48" fmla="*/ 54 w 243"/>
                <a:gd name="T49" fmla="*/ 62 h 228"/>
                <a:gd name="T50" fmla="*/ 34 w 243"/>
                <a:gd name="T51" fmla="*/ 38 h 228"/>
                <a:gd name="T52" fmla="*/ 44 w 243"/>
                <a:gd name="T53" fmla="*/ 90 h 228"/>
                <a:gd name="T54" fmla="*/ 52 w 243"/>
                <a:gd name="T55" fmla="*/ 90 h 228"/>
                <a:gd name="T56" fmla="*/ 89 w 243"/>
                <a:gd name="T57" fmla="*/ 90 h 228"/>
                <a:gd name="T58" fmla="*/ 78 w 243"/>
                <a:gd name="T59" fmla="*/ 84 h 228"/>
                <a:gd name="T60" fmla="*/ 87 w 243"/>
                <a:gd name="T61" fmla="*/ 65 h 228"/>
                <a:gd name="T62" fmla="*/ 78 w 243"/>
                <a:gd name="T63" fmla="*/ 59 h 228"/>
                <a:gd name="T64" fmla="*/ 89 w 243"/>
                <a:gd name="T65" fmla="*/ 45 h 228"/>
                <a:gd name="T66" fmla="*/ 66 w 243"/>
                <a:gd name="T67" fmla="*/ 38 h 228"/>
                <a:gd name="T68" fmla="*/ 89 w 243"/>
                <a:gd name="T69" fmla="*/ 90 h 228"/>
                <a:gd name="T70" fmla="*/ 127 w 243"/>
                <a:gd name="T71" fmla="*/ 38 h 228"/>
                <a:gd name="T72" fmla="*/ 120 w 243"/>
                <a:gd name="T73" fmla="*/ 38 h 228"/>
                <a:gd name="T74" fmla="*/ 103 w 243"/>
                <a:gd name="T75" fmla="*/ 62 h 228"/>
                <a:gd name="T76" fmla="*/ 90 w 243"/>
                <a:gd name="T77" fmla="*/ 38 h 228"/>
                <a:gd name="T78" fmla="*/ 108 w 243"/>
                <a:gd name="T79" fmla="*/ 90 h 228"/>
                <a:gd name="T80" fmla="*/ 116 w 243"/>
                <a:gd name="T81" fmla="*/ 90 h 228"/>
                <a:gd name="T82" fmla="*/ 136 w 243"/>
                <a:gd name="T83" fmla="*/ 38 h 228"/>
                <a:gd name="T84" fmla="*/ 138 w 243"/>
                <a:gd name="T85" fmla="*/ 81 h 228"/>
                <a:gd name="T86" fmla="*/ 164 w 243"/>
                <a:gd name="T87" fmla="*/ 81 h 228"/>
                <a:gd name="T88" fmla="*/ 162 w 243"/>
                <a:gd name="T89" fmla="*/ 68 h 228"/>
                <a:gd name="T90" fmla="*/ 149 w 243"/>
                <a:gd name="T91" fmla="*/ 51 h 228"/>
                <a:gd name="T92" fmla="*/ 150 w 243"/>
                <a:gd name="T93" fmla="*/ 45 h 228"/>
                <a:gd name="T94" fmla="*/ 152 w 243"/>
                <a:gd name="T95" fmla="*/ 56 h 228"/>
                <a:gd name="T96" fmla="*/ 163 w 243"/>
                <a:gd name="T97" fmla="*/ 47 h 228"/>
                <a:gd name="T98" fmla="*/ 138 w 243"/>
                <a:gd name="T99" fmla="*/ 48 h 228"/>
                <a:gd name="T100" fmla="*/ 139 w 243"/>
                <a:gd name="T101" fmla="*/ 59 h 228"/>
                <a:gd name="T102" fmla="*/ 152 w 243"/>
                <a:gd name="T103" fmla="*/ 75 h 228"/>
                <a:gd name="T104" fmla="*/ 150 w 243"/>
                <a:gd name="T105" fmla="*/ 83 h 228"/>
                <a:gd name="T106" fmla="*/ 148 w 243"/>
                <a:gd name="T107" fmla="*/ 70 h 228"/>
                <a:gd name="T108" fmla="*/ 206 w 243"/>
                <a:gd name="T109" fmla="*/ 12 h 228"/>
                <a:gd name="T110" fmla="*/ 213 w 243"/>
                <a:gd name="T111" fmla="*/ 200 h 228"/>
                <a:gd name="T112" fmla="*/ 220 w 243"/>
                <a:gd name="T113" fmla="*/ 12 h 228"/>
                <a:gd name="T114" fmla="*/ 206 w 243"/>
                <a:gd name="T115" fmla="*/ 12 h 228"/>
                <a:gd name="T116" fmla="*/ 15 w 243"/>
                <a:gd name="T117" fmla="*/ 15 h 228"/>
                <a:gd name="T118" fmla="*/ 15 w 243"/>
                <a:gd name="T119" fmla="*/ 191 h 228"/>
                <a:gd name="T120" fmla="*/ 35 w 243"/>
                <a:gd name="T121" fmla="*/ 213 h 228"/>
                <a:gd name="T122" fmla="*/ 188 w 243"/>
                <a:gd name="T123" fmla="*/ 213 h 228"/>
                <a:gd name="T124" fmla="*/ 182 w 243"/>
                <a:gd name="T125" fmla="*/ 19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43" h="228">
                  <a:moveTo>
                    <a:pt x="8" y="0"/>
                  </a:moveTo>
                  <a:cubicBezTo>
                    <a:pt x="189" y="0"/>
                    <a:pt x="189" y="0"/>
                    <a:pt x="189" y="0"/>
                  </a:cubicBezTo>
                  <a:cubicBezTo>
                    <a:pt x="193" y="0"/>
                    <a:pt x="196" y="3"/>
                    <a:pt x="196" y="7"/>
                  </a:cubicBezTo>
                  <a:cubicBezTo>
                    <a:pt x="196" y="190"/>
                    <a:pt x="196" y="190"/>
                    <a:pt x="196" y="190"/>
                  </a:cubicBezTo>
                  <a:cubicBezTo>
                    <a:pt x="196" y="190"/>
                    <a:pt x="196" y="190"/>
                    <a:pt x="196" y="190"/>
                  </a:cubicBezTo>
                  <a:cubicBezTo>
                    <a:pt x="196" y="198"/>
                    <a:pt x="198" y="203"/>
                    <a:pt x="201" y="207"/>
                  </a:cubicBezTo>
                  <a:cubicBezTo>
                    <a:pt x="204" y="210"/>
                    <a:pt x="210" y="212"/>
                    <a:pt x="216" y="213"/>
                  </a:cubicBezTo>
                  <a:cubicBezTo>
                    <a:pt x="219" y="213"/>
                    <a:pt x="222" y="211"/>
                    <a:pt x="224" y="208"/>
                  </a:cubicBezTo>
                  <a:cubicBezTo>
                    <a:pt x="226" y="203"/>
                    <a:pt x="228" y="196"/>
                    <a:pt x="228" y="184"/>
                  </a:cubicBezTo>
                  <a:cubicBezTo>
                    <a:pt x="228" y="184"/>
                    <a:pt x="228" y="184"/>
                    <a:pt x="228" y="184"/>
                  </a:cubicBezTo>
                  <a:cubicBezTo>
                    <a:pt x="228" y="19"/>
                    <a:pt x="228" y="19"/>
                    <a:pt x="228" y="19"/>
                  </a:cubicBezTo>
                  <a:cubicBezTo>
                    <a:pt x="228" y="15"/>
                    <a:pt x="231" y="11"/>
                    <a:pt x="235" y="11"/>
                  </a:cubicBezTo>
                  <a:cubicBezTo>
                    <a:pt x="239" y="11"/>
                    <a:pt x="243" y="15"/>
                    <a:pt x="243" y="19"/>
                  </a:cubicBezTo>
                  <a:cubicBezTo>
                    <a:pt x="243" y="184"/>
                    <a:pt x="243" y="184"/>
                    <a:pt x="243" y="184"/>
                  </a:cubicBezTo>
                  <a:cubicBezTo>
                    <a:pt x="243" y="184"/>
                    <a:pt x="243" y="184"/>
                    <a:pt x="242" y="184"/>
                  </a:cubicBezTo>
                  <a:cubicBezTo>
                    <a:pt x="243" y="199"/>
                    <a:pt x="240" y="209"/>
                    <a:pt x="236" y="215"/>
                  </a:cubicBezTo>
                  <a:cubicBezTo>
                    <a:pt x="232" y="223"/>
                    <a:pt x="225" y="227"/>
                    <a:pt x="217" y="228"/>
                  </a:cubicBezTo>
                  <a:cubicBezTo>
                    <a:pt x="217" y="228"/>
                    <a:pt x="217" y="228"/>
                    <a:pt x="216" y="228"/>
                  </a:cubicBezTo>
                  <a:cubicBezTo>
                    <a:pt x="216" y="228"/>
                    <a:pt x="216" y="228"/>
                    <a:pt x="216" y="228"/>
                  </a:cubicBezTo>
                  <a:cubicBezTo>
                    <a:pt x="35" y="228"/>
                    <a:pt x="35" y="228"/>
                    <a:pt x="35" y="228"/>
                  </a:cubicBezTo>
                  <a:cubicBezTo>
                    <a:pt x="35" y="228"/>
                    <a:pt x="34" y="228"/>
                    <a:pt x="34" y="228"/>
                  </a:cubicBezTo>
                  <a:cubicBezTo>
                    <a:pt x="24" y="228"/>
                    <a:pt x="16" y="225"/>
                    <a:pt x="10" y="219"/>
                  </a:cubicBezTo>
                  <a:cubicBezTo>
                    <a:pt x="4" y="213"/>
                    <a:pt x="0" y="204"/>
                    <a:pt x="0" y="191"/>
                  </a:cubicBezTo>
                  <a:cubicBezTo>
                    <a:pt x="0" y="191"/>
                    <a:pt x="0" y="191"/>
                    <a:pt x="0" y="191"/>
                  </a:cubicBezTo>
                  <a:cubicBezTo>
                    <a:pt x="0" y="7"/>
                    <a:pt x="0" y="7"/>
                    <a:pt x="0" y="7"/>
                  </a:cubicBezTo>
                  <a:cubicBezTo>
                    <a:pt x="0" y="3"/>
                    <a:pt x="3" y="0"/>
                    <a:pt x="8" y="0"/>
                  </a:cubicBezTo>
                  <a:close/>
                  <a:moveTo>
                    <a:pt x="34" y="179"/>
                  </a:moveTo>
                  <a:cubicBezTo>
                    <a:pt x="34" y="188"/>
                    <a:pt x="34" y="188"/>
                    <a:pt x="34" y="188"/>
                  </a:cubicBezTo>
                  <a:cubicBezTo>
                    <a:pt x="72" y="188"/>
                    <a:pt x="72" y="188"/>
                    <a:pt x="72" y="188"/>
                  </a:cubicBezTo>
                  <a:cubicBezTo>
                    <a:pt x="72" y="179"/>
                    <a:pt x="72" y="179"/>
                    <a:pt x="72" y="179"/>
                  </a:cubicBezTo>
                  <a:cubicBezTo>
                    <a:pt x="34" y="179"/>
                    <a:pt x="34" y="179"/>
                    <a:pt x="34" y="179"/>
                  </a:cubicBezTo>
                  <a:close/>
                  <a:moveTo>
                    <a:pt x="34" y="157"/>
                  </a:moveTo>
                  <a:cubicBezTo>
                    <a:pt x="34" y="166"/>
                    <a:pt x="34" y="166"/>
                    <a:pt x="34" y="166"/>
                  </a:cubicBezTo>
                  <a:cubicBezTo>
                    <a:pt x="161" y="166"/>
                    <a:pt x="161" y="166"/>
                    <a:pt x="161" y="166"/>
                  </a:cubicBezTo>
                  <a:cubicBezTo>
                    <a:pt x="161" y="157"/>
                    <a:pt x="161" y="157"/>
                    <a:pt x="161" y="157"/>
                  </a:cubicBezTo>
                  <a:cubicBezTo>
                    <a:pt x="34" y="157"/>
                    <a:pt x="34" y="157"/>
                    <a:pt x="34" y="157"/>
                  </a:cubicBezTo>
                  <a:close/>
                  <a:moveTo>
                    <a:pt x="34" y="132"/>
                  </a:moveTo>
                  <a:cubicBezTo>
                    <a:pt x="34" y="142"/>
                    <a:pt x="34" y="142"/>
                    <a:pt x="34" y="142"/>
                  </a:cubicBezTo>
                  <a:cubicBezTo>
                    <a:pt x="161" y="142"/>
                    <a:pt x="161" y="142"/>
                    <a:pt x="161" y="142"/>
                  </a:cubicBezTo>
                  <a:cubicBezTo>
                    <a:pt x="161" y="132"/>
                    <a:pt x="161" y="132"/>
                    <a:pt x="161" y="132"/>
                  </a:cubicBezTo>
                  <a:cubicBezTo>
                    <a:pt x="34" y="132"/>
                    <a:pt x="34" y="132"/>
                    <a:pt x="34" y="132"/>
                  </a:cubicBezTo>
                  <a:close/>
                  <a:moveTo>
                    <a:pt x="34" y="109"/>
                  </a:moveTo>
                  <a:cubicBezTo>
                    <a:pt x="34" y="119"/>
                    <a:pt x="34" y="119"/>
                    <a:pt x="34" y="119"/>
                  </a:cubicBezTo>
                  <a:cubicBezTo>
                    <a:pt x="161" y="119"/>
                    <a:pt x="161" y="119"/>
                    <a:pt x="161" y="119"/>
                  </a:cubicBezTo>
                  <a:cubicBezTo>
                    <a:pt x="161" y="109"/>
                    <a:pt x="161" y="109"/>
                    <a:pt x="161" y="109"/>
                  </a:cubicBezTo>
                  <a:cubicBezTo>
                    <a:pt x="34" y="109"/>
                    <a:pt x="34" y="109"/>
                    <a:pt x="34" y="109"/>
                  </a:cubicBezTo>
                  <a:close/>
                  <a:moveTo>
                    <a:pt x="64" y="90"/>
                  </a:moveTo>
                  <a:cubicBezTo>
                    <a:pt x="64" y="38"/>
                    <a:pt x="64" y="38"/>
                    <a:pt x="64" y="38"/>
                  </a:cubicBezTo>
                  <a:cubicBezTo>
                    <a:pt x="54" y="38"/>
                    <a:pt x="54" y="38"/>
                    <a:pt x="54" y="38"/>
                  </a:cubicBezTo>
                  <a:cubicBezTo>
                    <a:pt x="54" y="62"/>
                    <a:pt x="54" y="62"/>
                    <a:pt x="54" y="62"/>
                  </a:cubicBezTo>
                  <a:cubicBezTo>
                    <a:pt x="48" y="38"/>
                    <a:pt x="48" y="38"/>
                    <a:pt x="48" y="38"/>
                  </a:cubicBezTo>
                  <a:cubicBezTo>
                    <a:pt x="34" y="38"/>
                    <a:pt x="34" y="38"/>
                    <a:pt x="34" y="38"/>
                  </a:cubicBezTo>
                  <a:cubicBezTo>
                    <a:pt x="34" y="90"/>
                    <a:pt x="34" y="90"/>
                    <a:pt x="34" y="90"/>
                  </a:cubicBezTo>
                  <a:cubicBezTo>
                    <a:pt x="44" y="90"/>
                    <a:pt x="44" y="90"/>
                    <a:pt x="44" y="90"/>
                  </a:cubicBezTo>
                  <a:cubicBezTo>
                    <a:pt x="44" y="63"/>
                    <a:pt x="44" y="63"/>
                    <a:pt x="44" y="63"/>
                  </a:cubicBezTo>
                  <a:cubicBezTo>
                    <a:pt x="52" y="90"/>
                    <a:pt x="52" y="90"/>
                    <a:pt x="52" y="90"/>
                  </a:cubicBezTo>
                  <a:cubicBezTo>
                    <a:pt x="64" y="90"/>
                    <a:pt x="64" y="90"/>
                    <a:pt x="64" y="90"/>
                  </a:cubicBezTo>
                  <a:close/>
                  <a:moveTo>
                    <a:pt x="89" y="90"/>
                  </a:moveTo>
                  <a:cubicBezTo>
                    <a:pt x="89" y="84"/>
                    <a:pt x="89" y="84"/>
                    <a:pt x="89" y="84"/>
                  </a:cubicBezTo>
                  <a:cubicBezTo>
                    <a:pt x="78" y="84"/>
                    <a:pt x="78" y="84"/>
                    <a:pt x="78" y="84"/>
                  </a:cubicBezTo>
                  <a:cubicBezTo>
                    <a:pt x="78" y="65"/>
                    <a:pt x="78" y="65"/>
                    <a:pt x="78" y="65"/>
                  </a:cubicBezTo>
                  <a:cubicBezTo>
                    <a:pt x="87" y="65"/>
                    <a:pt x="87" y="65"/>
                    <a:pt x="87" y="65"/>
                  </a:cubicBezTo>
                  <a:cubicBezTo>
                    <a:pt x="87" y="59"/>
                    <a:pt x="87" y="59"/>
                    <a:pt x="87" y="59"/>
                  </a:cubicBezTo>
                  <a:cubicBezTo>
                    <a:pt x="78" y="59"/>
                    <a:pt x="78" y="59"/>
                    <a:pt x="78" y="59"/>
                  </a:cubicBezTo>
                  <a:cubicBezTo>
                    <a:pt x="78" y="45"/>
                    <a:pt x="78" y="45"/>
                    <a:pt x="78" y="45"/>
                  </a:cubicBezTo>
                  <a:cubicBezTo>
                    <a:pt x="89" y="45"/>
                    <a:pt x="89" y="45"/>
                    <a:pt x="89" y="45"/>
                  </a:cubicBezTo>
                  <a:cubicBezTo>
                    <a:pt x="89" y="38"/>
                    <a:pt x="89" y="38"/>
                    <a:pt x="89" y="38"/>
                  </a:cubicBezTo>
                  <a:cubicBezTo>
                    <a:pt x="66" y="38"/>
                    <a:pt x="66" y="38"/>
                    <a:pt x="66" y="38"/>
                  </a:cubicBezTo>
                  <a:cubicBezTo>
                    <a:pt x="66" y="90"/>
                    <a:pt x="66" y="90"/>
                    <a:pt x="66" y="90"/>
                  </a:cubicBezTo>
                  <a:cubicBezTo>
                    <a:pt x="89" y="90"/>
                    <a:pt x="89" y="90"/>
                    <a:pt x="89" y="90"/>
                  </a:cubicBezTo>
                  <a:close/>
                  <a:moveTo>
                    <a:pt x="136" y="38"/>
                  </a:moveTo>
                  <a:cubicBezTo>
                    <a:pt x="127" y="38"/>
                    <a:pt x="127" y="38"/>
                    <a:pt x="127" y="38"/>
                  </a:cubicBezTo>
                  <a:cubicBezTo>
                    <a:pt x="123" y="62"/>
                    <a:pt x="123" y="62"/>
                    <a:pt x="123" y="62"/>
                  </a:cubicBezTo>
                  <a:cubicBezTo>
                    <a:pt x="120" y="38"/>
                    <a:pt x="120" y="38"/>
                    <a:pt x="120" y="38"/>
                  </a:cubicBezTo>
                  <a:cubicBezTo>
                    <a:pt x="107" y="38"/>
                    <a:pt x="107" y="38"/>
                    <a:pt x="107" y="38"/>
                  </a:cubicBezTo>
                  <a:cubicBezTo>
                    <a:pt x="103" y="62"/>
                    <a:pt x="103" y="62"/>
                    <a:pt x="103" y="62"/>
                  </a:cubicBezTo>
                  <a:cubicBezTo>
                    <a:pt x="100" y="38"/>
                    <a:pt x="100" y="38"/>
                    <a:pt x="100" y="38"/>
                  </a:cubicBezTo>
                  <a:cubicBezTo>
                    <a:pt x="90" y="38"/>
                    <a:pt x="90" y="38"/>
                    <a:pt x="90" y="38"/>
                  </a:cubicBezTo>
                  <a:cubicBezTo>
                    <a:pt x="96" y="90"/>
                    <a:pt x="96" y="90"/>
                    <a:pt x="96" y="90"/>
                  </a:cubicBezTo>
                  <a:cubicBezTo>
                    <a:pt x="108" y="90"/>
                    <a:pt x="108" y="90"/>
                    <a:pt x="108" y="90"/>
                  </a:cubicBezTo>
                  <a:cubicBezTo>
                    <a:pt x="112" y="62"/>
                    <a:pt x="112" y="62"/>
                    <a:pt x="112" y="62"/>
                  </a:cubicBezTo>
                  <a:cubicBezTo>
                    <a:pt x="116" y="90"/>
                    <a:pt x="116" y="90"/>
                    <a:pt x="116" y="90"/>
                  </a:cubicBezTo>
                  <a:cubicBezTo>
                    <a:pt x="129" y="90"/>
                    <a:pt x="129" y="90"/>
                    <a:pt x="129" y="90"/>
                  </a:cubicBezTo>
                  <a:cubicBezTo>
                    <a:pt x="136" y="38"/>
                    <a:pt x="136" y="38"/>
                    <a:pt x="136" y="38"/>
                  </a:cubicBezTo>
                  <a:close/>
                  <a:moveTo>
                    <a:pt x="138" y="70"/>
                  </a:moveTo>
                  <a:cubicBezTo>
                    <a:pt x="138" y="81"/>
                    <a:pt x="138" y="81"/>
                    <a:pt x="138" y="81"/>
                  </a:cubicBezTo>
                  <a:cubicBezTo>
                    <a:pt x="138" y="88"/>
                    <a:pt x="142" y="91"/>
                    <a:pt x="150" y="91"/>
                  </a:cubicBezTo>
                  <a:cubicBezTo>
                    <a:pt x="159" y="91"/>
                    <a:pt x="164" y="87"/>
                    <a:pt x="164" y="81"/>
                  </a:cubicBezTo>
                  <a:cubicBezTo>
                    <a:pt x="164" y="74"/>
                    <a:pt x="164" y="74"/>
                    <a:pt x="164" y="74"/>
                  </a:cubicBezTo>
                  <a:cubicBezTo>
                    <a:pt x="164" y="72"/>
                    <a:pt x="163" y="69"/>
                    <a:pt x="162" y="68"/>
                  </a:cubicBezTo>
                  <a:cubicBezTo>
                    <a:pt x="160" y="66"/>
                    <a:pt x="157" y="63"/>
                    <a:pt x="153" y="58"/>
                  </a:cubicBezTo>
                  <a:cubicBezTo>
                    <a:pt x="150" y="55"/>
                    <a:pt x="149" y="53"/>
                    <a:pt x="149" y="51"/>
                  </a:cubicBezTo>
                  <a:cubicBezTo>
                    <a:pt x="148" y="48"/>
                    <a:pt x="148" y="48"/>
                    <a:pt x="148" y="48"/>
                  </a:cubicBezTo>
                  <a:cubicBezTo>
                    <a:pt x="148" y="46"/>
                    <a:pt x="149" y="45"/>
                    <a:pt x="150" y="45"/>
                  </a:cubicBezTo>
                  <a:cubicBezTo>
                    <a:pt x="152" y="45"/>
                    <a:pt x="152" y="45"/>
                    <a:pt x="152" y="46"/>
                  </a:cubicBezTo>
                  <a:cubicBezTo>
                    <a:pt x="152" y="56"/>
                    <a:pt x="152" y="56"/>
                    <a:pt x="152" y="56"/>
                  </a:cubicBezTo>
                  <a:cubicBezTo>
                    <a:pt x="163" y="56"/>
                    <a:pt x="163" y="56"/>
                    <a:pt x="163" y="56"/>
                  </a:cubicBezTo>
                  <a:cubicBezTo>
                    <a:pt x="163" y="47"/>
                    <a:pt x="163" y="47"/>
                    <a:pt x="163" y="47"/>
                  </a:cubicBezTo>
                  <a:cubicBezTo>
                    <a:pt x="163" y="41"/>
                    <a:pt x="159" y="38"/>
                    <a:pt x="151" y="38"/>
                  </a:cubicBezTo>
                  <a:cubicBezTo>
                    <a:pt x="142" y="38"/>
                    <a:pt x="138" y="41"/>
                    <a:pt x="138" y="48"/>
                  </a:cubicBezTo>
                  <a:cubicBezTo>
                    <a:pt x="138" y="54"/>
                    <a:pt x="138" y="54"/>
                    <a:pt x="138" y="54"/>
                  </a:cubicBezTo>
                  <a:cubicBezTo>
                    <a:pt x="138" y="56"/>
                    <a:pt x="138" y="57"/>
                    <a:pt x="139" y="59"/>
                  </a:cubicBezTo>
                  <a:cubicBezTo>
                    <a:pt x="140" y="61"/>
                    <a:pt x="144" y="64"/>
                    <a:pt x="148" y="69"/>
                  </a:cubicBezTo>
                  <a:cubicBezTo>
                    <a:pt x="151" y="71"/>
                    <a:pt x="152" y="73"/>
                    <a:pt x="152" y="75"/>
                  </a:cubicBezTo>
                  <a:cubicBezTo>
                    <a:pt x="152" y="82"/>
                    <a:pt x="152" y="82"/>
                    <a:pt x="152" y="82"/>
                  </a:cubicBezTo>
                  <a:cubicBezTo>
                    <a:pt x="152" y="83"/>
                    <a:pt x="152" y="83"/>
                    <a:pt x="150" y="83"/>
                  </a:cubicBezTo>
                  <a:cubicBezTo>
                    <a:pt x="149" y="83"/>
                    <a:pt x="148" y="83"/>
                    <a:pt x="148" y="82"/>
                  </a:cubicBezTo>
                  <a:cubicBezTo>
                    <a:pt x="148" y="70"/>
                    <a:pt x="148" y="70"/>
                    <a:pt x="148" y="70"/>
                  </a:cubicBezTo>
                  <a:cubicBezTo>
                    <a:pt x="138" y="70"/>
                    <a:pt x="138" y="70"/>
                    <a:pt x="138" y="70"/>
                  </a:cubicBezTo>
                  <a:close/>
                  <a:moveTo>
                    <a:pt x="206" y="12"/>
                  </a:moveTo>
                  <a:cubicBezTo>
                    <a:pt x="206" y="192"/>
                    <a:pt x="206" y="192"/>
                    <a:pt x="206" y="192"/>
                  </a:cubicBezTo>
                  <a:cubicBezTo>
                    <a:pt x="206" y="196"/>
                    <a:pt x="209" y="200"/>
                    <a:pt x="213" y="200"/>
                  </a:cubicBezTo>
                  <a:cubicBezTo>
                    <a:pt x="217" y="200"/>
                    <a:pt x="220" y="196"/>
                    <a:pt x="220" y="192"/>
                  </a:cubicBezTo>
                  <a:cubicBezTo>
                    <a:pt x="220" y="12"/>
                    <a:pt x="220" y="12"/>
                    <a:pt x="220" y="12"/>
                  </a:cubicBezTo>
                  <a:cubicBezTo>
                    <a:pt x="220" y="8"/>
                    <a:pt x="217" y="4"/>
                    <a:pt x="213" y="4"/>
                  </a:cubicBezTo>
                  <a:cubicBezTo>
                    <a:pt x="209" y="4"/>
                    <a:pt x="206" y="8"/>
                    <a:pt x="206" y="12"/>
                  </a:cubicBezTo>
                  <a:close/>
                  <a:moveTo>
                    <a:pt x="182" y="15"/>
                  </a:moveTo>
                  <a:cubicBezTo>
                    <a:pt x="15" y="15"/>
                    <a:pt x="15" y="15"/>
                    <a:pt x="15" y="15"/>
                  </a:cubicBezTo>
                  <a:cubicBezTo>
                    <a:pt x="15" y="191"/>
                    <a:pt x="15" y="191"/>
                    <a:pt x="15" y="191"/>
                  </a:cubicBezTo>
                  <a:cubicBezTo>
                    <a:pt x="15" y="191"/>
                    <a:pt x="15" y="191"/>
                    <a:pt x="15" y="191"/>
                  </a:cubicBezTo>
                  <a:cubicBezTo>
                    <a:pt x="15" y="200"/>
                    <a:pt x="17" y="205"/>
                    <a:pt x="20" y="208"/>
                  </a:cubicBezTo>
                  <a:cubicBezTo>
                    <a:pt x="23" y="211"/>
                    <a:pt x="29" y="213"/>
                    <a:pt x="35" y="213"/>
                  </a:cubicBezTo>
                  <a:cubicBezTo>
                    <a:pt x="35" y="213"/>
                    <a:pt x="35" y="213"/>
                    <a:pt x="35" y="213"/>
                  </a:cubicBezTo>
                  <a:cubicBezTo>
                    <a:pt x="188" y="213"/>
                    <a:pt x="188" y="213"/>
                    <a:pt x="188" y="213"/>
                  </a:cubicBezTo>
                  <a:cubicBezTo>
                    <a:pt x="184" y="207"/>
                    <a:pt x="181" y="200"/>
                    <a:pt x="182" y="190"/>
                  </a:cubicBezTo>
                  <a:cubicBezTo>
                    <a:pt x="182" y="190"/>
                    <a:pt x="182" y="190"/>
                    <a:pt x="182" y="190"/>
                  </a:cubicBezTo>
                  <a:lnTo>
                    <a:pt x="182" y="15"/>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a:defRPr/>
              </a:pPr>
              <a:endParaRPr lang="zh-CN" altLang="en-US" sz="2400" kern="0">
                <a:solidFill>
                  <a:prstClr val="black"/>
                </a:solidFill>
              </a:endParaRPr>
            </a:p>
          </p:txBody>
        </p:sp>
      </p:grpSp>
      <p:grpSp>
        <p:nvGrpSpPr>
          <p:cNvPr id="15" name="组合 14"/>
          <p:cNvGrpSpPr/>
          <p:nvPr/>
        </p:nvGrpSpPr>
        <p:grpSpPr>
          <a:xfrm>
            <a:off x="3622812" y="3812474"/>
            <a:ext cx="841221" cy="841331"/>
            <a:chOff x="5051213" y="2960993"/>
            <a:chExt cx="630998" cy="630998"/>
          </a:xfrm>
        </p:grpSpPr>
        <p:sp>
          <p:nvSpPr>
            <p:cNvPr id="16" name="椭圆 15"/>
            <p:cNvSpPr/>
            <p:nvPr/>
          </p:nvSpPr>
          <p:spPr>
            <a:xfrm rot="20170909">
              <a:off x="5051213" y="2960993"/>
              <a:ext cx="630998" cy="630998"/>
            </a:xfrm>
            <a:prstGeom prst="ellipse">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rtlCol="0" anchor="ctr"/>
            <a:lstStyle/>
            <a:p>
              <a:pPr algn="ctr" defTabSz="1218565" fontAlgn="base">
                <a:spcBef>
                  <a:spcPct val="0"/>
                </a:spcBef>
                <a:spcAft>
                  <a:spcPct val="0"/>
                </a:spcAft>
                <a:defRPr/>
              </a:pPr>
              <a:endParaRPr lang="zh-CN" altLang="en-US" sz="2400" kern="0">
                <a:solidFill>
                  <a:prstClr val="black"/>
                </a:solidFill>
                <a:latin typeface="Calibri" panose="020F0502020204030204"/>
                <a:ea typeface="宋体" panose="02010600030101010101" pitchFamily="2" charset="-122"/>
              </a:endParaRPr>
            </a:p>
          </p:txBody>
        </p:sp>
        <p:sp>
          <p:nvSpPr>
            <p:cNvPr id="17" name="Freeform 26"/>
            <p:cNvSpPr>
              <a:spLocks noChangeAspect="1" noEditPoints="1"/>
            </p:cNvSpPr>
            <p:nvPr/>
          </p:nvSpPr>
          <p:spPr bwMode="auto">
            <a:xfrm>
              <a:off x="5252481" y="3141502"/>
              <a:ext cx="228462" cy="270000"/>
            </a:xfrm>
            <a:custGeom>
              <a:avLst/>
              <a:gdLst>
                <a:gd name="T0" fmla="*/ 170 w 224"/>
                <a:gd name="T1" fmla="*/ 0 h 264"/>
                <a:gd name="T2" fmla="*/ 200 w 224"/>
                <a:gd name="T3" fmla="*/ 30 h 264"/>
                <a:gd name="T4" fmla="*/ 188 w 224"/>
                <a:gd name="T5" fmla="*/ 104 h 264"/>
                <a:gd name="T6" fmla="*/ 183 w 224"/>
                <a:gd name="T7" fmla="*/ 18 h 264"/>
                <a:gd name="T8" fmla="*/ 56 w 224"/>
                <a:gd name="T9" fmla="*/ 13 h 264"/>
                <a:gd name="T10" fmla="*/ 75 w 224"/>
                <a:gd name="T11" fmla="*/ 37 h 264"/>
                <a:gd name="T12" fmla="*/ 12 w 224"/>
                <a:gd name="T13" fmla="*/ 112 h 264"/>
                <a:gd name="T14" fmla="*/ 17 w 224"/>
                <a:gd name="T15" fmla="*/ 240 h 264"/>
                <a:gd name="T16" fmla="*/ 67 w 224"/>
                <a:gd name="T17" fmla="*/ 245 h 264"/>
                <a:gd name="T18" fmla="*/ 29 w 224"/>
                <a:gd name="T19" fmla="*/ 257 h 264"/>
                <a:gd name="T20" fmla="*/ 0 w 224"/>
                <a:gd name="T21" fmla="*/ 228 h 264"/>
                <a:gd name="T22" fmla="*/ 0 w 224"/>
                <a:gd name="T23" fmla="*/ 108 h 264"/>
                <a:gd name="T24" fmla="*/ 34 w 224"/>
                <a:gd name="T25" fmla="*/ 3 h 264"/>
                <a:gd name="T26" fmla="*/ 34 w 224"/>
                <a:gd name="T27" fmla="*/ 3 h 264"/>
                <a:gd name="T28" fmla="*/ 34 w 224"/>
                <a:gd name="T29" fmla="*/ 3 h 264"/>
                <a:gd name="T30" fmla="*/ 36 w 224"/>
                <a:gd name="T31" fmla="*/ 2 h 264"/>
                <a:gd name="T32" fmla="*/ 36 w 224"/>
                <a:gd name="T33" fmla="*/ 2 h 264"/>
                <a:gd name="T34" fmla="*/ 36 w 224"/>
                <a:gd name="T35" fmla="*/ 2 h 264"/>
                <a:gd name="T36" fmla="*/ 36 w 224"/>
                <a:gd name="T37" fmla="*/ 2 h 264"/>
                <a:gd name="T38" fmla="*/ 38 w 224"/>
                <a:gd name="T39" fmla="*/ 0 h 264"/>
                <a:gd name="T40" fmla="*/ 38 w 224"/>
                <a:gd name="T41" fmla="*/ 0 h 264"/>
                <a:gd name="T42" fmla="*/ 38 w 224"/>
                <a:gd name="T43" fmla="*/ 0 h 264"/>
                <a:gd name="T44" fmla="*/ 38 w 224"/>
                <a:gd name="T45" fmla="*/ 0 h 264"/>
                <a:gd name="T46" fmla="*/ 38 w 224"/>
                <a:gd name="T47" fmla="*/ 0 h 264"/>
                <a:gd name="T48" fmla="*/ 39 w 224"/>
                <a:gd name="T49" fmla="*/ 0 h 264"/>
                <a:gd name="T50" fmla="*/ 40 w 224"/>
                <a:gd name="T51" fmla="*/ 0 h 264"/>
                <a:gd name="T52" fmla="*/ 37 w 224"/>
                <a:gd name="T53" fmla="*/ 180 h 264"/>
                <a:gd name="T54" fmla="*/ 101 w 224"/>
                <a:gd name="T55" fmla="*/ 170 h 264"/>
                <a:gd name="T56" fmla="*/ 37 w 224"/>
                <a:gd name="T57" fmla="*/ 143 h 264"/>
                <a:gd name="T58" fmla="*/ 101 w 224"/>
                <a:gd name="T59" fmla="*/ 153 h 264"/>
                <a:gd name="T60" fmla="*/ 37 w 224"/>
                <a:gd name="T61" fmla="*/ 143 h 264"/>
                <a:gd name="T62" fmla="*/ 37 w 224"/>
                <a:gd name="T63" fmla="*/ 127 h 264"/>
                <a:gd name="T64" fmla="*/ 166 w 224"/>
                <a:gd name="T65" fmla="*/ 117 h 264"/>
                <a:gd name="T66" fmla="*/ 104 w 224"/>
                <a:gd name="T67" fmla="*/ 86 h 264"/>
                <a:gd name="T68" fmla="*/ 166 w 224"/>
                <a:gd name="T69" fmla="*/ 96 h 264"/>
                <a:gd name="T70" fmla="*/ 104 w 224"/>
                <a:gd name="T71" fmla="*/ 86 h 264"/>
                <a:gd name="T72" fmla="*/ 104 w 224"/>
                <a:gd name="T73" fmla="*/ 69 h 264"/>
                <a:gd name="T74" fmla="*/ 166 w 224"/>
                <a:gd name="T75" fmla="*/ 59 h 264"/>
                <a:gd name="T76" fmla="*/ 104 w 224"/>
                <a:gd name="T77" fmla="*/ 34 h 264"/>
                <a:gd name="T78" fmla="*/ 166 w 224"/>
                <a:gd name="T79" fmla="*/ 44 h 264"/>
                <a:gd name="T80" fmla="*/ 104 w 224"/>
                <a:gd name="T81" fmla="*/ 34 h 264"/>
                <a:gd name="T82" fmla="*/ 94 w 224"/>
                <a:gd name="T83" fmla="*/ 217 h 264"/>
                <a:gd name="T84" fmla="*/ 224 w 224"/>
                <a:gd name="T85" fmla="*/ 147 h 264"/>
                <a:gd name="T86" fmla="*/ 90 w 224"/>
                <a:gd name="T87" fmla="*/ 222 h 264"/>
                <a:gd name="T88" fmla="*/ 88 w 224"/>
                <a:gd name="T89" fmla="*/ 264 h 264"/>
                <a:gd name="T90" fmla="*/ 90 w 224"/>
                <a:gd name="T91" fmla="*/ 222 h 264"/>
                <a:gd name="T92" fmla="*/ 188 w 224"/>
                <a:gd name="T93" fmla="*/ 205 h 264"/>
                <a:gd name="T94" fmla="*/ 183 w 224"/>
                <a:gd name="T95" fmla="*/ 240 h 264"/>
                <a:gd name="T96" fmla="*/ 147 w 224"/>
                <a:gd name="T97" fmla="*/ 245 h 264"/>
                <a:gd name="T98" fmla="*/ 145 w 224"/>
                <a:gd name="T99" fmla="*/ 257 h 264"/>
                <a:gd name="T100" fmla="*/ 191 w 224"/>
                <a:gd name="T101" fmla="*/ 248 h 264"/>
                <a:gd name="T102" fmla="*/ 200 w 224"/>
                <a:gd name="T103" fmla="*/ 192 h 264"/>
                <a:gd name="T104" fmla="*/ 62 w 224"/>
                <a:gd name="T105" fmla="*/ 34 h 264"/>
                <a:gd name="T106" fmla="*/ 22 w 224"/>
                <a:gd name="T107" fmla="*/ 81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4" h="264">
                  <a:moveTo>
                    <a:pt x="40" y="0"/>
                  </a:moveTo>
                  <a:cubicBezTo>
                    <a:pt x="170" y="0"/>
                    <a:pt x="170" y="0"/>
                    <a:pt x="170" y="0"/>
                  </a:cubicBezTo>
                  <a:cubicBezTo>
                    <a:pt x="179" y="0"/>
                    <a:pt x="186" y="3"/>
                    <a:pt x="191" y="9"/>
                  </a:cubicBezTo>
                  <a:cubicBezTo>
                    <a:pt x="197" y="14"/>
                    <a:pt x="200" y="21"/>
                    <a:pt x="200" y="30"/>
                  </a:cubicBezTo>
                  <a:cubicBezTo>
                    <a:pt x="200" y="92"/>
                    <a:pt x="200" y="92"/>
                    <a:pt x="200" y="92"/>
                  </a:cubicBezTo>
                  <a:cubicBezTo>
                    <a:pt x="188" y="104"/>
                    <a:pt x="188" y="104"/>
                    <a:pt x="188" y="104"/>
                  </a:cubicBezTo>
                  <a:cubicBezTo>
                    <a:pt x="188" y="30"/>
                    <a:pt x="188" y="30"/>
                    <a:pt x="188" y="30"/>
                  </a:cubicBezTo>
                  <a:cubicBezTo>
                    <a:pt x="188" y="25"/>
                    <a:pt x="186" y="21"/>
                    <a:pt x="183" y="18"/>
                  </a:cubicBezTo>
                  <a:cubicBezTo>
                    <a:pt x="179" y="14"/>
                    <a:pt x="175" y="13"/>
                    <a:pt x="170" y="13"/>
                  </a:cubicBezTo>
                  <a:cubicBezTo>
                    <a:pt x="56" y="13"/>
                    <a:pt x="56" y="13"/>
                    <a:pt x="56" y="13"/>
                  </a:cubicBezTo>
                  <a:cubicBezTo>
                    <a:pt x="75" y="28"/>
                    <a:pt x="75" y="28"/>
                    <a:pt x="75" y="28"/>
                  </a:cubicBezTo>
                  <a:cubicBezTo>
                    <a:pt x="77" y="30"/>
                    <a:pt x="77" y="34"/>
                    <a:pt x="75" y="37"/>
                  </a:cubicBezTo>
                  <a:cubicBezTo>
                    <a:pt x="75" y="37"/>
                    <a:pt x="75" y="37"/>
                    <a:pt x="75" y="37"/>
                  </a:cubicBezTo>
                  <a:cubicBezTo>
                    <a:pt x="12" y="112"/>
                    <a:pt x="12" y="112"/>
                    <a:pt x="12" y="112"/>
                  </a:cubicBezTo>
                  <a:cubicBezTo>
                    <a:pt x="12" y="228"/>
                    <a:pt x="12" y="228"/>
                    <a:pt x="12" y="228"/>
                  </a:cubicBezTo>
                  <a:cubicBezTo>
                    <a:pt x="12" y="232"/>
                    <a:pt x="14" y="236"/>
                    <a:pt x="17" y="240"/>
                  </a:cubicBezTo>
                  <a:cubicBezTo>
                    <a:pt x="20" y="243"/>
                    <a:pt x="25" y="245"/>
                    <a:pt x="29" y="245"/>
                  </a:cubicBezTo>
                  <a:cubicBezTo>
                    <a:pt x="67" y="245"/>
                    <a:pt x="67" y="245"/>
                    <a:pt x="67" y="245"/>
                  </a:cubicBezTo>
                  <a:cubicBezTo>
                    <a:pt x="62" y="257"/>
                    <a:pt x="62" y="257"/>
                    <a:pt x="62" y="257"/>
                  </a:cubicBezTo>
                  <a:cubicBezTo>
                    <a:pt x="29" y="257"/>
                    <a:pt x="29" y="257"/>
                    <a:pt x="29" y="257"/>
                  </a:cubicBezTo>
                  <a:cubicBezTo>
                    <a:pt x="21" y="257"/>
                    <a:pt x="14" y="254"/>
                    <a:pt x="9" y="248"/>
                  </a:cubicBezTo>
                  <a:cubicBezTo>
                    <a:pt x="3" y="243"/>
                    <a:pt x="0" y="236"/>
                    <a:pt x="0" y="228"/>
                  </a:cubicBezTo>
                  <a:cubicBezTo>
                    <a:pt x="0" y="110"/>
                    <a:pt x="0" y="110"/>
                    <a:pt x="0" y="110"/>
                  </a:cubicBezTo>
                  <a:cubicBezTo>
                    <a:pt x="0" y="109"/>
                    <a:pt x="0" y="108"/>
                    <a:pt x="0" y="108"/>
                  </a:cubicBezTo>
                  <a:cubicBezTo>
                    <a:pt x="34" y="5"/>
                    <a:pt x="34" y="5"/>
                    <a:pt x="34" y="5"/>
                  </a:cubicBezTo>
                  <a:cubicBezTo>
                    <a:pt x="34" y="4"/>
                    <a:pt x="34" y="4"/>
                    <a:pt x="34" y="3"/>
                  </a:cubicBezTo>
                  <a:cubicBezTo>
                    <a:pt x="34" y="3"/>
                    <a:pt x="34" y="3"/>
                    <a:pt x="34" y="3"/>
                  </a:cubicBezTo>
                  <a:cubicBezTo>
                    <a:pt x="34" y="3"/>
                    <a:pt x="34" y="3"/>
                    <a:pt x="34" y="3"/>
                  </a:cubicBezTo>
                  <a:cubicBezTo>
                    <a:pt x="34" y="3"/>
                    <a:pt x="34" y="3"/>
                    <a:pt x="34" y="3"/>
                  </a:cubicBezTo>
                  <a:cubicBezTo>
                    <a:pt x="34" y="3"/>
                    <a:pt x="34" y="3"/>
                    <a:pt x="34" y="3"/>
                  </a:cubicBezTo>
                  <a:cubicBezTo>
                    <a:pt x="34" y="3"/>
                    <a:pt x="34" y="3"/>
                    <a:pt x="34" y="3"/>
                  </a:cubicBezTo>
                  <a:cubicBezTo>
                    <a:pt x="35" y="3"/>
                    <a:pt x="35" y="2"/>
                    <a:pt x="36" y="2"/>
                  </a:cubicBezTo>
                  <a:cubicBezTo>
                    <a:pt x="36" y="2"/>
                    <a:pt x="36" y="2"/>
                    <a:pt x="36" y="2"/>
                  </a:cubicBezTo>
                  <a:cubicBezTo>
                    <a:pt x="36" y="2"/>
                    <a:pt x="36" y="2"/>
                    <a:pt x="36" y="2"/>
                  </a:cubicBezTo>
                  <a:cubicBezTo>
                    <a:pt x="36" y="2"/>
                    <a:pt x="36" y="2"/>
                    <a:pt x="36" y="2"/>
                  </a:cubicBezTo>
                  <a:cubicBezTo>
                    <a:pt x="36" y="2"/>
                    <a:pt x="36" y="2"/>
                    <a:pt x="36" y="2"/>
                  </a:cubicBezTo>
                  <a:cubicBezTo>
                    <a:pt x="36" y="2"/>
                    <a:pt x="36" y="2"/>
                    <a:pt x="36" y="2"/>
                  </a:cubicBezTo>
                  <a:cubicBezTo>
                    <a:pt x="36" y="2"/>
                    <a:pt x="36" y="2"/>
                    <a:pt x="36" y="2"/>
                  </a:cubicBezTo>
                  <a:cubicBezTo>
                    <a:pt x="36" y="1"/>
                    <a:pt x="36" y="1"/>
                    <a:pt x="36" y="1"/>
                  </a:cubicBezTo>
                  <a:cubicBezTo>
                    <a:pt x="36" y="1"/>
                    <a:pt x="37" y="1"/>
                    <a:pt x="38" y="0"/>
                  </a:cubicBezTo>
                  <a:cubicBezTo>
                    <a:pt x="38" y="0"/>
                    <a:pt x="38" y="0"/>
                    <a:pt x="38" y="0"/>
                  </a:cubicBezTo>
                  <a:cubicBezTo>
                    <a:pt x="38" y="0"/>
                    <a:pt x="38" y="0"/>
                    <a:pt x="38" y="0"/>
                  </a:cubicBezTo>
                  <a:cubicBezTo>
                    <a:pt x="38" y="0"/>
                    <a:pt x="38" y="0"/>
                    <a:pt x="38" y="0"/>
                  </a:cubicBezTo>
                  <a:cubicBezTo>
                    <a:pt x="38" y="0"/>
                    <a:pt x="38" y="0"/>
                    <a:pt x="38" y="0"/>
                  </a:cubicBezTo>
                  <a:cubicBezTo>
                    <a:pt x="38" y="0"/>
                    <a:pt x="38" y="0"/>
                    <a:pt x="38" y="0"/>
                  </a:cubicBezTo>
                  <a:cubicBezTo>
                    <a:pt x="38" y="0"/>
                    <a:pt x="38" y="0"/>
                    <a:pt x="38" y="0"/>
                  </a:cubicBezTo>
                  <a:cubicBezTo>
                    <a:pt x="38" y="0"/>
                    <a:pt x="38" y="0"/>
                    <a:pt x="38" y="0"/>
                  </a:cubicBezTo>
                  <a:cubicBezTo>
                    <a:pt x="38" y="0"/>
                    <a:pt x="38" y="0"/>
                    <a:pt x="38" y="0"/>
                  </a:cubicBezTo>
                  <a:cubicBezTo>
                    <a:pt x="39" y="0"/>
                    <a:pt x="39" y="0"/>
                    <a:pt x="39" y="0"/>
                  </a:cubicBezTo>
                  <a:cubicBezTo>
                    <a:pt x="39" y="0"/>
                    <a:pt x="39" y="0"/>
                    <a:pt x="39" y="0"/>
                  </a:cubicBezTo>
                  <a:cubicBezTo>
                    <a:pt x="39" y="0"/>
                    <a:pt x="39" y="0"/>
                    <a:pt x="40" y="0"/>
                  </a:cubicBezTo>
                  <a:cubicBezTo>
                    <a:pt x="40" y="0"/>
                    <a:pt x="40" y="0"/>
                    <a:pt x="40" y="0"/>
                  </a:cubicBezTo>
                  <a:close/>
                  <a:moveTo>
                    <a:pt x="37" y="170"/>
                  </a:moveTo>
                  <a:cubicBezTo>
                    <a:pt x="37" y="180"/>
                    <a:pt x="37" y="180"/>
                    <a:pt x="37" y="180"/>
                  </a:cubicBezTo>
                  <a:cubicBezTo>
                    <a:pt x="101" y="180"/>
                    <a:pt x="101" y="180"/>
                    <a:pt x="101" y="180"/>
                  </a:cubicBezTo>
                  <a:cubicBezTo>
                    <a:pt x="101" y="170"/>
                    <a:pt x="101" y="170"/>
                    <a:pt x="101" y="170"/>
                  </a:cubicBezTo>
                  <a:cubicBezTo>
                    <a:pt x="37" y="170"/>
                    <a:pt x="37" y="170"/>
                    <a:pt x="37" y="170"/>
                  </a:cubicBezTo>
                  <a:close/>
                  <a:moveTo>
                    <a:pt x="37" y="143"/>
                  </a:moveTo>
                  <a:cubicBezTo>
                    <a:pt x="37" y="153"/>
                    <a:pt x="37" y="153"/>
                    <a:pt x="37" y="153"/>
                  </a:cubicBezTo>
                  <a:cubicBezTo>
                    <a:pt x="101" y="153"/>
                    <a:pt x="101" y="153"/>
                    <a:pt x="101" y="153"/>
                  </a:cubicBezTo>
                  <a:cubicBezTo>
                    <a:pt x="101" y="143"/>
                    <a:pt x="101" y="143"/>
                    <a:pt x="101" y="143"/>
                  </a:cubicBezTo>
                  <a:cubicBezTo>
                    <a:pt x="37" y="143"/>
                    <a:pt x="37" y="143"/>
                    <a:pt x="37" y="143"/>
                  </a:cubicBezTo>
                  <a:close/>
                  <a:moveTo>
                    <a:pt x="37" y="117"/>
                  </a:moveTo>
                  <a:cubicBezTo>
                    <a:pt x="37" y="127"/>
                    <a:pt x="37" y="127"/>
                    <a:pt x="37" y="127"/>
                  </a:cubicBezTo>
                  <a:cubicBezTo>
                    <a:pt x="166" y="127"/>
                    <a:pt x="166" y="127"/>
                    <a:pt x="166" y="127"/>
                  </a:cubicBezTo>
                  <a:cubicBezTo>
                    <a:pt x="166" y="117"/>
                    <a:pt x="166" y="117"/>
                    <a:pt x="166" y="117"/>
                  </a:cubicBezTo>
                  <a:cubicBezTo>
                    <a:pt x="37" y="117"/>
                    <a:pt x="37" y="117"/>
                    <a:pt x="37" y="117"/>
                  </a:cubicBezTo>
                  <a:close/>
                  <a:moveTo>
                    <a:pt x="104" y="86"/>
                  </a:moveTo>
                  <a:cubicBezTo>
                    <a:pt x="104" y="96"/>
                    <a:pt x="104" y="96"/>
                    <a:pt x="104" y="96"/>
                  </a:cubicBezTo>
                  <a:cubicBezTo>
                    <a:pt x="166" y="96"/>
                    <a:pt x="166" y="96"/>
                    <a:pt x="166" y="96"/>
                  </a:cubicBezTo>
                  <a:cubicBezTo>
                    <a:pt x="166" y="86"/>
                    <a:pt x="166" y="86"/>
                    <a:pt x="166" y="86"/>
                  </a:cubicBezTo>
                  <a:cubicBezTo>
                    <a:pt x="104" y="86"/>
                    <a:pt x="104" y="86"/>
                    <a:pt x="104" y="86"/>
                  </a:cubicBezTo>
                  <a:close/>
                  <a:moveTo>
                    <a:pt x="104" y="59"/>
                  </a:moveTo>
                  <a:cubicBezTo>
                    <a:pt x="104" y="69"/>
                    <a:pt x="104" y="69"/>
                    <a:pt x="104" y="69"/>
                  </a:cubicBezTo>
                  <a:cubicBezTo>
                    <a:pt x="166" y="69"/>
                    <a:pt x="166" y="69"/>
                    <a:pt x="166" y="69"/>
                  </a:cubicBezTo>
                  <a:cubicBezTo>
                    <a:pt x="166" y="59"/>
                    <a:pt x="166" y="59"/>
                    <a:pt x="166" y="59"/>
                  </a:cubicBezTo>
                  <a:cubicBezTo>
                    <a:pt x="104" y="59"/>
                    <a:pt x="104" y="59"/>
                    <a:pt x="104" y="59"/>
                  </a:cubicBezTo>
                  <a:close/>
                  <a:moveTo>
                    <a:pt x="104" y="34"/>
                  </a:moveTo>
                  <a:cubicBezTo>
                    <a:pt x="104" y="44"/>
                    <a:pt x="104" y="44"/>
                    <a:pt x="104" y="44"/>
                  </a:cubicBezTo>
                  <a:cubicBezTo>
                    <a:pt x="166" y="44"/>
                    <a:pt x="166" y="44"/>
                    <a:pt x="166" y="44"/>
                  </a:cubicBezTo>
                  <a:cubicBezTo>
                    <a:pt x="166" y="34"/>
                    <a:pt x="166" y="34"/>
                    <a:pt x="166" y="34"/>
                  </a:cubicBezTo>
                  <a:cubicBezTo>
                    <a:pt x="104" y="34"/>
                    <a:pt x="104" y="34"/>
                    <a:pt x="104" y="34"/>
                  </a:cubicBezTo>
                  <a:close/>
                  <a:moveTo>
                    <a:pt x="194" y="117"/>
                  </a:moveTo>
                  <a:cubicBezTo>
                    <a:pt x="94" y="217"/>
                    <a:pt x="94" y="217"/>
                    <a:pt x="94" y="217"/>
                  </a:cubicBezTo>
                  <a:cubicBezTo>
                    <a:pt x="124" y="248"/>
                    <a:pt x="124" y="248"/>
                    <a:pt x="124" y="248"/>
                  </a:cubicBezTo>
                  <a:cubicBezTo>
                    <a:pt x="224" y="147"/>
                    <a:pt x="224" y="147"/>
                    <a:pt x="224" y="147"/>
                  </a:cubicBezTo>
                  <a:cubicBezTo>
                    <a:pt x="194" y="117"/>
                    <a:pt x="194" y="117"/>
                    <a:pt x="194" y="117"/>
                  </a:cubicBezTo>
                  <a:close/>
                  <a:moveTo>
                    <a:pt x="90" y="222"/>
                  </a:moveTo>
                  <a:cubicBezTo>
                    <a:pt x="78" y="255"/>
                    <a:pt x="78" y="255"/>
                    <a:pt x="78" y="255"/>
                  </a:cubicBezTo>
                  <a:cubicBezTo>
                    <a:pt x="88" y="264"/>
                    <a:pt x="88" y="264"/>
                    <a:pt x="88" y="264"/>
                  </a:cubicBezTo>
                  <a:cubicBezTo>
                    <a:pt x="120" y="252"/>
                    <a:pt x="120" y="252"/>
                    <a:pt x="120" y="252"/>
                  </a:cubicBezTo>
                  <a:cubicBezTo>
                    <a:pt x="90" y="222"/>
                    <a:pt x="90" y="222"/>
                    <a:pt x="90" y="222"/>
                  </a:cubicBezTo>
                  <a:close/>
                  <a:moveTo>
                    <a:pt x="200" y="192"/>
                  </a:moveTo>
                  <a:cubicBezTo>
                    <a:pt x="188" y="205"/>
                    <a:pt x="188" y="205"/>
                    <a:pt x="188" y="205"/>
                  </a:cubicBezTo>
                  <a:cubicBezTo>
                    <a:pt x="188" y="228"/>
                    <a:pt x="188" y="228"/>
                    <a:pt x="188" y="228"/>
                  </a:cubicBezTo>
                  <a:cubicBezTo>
                    <a:pt x="188" y="232"/>
                    <a:pt x="186" y="236"/>
                    <a:pt x="183" y="240"/>
                  </a:cubicBezTo>
                  <a:cubicBezTo>
                    <a:pt x="179" y="243"/>
                    <a:pt x="175" y="245"/>
                    <a:pt x="170" y="245"/>
                  </a:cubicBezTo>
                  <a:cubicBezTo>
                    <a:pt x="147" y="245"/>
                    <a:pt x="147" y="245"/>
                    <a:pt x="147" y="245"/>
                  </a:cubicBezTo>
                  <a:cubicBezTo>
                    <a:pt x="140" y="252"/>
                    <a:pt x="140" y="252"/>
                    <a:pt x="140" y="252"/>
                  </a:cubicBezTo>
                  <a:cubicBezTo>
                    <a:pt x="145" y="257"/>
                    <a:pt x="145" y="257"/>
                    <a:pt x="145" y="257"/>
                  </a:cubicBezTo>
                  <a:cubicBezTo>
                    <a:pt x="170" y="257"/>
                    <a:pt x="170" y="257"/>
                    <a:pt x="170" y="257"/>
                  </a:cubicBezTo>
                  <a:cubicBezTo>
                    <a:pt x="179" y="257"/>
                    <a:pt x="186" y="254"/>
                    <a:pt x="191" y="248"/>
                  </a:cubicBezTo>
                  <a:cubicBezTo>
                    <a:pt x="197" y="243"/>
                    <a:pt x="200" y="236"/>
                    <a:pt x="200" y="228"/>
                  </a:cubicBezTo>
                  <a:cubicBezTo>
                    <a:pt x="200" y="192"/>
                    <a:pt x="200" y="192"/>
                    <a:pt x="200" y="192"/>
                  </a:cubicBezTo>
                  <a:close/>
                  <a:moveTo>
                    <a:pt x="22" y="81"/>
                  </a:moveTo>
                  <a:cubicBezTo>
                    <a:pt x="62" y="34"/>
                    <a:pt x="62" y="34"/>
                    <a:pt x="62" y="34"/>
                  </a:cubicBezTo>
                  <a:cubicBezTo>
                    <a:pt x="43" y="17"/>
                    <a:pt x="43" y="17"/>
                    <a:pt x="43" y="17"/>
                  </a:cubicBezTo>
                  <a:lnTo>
                    <a:pt x="22" y="81"/>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a:defRPr/>
              </a:pPr>
              <a:endParaRPr lang="zh-CN" altLang="en-US" sz="2400" kern="0">
                <a:solidFill>
                  <a:prstClr val="black"/>
                </a:solidFill>
              </a:endParaRPr>
            </a:p>
          </p:txBody>
        </p:sp>
      </p:grpSp>
      <p:grpSp>
        <p:nvGrpSpPr>
          <p:cNvPr id="18" name="组合 17"/>
          <p:cNvGrpSpPr/>
          <p:nvPr/>
        </p:nvGrpSpPr>
        <p:grpSpPr>
          <a:xfrm>
            <a:off x="3622812" y="2712246"/>
            <a:ext cx="841221" cy="841331"/>
            <a:chOff x="4219772" y="3641122"/>
            <a:chExt cx="630998" cy="630998"/>
          </a:xfrm>
        </p:grpSpPr>
        <p:sp>
          <p:nvSpPr>
            <p:cNvPr id="19" name="椭圆 18"/>
            <p:cNvSpPr/>
            <p:nvPr/>
          </p:nvSpPr>
          <p:spPr>
            <a:xfrm rot="20170909">
              <a:off x="4219772" y="3641122"/>
              <a:ext cx="630998" cy="630998"/>
            </a:xfrm>
            <a:prstGeom prst="ellipse">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rtlCol="0" anchor="ctr"/>
            <a:lstStyle/>
            <a:p>
              <a:pPr algn="ctr" defTabSz="1218565" fontAlgn="base">
                <a:spcBef>
                  <a:spcPct val="0"/>
                </a:spcBef>
                <a:spcAft>
                  <a:spcPct val="0"/>
                </a:spcAft>
                <a:defRPr/>
              </a:pPr>
              <a:endParaRPr lang="zh-CN" altLang="en-US" sz="2400" kern="0">
                <a:solidFill>
                  <a:prstClr val="black"/>
                </a:solidFill>
                <a:latin typeface="Calibri" panose="020F0502020204030204"/>
                <a:ea typeface="宋体" panose="02010600030101010101" pitchFamily="2" charset="-122"/>
              </a:endParaRPr>
            </a:p>
          </p:txBody>
        </p:sp>
        <p:sp>
          <p:nvSpPr>
            <p:cNvPr id="20" name="Freeform 31"/>
            <p:cNvSpPr>
              <a:spLocks noChangeAspect="1" noEditPoints="1"/>
            </p:cNvSpPr>
            <p:nvPr/>
          </p:nvSpPr>
          <p:spPr bwMode="auto">
            <a:xfrm>
              <a:off x="4410676" y="3808945"/>
              <a:ext cx="249189" cy="295352"/>
            </a:xfrm>
            <a:custGeom>
              <a:avLst/>
              <a:gdLst>
                <a:gd name="T0" fmla="*/ 203 w 235"/>
                <a:gd name="T1" fmla="*/ 0 h 279"/>
                <a:gd name="T2" fmla="*/ 235 w 235"/>
                <a:gd name="T3" fmla="*/ 211 h 279"/>
                <a:gd name="T4" fmla="*/ 205 w 235"/>
                <a:gd name="T5" fmla="*/ 247 h 279"/>
                <a:gd name="T6" fmla="*/ 32 w 235"/>
                <a:gd name="T7" fmla="*/ 279 h 279"/>
                <a:gd name="T8" fmla="*/ 0 w 235"/>
                <a:gd name="T9" fmla="*/ 68 h 279"/>
                <a:gd name="T10" fmla="*/ 31 w 235"/>
                <a:gd name="T11" fmla="*/ 32 h 279"/>
                <a:gd name="T12" fmla="*/ 205 w 235"/>
                <a:gd name="T13" fmla="*/ 196 h 279"/>
                <a:gd name="T14" fmla="*/ 214 w 235"/>
                <a:gd name="T15" fmla="*/ 27 h 279"/>
                <a:gd name="T16" fmla="*/ 52 w 235"/>
                <a:gd name="T17" fmla="*/ 36 h 279"/>
                <a:gd name="T18" fmla="*/ 205 w 235"/>
                <a:gd name="T19" fmla="*/ 68 h 279"/>
                <a:gd name="T20" fmla="*/ 103 w 235"/>
                <a:gd name="T21" fmla="*/ 78 h 279"/>
                <a:gd name="T22" fmla="*/ 65 w 235"/>
                <a:gd name="T23" fmla="*/ 117 h 279"/>
                <a:gd name="T24" fmla="*/ 103 w 235"/>
                <a:gd name="T25" fmla="*/ 156 h 279"/>
                <a:gd name="T26" fmla="*/ 142 w 235"/>
                <a:gd name="T27" fmla="*/ 117 h 279"/>
                <a:gd name="T28" fmla="*/ 103 w 235"/>
                <a:gd name="T29" fmla="*/ 78 h 279"/>
                <a:gd name="T30" fmla="*/ 93 w 235"/>
                <a:gd name="T31" fmla="*/ 214 h 279"/>
                <a:gd name="T32" fmla="*/ 112 w 235"/>
                <a:gd name="T33" fmla="*/ 214 h 279"/>
                <a:gd name="T34" fmla="*/ 107 w 235"/>
                <a:gd name="T35" fmla="*/ 171 h 279"/>
                <a:gd name="T36" fmla="*/ 98 w 235"/>
                <a:gd name="T37" fmla="*/ 171 h 279"/>
                <a:gd name="T38" fmla="*/ 119 w 235"/>
                <a:gd name="T39" fmla="*/ 159 h 279"/>
                <a:gd name="T40" fmla="*/ 118 w 235"/>
                <a:gd name="T41" fmla="*/ 214 h 279"/>
                <a:gd name="T42" fmla="*/ 119 w 235"/>
                <a:gd name="T43" fmla="*/ 159 h 279"/>
                <a:gd name="T44" fmla="*/ 96 w 235"/>
                <a:gd name="T45" fmla="*/ 170 h 279"/>
                <a:gd name="T46" fmla="*/ 47 w 235"/>
                <a:gd name="T47" fmla="*/ 214 h 279"/>
                <a:gd name="T48" fmla="*/ 108 w 235"/>
                <a:gd name="T49" fmla="*/ 103 h 279"/>
                <a:gd name="T50" fmla="*/ 70 w 235"/>
                <a:gd name="T51" fmla="*/ 111 h 279"/>
                <a:gd name="T52" fmla="*/ 79 w 235"/>
                <a:gd name="T53" fmla="*/ 141 h 279"/>
                <a:gd name="T54" fmla="*/ 127 w 235"/>
                <a:gd name="T55" fmla="*/ 141 h 279"/>
                <a:gd name="T56" fmla="*/ 136 w 235"/>
                <a:gd name="T57" fmla="*/ 110 h 279"/>
                <a:gd name="T58" fmla="*/ 108 w 235"/>
                <a:gd name="T59" fmla="*/ 103 h 279"/>
                <a:gd name="T60" fmla="*/ 22 w 235"/>
                <a:gd name="T61" fmla="*/ 232 h 279"/>
                <a:gd name="T62" fmla="*/ 184 w 235"/>
                <a:gd name="T63" fmla="*/ 63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5" h="279">
                  <a:moveTo>
                    <a:pt x="63" y="0"/>
                  </a:moveTo>
                  <a:cubicBezTo>
                    <a:pt x="203" y="0"/>
                    <a:pt x="203" y="0"/>
                    <a:pt x="203" y="0"/>
                  </a:cubicBezTo>
                  <a:cubicBezTo>
                    <a:pt x="221" y="0"/>
                    <a:pt x="235" y="14"/>
                    <a:pt x="235" y="32"/>
                  </a:cubicBezTo>
                  <a:cubicBezTo>
                    <a:pt x="235" y="211"/>
                    <a:pt x="235" y="211"/>
                    <a:pt x="235" y="211"/>
                  </a:cubicBezTo>
                  <a:cubicBezTo>
                    <a:pt x="235" y="228"/>
                    <a:pt x="222" y="242"/>
                    <a:pt x="205" y="243"/>
                  </a:cubicBezTo>
                  <a:cubicBezTo>
                    <a:pt x="205" y="247"/>
                    <a:pt x="205" y="247"/>
                    <a:pt x="205" y="247"/>
                  </a:cubicBezTo>
                  <a:cubicBezTo>
                    <a:pt x="205" y="265"/>
                    <a:pt x="190" y="279"/>
                    <a:pt x="173" y="279"/>
                  </a:cubicBezTo>
                  <a:cubicBezTo>
                    <a:pt x="32" y="279"/>
                    <a:pt x="32" y="279"/>
                    <a:pt x="32" y="279"/>
                  </a:cubicBezTo>
                  <a:cubicBezTo>
                    <a:pt x="15" y="279"/>
                    <a:pt x="0" y="265"/>
                    <a:pt x="0" y="247"/>
                  </a:cubicBezTo>
                  <a:cubicBezTo>
                    <a:pt x="0" y="68"/>
                    <a:pt x="0" y="68"/>
                    <a:pt x="0" y="68"/>
                  </a:cubicBezTo>
                  <a:cubicBezTo>
                    <a:pt x="0" y="51"/>
                    <a:pt x="14" y="37"/>
                    <a:pt x="31" y="36"/>
                  </a:cubicBezTo>
                  <a:cubicBezTo>
                    <a:pt x="31" y="32"/>
                    <a:pt x="31" y="32"/>
                    <a:pt x="31" y="32"/>
                  </a:cubicBezTo>
                  <a:cubicBezTo>
                    <a:pt x="31" y="14"/>
                    <a:pt x="45" y="0"/>
                    <a:pt x="63" y="0"/>
                  </a:cubicBezTo>
                  <a:close/>
                  <a:moveTo>
                    <a:pt x="205" y="196"/>
                  </a:moveTo>
                  <a:cubicBezTo>
                    <a:pt x="214" y="196"/>
                    <a:pt x="214" y="196"/>
                    <a:pt x="214" y="196"/>
                  </a:cubicBezTo>
                  <a:cubicBezTo>
                    <a:pt x="214" y="27"/>
                    <a:pt x="214" y="27"/>
                    <a:pt x="214" y="27"/>
                  </a:cubicBezTo>
                  <a:cubicBezTo>
                    <a:pt x="52" y="27"/>
                    <a:pt x="52" y="27"/>
                    <a:pt x="52" y="27"/>
                  </a:cubicBezTo>
                  <a:cubicBezTo>
                    <a:pt x="52" y="36"/>
                    <a:pt x="52" y="36"/>
                    <a:pt x="52" y="36"/>
                  </a:cubicBezTo>
                  <a:cubicBezTo>
                    <a:pt x="173" y="36"/>
                    <a:pt x="173" y="36"/>
                    <a:pt x="173" y="36"/>
                  </a:cubicBezTo>
                  <a:cubicBezTo>
                    <a:pt x="190" y="36"/>
                    <a:pt x="205" y="50"/>
                    <a:pt x="205" y="68"/>
                  </a:cubicBezTo>
                  <a:cubicBezTo>
                    <a:pt x="205" y="196"/>
                    <a:pt x="205" y="196"/>
                    <a:pt x="205" y="196"/>
                  </a:cubicBezTo>
                  <a:close/>
                  <a:moveTo>
                    <a:pt x="103" y="78"/>
                  </a:moveTo>
                  <a:cubicBezTo>
                    <a:pt x="93" y="78"/>
                    <a:pt x="83" y="83"/>
                    <a:pt x="76" y="90"/>
                  </a:cubicBezTo>
                  <a:cubicBezTo>
                    <a:pt x="69" y="97"/>
                    <a:pt x="65" y="106"/>
                    <a:pt x="65" y="117"/>
                  </a:cubicBezTo>
                  <a:cubicBezTo>
                    <a:pt x="65" y="128"/>
                    <a:pt x="69" y="138"/>
                    <a:pt x="76" y="145"/>
                  </a:cubicBezTo>
                  <a:cubicBezTo>
                    <a:pt x="83" y="152"/>
                    <a:pt x="93" y="156"/>
                    <a:pt x="103" y="156"/>
                  </a:cubicBezTo>
                  <a:cubicBezTo>
                    <a:pt x="114" y="156"/>
                    <a:pt x="124" y="152"/>
                    <a:pt x="131" y="145"/>
                  </a:cubicBezTo>
                  <a:cubicBezTo>
                    <a:pt x="138" y="138"/>
                    <a:pt x="142" y="128"/>
                    <a:pt x="142" y="117"/>
                  </a:cubicBezTo>
                  <a:cubicBezTo>
                    <a:pt x="142" y="106"/>
                    <a:pt x="138" y="97"/>
                    <a:pt x="131" y="90"/>
                  </a:cubicBezTo>
                  <a:cubicBezTo>
                    <a:pt x="124" y="83"/>
                    <a:pt x="114" y="78"/>
                    <a:pt x="103" y="78"/>
                  </a:cubicBezTo>
                  <a:close/>
                  <a:moveTo>
                    <a:pt x="102" y="173"/>
                  </a:moveTo>
                  <a:cubicBezTo>
                    <a:pt x="93" y="214"/>
                    <a:pt x="93" y="214"/>
                    <a:pt x="93" y="214"/>
                  </a:cubicBezTo>
                  <a:cubicBezTo>
                    <a:pt x="103" y="222"/>
                    <a:pt x="103" y="222"/>
                    <a:pt x="103" y="222"/>
                  </a:cubicBezTo>
                  <a:cubicBezTo>
                    <a:pt x="112" y="214"/>
                    <a:pt x="112" y="214"/>
                    <a:pt x="112" y="214"/>
                  </a:cubicBezTo>
                  <a:cubicBezTo>
                    <a:pt x="104" y="173"/>
                    <a:pt x="104" y="173"/>
                    <a:pt x="104" y="173"/>
                  </a:cubicBezTo>
                  <a:cubicBezTo>
                    <a:pt x="107" y="171"/>
                    <a:pt x="107" y="171"/>
                    <a:pt x="107" y="171"/>
                  </a:cubicBezTo>
                  <a:cubicBezTo>
                    <a:pt x="103" y="168"/>
                    <a:pt x="103" y="168"/>
                    <a:pt x="103" y="168"/>
                  </a:cubicBezTo>
                  <a:cubicBezTo>
                    <a:pt x="98" y="171"/>
                    <a:pt x="98" y="171"/>
                    <a:pt x="98" y="171"/>
                  </a:cubicBezTo>
                  <a:cubicBezTo>
                    <a:pt x="102" y="173"/>
                    <a:pt x="102" y="173"/>
                    <a:pt x="102" y="173"/>
                  </a:cubicBezTo>
                  <a:close/>
                  <a:moveTo>
                    <a:pt x="119" y="159"/>
                  </a:moveTo>
                  <a:cubicBezTo>
                    <a:pt x="109" y="170"/>
                    <a:pt x="109" y="170"/>
                    <a:pt x="109" y="170"/>
                  </a:cubicBezTo>
                  <a:cubicBezTo>
                    <a:pt x="118" y="214"/>
                    <a:pt x="118" y="214"/>
                    <a:pt x="118" y="214"/>
                  </a:cubicBezTo>
                  <a:cubicBezTo>
                    <a:pt x="158" y="214"/>
                    <a:pt x="158" y="214"/>
                    <a:pt x="158" y="214"/>
                  </a:cubicBezTo>
                  <a:cubicBezTo>
                    <a:pt x="157" y="188"/>
                    <a:pt x="141" y="166"/>
                    <a:pt x="119" y="159"/>
                  </a:cubicBezTo>
                  <a:close/>
                  <a:moveTo>
                    <a:pt x="87" y="214"/>
                  </a:moveTo>
                  <a:cubicBezTo>
                    <a:pt x="96" y="170"/>
                    <a:pt x="96" y="170"/>
                    <a:pt x="96" y="170"/>
                  </a:cubicBezTo>
                  <a:cubicBezTo>
                    <a:pt x="86" y="159"/>
                    <a:pt x="86" y="159"/>
                    <a:pt x="86" y="159"/>
                  </a:cubicBezTo>
                  <a:cubicBezTo>
                    <a:pt x="64" y="166"/>
                    <a:pt x="48" y="188"/>
                    <a:pt x="47" y="214"/>
                  </a:cubicBezTo>
                  <a:cubicBezTo>
                    <a:pt x="87" y="214"/>
                    <a:pt x="87" y="214"/>
                    <a:pt x="87" y="214"/>
                  </a:cubicBezTo>
                  <a:close/>
                  <a:moveTo>
                    <a:pt x="108" y="103"/>
                  </a:moveTo>
                  <a:cubicBezTo>
                    <a:pt x="107" y="103"/>
                    <a:pt x="107" y="103"/>
                    <a:pt x="106" y="104"/>
                  </a:cubicBezTo>
                  <a:cubicBezTo>
                    <a:pt x="93" y="110"/>
                    <a:pt x="77" y="111"/>
                    <a:pt x="70" y="111"/>
                  </a:cubicBezTo>
                  <a:cubicBezTo>
                    <a:pt x="70" y="113"/>
                    <a:pt x="69" y="115"/>
                    <a:pt x="69" y="117"/>
                  </a:cubicBezTo>
                  <a:cubicBezTo>
                    <a:pt x="69" y="126"/>
                    <a:pt x="73" y="135"/>
                    <a:pt x="79" y="141"/>
                  </a:cubicBezTo>
                  <a:cubicBezTo>
                    <a:pt x="85" y="147"/>
                    <a:pt x="94" y="151"/>
                    <a:pt x="103" y="151"/>
                  </a:cubicBezTo>
                  <a:cubicBezTo>
                    <a:pt x="113" y="151"/>
                    <a:pt x="121" y="147"/>
                    <a:pt x="127" y="141"/>
                  </a:cubicBezTo>
                  <a:cubicBezTo>
                    <a:pt x="133" y="135"/>
                    <a:pt x="137" y="126"/>
                    <a:pt x="137" y="117"/>
                  </a:cubicBezTo>
                  <a:cubicBezTo>
                    <a:pt x="137" y="115"/>
                    <a:pt x="137" y="112"/>
                    <a:pt x="136" y="110"/>
                  </a:cubicBezTo>
                  <a:cubicBezTo>
                    <a:pt x="133" y="110"/>
                    <a:pt x="130" y="110"/>
                    <a:pt x="127" y="109"/>
                  </a:cubicBezTo>
                  <a:cubicBezTo>
                    <a:pt x="121" y="108"/>
                    <a:pt x="114" y="106"/>
                    <a:pt x="108" y="103"/>
                  </a:cubicBezTo>
                  <a:close/>
                  <a:moveTo>
                    <a:pt x="22" y="63"/>
                  </a:moveTo>
                  <a:cubicBezTo>
                    <a:pt x="22" y="232"/>
                    <a:pt x="22" y="232"/>
                    <a:pt x="22" y="232"/>
                  </a:cubicBezTo>
                  <a:cubicBezTo>
                    <a:pt x="184" y="232"/>
                    <a:pt x="184" y="232"/>
                    <a:pt x="184" y="232"/>
                  </a:cubicBezTo>
                  <a:cubicBezTo>
                    <a:pt x="184" y="63"/>
                    <a:pt x="184" y="63"/>
                    <a:pt x="184" y="63"/>
                  </a:cubicBezTo>
                  <a:lnTo>
                    <a:pt x="22" y="63"/>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a:defRPr/>
              </a:pPr>
              <a:endParaRPr lang="zh-CN" altLang="en-US" sz="2400" kern="0">
                <a:solidFill>
                  <a:prstClr val="black"/>
                </a:solidFill>
              </a:endParaRPr>
            </a:p>
          </p:txBody>
        </p:sp>
      </p:grpSp>
      <p:sp>
        <p:nvSpPr>
          <p:cNvPr id="21" name="矩形 20"/>
          <p:cNvSpPr/>
          <p:nvPr/>
        </p:nvSpPr>
        <p:spPr>
          <a:xfrm>
            <a:off x="801101" y="2763578"/>
            <a:ext cx="2687674" cy="738664"/>
          </a:xfrm>
          <a:prstGeom prst="rect">
            <a:avLst/>
          </a:prstGeom>
        </p:spPr>
        <p:txBody>
          <a:bodyPr wrap="square" lIns="121908" tIns="60954" rIns="121908" bIns="60954">
            <a:spAutoFit/>
          </a:bodyPr>
          <a:lstStyle/>
          <a:p>
            <a:pPr algn="just">
              <a:lnSpc>
                <a:spcPts val="1600"/>
              </a:lnSpc>
            </a:pPr>
            <a:r>
              <a:rPr lang="zh-CN" altLang="en-US" sz="1300" dirty="0">
                <a:solidFill>
                  <a:schemeClr val="bg1"/>
                </a:solidFill>
                <a:latin typeface="微软雅黑" panose="020B0503020204020204" pitchFamily="34" charset="-122"/>
                <a:ea typeface="微软雅黑" panose="020B0503020204020204" pitchFamily="34" charset="-122"/>
              </a:rPr>
              <a:t>随着计算机技术的发展及印刷技术的进步，平面设计在视觉感观领域的表现和应用也越来越丰富。</a:t>
            </a:r>
          </a:p>
        </p:txBody>
      </p:sp>
      <p:sp>
        <p:nvSpPr>
          <p:cNvPr id="22" name="矩形 21"/>
          <p:cNvSpPr/>
          <p:nvPr/>
        </p:nvSpPr>
        <p:spPr>
          <a:xfrm>
            <a:off x="801101" y="3863820"/>
            <a:ext cx="2687674" cy="738664"/>
          </a:xfrm>
          <a:prstGeom prst="rect">
            <a:avLst/>
          </a:prstGeom>
        </p:spPr>
        <p:txBody>
          <a:bodyPr wrap="square" lIns="121908" tIns="60954" rIns="121908" bIns="60954">
            <a:spAutoFit/>
          </a:bodyPr>
          <a:lstStyle/>
          <a:p>
            <a:pPr algn="just">
              <a:lnSpc>
                <a:spcPts val="1600"/>
              </a:lnSpc>
            </a:pPr>
            <a:r>
              <a:rPr lang="zh-CN" altLang="en-US" sz="1300" dirty="0">
                <a:solidFill>
                  <a:schemeClr val="bg1"/>
                </a:solidFill>
                <a:latin typeface="微软雅黑" panose="020B0503020204020204" pitchFamily="34" charset="-122"/>
                <a:ea typeface="微软雅黑" panose="020B0503020204020204" pitchFamily="34" charset="-122"/>
              </a:rPr>
              <a:t>随着计算机技术的发展及印刷技术的进步，平面设计在视觉感观领域的表现和应用也越来越丰富。</a:t>
            </a:r>
          </a:p>
        </p:txBody>
      </p:sp>
      <p:sp>
        <p:nvSpPr>
          <p:cNvPr id="23" name="矩形 22"/>
          <p:cNvSpPr/>
          <p:nvPr/>
        </p:nvSpPr>
        <p:spPr>
          <a:xfrm>
            <a:off x="8703226" y="2751856"/>
            <a:ext cx="2687674" cy="738664"/>
          </a:xfrm>
          <a:prstGeom prst="rect">
            <a:avLst/>
          </a:prstGeom>
        </p:spPr>
        <p:txBody>
          <a:bodyPr wrap="square" lIns="121908" tIns="60954" rIns="121908" bIns="60954">
            <a:spAutoFit/>
          </a:bodyPr>
          <a:lstStyle/>
          <a:p>
            <a:pPr algn="just">
              <a:lnSpc>
                <a:spcPts val="1600"/>
              </a:lnSpc>
            </a:pPr>
            <a:r>
              <a:rPr lang="zh-CN" altLang="en-US" sz="1300" dirty="0">
                <a:solidFill>
                  <a:schemeClr val="bg1"/>
                </a:solidFill>
                <a:latin typeface="微软雅黑" panose="020B0503020204020204" pitchFamily="34" charset="-122"/>
                <a:ea typeface="微软雅黑" panose="020B0503020204020204" pitchFamily="34" charset="-122"/>
              </a:rPr>
              <a:t>随着计算机技术的发展及印刷技术的进步，平面设计在视觉感观领域的表现和应用也越来越丰富。</a:t>
            </a:r>
          </a:p>
        </p:txBody>
      </p:sp>
      <p:sp>
        <p:nvSpPr>
          <p:cNvPr id="24" name="矩形 23"/>
          <p:cNvSpPr/>
          <p:nvPr/>
        </p:nvSpPr>
        <p:spPr>
          <a:xfrm>
            <a:off x="8703226" y="3852084"/>
            <a:ext cx="2687674" cy="738664"/>
          </a:xfrm>
          <a:prstGeom prst="rect">
            <a:avLst/>
          </a:prstGeom>
        </p:spPr>
        <p:txBody>
          <a:bodyPr wrap="square" lIns="121908" tIns="60954" rIns="121908" bIns="60954">
            <a:spAutoFit/>
          </a:bodyPr>
          <a:lstStyle/>
          <a:p>
            <a:pPr algn="just">
              <a:lnSpc>
                <a:spcPts val="1600"/>
              </a:lnSpc>
            </a:pPr>
            <a:r>
              <a:rPr lang="zh-CN" altLang="en-US" sz="1300" dirty="0">
                <a:solidFill>
                  <a:schemeClr val="bg1"/>
                </a:solidFill>
                <a:latin typeface="微软雅黑" panose="020B0503020204020204" pitchFamily="34" charset="-122"/>
                <a:ea typeface="微软雅黑" panose="020B0503020204020204" pitchFamily="34" charset="-122"/>
              </a:rPr>
              <a:t>随着计算机技术的发展及印刷技术的进步，平面设计在视觉感观领域的表现和应用也越来越丰富。</a:t>
            </a:r>
          </a:p>
        </p:txBody>
      </p:sp>
      <p:sp>
        <p:nvSpPr>
          <p:cNvPr id="3" name="标题 2"/>
          <p:cNvSpPr>
            <a:spLocks noGrp="1"/>
          </p:cNvSpPr>
          <p:nvPr>
            <p:ph type="title"/>
          </p:nvPr>
        </p:nvSpPr>
        <p:spPr/>
        <p:txBody>
          <a:bodyPr>
            <a:normAutofit/>
          </a:bodyPr>
          <a:lstStyle/>
          <a:p>
            <a:r>
              <a:rPr lang="zh-CN" altLang="en-US" dirty="0">
                <a:cs typeface="+mn-ea"/>
              </a:rPr>
              <a:t>单击此处添加标题</a:t>
            </a:r>
            <a:endParaRPr lang="zh-CN" altLang="en-US" dirty="0"/>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700"/>
                                            <p:tgtEl>
                                              <p:spTgt spid="8"/>
                                            </p:tgtEl>
                                          </p:cBhvr>
                                        </p:animEffect>
                                        <p:anim calcmode="lin" valueType="num">
                                          <p:cBhvr>
                                            <p:cTn id="13" dur="700" fill="hold"/>
                                            <p:tgtEl>
                                              <p:spTgt spid="8"/>
                                            </p:tgtEl>
                                            <p:attrNameLst>
                                              <p:attrName>ppt_x</p:attrName>
                                            </p:attrNameLst>
                                          </p:cBhvr>
                                          <p:tavLst>
                                            <p:tav tm="0">
                                              <p:val>
                                                <p:strVal val="#ppt_x"/>
                                              </p:val>
                                            </p:tav>
                                            <p:tav tm="100000">
                                              <p:val>
                                                <p:strVal val="#ppt_x"/>
                                              </p:val>
                                            </p:tav>
                                          </p:tavLst>
                                        </p:anim>
                                        <p:anim calcmode="lin" valueType="num">
                                          <p:cBhvr>
                                            <p:cTn id="14" dur="700" fill="hold"/>
                                            <p:tgtEl>
                                              <p:spTgt spid="8"/>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53" presetClass="entr" presetSubtype="16" fill="hold" nodeType="after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p:cTn id="18" dur="200" fill="hold"/>
                                            <p:tgtEl>
                                              <p:spTgt spid="18"/>
                                            </p:tgtEl>
                                            <p:attrNameLst>
                                              <p:attrName>ppt_w</p:attrName>
                                            </p:attrNameLst>
                                          </p:cBhvr>
                                          <p:tavLst>
                                            <p:tav tm="0">
                                              <p:val>
                                                <p:fltVal val="0"/>
                                              </p:val>
                                            </p:tav>
                                            <p:tav tm="100000">
                                              <p:val>
                                                <p:strVal val="#ppt_w"/>
                                              </p:val>
                                            </p:tav>
                                          </p:tavLst>
                                        </p:anim>
                                        <p:anim calcmode="lin" valueType="num">
                                          <p:cBhvr>
                                            <p:cTn id="19" dur="200" fill="hold"/>
                                            <p:tgtEl>
                                              <p:spTgt spid="18"/>
                                            </p:tgtEl>
                                            <p:attrNameLst>
                                              <p:attrName>ppt_h</p:attrName>
                                            </p:attrNameLst>
                                          </p:cBhvr>
                                          <p:tavLst>
                                            <p:tav tm="0">
                                              <p:val>
                                                <p:fltVal val="0"/>
                                              </p:val>
                                            </p:tav>
                                            <p:tav tm="100000">
                                              <p:val>
                                                <p:strVal val="#ppt_h"/>
                                              </p:val>
                                            </p:tav>
                                          </p:tavLst>
                                        </p:anim>
                                        <p:animEffect transition="in" filter="fade">
                                          <p:cBhvr>
                                            <p:cTn id="20" dur="200"/>
                                            <p:tgtEl>
                                              <p:spTgt spid="18"/>
                                            </p:tgtEl>
                                          </p:cBhvr>
                                        </p:animEffect>
                                      </p:childTnLst>
                                    </p:cTn>
                                  </p:par>
                                  <p:par>
                                    <p:cTn id="21" presetID="6" presetClass="emph" presetSubtype="0" autoRev="1" fill="hold" nodeType="withEffect">
                                      <p:stCondLst>
                                        <p:cond delay="150"/>
                                      </p:stCondLst>
                                      <p:childTnLst>
                                        <p:animScale>
                                          <p:cBhvr>
                                            <p:cTn id="22" dur="100" fill="hold"/>
                                            <p:tgtEl>
                                              <p:spTgt spid="18"/>
                                            </p:tgtEl>
                                          </p:cBhvr>
                                          <p:by x="130000" y="130000"/>
                                        </p:animScale>
                                      </p:childTnLst>
                                    </p:cTn>
                                  </p:par>
                                </p:childTnLst>
                              </p:cTn>
                            </p:par>
                            <p:par>
                              <p:cTn id="23" fill="hold">
                                <p:stCondLst>
                                  <p:cond delay="2000"/>
                                </p:stCondLst>
                                <p:childTnLst>
                                  <p:par>
                                    <p:cTn id="24" presetID="2" presetClass="entr" presetSubtype="8" fill="hold" grpId="0" nodeType="afterEffect" p14:presetBounceEnd="56000">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14:bounceEnd="56000">
                                          <p:cBhvr additive="base">
                                            <p:cTn id="26" dur="300" fill="hold"/>
                                            <p:tgtEl>
                                              <p:spTgt spid="21"/>
                                            </p:tgtEl>
                                            <p:attrNameLst>
                                              <p:attrName>ppt_x</p:attrName>
                                            </p:attrNameLst>
                                          </p:cBhvr>
                                          <p:tavLst>
                                            <p:tav tm="0">
                                              <p:val>
                                                <p:strVal val="0-#ppt_w/2"/>
                                              </p:val>
                                            </p:tav>
                                            <p:tav tm="100000">
                                              <p:val>
                                                <p:strVal val="#ppt_x"/>
                                              </p:val>
                                            </p:tav>
                                          </p:tavLst>
                                        </p:anim>
                                        <p:anim calcmode="lin" valueType="num" p14:bounceEnd="56000">
                                          <p:cBhvr additive="base">
                                            <p:cTn id="27" dur="300" fill="hold"/>
                                            <p:tgtEl>
                                              <p:spTgt spid="21"/>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200" fill="hold"/>
                                            <p:tgtEl>
                                              <p:spTgt spid="15"/>
                                            </p:tgtEl>
                                            <p:attrNameLst>
                                              <p:attrName>ppt_w</p:attrName>
                                            </p:attrNameLst>
                                          </p:cBhvr>
                                          <p:tavLst>
                                            <p:tav tm="0">
                                              <p:val>
                                                <p:fltVal val="0"/>
                                              </p:val>
                                            </p:tav>
                                            <p:tav tm="100000">
                                              <p:val>
                                                <p:strVal val="#ppt_w"/>
                                              </p:val>
                                            </p:tav>
                                          </p:tavLst>
                                        </p:anim>
                                        <p:anim calcmode="lin" valueType="num">
                                          <p:cBhvr>
                                            <p:cTn id="32" dur="200" fill="hold"/>
                                            <p:tgtEl>
                                              <p:spTgt spid="15"/>
                                            </p:tgtEl>
                                            <p:attrNameLst>
                                              <p:attrName>ppt_h</p:attrName>
                                            </p:attrNameLst>
                                          </p:cBhvr>
                                          <p:tavLst>
                                            <p:tav tm="0">
                                              <p:val>
                                                <p:fltVal val="0"/>
                                              </p:val>
                                            </p:tav>
                                            <p:tav tm="100000">
                                              <p:val>
                                                <p:strVal val="#ppt_h"/>
                                              </p:val>
                                            </p:tav>
                                          </p:tavLst>
                                        </p:anim>
                                        <p:animEffect transition="in" filter="fade">
                                          <p:cBhvr>
                                            <p:cTn id="33" dur="200"/>
                                            <p:tgtEl>
                                              <p:spTgt spid="15"/>
                                            </p:tgtEl>
                                          </p:cBhvr>
                                        </p:animEffect>
                                      </p:childTnLst>
                                    </p:cTn>
                                  </p:par>
                                  <p:par>
                                    <p:cTn id="34" presetID="6" presetClass="emph" presetSubtype="0" autoRev="1" fill="hold" nodeType="withEffect">
                                      <p:stCondLst>
                                        <p:cond delay="150"/>
                                      </p:stCondLst>
                                      <p:childTnLst>
                                        <p:animScale>
                                          <p:cBhvr>
                                            <p:cTn id="35" dur="100" fill="hold"/>
                                            <p:tgtEl>
                                              <p:spTgt spid="15"/>
                                            </p:tgtEl>
                                          </p:cBhvr>
                                          <p:by x="130000" y="130000"/>
                                        </p:animScale>
                                      </p:childTnLst>
                                    </p:cTn>
                                  </p:par>
                                </p:childTnLst>
                              </p:cTn>
                            </p:par>
                            <p:par>
                              <p:cTn id="36" fill="hold">
                                <p:stCondLst>
                                  <p:cond delay="3000"/>
                                </p:stCondLst>
                                <p:childTnLst>
                                  <p:par>
                                    <p:cTn id="37" presetID="2" presetClass="entr" presetSubtype="8" fill="hold" grpId="0" nodeType="afterEffect" p14:presetBounceEnd="56000">
                                      <p:stCondLst>
                                        <p:cond delay="0"/>
                                      </p:stCondLst>
                                      <p:childTnLst>
                                        <p:set>
                                          <p:cBhvr>
                                            <p:cTn id="38" dur="1" fill="hold">
                                              <p:stCondLst>
                                                <p:cond delay="0"/>
                                              </p:stCondLst>
                                            </p:cTn>
                                            <p:tgtEl>
                                              <p:spTgt spid="22"/>
                                            </p:tgtEl>
                                            <p:attrNameLst>
                                              <p:attrName>style.visibility</p:attrName>
                                            </p:attrNameLst>
                                          </p:cBhvr>
                                          <p:to>
                                            <p:strVal val="visible"/>
                                          </p:to>
                                        </p:set>
                                        <p:anim calcmode="lin" valueType="num" p14:bounceEnd="56000">
                                          <p:cBhvr additive="base">
                                            <p:cTn id="39" dur="300" fill="hold"/>
                                            <p:tgtEl>
                                              <p:spTgt spid="22"/>
                                            </p:tgtEl>
                                            <p:attrNameLst>
                                              <p:attrName>ppt_x</p:attrName>
                                            </p:attrNameLst>
                                          </p:cBhvr>
                                          <p:tavLst>
                                            <p:tav tm="0">
                                              <p:val>
                                                <p:strVal val="0-#ppt_w/2"/>
                                              </p:val>
                                            </p:tav>
                                            <p:tav tm="100000">
                                              <p:val>
                                                <p:strVal val="#ppt_x"/>
                                              </p:val>
                                            </p:tav>
                                          </p:tavLst>
                                        </p:anim>
                                        <p:anim calcmode="lin" valueType="num" p14:bounceEnd="56000">
                                          <p:cBhvr additive="base">
                                            <p:cTn id="40" dur="300" fill="hold"/>
                                            <p:tgtEl>
                                              <p:spTgt spid="22"/>
                                            </p:tgtEl>
                                            <p:attrNameLst>
                                              <p:attrName>ppt_y</p:attrName>
                                            </p:attrNameLst>
                                          </p:cBhvr>
                                          <p:tavLst>
                                            <p:tav tm="0">
                                              <p:val>
                                                <p:strVal val="#ppt_y"/>
                                              </p:val>
                                            </p:tav>
                                            <p:tav tm="100000">
                                              <p:val>
                                                <p:strVal val="#ppt_y"/>
                                              </p:val>
                                            </p:tav>
                                          </p:tavLst>
                                        </p:anim>
                                      </p:childTnLst>
                                    </p:cTn>
                                  </p:par>
                                </p:childTnLst>
                              </p:cTn>
                            </p:par>
                            <p:par>
                              <p:cTn id="41" fill="hold">
                                <p:stCondLst>
                                  <p:cond delay="3500"/>
                                </p:stCondLst>
                                <p:childTnLst>
                                  <p:par>
                                    <p:cTn id="42" presetID="53" presetClass="entr" presetSubtype="16" fill="hold" nodeType="after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p:cTn id="44" dur="200" fill="hold"/>
                                            <p:tgtEl>
                                              <p:spTgt spid="12"/>
                                            </p:tgtEl>
                                            <p:attrNameLst>
                                              <p:attrName>ppt_w</p:attrName>
                                            </p:attrNameLst>
                                          </p:cBhvr>
                                          <p:tavLst>
                                            <p:tav tm="0">
                                              <p:val>
                                                <p:fltVal val="0"/>
                                              </p:val>
                                            </p:tav>
                                            <p:tav tm="100000">
                                              <p:val>
                                                <p:strVal val="#ppt_w"/>
                                              </p:val>
                                            </p:tav>
                                          </p:tavLst>
                                        </p:anim>
                                        <p:anim calcmode="lin" valueType="num">
                                          <p:cBhvr>
                                            <p:cTn id="45" dur="200" fill="hold"/>
                                            <p:tgtEl>
                                              <p:spTgt spid="12"/>
                                            </p:tgtEl>
                                            <p:attrNameLst>
                                              <p:attrName>ppt_h</p:attrName>
                                            </p:attrNameLst>
                                          </p:cBhvr>
                                          <p:tavLst>
                                            <p:tav tm="0">
                                              <p:val>
                                                <p:fltVal val="0"/>
                                              </p:val>
                                            </p:tav>
                                            <p:tav tm="100000">
                                              <p:val>
                                                <p:strVal val="#ppt_h"/>
                                              </p:val>
                                            </p:tav>
                                          </p:tavLst>
                                        </p:anim>
                                        <p:animEffect transition="in" filter="fade">
                                          <p:cBhvr>
                                            <p:cTn id="46" dur="200"/>
                                            <p:tgtEl>
                                              <p:spTgt spid="12"/>
                                            </p:tgtEl>
                                          </p:cBhvr>
                                        </p:animEffect>
                                      </p:childTnLst>
                                    </p:cTn>
                                  </p:par>
                                  <p:par>
                                    <p:cTn id="47" presetID="6" presetClass="emph" presetSubtype="0" autoRev="1" fill="hold" nodeType="withEffect">
                                      <p:stCondLst>
                                        <p:cond delay="150"/>
                                      </p:stCondLst>
                                      <p:childTnLst>
                                        <p:animScale>
                                          <p:cBhvr>
                                            <p:cTn id="48" dur="100" fill="hold"/>
                                            <p:tgtEl>
                                              <p:spTgt spid="12"/>
                                            </p:tgtEl>
                                          </p:cBhvr>
                                          <p:by x="130000" y="130000"/>
                                        </p:animScale>
                                      </p:childTnLst>
                                    </p:cTn>
                                  </p:par>
                                </p:childTnLst>
                              </p:cTn>
                            </p:par>
                            <p:par>
                              <p:cTn id="49" fill="hold">
                                <p:stCondLst>
                                  <p:cond delay="4000"/>
                                </p:stCondLst>
                                <p:childTnLst>
                                  <p:par>
                                    <p:cTn id="50" presetID="2" presetClass="entr" presetSubtype="2" fill="hold" grpId="0" nodeType="afterEffect" p14:presetBounceEnd="56000">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14:bounceEnd="56000">
                                          <p:cBhvr additive="base">
                                            <p:cTn id="52" dur="300" fill="hold"/>
                                            <p:tgtEl>
                                              <p:spTgt spid="23"/>
                                            </p:tgtEl>
                                            <p:attrNameLst>
                                              <p:attrName>ppt_x</p:attrName>
                                            </p:attrNameLst>
                                          </p:cBhvr>
                                          <p:tavLst>
                                            <p:tav tm="0">
                                              <p:val>
                                                <p:strVal val="1+#ppt_w/2"/>
                                              </p:val>
                                            </p:tav>
                                            <p:tav tm="100000">
                                              <p:val>
                                                <p:strVal val="#ppt_x"/>
                                              </p:val>
                                            </p:tav>
                                          </p:tavLst>
                                        </p:anim>
                                        <p:anim calcmode="lin" valueType="num" p14:bounceEnd="56000">
                                          <p:cBhvr additive="base">
                                            <p:cTn id="53" dur="300" fill="hold"/>
                                            <p:tgtEl>
                                              <p:spTgt spid="23"/>
                                            </p:tgtEl>
                                            <p:attrNameLst>
                                              <p:attrName>ppt_y</p:attrName>
                                            </p:attrNameLst>
                                          </p:cBhvr>
                                          <p:tavLst>
                                            <p:tav tm="0">
                                              <p:val>
                                                <p:strVal val="#ppt_y"/>
                                              </p:val>
                                            </p:tav>
                                            <p:tav tm="100000">
                                              <p:val>
                                                <p:strVal val="#ppt_y"/>
                                              </p:val>
                                            </p:tav>
                                          </p:tavLst>
                                        </p:anim>
                                      </p:childTnLst>
                                    </p:cTn>
                                  </p:par>
                                </p:childTnLst>
                              </p:cTn>
                            </p:par>
                            <p:par>
                              <p:cTn id="54" fill="hold">
                                <p:stCondLst>
                                  <p:cond delay="4500"/>
                                </p:stCondLst>
                                <p:childTnLst>
                                  <p:par>
                                    <p:cTn id="55" presetID="53" presetClass="entr" presetSubtype="16" fill="hold" nodeType="afterEffect">
                                      <p:stCondLst>
                                        <p:cond delay="0"/>
                                      </p:stCondLst>
                                      <p:childTnLst>
                                        <p:set>
                                          <p:cBhvr>
                                            <p:cTn id="56" dur="1" fill="hold">
                                              <p:stCondLst>
                                                <p:cond delay="0"/>
                                              </p:stCondLst>
                                            </p:cTn>
                                            <p:tgtEl>
                                              <p:spTgt spid="9"/>
                                            </p:tgtEl>
                                            <p:attrNameLst>
                                              <p:attrName>style.visibility</p:attrName>
                                            </p:attrNameLst>
                                          </p:cBhvr>
                                          <p:to>
                                            <p:strVal val="visible"/>
                                          </p:to>
                                        </p:set>
                                        <p:anim calcmode="lin" valueType="num">
                                          <p:cBhvr>
                                            <p:cTn id="57" dur="200" fill="hold"/>
                                            <p:tgtEl>
                                              <p:spTgt spid="9"/>
                                            </p:tgtEl>
                                            <p:attrNameLst>
                                              <p:attrName>ppt_w</p:attrName>
                                            </p:attrNameLst>
                                          </p:cBhvr>
                                          <p:tavLst>
                                            <p:tav tm="0">
                                              <p:val>
                                                <p:fltVal val="0"/>
                                              </p:val>
                                            </p:tav>
                                            <p:tav tm="100000">
                                              <p:val>
                                                <p:strVal val="#ppt_w"/>
                                              </p:val>
                                            </p:tav>
                                          </p:tavLst>
                                        </p:anim>
                                        <p:anim calcmode="lin" valueType="num">
                                          <p:cBhvr>
                                            <p:cTn id="58" dur="200" fill="hold"/>
                                            <p:tgtEl>
                                              <p:spTgt spid="9"/>
                                            </p:tgtEl>
                                            <p:attrNameLst>
                                              <p:attrName>ppt_h</p:attrName>
                                            </p:attrNameLst>
                                          </p:cBhvr>
                                          <p:tavLst>
                                            <p:tav tm="0">
                                              <p:val>
                                                <p:fltVal val="0"/>
                                              </p:val>
                                            </p:tav>
                                            <p:tav tm="100000">
                                              <p:val>
                                                <p:strVal val="#ppt_h"/>
                                              </p:val>
                                            </p:tav>
                                          </p:tavLst>
                                        </p:anim>
                                        <p:animEffect transition="in" filter="fade">
                                          <p:cBhvr>
                                            <p:cTn id="59" dur="200"/>
                                            <p:tgtEl>
                                              <p:spTgt spid="9"/>
                                            </p:tgtEl>
                                          </p:cBhvr>
                                        </p:animEffect>
                                      </p:childTnLst>
                                    </p:cTn>
                                  </p:par>
                                  <p:par>
                                    <p:cTn id="60" presetID="6" presetClass="emph" presetSubtype="0" autoRev="1" fill="hold" nodeType="withEffect">
                                      <p:stCondLst>
                                        <p:cond delay="150"/>
                                      </p:stCondLst>
                                      <p:childTnLst>
                                        <p:animScale>
                                          <p:cBhvr>
                                            <p:cTn id="61" dur="100" fill="hold"/>
                                            <p:tgtEl>
                                              <p:spTgt spid="9"/>
                                            </p:tgtEl>
                                          </p:cBhvr>
                                          <p:by x="130000" y="130000"/>
                                        </p:animScale>
                                      </p:childTnLst>
                                    </p:cTn>
                                  </p:par>
                                </p:childTnLst>
                              </p:cTn>
                            </p:par>
                            <p:par>
                              <p:cTn id="62" fill="hold">
                                <p:stCondLst>
                                  <p:cond delay="5000"/>
                                </p:stCondLst>
                                <p:childTnLst>
                                  <p:par>
                                    <p:cTn id="63" presetID="2" presetClass="entr" presetSubtype="2" fill="hold" grpId="0" nodeType="afterEffect" p14:presetBounceEnd="56000">
                                      <p:stCondLst>
                                        <p:cond delay="0"/>
                                      </p:stCondLst>
                                      <p:childTnLst>
                                        <p:set>
                                          <p:cBhvr>
                                            <p:cTn id="64" dur="1" fill="hold">
                                              <p:stCondLst>
                                                <p:cond delay="0"/>
                                              </p:stCondLst>
                                            </p:cTn>
                                            <p:tgtEl>
                                              <p:spTgt spid="24"/>
                                            </p:tgtEl>
                                            <p:attrNameLst>
                                              <p:attrName>style.visibility</p:attrName>
                                            </p:attrNameLst>
                                          </p:cBhvr>
                                          <p:to>
                                            <p:strVal val="visible"/>
                                          </p:to>
                                        </p:set>
                                        <p:anim calcmode="lin" valueType="num" p14:bounceEnd="56000">
                                          <p:cBhvr additive="base">
                                            <p:cTn id="65" dur="300" fill="hold"/>
                                            <p:tgtEl>
                                              <p:spTgt spid="24"/>
                                            </p:tgtEl>
                                            <p:attrNameLst>
                                              <p:attrName>ppt_x</p:attrName>
                                            </p:attrNameLst>
                                          </p:cBhvr>
                                          <p:tavLst>
                                            <p:tav tm="0">
                                              <p:val>
                                                <p:strVal val="1+#ppt_w/2"/>
                                              </p:val>
                                            </p:tav>
                                            <p:tav tm="100000">
                                              <p:val>
                                                <p:strVal val="#ppt_x"/>
                                              </p:val>
                                            </p:tav>
                                          </p:tavLst>
                                        </p:anim>
                                        <p:anim calcmode="lin" valueType="num" p14:bounceEnd="56000">
                                          <p:cBhvr additive="base">
                                            <p:cTn id="66" dur="3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1" grpId="0"/>
          <p:bldP spid="22" grpId="0"/>
          <p:bldP spid="23" grpId="0"/>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700"/>
                                            <p:tgtEl>
                                              <p:spTgt spid="8"/>
                                            </p:tgtEl>
                                          </p:cBhvr>
                                        </p:animEffect>
                                        <p:anim calcmode="lin" valueType="num">
                                          <p:cBhvr>
                                            <p:cTn id="13" dur="700" fill="hold"/>
                                            <p:tgtEl>
                                              <p:spTgt spid="8"/>
                                            </p:tgtEl>
                                            <p:attrNameLst>
                                              <p:attrName>ppt_x</p:attrName>
                                            </p:attrNameLst>
                                          </p:cBhvr>
                                          <p:tavLst>
                                            <p:tav tm="0">
                                              <p:val>
                                                <p:strVal val="#ppt_x"/>
                                              </p:val>
                                            </p:tav>
                                            <p:tav tm="100000">
                                              <p:val>
                                                <p:strVal val="#ppt_x"/>
                                              </p:val>
                                            </p:tav>
                                          </p:tavLst>
                                        </p:anim>
                                        <p:anim calcmode="lin" valueType="num">
                                          <p:cBhvr>
                                            <p:cTn id="14" dur="700" fill="hold"/>
                                            <p:tgtEl>
                                              <p:spTgt spid="8"/>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53" presetClass="entr" presetSubtype="16" fill="hold" nodeType="after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p:cTn id="18" dur="200" fill="hold"/>
                                            <p:tgtEl>
                                              <p:spTgt spid="18"/>
                                            </p:tgtEl>
                                            <p:attrNameLst>
                                              <p:attrName>ppt_w</p:attrName>
                                            </p:attrNameLst>
                                          </p:cBhvr>
                                          <p:tavLst>
                                            <p:tav tm="0">
                                              <p:val>
                                                <p:fltVal val="0"/>
                                              </p:val>
                                            </p:tav>
                                            <p:tav tm="100000">
                                              <p:val>
                                                <p:strVal val="#ppt_w"/>
                                              </p:val>
                                            </p:tav>
                                          </p:tavLst>
                                        </p:anim>
                                        <p:anim calcmode="lin" valueType="num">
                                          <p:cBhvr>
                                            <p:cTn id="19" dur="200" fill="hold"/>
                                            <p:tgtEl>
                                              <p:spTgt spid="18"/>
                                            </p:tgtEl>
                                            <p:attrNameLst>
                                              <p:attrName>ppt_h</p:attrName>
                                            </p:attrNameLst>
                                          </p:cBhvr>
                                          <p:tavLst>
                                            <p:tav tm="0">
                                              <p:val>
                                                <p:fltVal val="0"/>
                                              </p:val>
                                            </p:tav>
                                            <p:tav tm="100000">
                                              <p:val>
                                                <p:strVal val="#ppt_h"/>
                                              </p:val>
                                            </p:tav>
                                          </p:tavLst>
                                        </p:anim>
                                        <p:animEffect transition="in" filter="fade">
                                          <p:cBhvr>
                                            <p:cTn id="20" dur="200"/>
                                            <p:tgtEl>
                                              <p:spTgt spid="18"/>
                                            </p:tgtEl>
                                          </p:cBhvr>
                                        </p:animEffect>
                                      </p:childTnLst>
                                    </p:cTn>
                                  </p:par>
                                  <p:par>
                                    <p:cTn id="21" presetID="6" presetClass="emph" presetSubtype="0" autoRev="1" fill="hold" nodeType="withEffect">
                                      <p:stCondLst>
                                        <p:cond delay="150"/>
                                      </p:stCondLst>
                                      <p:childTnLst>
                                        <p:animScale>
                                          <p:cBhvr>
                                            <p:cTn id="22" dur="100" fill="hold"/>
                                            <p:tgtEl>
                                              <p:spTgt spid="18"/>
                                            </p:tgtEl>
                                          </p:cBhvr>
                                          <p:by x="130000" y="130000"/>
                                        </p:animScale>
                                      </p:childTnLst>
                                    </p:cTn>
                                  </p:par>
                                </p:childTnLst>
                              </p:cTn>
                            </p:par>
                            <p:par>
                              <p:cTn id="23" fill="hold">
                                <p:stCondLst>
                                  <p:cond delay="2000"/>
                                </p:stCondLst>
                                <p:childTnLst>
                                  <p:par>
                                    <p:cTn id="24" presetID="2" presetClass="entr" presetSubtype="8" fill="hold" grpId="0" nodeType="after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300" fill="hold"/>
                                            <p:tgtEl>
                                              <p:spTgt spid="21"/>
                                            </p:tgtEl>
                                            <p:attrNameLst>
                                              <p:attrName>ppt_x</p:attrName>
                                            </p:attrNameLst>
                                          </p:cBhvr>
                                          <p:tavLst>
                                            <p:tav tm="0">
                                              <p:val>
                                                <p:strVal val="0-#ppt_w/2"/>
                                              </p:val>
                                            </p:tav>
                                            <p:tav tm="100000">
                                              <p:val>
                                                <p:strVal val="#ppt_x"/>
                                              </p:val>
                                            </p:tav>
                                          </p:tavLst>
                                        </p:anim>
                                        <p:anim calcmode="lin" valueType="num">
                                          <p:cBhvr additive="base">
                                            <p:cTn id="27" dur="300" fill="hold"/>
                                            <p:tgtEl>
                                              <p:spTgt spid="21"/>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200" fill="hold"/>
                                            <p:tgtEl>
                                              <p:spTgt spid="15"/>
                                            </p:tgtEl>
                                            <p:attrNameLst>
                                              <p:attrName>ppt_w</p:attrName>
                                            </p:attrNameLst>
                                          </p:cBhvr>
                                          <p:tavLst>
                                            <p:tav tm="0">
                                              <p:val>
                                                <p:fltVal val="0"/>
                                              </p:val>
                                            </p:tav>
                                            <p:tav tm="100000">
                                              <p:val>
                                                <p:strVal val="#ppt_w"/>
                                              </p:val>
                                            </p:tav>
                                          </p:tavLst>
                                        </p:anim>
                                        <p:anim calcmode="lin" valueType="num">
                                          <p:cBhvr>
                                            <p:cTn id="32" dur="200" fill="hold"/>
                                            <p:tgtEl>
                                              <p:spTgt spid="15"/>
                                            </p:tgtEl>
                                            <p:attrNameLst>
                                              <p:attrName>ppt_h</p:attrName>
                                            </p:attrNameLst>
                                          </p:cBhvr>
                                          <p:tavLst>
                                            <p:tav tm="0">
                                              <p:val>
                                                <p:fltVal val="0"/>
                                              </p:val>
                                            </p:tav>
                                            <p:tav tm="100000">
                                              <p:val>
                                                <p:strVal val="#ppt_h"/>
                                              </p:val>
                                            </p:tav>
                                          </p:tavLst>
                                        </p:anim>
                                        <p:animEffect transition="in" filter="fade">
                                          <p:cBhvr>
                                            <p:cTn id="33" dur="200"/>
                                            <p:tgtEl>
                                              <p:spTgt spid="15"/>
                                            </p:tgtEl>
                                          </p:cBhvr>
                                        </p:animEffect>
                                      </p:childTnLst>
                                    </p:cTn>
                                  </p:par>
                                  <p:par>
                                    <p:cTn id="34" presetID="6" presetClass="emph" presetSubtype="0" autoRev="1" fill="hold" nodeType="withEffect">
                                      <p:stCondLst>
                                        <p:cond delay="150"/>
                                      </p:stCondLst>
                                      <p:childTnLst>
                                        <p:animScale>
                                          <p:cBhvr>
                                            <p:cTn id="35" dur="100" fill="hold"/>
                                            <p:tgtEl>
                                              <p:spTgt spid="15"/>
                                            </p:tgtEl>
                                          </p:cBhvr>
                                          <p:by x="130000" y="130000"/>
                                        </p:animScale>
                                      </p:childTnLst>
                                    </p:cTn>
                                  </p:par>
                                </p:childTnLst>
                              </p:cTn>
                            </p:par>
                            <p:par>
                              <p:cTn id="36" fill="hold">
                                <p:stCondLst>
                                  <p:cond delay="3000"/>
                                </p:stCondLst>
                                <p:childTnLst>
                                  <p:par>
                                    <p:cTn id="37" presetID="2" presetClass="entr" presetSubtype="8" fill="hold" grpId="0" nodeType="afterEffect">
                                      <p:stCondLst>
                                        <p:cond delay="0"/>
                                      </p:stCondLst>
                                      <p:childTnLst>
                                        <p:set>
                                          <p:cBhvr>
                                            <p:cTn id="38" dur="1" fill="hold">
                                              <p:stCondLst>
                                                <p:cond delay="0"/>
                                              </p:stCondLst>
                                            </p:cTn>
                                            <p:tgtEl>
                                              <p:spTgt spid="22"/>
                                            </p:tgtEl>
                                            <p:attrNameLst>
                                              <p:attrName>style.visibility</p:attrName>
                                            </p:attrNameLst>
                                          </p:cBhvr>
                                          <p:to>
                                            <p:strVal val="visible"/>
                                          </p:to>
                                        </p:set>
                                        <p:anim calcmode="lin" valueType="num">
                                          <p:cBhvr additive="base">
                                            <p:cTn id="39" dur="300" fill="hold"/>
                                            <p:tgtEl>
                                              <p:spTgt spid="22"/>
                                            </p:tgtEl>
                                            <p:attrNameLst>
                                              <p:attrName>ppt_x</p:attrName>
                                            </p:attrNameLst>
                                          </p:cBhvr>
                                          <p:tavLst>
                                            <p:tav tm="0">
                                              <p:val>
                                                <p:strVal val="0-#ppt_w/2"/>
                                              </p:val>
                                            </p:tav>
                                            <p:tav tm="100000">
                                              <p:val>
                                                <p:strVal val="#ppt_x"/>
                                              </p:val>
                                            </p:tav>
                                          </p:tavLst>
                                        </p:anim>
                                        <p:anim calcmode="lin" valueType="num">
                                          <p:cBhvr additive="base">
                                            <p:cTn id="40" dur="300" fill="hold"/>
                                            <p:tgtEl>
                                              <p:spTgt spid="22"/>
                                            </p:tgtEl>
                                            <p:attrNameLst>
                                              <p:attrName>ppt_y</p:attrName>
                                            </p:attrNameLst>
                                          </p:cBhvr>
                                          <p:tavLst>
                                            <p:tav tm="0">
                                              <p:val>
                                                <p:strVal val="#ppt_y"/>
                                              </p:val>
                                            </p:tav>
                                            <p:tav tm="100000">
                                              <p:val>
                                                <p:strVal val="#ppt_y"/>
                                              </p:val>
                                            </p:tav>
                                          </p:tavLst>
                                        </p:anim>
                                      </p:childTnLst>
                                    </p:cTn>
                                  </p:par>
                                </p:childTnLst>
                              </p:cTn>
                            </p:par>
                            <p:par>
                              <p:cTn id="41" fill="hold">
                                <p:stCondLst>
                                  <p:cond delay="3500"/>
                                </p:stCondLst>
                                <p:childTnLst>
                                  <p:par>
                                    <p:cTn id="42" presetID="53" presetClass="entr" presetSubtype="16" fill="hold" nodeType="after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p:cTn id="44" dur="200" fill="hold"/>
                                            <p:tgtEl>
                                              <p:spTgt spid="12"/>
                                            </p:tgtEl>
                                            <p:attrNameLst>
                                              <p:attrName>ppt_w</p:attrName>
                                            </p:attrNameLst>
                                          </p:cBhvr>
                                          <p:tavLst>
                                            <p:tav tm="0">
                                              <p:val>
                                                <p:fltVal val="0"/>
                                              </p:val>
                                            </p:tav>
                                            <p:tav tm="100000">
                                              <p:val>
                                                <p:strVal val="#ppt_w"/>
                                              </p:val>
                                            </p:tav>
                                          </p:tavLst>
                                        </p:anim>
                                        <p:anim calcmode="lin" valueType="num">
                                          <p:cBhvr>
                                            <p:cTn id="45" dur="200" fill="hold"/>
                                            <p:tgtEl>
                                              <p:spTgt spid="12"/>
                                            </p:tgtEl>
                                            <p:attrNameLst>
                                              <p:attrName>ppt_h</p:attrName>
                                            </p:attrNameLst>
                                          </p:cBhvr>
                                          <p:tavLst>
                                            <p:tav tm="0">
                                              <p:val>
                                                <p:fltVal val="0"/>
                                              </p:val>
                                            </p:tav>
                                            <p:tav tm="100000">
                                              <p:val>
                                                <p:strVal val="#ppt_h"/>
                                              </p:val>
                                            </p:tav>
                                          </p:tavLst>
                                        </p:anim>
                                        <p:animEffect transition="in" filter="fade">
                                          <p:cBhvr>
                                            <p:cTn id="46" dur="200"/>
                                            <p:tgtEl>
                                              <p:spTgt spid="12"/>
                                            </p:tgtEl>
                                          </p:cBhvr>
                                        </p:animEffect>
                                      </p:childTnLst>
                                    </p:cTn>
                                  </p:par>
                                  <p:par>
                                    <p:cTn id="47" presetID="6" presetClass="emph" presetSubtype="0" autoRev="1" fill="hold" nodeType="withEffect">
                                      <p:stCondLst>
                                        <p:cond delay="150"/>
                                      </p:stCondLst>
                                      <p:childTnLst>
                                        <p:animScale>
                                          <p:cBhvr>
                                            <p:cTn id="48" dur="100" fill="hold"/>
                                            <p:tgtEl>
                                              <p:spTgt spid="12"/>
                                            </p:tgtEl>
                                          </p:cBhvr>
                                          <p:by x="130000" y="130000"/>
                                        </p:animScale>
                                      </p:childTnLst>
                                    </p:cTn>
                                  </p:par>
                                </p:childTnLst>
                              </p:cTn>
                            </p:par>
                            <p:par>
                              <p:cTn id="49" fill="hold">
                                <p:stCondLst>
                                  <p:cond delay="4000"/>
                                </p:stCondLst>
                                <p:childTnLst>
                                  <p:par>
                                    <p:cTn id="50" presetID="2" presetClass="entr" presetSubtype="2" fill="hold" grpId="0" nodeType="afterEffect">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cBhvr additive="base">
                                            <p:cTn id="52" dur="300" fill="hold"/>
                                            <p:tgtEl>
                                              <p:spTgt spid="23"/>
                                            </p:tgtEl>
                                            <p:attrNameLst>
                                              <p:attrName>ppt_x</p:attrName>
                                            </p:attrNameLst>
                                          </p:cBhvr>
                                          <p:tavLst>
                                            <p:tav tm="0">
                                              <p:val>
                                                <p:strVal val="1+#ppt_w/2"/>
                                              </p:val>
                                            </p:tav>
                                            <p:tav tm="100000">
                                              <p:val>
                                                <p:strVal val="#ppt_x"/>
                                              </p:val>
                                            </p:tav>
                                          </p:tavLst>
                                        </p:anim>
                                        <p:anim calcmode="lin" valueType="num">
                                          <p:cBhvr additive="base">
                                            <p:cTn id="53" dur="300" fill="hold"/>
                                            <p:tgtEl>
                                              <p:spTgt spid="23"/>
                                            </p:tgtEl>
                                            <p:attrNameLst>
                                              <p:attrName>ppt_y</p:attrName>
                                            </p:attrNameLst>
                                          </p:cBhvr>
                                          <p:tavLst>
                                            <p:tav tm="0">
                                              <p:val>
                                                <p:strVal val="#ppt_y"/>
                                              </p:val>
                                            </p:tav>
                                            <p:tav tm="100000">
                                              <p:val>
                                                <p:strVal val="#ppt_y"/>
                                              </p:val>
                                            </p:tav>
                                          </p:tavLst>
                                        </p:anim>
                                      </p:childTnLst>
                                    </p:cTn>
                                  </p:par>
                                </p:childTnLst>
                              </p:cTn>
                            </p:par>
                            <p:par>
                              <p:cTn id="54" fill="hold">
                                <p:stCondLst>
                                  <p:cond delay="4500"/>
                                </p:stCondLst>
                                <p:childTnLst>
                                  <p:par>
                                    <p:cTn id="55" presetID="53" presetClass="entr" presetSubtype="16" fill="hold" nodeType="afterEffect">
                                      <p:stCondLst>
                                        <p:cond delay="0"/>
                                      </p:stCondLst>
                                      <p:childTnLst>
                                        <p:set>
                                          <p:cBhvr>
                                            <p:cTn id="56" dur="1" fill="hold">
                                              <p:stCondLst>
                                                <p:cond delay="0"/>
                                              </p:stCondLst>
                                            </p:cTn>
                                            <p:tgtEl>
                                              <p:spTgt spid="9"/>
                                            </p:tgtEl>
                                            <p:attrNameLst>
                                              <p:attrName>style.visibility</p:attrName>
                                            </p:attrNameLst>
                                          </p:cBhvr>
                                          <p:to>
                                            <p:strVal val="visible"/>
                                          </p:to>
                                        </p:set>
                                        <p:anim calcmode="lin" valueType="num">
                                          <p:cBhvr>
                                            <p:cTn id="57" dur="200" fill="hold"/>
                                            <p:tgtEl>
                                              <p:spTgt spid="9"/>
                                            </p:tgtEl>
                                            <p:attrNameLst>
                                              <p:attrName>ppt_w</p:attrName>
                                            </p:attrNameLst>
                                          </p:cBhvr>
                                          <p:tavLst>
                                            <p:tav tm="0">
                                              <p:val>
                                                <p:fltVal val="0"/>
                                              </p:val>
                                            </p:tav>
                                            <p:tav tm="100000">
                                              <p:val>
                                                <p:strVal val="#ppt_w"/>
                                              </p:val>
                                            </p:tav>
                                          </p:tavLst>
                                        </p:anim>
                                        <p:anim calcmode="lin" valueType="num">
                                          <p:cBhvr>
                                            <p:cTn id="58" dur="200" fill="hold"/>
                                            <p:tgtEl>
                                              <p:spTgt spid="9"/>
                                            </p:tgtEl>
                                            <p:attrNameLst>
                                              <p:attrName>ppt_h</p:attrName>
                                            </p:attrNameLst>
                                          </p:cBhvr>
                                          <p:tavLst>
                                            <p:tav tm="0">
                                              <p:val>
                                                <p:fltVal val="0"/>
                                              </p:val>
                                            </p:tav>
                                            <p:tav tm="100000">
                                              <p:val>
                                                <p:strVal val="#ppt_h"/>
                                              </p:val>
                                            </p:tav>
                                          </p:tavLst>
                                        </p:anim>
                                        <p:animEffect transition="in" filter="fade">
                                          <p:cBhvr>
                                            <p:cTn id="59" dur="200"/>
                                            <p:tgtEl>
                                              <p:spTgt spid="9"/>
                                            </p:tgtEl>
                                          </p:cBhvr>
                                        </p:animEffect>
                                      </p:childTnLst>
                                    </p:cTn>
                                  </p:par>
                                  <p:par>
                                    <p:cTn id="60" presetID="6" presetClass="emph" presetSubtype="0" autoRev="1" fill="hold" nodeType="withEffect">
                                      <p:stCondLst>
                                        <p:cond delay="150"/>
                                      </p:stCondLst>
                                      <p:childTnLst>
                                        <p:animScale>
                                          <p:cBhvr>
                                            <p:cTn id="61" dur="100" fill="hold"/>
                                            <p:tgtEl>
                                              <p:spTgt spid="9"/>
                                            </p:tgtEl>
                                          </p:cBhvr>
                                          <p:by x="130000" y="130000"/>
                                        </p:animScale>
                                      </p:childTnLst>
                                    </p:cTn>
                                  </p:par>
                                </p:childTnLst>
                              </p:cTn>
                            </p:par>
                            <p:par>
                              <p:cTn id="62" fill="hold">
                                <p:stCondLst>
                                  <p:cond delay="5000"/>
                                </p:stCondLst>
                                <p:childTnLst>
                                  <p:par>
                                    <p:cTn id="63" presetID="2" presetClass="entr" presetSubtype="2" fill="hold" grpId="0" nodeType="afterEffect">
                                      <p:stCondLst>
                                        <p:cond delay="0"/>
                                      </p:stCondLst>
                                      <p:childTnLst>
                                        <p:set>
                                          <p:cBhvr>
                                            <p:cTn id="64" dur="1" fill="hold">
                                              <p:stCondLst>
                                                <p:cond delay="0"/>
                                              </p:stCondLst>
                                            </p:cTn>
                                            <p:tgtEl>
                                              <p:spTgt spid="24"/>
                                            </p:tgtEl>
                                            <p:attrNameLst>
                                              <p:attrName>style.visibility</p:attrName>
                                            </p:attrNameLst>
                                          </p:cBhvr>
                                          <p:to>
                                            <p:strVal val="visible"/>
                                          </p:to>
                                        </p:set>
                                        <p:anim calcmode="lin" valueType="num">
                                          <p:cBhvr additive="base">
                                            <p:cTn id="65" dur="300" fill="hold"/>
                                            <p:tgtEl>
                                              <p:spTgt spid="24"/>
                                            </p:tgtEl>
                                            <p:attrNameLst>
                                              <p:attrName>ppt_x</p:attrName>
                                            </p:attrNameLst>
                                          </p:cBhvr>
                                          <p:tavLst>
                                            <p:tav tm="0">
                                              <p:val>
                                                <p:strVal val="1+#ppt_w/2"/>
                                              </p:val>
                                            </p:tav>
                                            <p:tav tm="100000">
                                              <p:val>
                                                <p:strVal val="#ppt_x"/>
                                              </p:val>
                                            </p:tav>
                                          </p:tavLst>
                                        </p:anim>
                                        <p:anim calcmode="lin" valueType="num">
                                          <p:cBhvr additive="base">
                                            <p:cTn id="66" dur="3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1" grpId="0"/>
          <p:bldP spid="22" grpId="0"/>
          <p:bldP spid="23" grpId="0"/>
          <p:bldP spid="24"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6"/>
          <p:cNvSpPr>
            <a:spLocks noEditPoints="1"/>
          </p:cNvSpPr>
          <p:nvPr/>
        </p:nvSpPr>
        <p:spPr bwMode="auto">
          <a:xfrm>
            <a:off x="5242504" y="1988841"/>
            <a:ext cx="1880493" cy="1179747"/>
          </a:xfrm>
          <a:custGeom>
            <a:avLst/>
            <a:gdLst>
              <a:gd name="T0" fmla="*/ 612 w 720"/>
              <a:gd name="T1" fmla="*/ 0 h 452"/>
              <a:gd name="T2" fmla="*/ 108 w 720"/>
              <a:gd name="T3" fmla="*/ 0 h 452"/>
              <a:gd name="T4" fmla="*/ 0 w 720"/>
              <a:gd name="T5" fmla="*/ 111 h 452"/>
              <a:gd name="T6" fmla="*/ 0 w 720"/>
              <a:gd name="T7" fmla="*/ 340 h 452"/>
              <a:gd name="T8" fmla="*/ 108 w 720"/>
              <a:gd name="T9" fmla="*/ 452 h 452"/>
              <a:gd name="T10" fmla="*/ 612 w 720"/>
              <a:gd name="T11" fmla="*/ 452 h 452"/>
              <a:gd name="T12" fmla="*/ 720 w 720"/>
              <a:gd name="T13" fmla="*/ 340 h 452"/>
              <a:gd name="T14" fmla="*/ 720 w 720"/>
              <a:gd name="T15" fmla="*/ 111 h 452"/>
              <a:gd name="T16" fmla="*/ 612 w 720"/>
              <a:gd name="T17" fmla="*/ 0 h 452"/>
              <a:gd name="T18" fmla="*/ 623 w 720"/>
              <a:gd name="T19" fmla="*/ 356 h 452"/>
              <a:gd name="T20" fmla="*/ 544 w 720"/>
              <a:gd name="T21" fmla="*/ 438 h 452"/>
              <a:gd name="T22" fmla="*/ 176 w 720"/>
              <a:gd name="T23" fmla="*/ 438 h 452"/>
              <a:gd name="T24" fmla="*/ 97 w 720"/>
              <a:gd name="T25" fmla="*/ 356 h 452"/>
              <a:gd name="T26" fmla="*/ 97 w 720"/>
              <a:gd name="T27" fmla="*/ 189 h 452"/>
              <a:gd name="T28" fmla="*/ 176 w 720"/>
              <a:gd name="T29" fmla="*/ 107 h 452"/>
              <a:gd name="T30" fmla="*/ 544 w 720"/>
              <a:gd name="T31" fmla="*/ 107 h 452"/>
              <a:gd name="T32" fmla="*/ 623 w 720"/>
              <a:gd name="T33" fmla="*/ 189 h 452"/>
              <a:gd name="T34" fmla="*/ 623 w 720"/>
              <a:gd name="T35" fmla="*/ 356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20" h="452">
                <a:moveTo>
                  <a:pt x="612" y="0"/>
                </a:moveTo>
                <a:cubicBezTo>
                  <a:pt x="108" y="0"/>
                  <a:pt x="108" y="0"/>
                  <a:pt x="108" y="0"/>
                </a:cubicBezTo>
                <a:cubicBezTo>
                  <a:pt x="49" y="0"/>
                  <a:pt x="0" y="50"/>
                  <a:pt x="0" y="111"/>
                </a:cubicBezTo>
                <a:cubicBezTo>
                  <a:pt x="0" y="340"/>
                  <a:pt x="0" y="340"/>
                  <a:pt x="0" y="340"/>
                </a:cubicBezTo>
                <a:cubicBezTo>
                  <a:pt x="0" y="402"/>
                  <a:pt x="49" y="452"/>
                  <a:pt x="108" y="452"/>
                </a:cubicBezTo>
                <a:cubicBezTo>
                  <a:pt x="612" y="452"/>
                  <a:pt x="612" y="452"/>
                  <a:pt x="612" y="452"/>
                </a:cubicBezTo>
                <a:cubicBezTo>
                  <a:pt x="671" y="452"/>
                  <a:pt x="720" y="402"/>
                  <a:pt x="720" y="340"/>
                </a:cubicBezTo>
                <a:cubicBezTo>
                  <a:pt x="720" y="111"/>
                  <a:pt x="720" y="111"/>
                  <a:pt x="720" y="111"/>
                </a:cubicBezTo>
                <a:cubicBezTo>
                  <a:pt x="720" y="50"/>
                  <a:pt x="671" y="0"/>
                  <a:pt x="612" y="0"/>
                </a:cubicBezTo>
                <a:close/>
                <a:moveTo>
                  <a:pt x="623" y="356"/>
                </a:moveTo>
                <a:cubicBezTo>
                  <a:pt x="623" y="401"/>
                  <a:pt x="588" y="438"/>
                  <a:pt x="544" y="438"/>
                </a:cubicBezTo>
                <a:cubicBezTo>
                  <a:pt x="176" y="438"/>
                  <a:pt x="176" y="438"/>
                  <a:pt x="176" y="438"/>
                </a:cubicBezTo>
                <a:cubicBezTo>
                  <a:pt x="132" y="438"/>
                  <a:pt x="97" y="401"/>
                  <a:pt x="97" y="356"/>
                </a:cubicBezTo>
                <a:cubicBezTo>
                  <a:pt x="97" y="189"/>
                  <a:pt x="97" y="189"/>
                  <a:pt x="97" y="189"/>
                </a:cubicBezTo>
                <a:cubicBezTo>
                  <a:pt x="97" y="144"/>
                  <a:pt x="132" y="107"/>
                  <a:pt x="176" y="107"/>
                </a:cubicBezTo>
                <a:cubicBezTo>
                  <a:pt x="544" y="107"/>
                  <a:pt x="544" y="107"/>
                  <a:pt x="544" y="107"/>
                </a:cubicBezTo>
                <a:cubicBezTo>
                  <a:pt x="588" y="107"/>
                  <a:pt x="623" y="144"/>
                  <a:pt x="623" y="189"/>
                </a:cubicBezTo>
                <a:lnTo>
                  <a:pt x="623" y="356"/>
                </a:lnTo>
                <a:close/>
              </a:path>
            </a:pathLst>
          </a:custGeom>
          <a:solidFill>
            <a:schemeClr val="tx1">
              <a:lumMod val="50000"/>
              <a:lumOff val="50000"/>
            </a:schemeClr>
          </a:solidFill>
          <a:ln>
            <a:noFill/>
          </a:ln>
        </p:spPr>
        <p:txBody>
          <a:bodyPr vert="horz" wrap="square" lIns="121908" tIns="60954" rIns="121908" bIns="60954" numCol="1" anchor="t" anchorCtr="0" compatLnSpc="1"/>
          <a:lstStyle/>
          <a:p>
            <a:endParaRPr lang="zh-CN" altLang="en-US"/>
          </a:p>
        </p:txBody>
      </p:sp>
      <p:sp>
        <p:nvSpPr>
          <p:cNvPr id="8" name="Freeform 13"/>
          <p:cNvSpPr/>
          <p:nvPr/>
        </p:nvSpPr>
        <p:spPr bwMode="auto">
          <a:xfrm>
            <a:off x="4368036" y="3594269"/>
            <a:ext cx="1814161" cy="1732579"/>
          </a:xfrm>
          <a:custGeom>
            <a:avLst/>
            <a:gdLst/>
            <a:ahLst/>
            <a:cxnLst/>
            <a:rect l="l" t="t" r="r" b="b"/>
            <a:pathLst>
              <a:path w="2605087" h="2487613">
                <a:moveTo>
                  <a:pt x="1285081" y="0"/>
                </a:moveTo>
                <a:cubicBezTo>
                  <a:pt x="1477528" y="0"/>
                  <a:pt x="1633537" y="162051"/>
                  <a:pt x="1633537" y="361950"/>
                </a:cubicBezTo>
                <a:cubicBezTo>
                  <a:pt x="1633537" y="432070"/>
                  <a:pt x="1614341" y="497533"/>
                  <a:pt x="1580229" y="552450"/>
                </a:cubicBezTo>
                <a:lnTo>
                  <a:pt x="2605087" y="552450"/>
                </a:lnTo>
                <a:cubicBezTo>
                  <a:pt x="2605087" y="552450"/>
                  <a:pt x="2605087" y="552450"/>
                  <a:pt x="2605087" y="2487613"/>
                </a:cubicBezTo>
                <a:cubicBezTo>
                  <a:pt x="2605087" y="2487613"/>
                  <a:pt x="2605087" y="2487613"/>
                  <a:pt x="337350" y="2487613"/>
                </a:cubicBezTo>
                <a:cubicBezTo>
                  <a:pt x="149933" y="2487613"/>
                  <a:pt x="0" y="2330100"/>
                  <a:pt x="0" y="2138834"/>
                </a:cubicBezTo>
                <a:cubicBezTo>
                  <a:pt x="0" y="2138834"/>
                  <a:pt x="0" y="2138834"/>
                  <a:pt x="0" y="552450"/>
                </a:cubicBezTo>
                <a:lnTo>
                  <a:pt x="989934" y="552450"/>
                </a:lnTo>
                <a:cubicBezTo>
                  <a:pt x="955821" y="497533"/>
                  <a:pt x="936625" y="432070"/>
                  <a:pt x="936625" y="361950"/>
                </a:cubicBezTo>
                <a:cubicBezTo>
                  <a:pt x="936625" y="162051"/>
                  <a:pt x="1092634" y="0"/>
                  <a:pt x="1285081" y="0"/>
                </a:cubicBezTo>
                <a:close/>
              </a:path>
            </a:pathLst>
          </a:custGeom>
          <a:solidFill>
            <a:schemeClr val="accent1"/>
          </a:solidFill>
          <a:ln>
            <a:noFill/>
          </a:ln>
        </p:spPr>
        <p:txBody>
          <a:bodyPr vert="horz" wrap="square" lIns="121908" tIns="60954" rIns="121908" bIns="60954" numCol="1" anchor="t" anchorCtr="0" compatLnSpc="1"/>
          <a:lstStyle/>
          <a:p>
            <a:endParaRPr lang="zh-CN" altLang="en-US"/>
          </a:p>
        </p:txBody>
      </p:sp>
      <p:sp>
        <p:nvSpPr>
          <p:cNvPr id="9" name="Freeform 11"/>
          <p:cNvSpPr/>
          <p:nvPr/>
        </p:nvSpPr>
        <p:spPr bwMode="auto">
          <a:xfrm>
            <a:off x="5825115" y="3979039"/>
            <a:ext cx="2172351" cy="1347808"/>
          </a:xfrm>
          <a:custGeom>
            <a:avLst/>
            <a:gdLst/>
            <a:ahLst/>
            <a:cxnLst/>
            <a:rect l="l" t="t" r="r" b="b"/>
            <a:pathLst>
              <a:path w="3119437" h="1935163">
                <a:moveTo>
                  <a:pt x="512762" y="0"/>
                </a:moveTo>
                <a:lnTo>
                  <a:pt x="3119437" y="0"/>
                </a:lnTo>
                <a:cubicBezTo>
                  <a:pt x="3119437" y="0"/>
                  <a:pt x="3119437" y="0"/>
                  <a:pt x="3119437" y="1586384"/>
                </a:cubicBezTo>
                <a:cubicBezTo>
                  <a:pt x="3119437" y="1777650"/>
                  <a:pt x="2969413" y="1935163"/>
                  <a:pt x="2781882" y="1935163"/>
                </a:cubicBezTo>
                <a:cubicBezTo>
                  <a:pt x="2781882" y="1935163"/>
                  <a:pt x="2781882" y="1935163"/>
                  <a:pt x="512762" y="1935163"/>
                </a:cubicBezTo>
                <a:cubicBezTo>
                  <a:pt x="512762" y="1935163"/>
                  <a:pt x="512762" y="1935163"/>
                  <a:pt x="512762" y="1285716"/>
                </a:cubicBezTo>
                <a:cubicBezTo>
                  <a:pt x="464438" y="1314706"/>
                  <a:pt x="408203" y="1330325"/>
                  <a:pt x="348456" y="1330325"/>
                </a:cubicBezTo>
                <a:cubicBezTo>
                  <a:pt x="156009" y="1330325"/>
                  <a:pt x="0" y="1168274"/>
                  <a:pt x="0" y="968375"/>
                </a:cubicBezTo>
                <a:cubicBezTo>
                  <a:pt x="0" y="768476"/>
                  <a:pt x="156009" y="606425"/>
                  <a:pt x="348456" y="606425"/>
                </a:cubicBezTo>
                <a:cubicBezTo>
                  <a:pt x="408203" y="606425"/>
                  <a:pt x="464438" y="622045"/>
                  <a:pt x="512762" y="651034"/>
                </a:cubicBezTo>
                <a:cubicBezTo>
                  <a:pt x="512762" y="462924"/>
                  <a:pt x="512762" y="247258"/>
                  <a:pt x="512762" y="0"/>
                </a:cubicBezTo>
                <a:close/>
              </a:path>
            </a:pathLst>
          </a:custGeom>
          <a:solidFill>
            <a:schemeClr val="tx2"/>
          </a:solidFill>
          <a:ln>
            <a:noFill/>
          </a:ln>
        </p:spPr>
        <p:txBody>
          <a:bodyPr vert="horz" wrap="square" lIns="121908" tIns="60954" rIns="121908" bIns="60954" numCol="1" anchor="t" anchorCtr="0" compatLnSpc="1"/>
          <a:lstStyle/>
          <a:p>
            <a:endParaRPr lang="zh-CN" altLang="en-US"/>
          </a:p>
        </p:txBody>
      </p:sp>
      <p:sp>
        <p:nvSpPr>
          <p:cNvPr id="10" name="Freeform 7"/>
          <p:cNvSpPr/>
          <p:nvPr/>
        </p:nvSpPr>
        <p:spPr bwMode="auto">
          <a:xfrm>
            <a:off x="6182196" y="2700891"/>
            <a:ext cx="1815268" cy="1667345"/>
          </a:xfrm>
          <a:custGeom>
            <a:avLst/>
            <a:gdLst/>
            <a:ahLst/>
            <a:cxnLst/>
            <a:rect l="l" t="t" r="r" b="b"/>
            <a:pathLst>
              <a:path w="2606675" h="2393951">
                <a:moveTo>
                  <a:pt x="0" y="0"/>
                </a:moveTo>
                <a:cubicBezTo>
                  <a:pt x="0" y="0"/>
                  <a:pt x="0" y="0"/>
                  <a:pt x="2269120" y="0"/>
                </a:cubicBezTo>
                <a:cubicBezTo>
                  <a:pt x="2456651" y="0"/>
                  <a:pt x="2606675" y="157620"/>
                  <a:pt x="2606675" y="349016"/>
                </a:cubicBezTo>
                <a:cubicBezTo>
                  <a:pt x="2606675" y="349016"/>
                  <a:pt x="2606675" y="349016"/>
                  <a:pt x="2606675" y="1835150"/>
                </a:cubicBezTo>
                <a:lnTo>
                  <a:pt x="1610549" y="1835150"/>
                </a:lnTo>
                <a:cubicBezTo>
                  <a:pt x="1647246" y="1891926"/>
                  <a:pt x="1668462" y="1960195"/>
                  <a:pt x="1668462" y="2033588"/>
                </a:cubicBezTo>
                <a:cubicBezTo>
                  <a:pt x="1668462" y="2232611"/>
                  <a:pt x="1512453" y="2393951"/>
                  <a:pt x="1320006" y="2393951"/>
                </a:cubicBezTo>
                <a:cubicBezTo>
                  <a:pt x="1127559" y="2393951"/>
                  <a:pt x="971550" y="2232611"/>
                  <a:pt x="971550" y="2033588"/>
                </a:cubicBezTo>
                <a:cubicBezTo>
                  <a:pt x="971550" y="1960195"/>
                  <a:pt x="992766" y="1891926"/>
                  <a:pt x="1029463" y="1835150"/>
                </a:cubicBezTo>
                <a:lnTo>
                  <a:pt x="0" y="1835150"/>
                </a:lnTo>
                <a:cubicBezTo>
                  <a:pt x="0" y="1835150"/>
                  <a:pt x="0" y="1835150"/>
                  <a:pt x="0" y="0"/>
                </a:cubicBezTo>
                <a:close/>
              </a:path>
            </a:pathLst>
          </a:custGeom>
          <a:solidFill>
            <a:schemeClr val="accent1"/>
          </a:solidFill>
          <a:ln>
            <a:noFill/>
          </a:ln>
        </p:spPr>
        <p:txBody>
          <a:bodyPr vert="horz" wrap="square" lIns="121908" tIns="60954" rIns="121908" bIns="60954" numCol="1" anchor="t" anchorCtr="0" compatLnSpc="1"/>
          <a:lstStyle/>
          <a:p>
            <a:endParaRPr lang="zh-CN" altLang="en-US"/>
          </a:p>
        </p:txBody>
      </p:sp>
      <p:sp>
        <p:nvSpPr>
          <p:cNvPr id="11" name="Freeform 9"/>
          <p:cNvSpPr/>
          <p:nvPr/>
        </p:nvSpPr>
        <p:spPr bwMode="auto">
          <a:xfrm>
            <a:off x="4368034" y="2700891"/>
            <a:ext cx="2170140" cy="1278151"/>
          </a:xfrm>
          <a:custGeom>
            <a:avLst/>
            <a:gdLst/>
            <a:ahLst/>
            <a:cxnLst/>
            <a:rect l="l" t="t" r="r" b="b"/>
            <a:pathLst>
              <a:path w="3116262" h="1835150">
                <a:moveTo>
                  <a:pt x="337350" y="0"/>
                </a:moveTo>
                <a:cubicBezTo>
                  <a:pt x="337363" y="0"/>
                  <a:pt x="342762" y="0"/>
                  <a:pt x="2605087" y="0"/>
                </a:cubicBezTo>
                <a:lnTo>
                  <a:pt x="2605087" y="614464"/>
                </a:lnTo>
                <a:cubicBezTo>
                  <a:pt x="2652886" y="586505"/>
                  <a:pt x="2708255" y="571500"/>
                  <a:pt x="2767012" y="571500"/>
                </a:cubicBezTo>
                <a:cubicBezTo>
                  <a:pt x="2959897" y="571500"/>
                  <a:pt x="3116262" y="733195"/>
                  <a:pt x="3116262" y="932657"/>
                </a:cubicBezTo>
                <a:cubicBezTo>
                  <a:pt x="3116262" y="1132119"/>
                  <a:pt x="2959897" y="1293814"/>
                  <a:pt x="2767012" y="1293814"/>
                </a:cubicBezTo>
                <a:cubicBezTo>
                  <a:pt x="2708255" y="1293814"/>
                  <a:pt x="2652886" y="1278809"/>
                  <a:pt x="2605087" y="1250850"/>
                </a:cubicBezTo>
                <a:lnTo>
                  <a:pt x="2605087" y="1835150"/>
                </a:lnTo>
                <a:lnTo>
                  <a:pt x="2604451" y="1835150"/>
                </a:lnTo>
                <a:cubicBezTo>
                  <a:pt x="2597631" y="1835150"/>
                  <a:pt x="2517671" y="1835150"/>
                  <a:pt x="1580230" y="1835150"/>
                </a:cubicBezTo>
                <a:cubicBezTo>
                  <a:pt x="1614342" y="1780233"/>
                  <a:pt x="1633538" y="1714770"/>
                  <a:pt x="1633538" y="1644650"/>
                </a:cubicBezTo>
                <a:cubicBezTo>
                  <a:pt x="1633538" y="1444751"/>
                  <a:pt x="1477529" y="1282700"/>
                  <a:pt x="1285082" y="1282700"/>
                </a:cubicBezTo>
                <a:cubicBezTo>
                  <a:pt x="1092635" y="1282700"/>
                  <a:pt x="936626" y="1444751"/>
                  <a:pt x="936626" y="1644650"/>
                </a:cubicBezTo>
                <a:cubicBezTo>
                  <a:pt x="936626" y="1714770"/>
                  <a:pt x="955822" y="1780233"/>
                  <a:pt x="989935" y="1835150"/>
                </a:cubicBezTo>
                <a:cubicBezTo>
                  <a:pt x="710929" y="1835150"/>
                  <a:pt x="383725" y="1835150"/>
                  <a:pt x="1" y="1835150"/>
                </a:cubicBezTo>
                <a:cubicBezTo>
                  <a:pt x="0" y="1835136"/>
                  <a:pt x="0" y="1830497"/>
                  <a:pt x="0" y="349016"/>
                </a:cubicBezTo>
                <a:cubicBezTo>
                  <a:pt x="0" y="157620"/>
                  <a:pt x="149933" y="0"/>
                  <a:pt x="337350" y="0"/>
                </a:cubicBezTo>
                <a:close/>
              </a:path>
            </a:pathLst>
          </a:custGeom>
          <a:solidFill>
            <a:schemeClr val="tx2"/>
          </a:solidFill>
          <a:ln>
            <a:noFill/>
          </a:ln>
        </p:spPr>
        <p:txBody>
          <a:bodyPr vert="horz" wrap="square" lIns="121908" tIns="60954" rIns="121908" bIns="60954" numCol="1" anchor="t" anchorCtr="0" compatLnSpc="1"/>
          <a:lstStyle/>
          <a:p>
            <a:endParaRPr lang="zh-CN" altLang="en-US"/>
          </a:p>
        </p:txBody>
      </p:sp>
      <p:sp>
        <p:nvSpPr>
          <p:cNvPr id="12" name="矩形 11"/>
          <p:cNvSpPr/>
          <p:nvPr/>
        </p:nvSpPr>
        <p:spPr>
          <a:xfrm>
            <a:off x="1296576" y="2970632"/>
            <a:ext cx="2687674" cy="738664"/>
          </a:xfrm>
          <a:prstGeom prst="rect">
            <a:avLst/>
          </a:prstGeom>
        </p:spPr>
        <p:txBody>
          <a:bodyPr wrap="square" lIns="121908" tIns="60954" rIns="121908" bIns="60954">
            <a:spAutoFit/>
          </a:bodyPr>
          <a:lstStyle/>
          <a:p>
            <a:pPr algn="just">
              <a:lnSpc>
                <a:spcPts val="16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随着计算机技术的发展及印刷技术的进步，平面设计在视觉感观领域的表现和应用也越来越丰富。</a:t>
            </a:r>
          </a:p>
        </p:txBody>
      </p:sp>
      <p:sp>
        <p:nvSpPr>
          <p:cNvPr id="13" name="矩形 12"/>
          <p:cNvSpPr/>
          <p:nvPr/>
        </p:nvSpPr>
        <p:spPr>
          <a:xfrm>
            <a:off x="8303958" y="2970632"/>
            <a:ext cx="2687674" cy="738664"/>
          </a:xfrm>
          <a:prstGeom prst="rect">
            <a:avLst/>
          </a:prstGeom>
        </p:spPr>
        <p:txBody>
          <a:bodyPr wrap="square" lIns="121908" tIns="60954" rIns="121908" bIns="60954">
            <a:spAutoFit/>
          </a:bodyPr>
          <a:lstStyle/>
          <a:p>
            <a:pPr algn="just">
              <a:lnSpc>
                <a:spcPts val="16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随着计算机技术的发展及印刷技术的进步，平面设计在视觉感观领域的表现和应用也越来越丰富。</a:t>
            </a:r>
          </a:p>
        </p:txBody>
      </p:sp>
      <p:sp>
        <p:nvSpPr>
          <p:cNvPr id="14" name="矩形 13"/>
          <p:cNvSpPr/>
          <p:nvPr/>
        </p:nvSpPr>
        <p:spPr>
          <a:xfrm>
            <a:off x="1296576" y="4283611"/>
            <a:ext cx="2687674" cy="738664"/>
          </a:xfrm>
          <a:prstGeom prst="rect">
            <a:avLst/>
          </a:prstGeom>
        </p:spPr>
        <p:txBody>
          <a:bodyPr wrap="square" lIns="121908" tIns="60954" rIns="121908" bIns="60954">
            <a:spAutoFit/>
          </a:bodyPr>
          <a:lstStyle/>
          <a:p>
            <a:pPr algn="just">
              <a:lnSpc>
                <a:spcPts val="16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随着计算机技术的发展及印刷技术的进步，平面设计在视觉感观领域的表现和应用也越来越丰富。</a:t>
            </a:r>
          </a:p>
        </p:txBody>
      </p:sp>
      <p:sp>
        <p:nvSpPr>
          <p:cNvPr id="15" name="矩形 14"/>
          <p:cNvSpPr/>
          <p:nvPr/>
        </p:nvSpPr>
        <p:spPr>
          <a:xfrm>
            <a:off x="8303958" y="4283611"/>
            <a:ext cx="2687674" cy="738664"/>
          </a:xfrm>
          <a:prstGeom prst="rect">
            <a:avLst/>
          </a:prstGeom>
        </p:spPr>
        <p:txBody>
          <a:bodyPr wrap="square" lIns="121908" tIns="60954" rIns="121908" bIns="60954">
            <a:spAutoFit/>
          </a:bodyPr>
          <a:lstStyle/>
          <a:p>
            <a:pPr algn="just">
              <a:lnSpc>
                <a:spcPts val="16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随着计算机技术的发展及印刷技术的进步，平面设计在视觉感观领域的表现和应用也越来越丰富。</a:t>
            </a:r>
          </a:p>
        </p:txBody>
      </p:sp>
      <p:sp>
        <p:nvSpPr>
          <p:cNvPr id="16" name="标题层"/>
          <p:cNvSpPr txBox="1"/>
          <p:nvPr/>
        </p:nvSpPr>
        <p:spPr bwMode="auto">
          <a:xfrm>
            <a:off x="4891478" y="2827385"/>
            <a:ext cx="823517" cy="697627"/>
          </a:xfrm>
          <a:prstGeom prst="rect">
            <a:avLst/>
          </a:prstGeom>
          <a:noFill/>
          <a:effectLst>
            <a:outerShdw blurRad="12700" dist="12700" dir="4380000" algn="tl" rotWithShape="0">
              <a:prstClr val="black">
                <a:alpha val="40000"/>
              </a:prstClr>
            </a:outerShdw>
          </a:effectLst>
        </p:spPr>
        <p:txBody>
          <a:bodyPr wrap="square" lIns="121908" tIns="60954" rIns="121908" bIns="60954">
            <a:spAutoFit/>
          </a:bodyPr>
          <a:lstStyle/>
          <a:p>
            <a:pPr algn="ctr" defTabSz="1218565">
              <a:defRPr/>
            </a:pPr>
            <a:r>
              <a:rPr lang="en-US" altLang="zh-CN" sz="3700" kern="0" dirty="0">
                <a:solidFill>
                  <a:sysClr val="window" lastClr="FFFFFF"/>
                </a:solidFill>
                <a:latin typeface="Impact" panose="020B0806030902050204" pitchFamily="34" charset="0"/>
                <a:ea typeface="微软雅黑" panose="020B0503020204020204" pitchFamily="34" charset="-122"/>
                <a:cs typeface="Arial" panose="020B0604020202020204" pitchFamily="34" charset="0"/>
              </a:rPr>
              <a:t>01</a:t>
            </a:r>
            <a:endParaRPr lang="zh-CN" altLang="en-US" sz="3700" kern="0" dirty="0">
              <a:solidFill>
                <a:sysClr val="window" lastClr="FFFFFF"/>
              </a:solidFill>
              <a:latin typeface="Impact" panose="020B0806030902050204" pitchFamily="34" charset="0"/>
              <a:ea typeface="微软雅黑" panose="020B0503020204020204" pitchFamily="34" charset="-122"/>
              <a:cs typeface="Arial" panose="020B0604020202020204" pitchFamily="34" charset="0"/>
            </a:endParaRPr>
          </a:p>
        </p:txBody>
      </p:sp>
      <p:sp>
        <p:nvSpPr>
          <p:cNvPr id="17" name="标题层"/>
          <p:cNvSpPr txBox="1"/>
          <p:nvPr/>
        </p:nvSpPr>
        <p:spPr bwMode="auto">
          <a:xfrm>
            <a:off x="6678072" y="2827385"/>
            <a:ext cx="823517" cy="697627"/>
          </a:xfrm>
          <a:prstGeom prst="rect">
            <a:avLst/>
          </a:prstGeom>
          <a:noFill/>
          <a:effectLst>
            <a:outerShdw blurRad="12700" dist="12700" dir="4380000" algn="tl" rotWithShape="0">
              <a:prstClr val="black">
                <a:alpha val="40000"/>
              </a:prstClr>
            </a:outerShdw>
          </a:effectLst>
        </p:spPr>
        <p:txBody>
          <a:bodyPr wrap="square" lIns="121908" tIns="60954" rIns="121908" bIns="60954">
            <a:spAutoFit/>
          </a:bodyPr>
          <a:lstStyle/>
          <a:p>
            <a:pPr algn="ctr" defTabSz="1218565">
              <a:defRPr/>
            </a:pPr>
            <a:r>
              <a:rPr lang="en-US" altLang="zh-CN" sz="3700" kern="0" dirty="0">
                <a:solidFill>
                  <a:sysClr val="window" lastClr="FFFFFF"/>
                </a:solidFill>
                <a:latin typeface="Impact" panose="020B0806030902050204" pitchFamily="34" charset="0"/>
                <a:ea typeface="微软雅黑" panose="020B0503020204020204" pitchFamily="34" charset="-122"/>
                <a:cs typeface="Arial" panose="020B0604020202020204" pitchFamily="34" charset="0"/>
              </a:rPr>
              <a:t>02</a:t>
            </a:r>
            <a:endParaRPr lang="zh-CN" altLang="en-US" sz="3700" kern="0" dirty="0">
              <a:solidFill>
                <a:sysClr val="window" lastClr="FFFFFF"/>
              </a:solidFill>
              <a:latin typeface="Impact" panose="020B0806030902050204" pitchFamily="34" charset="0"/>
              <a:ea typeface="微软雅黑" panose="020B0503020204020204" pitchFamily="34" charset="-122"/>
              <a:cs typeface="Arial" panose="020B0604020202020204" pitchFamily="34" charset="0"/>
            </a:endParaRPr>
          </a:p>
        </p:txBody>
      </p:sp>
      <p:sp>
        <p:nvSpPr>
          <p:cNvPr id="18" name="标题层"/>
          <p:cNvSpPr txBox="1"/>
          <p:nvPr/>
        </p:nvSpPr>
        <p:spPr bwMode="auto">
          <a:xfrm>
            <a:off x="6678072" y="4460558"/>
            <a:ext cx="823517" cy="697627"/>
          </a:xfrm>
          <a:prstGeom prst="rect">
            <a:avLst/>
          </a:prstGeom>
          <a:noFill/>
          <a:effectLst>
            <a:outerShdw blurRad="12700" dist="12700" dir="4380000" algn="tl" rotWithShape="0">
              <a:prstClr val="black">
                <a:alpha val="40000"/>
              </a:prstClr>
            </a:outerShdw>
          </a:effectLst>
        </p:spPr>
        <p:txBody>
          <a:bodyPr wrap="square" lIns="121908" tIns="60954" rIns="121908" bIns="60954">
            <a:spAutoFit/>
          </a:bodyPr>
          <a:lstStyle/>
          <a:p>
            <a:pPr algn="ctr" defTabSz="1218565">
              <a:defRPr/>
            </a:pPr>
            <a:r>
              <a:rPr lang="en-US" altLang="zh-CN" sz="3700" kern="0" dirty="0">
                <a:solidFill>
                  <a:sysClr val="window" lastClr="FFFFFF"/>
                </a:solidFill>
                <a:latin typeface="Impact" panose="020B0806030902050204" pitchFamily="34" charset="0"/>
                <a:ea typeface="微软雅黑" panose="020B0503020204020204" pitchFamily="34" charset="-122"/>
                <a:cs typeface="Arial" panose="020B0604020202020204" pitchFamily="34" charset="0"/>
              </a:rPr>
              <a:t>04</a:t>
            </a:r>
            <a:endParaRPr lang="zh-CN" altLang="en-US" sz="3700" kern="0" dirty="0">
              <a:solidFill>
                <a:sysClr val="window" lastClr="FFFFFF"/>
              </a:solidFill>
              <a:latin typeface="Impact" panose="020B0806030902050204" pitchFamily="34" charset="0"/>
              <a:ea typeface="微软雅黑" panose="020B0503020204020204" pitchFamily="34" charset="-122"/>
              <a:cs typeface="Arial" panose="020B0604020202020204" pitchFamily="34" charset="0"/>
            </a:endParaRPr>
          </a:p>
        </p:txBody>
      </p:sp>
      <p:sp>
        <p:nvSpPr>
          <p:cNvPr id="19" name="标题层"/>
          <p:cNvSpPr txBox="1"/>
          <p:nvPr/>
        </p:nvSpPr>
        <p:spPr bwMode="auto">
          <a:xfrm>
            <a:off x="4891478" y="4460558"/>
            <a:ext cx="823517" cy="697627"/>
          </a:xfrm>
          <a:prstGeom prst="rect">
            <a:avLst/>
          </a:prstGeom>
          <a:noFill/>
          <a:effectLst>
            <a:outerShdw blurRad="12700" dist="12700" dir="4380000" algn="tl" rotWithShape="0">
              <a:prstClr val="black">
                <a:alpha val="40000"/>
              </a:prstClr>
            </a:outerShdw>
          </a:effectLst>
        </p:spPr>
        <p:txBody>
          <a:bodyPr wrap="square" lIns="121908" tIns="60954" rIns="121908" bIns="60954">
            <a:spAutoFit/>
          </a:bodyPr>
          <a:lstStyle/>
          <a:p>
            <a:pPr algn="ctr" defTabSz="1218565">
              <a:defRPr/>
            </a:pPr>
            <a:r>
              <a:rPr lang="en-US" altLang="zh-CN" sz="3700" kern="0" dirty="0">
                <a:solidFill>
                  <a:sysClr val="window" lastClr="FFFFFF"/>
                </a:solidFill>
                <a:latin typeface="Impact" panose="020B0806030902050204" pitchFamily="34" charset="0"/>
                <a:ea typeface="微软雅黑" panose="020B0503020204020204" pitchFamily="34" charset="-122"/>
                <a:cs typeface="Arial" panose="020B0604020202020204" pitchFamily="34" charset="0"/>
              </a:rPr>
              <a:t>03</a:t>
            </a:r>
            <a:endParaRPr lang="zh-CN" altLang="en-US" sz="3700" kern="0" dirty="0">
              <a:solidFill>
                <a:sysClr val="window" lastClr="FFFFFF"/>
              </a:solidFill>
              <a:latin typeface="Impact" panose="020B0806030902050204" pitchFamily="34" charset="0"/>
              <a:ea typeface="微软雅黑" panose="020B0503020204020204" pitchFamily="34" charset="-122"/>
              <a:cs typeface="Arial" panose="020B0604020202020204" pitchFamily="34" charset="0"/>
            </a:endParaRPr>
          </a:p>
        </p:txBody>
      </p:sp>
      <p:sp>
        <p:nvSpPr>
          <p:cNvPr id="3" name="标题 2"/>
          <p:cNvSpPr>
            <a:spLocks noGrp="1"/>
          </p:cNvSpPr>
          <p:nvPr>
            <p:ph type="title"/>
          </p:nvPr>
        </p:nvSpPr>
        <p:spPr/>
        <p:txBody>
          <a:bodyPr>
            <a:normAutofit/>
          </a:bodyPr>
          <a:lstStyle/>
          <a:p>
            <a:r>
              <a:rPr lang="zh-CN" altLang="en-US" dirty="0">
                <a:cs typeface="+mn-ea"/>
              </a:rPr>
              <a:t>单击此处添加标题</a:t>
            </a:r>
            <a:endParaRPr lang="zh-CN" altLang="en-US" dirty="0"/>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14:presetBounceEnd="45000">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14:bounceEnd="45000">
                                          <p:cBhvr additive="base">
                                            <p:cTn id="7" dur="400" fill="hold"/>
                                            <p:tgtEl>
                                              <p:spTgt spid="11"/>
                                            </p:tgtEl>
                                            <p:attrNameLst>
                                              <p:attrName>ppt_x</p:attrName>
                                            </p:attrNameLst>
                                          </p:cBhvr>
                                          <p:tavLst>
                                            <p:tav tm="0">
                                              <p:val>
                                                <p:strVal val="0-#ppt_w/2"/>
                                              </p:val>
                                            </p:tav>
                                            <p:tav tm="100000">
                                              <p:val>
                                                <p:strVal val="#ppt_x"/>
                                              </p:val>
                                            </p:tav>
                                          </p:tavLst>
                                        </p:anim>
                                        <p:anim calcmode="lin" valueType="num" p14:bounceEnd="45000">
                                          <p:cBhvr additive="base">
                                            <p:cTn id="8" dur="4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14:presetBounceEnd="45000">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14:bounceEnd="45000">
                                          <p:cBhvr additive="base">
                                            <p:cTn id="11" dur="400" fill="hold"/>
                                            <p:tgtEl>
                                              <p:spTgt spid="10"/>
                                            </p:tgtEl>
                                            <p:attrNameLst>
                                              <p:attrName>ppt_x</p:attrName>
                                            </p:attrNameLst>
                                          </p:cBhvr>
                                          <p:tavLst>
                                            <p:tav tm="0">
                                              <p:val>
                                                <p:strVal val="1+#ppt_w/2"/>
                                              </p:val>
                                            </p:tav>
                                            <p:tav tm="100000">
                                              <p:val>
                                                <p:strVal val="#ppt_x"/>
                                              </p:val>
                                            </p:tav>
                                          </p:tavLst>
                                        </p:anim>
                                        <p:anim calcmode="lin" valueType="num" p14:bounceEnd="45000">
                                          <p:cBhvr additive="base">
                                            <p:cTn id="12" dur="400" fill="hold"/>
                                            <p:tgtEl>
                                              <p:spTgt spid="10"/>
                                            </p:tgtEl>
                                            <p:attrNameLst>
                                              <p:attrName>ppt_y</p:attrName>
                                            </p:attrNameLst>
                                          </p:cBhvr>
                                          <p:tavLst>
                                            <p:tav tm="0">
                                              <p:val>
                                                <p:strVal val="0-#ppt_h/2"/>
                                              </p:val>
                                            </p:tav>
                                            <p:tav tm="100000">
                                              <p:val>
                                                <p:strVal val="#ppt_y"/>
                                              </p:val>
                                            </p:tav>
                                          </p:tavLst>
                                        </p:anim>
                                      </p:childTnLst>
                                    </p:cTn>
                                  </p:par>
                                  <p:par>
                                    <p:cTn id="13" presetID="2" presetClass="entr" presetSubtype="6" fill="hold" grpId="0" nodeType="withEffect" p14:presetBounceEnd="45000">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14:bounceEnd="45000">
                                          <p:cBhvr additive="base">
                                            <p:cTn id="15" dur="400" fill="hold"/>
                                            <p:tgtEl>
                                              <p:spTgt spid="9"/>
                                            </p:tgtEl>
                                            <p:attrNameLst>
                                              <p:attrName>ppt_x</p:attrName>
                                            </p:attrNameLst>
                                          </p:cBhvr>
                                          <p:tavLst>
                                            <p:tav tm="0">
                                              <p:val>
                                                <p:strVal val="1+#ppt_w/2"/>
                                              </p:val>
                                            </p:tav>
                                            <p:tav tm="100000">
                                              <p:val>
                                                <p:strVal val="#ppt_x"/>
                                              </p:val>
                                            </p:tav>
                                          </p:tavLst>
                                        </p:anim>
                                        <p:anim calcmode="lin" valueType="num" p14:bounceEnd="45000">
                                          <p:cBhvr additive="base">
                                            <p:cTn id="16" dur="4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12" fill="hold" grpId="0" nodeType="withEffect" p14:presetBounceEnd="45000">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14:bounceEnd="45000">
                                          <p:cBhvr additive="base">
                                            <p:cTn id="19" dur="400" fill="hold"/>
                                            <p:tgtEl>
                                              <p:spTgt spid="8"/>
                                            </p:tgtEl>
                                            <p:attrNameLst>
                                              <p:attrName>ppt_x</p:attrName>
                                            </p:attrNameLst>
                                          </p:cBhvr>
                                          <p:tavLst>
                                            <p:tav tm="0">
                                              <p:val>
                                                <p:strVal val="0-#ppt_w/2"/>
                                              </p:val>
                                            </p:tav>
                                            <p:tav tm="100000">
                                              <p:val>
                                                <p:strVal val="#ppt_x"/>
                                              </p:val>
                                            </p:tav>
                                          </p:tavLst>
                                        </p:anim>
                                        <p:anim calcmode="lin" valueType="num" p14:bounceEnd="45000">
                                          <p:cBhvr additive="base">
                                            <p:cTn id="20" dur="400" fill="hold"/>
                                            <p:tgtEl>
                                              <p:spTgt spid="8"/>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42" presetClass="entr" presetSubtype="0"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anim calcmode="lin" valueType="num">
                                          <p:cBhvr>
                                            <p:cTn id="25" dur="1000" fill="hold"/>
                                            <p:tgtEl>
                                              <p:spTgt spid="6"/>
                                            </p:tgtEl>
                                            <p:attrNameLst>
                                              <p:attrName>ppt_x</p:attrName>
                                            </p:attrNameLst>
                                          </p:cBhvr>
                                          <p:tavLst>
                                            <p:tav tm="0">
                                              <p:val>
                                                <p:strVal val="#ppt_x"/>
                                              </p:val>
                                            </p:tav>
                                            <p:tav tm="100000">
                                              <p:val>
                                                <p:strVal val="#ppt_x"/>
                                              </p:val>
                                            </p:tav>
                                          </p:tavLst>
                                        </p:anim>
                                        <p:anim calcmode="lin" valueType="num">
                                          <p:cBhvr>
                                            <p:cTn id="26" dur="1000" fill="hold"/>
                                            <p:tgtEl>
                                              <p:spTgt spid="6"/>
                                            </p:tgtEl>
                                            <p:attrNameLst>
                                              <p:attrName>ppt_y</p:attrName>
                                            </p:attrNameLst>
                                          </p:cBhvr>
                                          <p:tavLst>
                                            <p:tav tm="0">
                                              <p:val>
                                                <p:strVal val="#ppt_y+.1"/>
                                              </p:val>
                                            </p:tav>
                                            <p:tav tm="100000">
                                              <p:val>
                                                <p:strVal val="#ppt_y"/>
                                              </p:val>
                                            </p:tav>
                                          </p:tavLst>
                                        </p:anim>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childTnLst>
                              </p:cTn>
                            </p:par>
                            <p:par>
                              <p:cTn id="31" fill="hold">
                                <p:stCondLst>
                                  <p:cond delay="2000"/>
                                </p:stCondLst>
                                <p:childTnLst>
                                  <p:par>
                                    <p:cTn id="32" presetID="10" presetClass="entr" presetSubtype="0"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500"/>
                                            <p:tgtEl>
                                              <p:spTgt spid="17"/>
                                            </p:tgtEl>
                                          </p:cBhvr>
                                        </p:animEffect>
                                      </p:childTnLst>
                                    </p:cTn>
                                  </p:par>
                                </p:childTnLst>
                              </p:cTn>
                            </p:par>
                            <p:par>
                              <p:cTn id="35" fill="hold">
                                <p:stCondLst>
                                  <p:cond delay="2500"/>
                                </p:stCondLst>
                                <p:childTnLst>
                                  <p:par>
                                    <p:cTn id="36" presetID="10" presetClass="entr" presetSubtype="0"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500"/>
                                            <p:tgtEl>
                                              <p:spTgt spid="18"/>
                                            </p:tgtEl>
                                          </p:cBhvr>
                                        </p:animEffect>
                                      </p:childTnLst>
                                    </p:cTn>
                                  </p:par>
                                </p:childTnLst>
                              </p:cTn>
                            </p:par>
                            <p:par>
                              <p:cTn id="39" fill="hold">
                                <p:stCondLst>
                                  <p:cond delay="3000"/>
                                </p:stCondLst>
                                <p:childTnLst>
                                  <p:par>
                                    <p:cTn id="40" presetID="10" presetClass="entr" presetSubtype="0" fill="hold" grpId="0" nodeType="after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500"/>
                                            <p:tgtEl>
                                              <p:spTgt spid="19"/>
                                            </p:tgtEl>
                                          </p:cBhvr>
                                        </p:animEffect>
                                      </p:childTnLst>
                                    </p:cTn>
                                  </p:par>
                                </p:childTnLst>
                              </p:cTn>
                            </p:par>
                            <p:par>
                              <p:cTn id="43" fill="hold">
                                <p:stCondLst>
                                  <p:cond delay="3500"/>
                                </p:stCondLst>
                                <p:childTnLst>
                                  <p:par>
                                    <p:cTn id="44" presetID="2" presetClass="entr" presetSubtype="8" fill="hold" grpId="0" nodeType="afterEffect" p14:presetBounceEnd="56000">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14:bounceEnd="56000">
                                          <p:cBhvr additive="base">
                                            <p:cTn id="46" dur="300" fill="hold"/>
                                            <p:tgtEl>
                                              <p:spTgt spid="12"/>
                                            </p:tgtEl>
                                            <p:attrNameLst>
                                              <p:attrName>ppt_x</p:attrName>
                                            </p:attrNameLst>
                                          </p:cBhvr>
                                          <p:tavLst>
                                            <p:tav tm="0">
                                              <p:val>
                                                <p:strVal val="0-#ppt_w/2"/>
                                              </p:val>
                                            </p:tav>
                                            <p:tav tm="100000">
                                              <p:val>
                                                <p:strVal val="#ppt_x"/>
                                              </p:val>
                                            </p:tav>
                                          </p:tavLst>
                                        </p:anim>
                                        <p:anim calcmode="lin" valueType="num" p14:bounceEnd="56000">
                                          <p:cBhvr additive="base">
                                            <p:cTn id="47" dur="300" fill="hold"/>
                                            <p:tgtEl>
                                              <p:spTgt spid="12"/>
                                            </p:tgtEl>
                                            <p:attrNameLst>
                                              <p:attrName>ppt_y</p:attrName>
                                            </p:attrNameLst>
                                          </p:cBhvr>
                                          <p:tavLst>
                                            <p:tav tm="0">
                                              <p:val>
                                                <p:strVal val="#ppt_y"/>
                                              </p:val>
                                            </p:tav>
                                            <p:tav tm="100000">
                                              <p:val>
                                                <p:strVal val="#ppt_y"/>
                                              </p:val>
                                            </p:tav>
                                          </p:tavLst>
                                        </p:anim>
                                      </p:childTnLst>
                                    </p:cTn>
                                  </p:par>
                                </p:childTnLst>
                              </p:cTn>
                            </p:par>
                            <p:par>
                              <p:cTn id="48" fill="hold">
                                <p:stCondLst>
                                  <p:cond delay="4000"/>
                                </p:stCondLst>
                                <p:childTnLst>
                                  <p:par>
                                    <p:cTn id="49" presetID="2" presetClass="entr" presetSubtype="2" fill="hold" grpId="0" nodeType="afterEffect" p14:presetBounceEnd="56000">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14:bounceEnd="56000">
                                          <p:cBhvr additive="base">
                                            <p:cTn id="51" dur="300" fill="hold"/>
                                            <p:tgtEl>
                                              <p:spTgt spid="13"/>
                                            </p:tgtEl>
                                            <p:attrNameLst>
                                              <p:attrName>ppt_x</p:attrName>
                                            </p:attrNameLst>
                                          </p:cBhvr>
                                          <p:tavLst>
                                            <p:tav tm="0">
                                              <p:val>
                                                <p:strVal val="1+#ppt_w/2"/>
                                              </p:val>
                                            </p:tav>
                                            <p:tav tm="100000">
                                              <p:val>
                                                <p:strVal val="#ppt_x"/>
                                              </p:val>
                                            </p:tav>
                                          </p:tavLst>
                                        </p:anim>
                                        <p:anim calcmode="lin" valueType="num" p14:bounceEnd="56000">
                                          <p:cBhvr additive="base">
                                            <p:cTn id="52" dur="300" fill="hold"/>
                                            <p:tgtEl>
                                              <p:spTgt spid="13"/>
                                            </p:tgtEl>
                                            <p:attrNameLst>
                                              <p:attrName>ppt_y</p:attrName>
                                            </p:attrNameLst>
                                          </p:cBhvr>
                                          <p:tavLst>
                                            <p:tav tm="0">
                                              <p:val>
                                                <p:strVal val="#ppt_y"/>
                                              </p:val>
                                            </p:tav>
                                            <p:tav tm="100000">
                                              <p:val>
                                                <p:strVal val="#ppt_y"/>
                                              </p:val>
                                            </p:tav>
                                          </p:tavLst>
                                        </p:anim>
                                      </p:childTnLst>
                                    </p:cTn>
                                  </p:par>
                                </p:childTnLst>
                              </p:cTn>
                            </p:par>
                            <p:par>
                              <p:cTn id="53" fill="hold">
                                <p:stCondLst>
                                  <p:cond delay="4500"/>
                                </p:stCondLst>
                                <p:childTnLst>
                                  <p:par>
                                    <p:cTn id="54" presetID="2" presetClass="entr" presetSubtype="8" fill="hold" grpId="0" nodeType="afterEffect" p14:presetBounceEnd="56000">
                                      <p:stCondLst>
                                        <p:cond delay="0"/>
                                      </p:stCondLst>
                                      <p:childTnLst>
                                        <p:set>
                                          <p:cBhvr>
                                            <p:cTn id="55" dur="1" fill="hold">
                                              <p:stCondLst>
                                                <p:cond delay="0"/>
                                              </p:stCondLst>
                                            </p:cTn>
                                            <p:tgtEl>
                                              <p:spTgt spid="14"/>
                                            </p:tgtEl>
                                            <p:attrNameLst>
                                              <p:attrName>style.visibility</p:attrName>
                                            </p:attrNameLst>
                                          </p:cBhvr>
                                          <p:to>
                                            <p:strVal val="visible"/>
                                          </p:to>
                                        </p:set>
                                        <p:anim calcmode="lin" valueType="num" p14:bounceEnd="56000">
                                          <p:cBhvr additive="base">
                                            <p:cTn id="56" dur="300" fill="hold"/>
                                            <p:tgtEl>
                                              <p:spTgt spid="14"/>
                                            </p:tgtEl>
                                            <p:attrNameLst>
                                              <p:attrName>ppt_x</p:attrName>
                                            </p:attrNameLst>
                                          </p:cBhvr>
                                          <p:tavLst>
                                            <p:tav tm="0">
                                              <p:val>
                                                <p:strVal val="0-#ppt_w/2"/>
                                              </p:val>
                                            </p:tav>
                                            <p:tav tm="100000">
                                              <p:val>
                                                <p:strVal val="#ppt_x"/>
                                              </p:val>
                                            </p:tav>
                                          </p:tavLst>
                                        </p:anim>
                                        <p:anim calcmode="lin" valueType="num" p14:bounceEnd="56000">
                                          <p:cBhvr additive="base">
                                            <p:cTn id="57" dur="300" fill="hold"/>
                                            <p:tgtEl>
                                              <p:spTgt spid="14"/>
                                            </p:tgtEl>
                                            <p:attrNameLst>
                                              <p:attrName>ppt_y</p:attrName>
                                            </p:attrNameLst>
                                          </p:cBhvr>
                                          <p:tavLst>
                                            <p:tav tm="0">
                                              <p:val>
                                                <p:strVal val="#ppt_y"/>
                                              </p:val>
                                            </p:tav>
                                            <p:tav tm="100000">
                                              <p:val>
                                                <p:strVal val="#ppt_y"/>
                                              </p:val>
                                            </p:tav>
                                          </p:tavLst>
                                        </p:anim>
                                      </p:childTnLst>
                                    </p:cTn>
                                  </p:par>
                                </p:childTnLst>
                              </p:cTn>
                            </p:par>
                            <p:par>
                              <p:cTn id="58" fill="hold">
                                <p:stCondLst>
                                  <p:cond delay="5000"/>
                                </p:stCondLst>
                                <p:childTnLst>
                                  <p:par>
                                    <p:cTn id="59" presetID="2" presetClass="entr" presetSubtype="2" fill="hold" grpId="0" nodeType="afterEffect" p14:presetBounceEnd="56000">
                                      <p:stCondLst>
                                        <p:cond delay="0"/>
                                      </p:stCondLst>
                                      <p:childTnLst>
                                        <p:set>
                                          <p:cBhvr>
                                            <p:cTn id="60" dur="1" fill="hold">
                                              <p:stCondLst>
                                                <p:cond delay="0"/>
                                              </p:stCondLst>
                                            </p:cTn>
                                            <p:tgtEl>
                                              <p:spTgt spid="15"/>
                                            </p:tgtEl>
                                            <p:attrNameLst>
                                              <p:attrName>style.visibility</p:attrName>
                                            </p:attrNameLst>
                                          </p:cBhvr>
                                          <p:to>
                                            <p:strVal val="visible"/>
                                          </p:to>
                                        </p:set>
                                        <p:anim calcmode="lin" valueType="num" p14:bounceEnd="56000">
                                          <p:cBhvr additive="base">
                                            <p:cTn id="61" dur="300" fill="hold"/>
                                            <p:tgtEl>
                                              <p:spTgt spid="15"/>
                                            </p:tgtEl>
                                            <p:attrNameLst>
                                              <p:attrName>ppt_x</p:attrName>
                                            </p:attrNameLst>
                                          </p:cBhvr>
                                          <p:tavLst>
                                            <p:tav tm="0">
                                              <p:val>
                                                <p:strVal val="1+#ppt_w/2"/>
                                              </p:val>
                                            </p:tav>
                                            <p:tav tm="100000">
                                              <p:val>
                                                <p:strVal val="#ppt_x"/>
                                              </p:val>
                                            </p:tav>
                                          </p:tavLst>
                                        </p:anim>
                                        <p:anim calcmode="lin" valueType="num" p14:bounceEnd="56000">
                                          <p:cBhvr additive="base">
                                            <p:cTn id="62" dur="3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0" grpId="0" animBg="1"/>
          <p:bldP spid="11" grpId="0" animBg="1"/>
          <p:bldP spid="12" grpId="0"/>
          <p:bldP spid="13" grpId="0"/>
          <p:bldP spid="14" grpId="0"/>
          <p:bldP spid="15" grpId="0"/>
          <p:bldP spid="16" grpId="0"/>
          <p:bldP spid="17" grpId="0"/>
          <p:bldP spid="18" grpId="0"/>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400" fill="hold"/>
                                            <p:tgtEl>
                                              <p:spTgt spid="11"/>
                                            </p:tgtEl>
                                            <p:attrNameLst>
                                              <p:attrName>ppt_x</p:attrName>
                                            </p:attrNameLst>
                                          </p:cBhvr>
                                          <p:tavLst>
                                            <p:tav tm="0">
                                              <p:val>
                                                <p:strVal val="0-#ppt_w/2"/>
                                              </p:val>
                                            </p:tav>
                                            <p:tav tm="100000">
                                              <p:val>
                                                <p:strVal val="#ppt_x"/>
                                              </p:val>
                                            </p:tav>
                                          </p:tavLst>
                                        </p:anim>
                                        <p:anim calcmode="lin" valueType="num">
                                          <p:cBhvr additive="base">
                                            <p:cTn id="8" dur="4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400" fill="hold"/>
                                            <p:tgtEl>
                                              <p:spTgt spid="10"/>
                                            </p:tgtEl>
                                            <p:attrNameLst>
                                              <p:attrName>ppt_x</p:attrName>
                                            </p:attrNameLst>
                                          </p:cBhvr>
                                          <p:tavLst>
                                            <p:tav tm="0">
                                              <p:val>
                                                <p:strVal val="1+#ppt_w/2"/>
                                              </p:val>
                                            </p:tav>
                                            <p:tav tm="100000">
                                              <p:val>
                                                <p:strVal val="#ppt_x"/>
                                              </p:val>
                                            </p:tav>
                                          </p:tavLst>
                                        </p:anim>
                                        <p:anim calcmode="lin" valueType="num">
                                          <p:cBhvr additive="base">
                                            <p:cTn id="12" dur="400" fill="hold"/>
                                            <p:tgtEl>
                                              <p:spTgt spid="10"/>
                                            </p:tgtEl>
                                            <p:attrNameLst>
                                              <p:attrName>ppt_y</p:attrName>
                                            </p:attrNameLst>
                                          </p:cBhvr>
                                          <p:tavLst>
                                            <p:tav tm="0">
                                              <p:val>
                                                <p:strVal val="0-#ppt_h/2"/>
                                              </p:val>
                                            </p:tav>
                                            <p:tav tm="100000">
                                              <p:val>
                                                <p:strVal val="#ppt_y"/>
                                              </p:val>
                                            </p:tav>
                                          </p:tavLst>
                                        </p:anim>
                                      </p:childTnLst>
                                    </p:cTn>
                                  </p:par>
                                  <p:par>
                                    <p:cTn id="13" presetID="2" presetClass="entr" presetSubtype="6"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400" fill="hold"/>
                                            <p:tgtEl>
                                              <p:spTgt spid="9"/>
                                            </p:tgtEl>
                                            <p:attrNameLst>
                                              <p:attrName>ppt_x</p:attrName>
                                            </p:attrNameLst>
                                          </p:cBhvr>
                                          <p:tavLst>
                                            <p:tav tm="0">
                                              <p:val>
                                                <p:strVal val="1+#ppt_w/2"/>
                                              </p:val>
                                            </p:tav>
                                            <p:tav tm="100000">
                                              <p:val>
                                                <p:strVal val="#ppt_x"/>
                                              </p:val>
                                            </p:tav>
                                          </p:tavLst>
                                        </p:anim>
                                        <p:anim calcmode="lin" valueType="num">
                                          <p:cBhvr additive="base">
                                            <p:cTn id="16" dur="4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12"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400" fill="hold"/>
                                            <p:tgtEl>
                                              <p:spTgt spid="8"/>
                                            </p:tgtEl>
                                            <p:attrNameLst>
                                              <p:attrName>ppt_x</p:attrName>
                                            </p:attrNameLst>
                                          </p:cBhvr>
                                          <p:tavLst>
                                            <p:tav tm="0">
                                              <p:val>
                                                <p:strVal val="0-#ppt_w/2"/>
                                              </p:val>
                                            </p:tav>
                                            <p:tav tm="100000">
                                              <p:val>
                                                <p:strVal val="#ppt_x"/>
                                              </p:val>
                                            </p:tav>
                                          </p:tavLst>
                                        </p:anim>
                                        <p:anim calcmode="lin" valueType="num">
                                          <p:cBhvr additive="base">
                                            <p:cTn id="20" dur="400" fill="hold"/>
                                            <p:tgtEl>
                                              <p:spTgt spid="8"/>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42" presetClass="entr" presetSubtype="0"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anim calcmode="lin" valueType="num">
                                          <p:cBhvr>
                                            <p:cTn id="25" dur="1000" fill="hold"/>
                                            <p:tgtEl>
                                              <p:spTgt spid="6"/>
                                            </p:tgtEl>
                                            <p:attrNameLst>
                                              <p:attrName>ppt_x</p:attrName>
                                            </p:attrNameLst>
                                          </p:cBhvr>
                                          <p:tavLst>
                                            <p:tav tm="0">
                                              <p:val>
                                                <p:strVal val="#ppt_x"/>
                                              </p:val>
                                            </p:tav>
                                            <p:tav tm="100000">
                                              <p:val>
                                                <p:strVal val="#ppt_x"/>
                                              </p:val>
                                            </p:tav>
                                          </p:tavLst>
                                        </p:anim>
                                        <p:anim calcmode="lin" valueType="num">
                                          <p:cBhvr>
                                            <p:cTn id="26" dur="1000" fill="hold"/>
                                            <p:tgtEl>
                                              <p:spTgt spid="6"/>
                                            </p:tgtEl>
                                            <p:attrNameLst>
                                              <p:attrName>ppt_y</p:attrName>
                                            </p:attrNameLst>
                                          </p:cBhvr>
                                          <p:tavLst>
                                            <p:tav tm="0">
                                              <p:val>
                                                <p:strVal val="#ppt_y+.1"/>
                                              </p:val>
                                            </p:tav>
                                            <p:tav tm="100000">
                                              <p:val>
                                                <p:strVal val="#ppt_y"/>
                                              </p:val>
                                            </p:tav>
                                          </p:tavLst>
                                        </p:anim>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childTnLst>
                              </p:cTn>
                            </p:par>
                            <p:par>
                              <p:cTn id="31" fill="hold">
                                <p:stCondLst>
                                  <p:cond delay="2000"/>
                                </p:stCondLst>
                                <p:childTnLst>
                                  <p:par>
                                    <p:cTn id="32" presetID="10" presetClass="entr" presetSubtype="0"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500"/>
                                            <p:tgtEl>
                                              <p:spTgt spid="17"/>
                                            </p:tgtEl>
                                          </p:cBhvr>
                                        </p:animEffect>
                                      </p:childTnLst>
                                    </p:cTn>
                                  </p:par>
                                </p:childTnLst>
                              </p:cTn>
                            </p:par>
                            <p:par>
                              <p:cTn id="35" fill="hold">
                                <p:stCondLst>
                                  <p:cond delay="2500"/>
                                </p:stCondLst>
                                <p:childTnLst>
                                  <p:par>
                                    <p:cTn id="36" presetID="10" presetClass="entr" presetSubtype="0"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500"/>
                                            <p:tgtEl>
                                              <p:spTgt spid="18"/>
                                            </p:tgtEl>
                                          </p:cBhvr>
                                        </p:animEffect>
                                      </p:childTnLst>
                                    </p:cTn>
                                  </p:par>
                                </p:childTnLst>
                              </p:cTn>
                            </p:par>
                            <p:par>
                              <p:cTn id="39" fill="hold">
                                <p:stCondLst>
                                  <p:cond delay="3000"/>
                                </p:stCondLst>
                                <p:childTnLst>
                                  <p:par>
                                    <p:cTn id="40" presetID="10" presetClass="entr" presetSubtype="0" fill="hold" grpId="0" nodeType="after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500"/>
                                            <p:tgtEl>
                                              <p:spTgt spid="19"/>
                                            </p:tgtEl>
                                          </p:cBhvr>
                                        </p:animEffect>
                                      </p:childTnLst>
                                    </p:cTn>
                                  </p:par>
                                </p:childTnLst>
                              </p:cTn>
                            </p:par>
                            <p:par>
                              <p:cTn id="43" fill="hold">
                                <p:stCondLst>
                                  <p:cond delay="3500"/>
                                </p:stCondLst>
                                <p:childTnLst>
                                  <p:par>
                                    <p:cTn id="44" presetID="2" presetClass="entr" presetSubtype="8"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additive="base">
                                            <p:cTn id="46" dur="300" fill="hold"/>
                                            <p:tgtEl>
                                              <p:spTgt spid="12"/>
                                            </p:tgtEl>
                                            <p:attrNameLst>
                                              <p:attrName>ppt_x</p:attrName>
                                            </p:attrNameLst>
                                          </p:cBhvr>
                                          <p:tavLst>
                                            <p:tav tm="0">
                                              <p:val>
                                                <p:strVal val="0-#ppt_w/2"/>
                                              </p:val>
                                            </p:tav>
                                            <p:tav tm="100000">
                                              <p:val>
                                                <p:strVal val="#ppt_x"/>
                                              </p:val>
                                            </p:tav>
                                          </p:tavLst>
                                        </p:anim>
                                        <p:anim calcmode="lin" valueType="num">
                                          <p:cBhvr additive="base">
                                            <p:cTn id="47" dur="300" fill="hold"/>
                                            <p:tgtEl>
                                              <p:spTgt spid="12"/>
                                            </p:tgtEl>
                                            <p:attrNameLst>
                                              <p:attrName>ppt_y</p:attrName>
                                            </p:attrNameLst>
                                          </p:cBhvr>
                                          <p:tavLst>
                                            <p:tav tm="0">
                                              <p:val>
                                                <p:strVal val="#ppt_y"/>
                                              </p:val>
                                            </p:tav>
                                            <p:tav tm="100000">
                                              <p:val>
                                                <p:strVal val="#ppt_y"/>
                                              </p:val>
                                            </p:tav>
                                          </p:tavLst>
                                        </p:anim>
                                      </p:childTnLst>
                                    </p:cTn>
                                  </p:par>
                                </p:childTnLst>
                              </p:cTn>
                            </p:par>
                            <p:par>
                              <p:cTn id="48" fill="hold">
                                <p:stCondLst>
                                  <p:cond delay="4000"/>
                                </p:stCondLst>
                                <p:childTnLst>
                                  <p:par>
                                    <p:cTn id="49" presetID="2" presetClass="entr" presetSubtype="2"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additive="base">
                                            <p:cTn id="51" dur="300" fill="hold"/>
                                            <p:tgtEl>
                                              <p:spTgt spid="13"/>
                                            </p:tgtEl>
                                            <p:attrNameLst>
                                              <p:attrName>ppt_x</p:attrName>
                                            </p:attrNameLst>
                                          </p:cBhvr>
                                          <p:tavLst>
                                            <p:tav tm="0">
                                              <p:val>
                                                <p:strVal val="1+#ppt_w/2"/>
                                              </p:val>
                                            </p:tav>
                                            <p:tav tm="100000">
                                              <p:val>
                                                <p:strVal val="#ppt_x"/>
                                              </p:val>
                                            </p:tav>
                                          </p:tavLst>
                                        </p:anim>
                                        <p:anim calcmode="lin" valueType="num">
                                          <p:cBhvr additive="base">
                                            <p:cTn id="52" dur="300" fill="hold"/>
                                            <p:tgtEl>
                                              <p:spTgt spid="13"/>
                                            </p:tgtEl>
                                            <p:attrNameLst>
                                              <p:attrName>ppt_y</p:attrName>
                                            </p:attrNameLst>
                                          </p:cBhvr>
                                          <p:tavLst>
                                            <p:tav tm="0">
                                              <p:val>
                                                <p:strVal val="#ppt_y"/>
                                              </p:val>
                                            </p:tav>
                                            <p:tav tm="100000">
                                              <p:val>
                                                <p:strVal val="#ppt_y"/>
                                              </p:val>
                                            </p:tav>
                                          </p:tavLst>
                                        </p:anim>
                                      </p:childTnLst>
                                    </p:cTn>
                                  </p:par>
                                </p:childTnLst>
                              </p:cTn>
                            </p:par>
                            <p:par>
                              <p:cTn id="53" fill="hold">
                                <p:stCondLst>
                                  <p:cond delay="4500"/>
                                </p:stCondLst>
                                <p:childTnLst>
                                  <p:par>
                                    <p:cTn id="54" presetID="2" presetClass="entr" presetSubtype="8" fill="hold" grpId="0" nodeType="afterEffect">
                                      <p:stCondLst>
                                        <p:cond delay="0"/>
                                      </p:stCondLst>
                                      <p:childTnLst>
                                        <p:set>
                                          <p:cBhvr>
                                            <p:cTn id="55" dur="1" fill="hold">
                                              <p:stCondLst>
                                                <p:cond delay="0"/>
                                              </p:stCondLst>
                                            </p:cTn>
                                            <p:tgtEl>
                                              <p:spTgt spid="14"/>
                                            </p:tgtEl>
                                            <p:attrNameLst>
                                              <p:attrName>style.visibility</p:attrName>
                                            </p:attrNameLst>
                                          </p:cBhvr>
                                          <p:to>
                                            <p:strVal val="visible"/>
                                          </p:to>
                                        </p:set>
                                        <p:anim calcmode="lin" valueType="num">
                                          <p:cBhvr additive="base">
                                            <p:cTn id="56" dur="300" fill="hold"/>
                                            <p:tgtEl>
                                              <p:spTgt spid="14"/>
                                            </p:tgtEl>
                                            <p:attrNameLst>
                                              <p:attrName>ppt_x</p:attrName>
                                            </p:attrNameLst>
                                          </p:cBhvr>
                                          <p:tavLst>
                                            <p:tav tm="0">
                                              <p:val>
                                                <p:strVal val="0-#ppt_w/2"/>
                                              </p:val>
                                            </p:tav>
                                            <p:tav tm="100000">
                                              <p:val>
                                                <p:strVal val="#ppt_x"/>
                                              </p:val>
                                            </p:tav>
                                          </p:tavLst>
                                        </p:anim>
                                        <p:anim calcmode="lin" valueType="num">
                                          <p:cBhvr additive="base">
                                            <p:cTn id="57" dur="300" fill="hold"/>
                                            <p:tgtEl>
                                              <p:spTgt spid="14"/>
                                            </p:tgtEl>
                                            <p:attrNameLst>
                                              <p:attrName>ppt_y</p:attrName>
                                            </p:attrNameLst>
                                          </p:cBhvr>
                                          <p:tavLst>
                                            <p:tav tm="0">
                                              <p:val>
                                                <p:strVal val="#ppt_y"/>
                                              </p:val>
                                            </p:tav>
                                            <p:tav tm="100000">
                                              <p:val>
                                                <p:strVal val="#ppt_y"/>
                                              </p:val>
                                            </p:tav>
                                          </p:tavLst>
                                        </p:anim>
                                      </p:childTnLst>
                                    </p:cTn>
                                  </p:par>
                                </p:childTnLst>
                              </p:cTn>
                            </p:par>
                            <p:par>
                              <p:cTn id="58" fill="hold">
                                <p:stCondLst>
                                  <p:cond delay="5000"/>
                                </p:stCondLst>
                                <p:childTnLst>
                                  <p:par>
                                    <p:cTn id="59" presetID="2" presetClass="entr" presetSubtype="2" fill="hold" grpId="0" nodeType="afterEffect">
                                      <p:stCondLst>
                                        <p:cond delay="0"/>
                                      </p:stCondLst>
                                      <p:childTnLst>
                                        <p:set>
                                          <p:cBhvr>
                                            <p:cTn id="60" dur="1" fill="hold">
                                              <p:stCondLst>
                                                <p:cond delay="0"/>
                                              </p:stCondLst>
                                            </p:cTn>
                                            <p:tgtEl>
                                              <p:spTgt spid="15"/>
                                            </p:tgtEl>
                                            <p:attrNameLst>
                                              <p:attrName>style.visibility</p:attrName>
                                            </p:attrNameLst>
                                          </p:cBhvr>
                                          <p:to>
                                            <p:strVal val="visible"/>
                                          </p:to>
                                        </p:set>
                                        <p:anim calcmode="lin" valueType="num">
                                          <p:cBhvr additive="base">
                                            <p:cTn id="61" dur="300" fill="hold"/>
                                            <p:tgtEl>
                                              <p:spTgt spid="15"/>
                                            </p:tgtEl>
                                            <p:attrNameLst>
                                              <p:attrName>ppt_x</p:attrName>
                                            </p:attrNameLst>
                                          </p:cBhvr>
                                          <p:tavLst>
                                            <p:tav tm="0">
                                              <p:val>
                                                <p:strVal val="1+#ppt_w/2"/>
                                              </p:val>
                                            </p:tav>
                                            <p:tav tm="100000">
                                              <p:val>
                                                <p:strVal val="#ppt_x"/>
                                              </p:val>
                                            </p:tav>
                                          </p:tavLst>
                                        </p:anim>
                                        <p:anim calcmode="lin" valueType="num">
                                          <p:cBhvr additive="base">
                                            <p:cTn id="62" dur="3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0" grpId="0" animBg="1"/>
          <p:bldP spid="11" grpId="0" animBg="1"/>
          <p:bldP spid="12" grpId="0"/>
          <p:bldP spid="13" grpId="0"/>
          <p:bldP spid="14" grpId="0"/>
          <p:bldP spid="15" grpId="0"/>
          <p:bldP spid="16" grpId="0"/>
          <p:bldP spid="17" grpId="0"/>
          <p:bldP spid="18" grpId="0"/>
          <p:bldP spid="19" grpId="0"/>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空心弧 44"/>
          <p:cNvSpPr/>
          <p:nvPr/>
        </p:nvSpPr>
        <p:spPr>
          <a:xfrm flipV="1">
            <a:off x="2596611" y="155960"/>
            <a:ext cx="4008038" cy="4008560"/>
          </a:xfrm>
          <a:prstGeom prst="blockArc">
            <a:avLst>
              <a:gd name="adj1" fmla="val 16214668"/>
              <a:gd name="adj2" fmla="val 0"/>
              <a:gd name="adj3" fmla="val 21828"/>
            </a:avLst>
          </a:prstGeom>
          <a:solidFill>
            <a:schemeClr val="tx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sp>
        <p:nvSpPr>
          <p:cNvPr id="46" name="空心弧 45"/>
          <p:cNvSpPr/>
          <p:nvPr/>
        </p:nvSpPr>
        <p:spPr>
          <a:xfrm flipH="1" flipV="1">
            <a:off x="5749306" y="155960"/>
            <a:ext cx="4008038" cy="4008560"/>
          </a:xfrm>
          <a:prstGeom prst="blockArc">
            <a:avLst>
              <a:gd name="adj1" fmla="val 16214668"/>
              <a:gd name="adj2" fmla="val 0"/>
              <a:gd name="adj3" fmla="val 21828"/>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sp>
        <p:nvSpPr>
          <p:cNvPr id="47" name="空心弧 46"/>
          <p:cNvSpPr/>
          <p:nvPr/>
        </p:nvSpPr>
        <p:spPr>
          <a:xfrm flipH="1">
            <a:off x="5739650" y="3308872"/>
            <a:ext cx="4008038" cy="4008560"/>
          </a:xfrm>
          <a:prstGeom prst="blockArc">
            <a:avLst>
              <a:gd name="adj1" fmla="val 16214668"/>
              <a:gd name="adj2" fmla="val 0"/>
              <a:gd name="adj3" fmla="val 21828"/>
            </a:avLst>
          </a:prstGeom>
          <a:solidFill>
            <a:schemeClr val="tx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sp>
        <p:nvSpPr>
          <p:cNvPr id="48" name="空心弧 47"/>
          <p:cNvSpPr/>
          <p:nvPr/>
        </p:nvSpPr>
        <p:spPr>
          <a:xfrm>
            <a:off x="2586955" y="3308872"/>
            <a:ext cx="4008038" cy="4008560"/>
          </a:xfrm>
          <a:prstGeom prst="blockArc">
            <a:avLst>
              <a:gd name="adj1" fmla="val 16214668"/>
              <a:gd name="adj2" fmla="val 0"/>
              <a:gd name="adj3" fmla="val 21828"/>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grpSp>
        <p:nvGrpSpPr>
          <p:cNvPr id="49" name="组合 48"/>
          <p:cNvGrpSpPr/>
          <p:nvPr/>
        </p:nvGrpSpPr>
        <p:grpSpPr>
          <a:xfrm>
            <a:off x="4650554" y="3573537"/>
            <a:ext cx="680721" cy="441265"/>
            <a:chOff x="6265863" y="3954463"/>
            <a:chExt cx="685800" cy="444500"/>
          </a:xfrm>
          <a:effectLst>
            <a:outerShdw blurRad="25400" dist="25400" dir="2700000" algn="tl" rotWithShape="0">
              <a:prstClr val="black">
                <a:alpha val="40000"/>
              </a:prstClr>
            </a:outerShdw>
          </a:effectLst>
        </p:grpSpPr>
        <p:sp>
          <p:nvSpPr>
            <p:cNvPr id="50" name="AutoShape 22"/>
            <p:cNvSpPr>
              <a:spLocks noChangeAspect="1" noChangeArrowheads="1" noTextEdit="1"/>
            </p:cNvSpPr>
            <p:nvPr/>
          </p:nvSpPr>
          <p:spPr bwMode="auto">
            <a:xfrm>
              <a:off x="6265863" y="3954463"/>
              <a:ext cx="685800"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51" name="Oval 24"/>
            <p:cNvSpPr>
              <a:spLocks noChangeArrowheads="1"/>
            </p:cNvSpPr>
            <p:nvPr/>
          </p:nvSpPr>
          <p:spPr bwMode="auto">
            <a:xfrm>
              <a:off x="6532563" y="4316413"/>
              <a:ext cx="88900" cy="82550"/>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52" name="Oval 25"/>
            <p:cNvSpPr>
              <a:spLocks noChangeArrowheads="1"/>
            </p:cNvSpPr>
            <p:nvPr/>
          </p:nvSpPr>
          <p:spPr bwMode="auto">
            <a:xfrm>
              <a:off x="6754813" y="4316413"/>
              <a:ext cx="88900" cy="82550"/>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53" name="Freeform 26"/>
            <p:cNvSpPr/>
            <p:nvPr/>
          </p:nvSpPr>
          <p:spPr bwMode="auto">
            <a:xfrm>
              <a:off x="6272213" y="4024313"/>
              <a:ext cx="584200" cy="279400"/>
            </a:xfrm>
            <a:custGeom>
              <a:avLst/>
              <a:gdLst>
                <a:gd name="T0" fmla="*/ 38 w 92"/>
                <a:gd name="T1" fmla="*/ 44 h 44"/>
                <a:gd name="T2" fmla="*/ 34 w 92"/>
                <a:gd name="T3" fmla="*/ 42 h 44"/>
                <a:gd name="T4" fmla="*/ 19 w 92"/>
                <a:gd name="T5" fmla="*/ 7 h 44"/>
                <a:gd name="T6" fmla="*/ 4 w 92"/>
                <a:gd name="T7" fmla="*/ 7 h 44"/>
                <a:gd name="T8" fmla="*/ 0 w 92"/>
                <a:gd name="T9" fmla="*/ 3 h 44"/>
                <a:gd name="T10" fmla="*/ 4 w 92"/>
                <a:gd name="T11" fmla="*/ 0 h 44"/>
                <a:gd name="T12" fmla="*/ 22 w 92"/>
                <a:gd name="T13" fmla="*/ 0 h 44"/>
                <a:gd name="T14" fmla="*/ 25 w 92"/>
                <a:gd name="T15" fmla="*/ 2 h 44"/>
                <a:gd name="T16" fmla="*/ 40 w 92"/>
                <a:gd name="T17" fmla="*/ 37 h 44"/>
                <a:gd name="T18" fmla="*/ 88 w 92"/>
                <a:gd name="T19" fmla="*/ 37 h 44"/>
                <a:gd name="T20" fmla="*/ 92 w 92"/>
                <a:gd name="T21" fmla="*/ 40 h 44"/>
                <a:gd name="T22" fmla="*/ 88 w 92"/>
                <a:gd name="T23" fmla="*/ 44 h 44"/>
                <a:gd name="T24" fmla="*/ 38 w 92"/>
                <a:gd name="T25"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 h="44">
                  <a:moveTo>
                    <a:pt x="38" y="44"/>
                  </a:moveTo>
                  <a:cubicBezTo>
                    <a:pt x="34" y="42"/>
                    <a:pt x="34" y="42"/>
                    <a:pt x="34" y="42"/>
                  </a:cubicBezTo>
                  <a:cubicBezTo>
                    <a:pt x="19" y="7"/>
                    <a:pt x="19" y="7"/>
                    <a:pt x="19" y="7"/>
                  </a:cubicBezTo>
                  <a:cubicBezTo>
                    <a:pt x="4" y="7"/>
                    <a:pt x="4" y="7"/>
                    <a:pt x="4" y="7"/>
                  </a:cubicBezTo>
                  <a:cubicBezTo>
                    <a:pt x="2" y="7"/>
                    <a:pt x="0" y="5"/>
                    <a:pt x="0" y="3"/>
                  </a:cubicBezTo>
                  <a:cubicBezTo>
                    <a:pt x="0" y="1"/>
                    <a:pt x="2" y="0"/>
                    <a:pt x="4" y="0"/>
                  </a:cubicBezTo>
                  <a:cubicBezTo>
                    <a:pt x="22" y="0"/>
                    <a:pt x="22" y="0"/>
                    <a:pt x="22" y="0"/>
                  </a:cubicBezTo>
                  <a:cubicBezTo>
                    <a:pt x="25" y="2"/>
                    <a:pt x="25" y="2"/>
                    <a:pt x="25" y="2"/>
                  </a:cubicBezTo>
                  <a:cubicBezTo>
                    <a:pt x="40" y="37"/>
                    <a:pt x="40" y="37"/>
                    <a:pt x="40" y="37"/>
                  </a:cubicBezTo>
                  <a:cubicBezTo>
                    <a:pt x="88" y="37"/>
                    <a:pt x="88" y="37"/>
                    <a:pt x="88" y="37"/>
                  </a:cubicBezTo>
                  <a:cubicBezTo>
                    <a:pt x="90" y="37"/>
                    <a:pt x="92" y="38"/>
                    <a:pt x="92" y="40"/>
                  </a:cubicBezTo>
                  <a:cubicBezTo>
                    <a:pt x="92" y="43"/>
                    <a:pt x="90" y="44"/>
                    <a:pt x="88" y="44"/>
                  </a:cubicBezTo>
                  <a:lnTo>
                    <a:pt x="38" y="4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54" name="Freeform 27"/>
            <p:cNvSpPr/>
            <p:nvPr/>
          </p:nvSpPr>
          <p:spPr bwMode="auto">
            <a:xfrm>
              <a:off x="6450013" y="3960813"/>
              <a:ext cx="488950" cy="273050"/>
            </a:xfrm>
            <a:custGeom>
              <a:avLst/>
              <a:gdLst>
                <a:gd name="T0" fmla="*/ 52 w 77"/>
                <a:gd name="T1" fmla="*/ 23 h 43"/>
                <a:gd name="T2" fmla="*/ 66 w 77"/>
                <a:gd name="T3" fmla="*/ 9 h 43"/>
                <a:gd name="T4" fmla="*/ 74 w 77"/>
                <a:gd name="T5" fmla="*/ 11 h 43"/>
                <a:gd name="T6" fmla="*/ 75 w 77"/>
                <a:gd name="T7" fmla="*/ 10 h 43"/>
                <a:gd name="T8" fmla="*/ 68 w 77"/>
                <a:gd name="T9" fmla="*/ 0 h 43"/>
                <a:gd name="T10" fmla="*/ 50 w 77"/>
                <a:gd name="T11" fmla="*/ 0 h 43"/>
                <a:gd name="T12" fmla="*/ 27 w 77"/>
                <a:gd name="T13" fmla="*/ 0 h 43"/>
                <a:gd name="T14" fmla="*/ 10 w 77"/>
                <a:gd name="T15" fmla="*/ 0 h 43"/>
                <a:gd name="T16" fmla="*/ 3 w 77"/>
                <a:gd name="T17" fmla="*/ 10 h 43"/>
                <a:gd name="T18" fmla="*/ 12 w 77"/>
                <a:gd name="T19" fmla="*/ 33 h 43"/>
                <a:gd name="T20" fmla="*/ 27 w 77"/>
                <a:gd name="T21" fmla="*/ 43 h 43"/>
                <a:gd name="T22" fmla="*/ 50 w 77"/>
                <a:gd name="T23" fmla="*/ 43 h 43"/>
                <a:gd name="T24" fmla="*/ 64 w 77"/>
                <a:gd name="T25" fmla="*/ 36 h 43"/>
                <a:gd name="T26" fmla="*/ 52 w 77"/>
                <a:gd name="T27" fmla="*/ 2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 h="43">
                  <a:moveTo>
                    <a:pt x="52" y="23"/>
                  </a:moveTo>
                  <a:cubicBezTo>
                    <a:pt x="52" y="15"/>
                    <a:pt x="58" y="9"/>
                    <a:pt x="66" y="9"/>
                  </a:cubicBezTo>
                  <a:cubicBezTo>
                    <a:pt x="69" y="9"/>
                    <a:pt x="72" y="10"/>
                    <a:pt x="74" y="11"/>
                  </a:cubicBezTo>
                  <a:cubicBezTo>
                    <a:pt x="75" y="10"/>
                    <a:pt x="75" y="10"/>
                    <a:pt x="75" y="10"/>
                  </a:cubicBezTo>
                  <a:cubicBezTo>
                    <a:pt x="77" y="4"/>
                    <a:pt x="74" y="0"/>
                    <a:pt x="68" y="0"/>
                  </a:cubicBezTo>
                  <a:cubicBezTo>
                    <a:pt x="50" y="0"/>
                    <a:pt x="50" y="0"/>
                    <a:pt x="50" y="0"/>
                  </a:cubicBezTo>
                  <a:cubicBezTo>
                    <a:pt x="44" y="0"/>
                    <a:pt x="34" y="0"/>
                    <a:pt x="27" y="0"/>
                  </a:cubicBezTo>
                  <a:cubicBezTo>
                    <a:pt x="10" y="0"/>
                    <a:pt x="10" y="0"/>
                    <a:pt x="10" y="0"/>
                  </a:cubicBezTo>
                  <a:cubicBezTo>
                    <a:pt x="3" y="0"/>
                    <a:pt x="0" y="4"/>
                    <a:pt x="3" y="10"/>
                  </a:cubicBezTo>
                  <a:cubicBezTo>
                    <a:pt x="12" y="33"/>
                    <a:pt x="12" y="33"/>
                    <a:pt x="12" y="33"/>
                  </a:cubicBezTo>
                  <a:cubicBezTo>
                    <a:pt x="14" y="39"/>
                    <a:pt x="21" y="43"/>
                    <a:pt x="27" y="43"/>
                  </a:cubicBezTo>
                  <a:cubicBezTo>
                    <a:pt x="50" y="43"/>
                    <a:pt x="50" y="43"/>
                    <a:pt x="50" y="43"/>
                  </a:cubicBezTo>
                  <a:cubicBezTo>
                    <a:pt x="55" y="43"/>
                    <a:pt x="60" y="40"/>
                    <a:pt x="64" y="36"/>
                  </a:cubicBezTo>
                  <a:cubicBezTo>
                    <a:pt x="57" y="35"/>
                    <a:pt x="52" y="29"/>
                    <a:pt x="52" y="2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55" name="Freeform 28"/>
            <p:cNvSpPr>
              <a:spLocks noEditPoints="1"/>
            </p:cNvSpPr>
            <p:nvPr/>
          </p:nvSpPr>
          <p:spPr bwMode="auto">
            <a:xfrm>
              <a:off x="6792913" y="4030663"/>
              <a:ext cx="152400" cy="146050"/>
            </a:xfrm>
            <a:custGeom>
              <a:avLst/>
              <a:gdLst>
                <a:gd name="T0" fmla="*/ 19 w 24"/>
                <a:gd name="T1" fmla="*/ 3 h 23"/>
                <a:gd name="T2" fmla="*/ 12 w 24"/>
                <a:gd name="T3" fmla="*/ 0 h 23"/>
                <a:gd name="T4" fmla="*/ 0 w 24"/>
                <a:gd name="T5" fmla="*/ 12 h 23"/>
                <a:gd name="T6" fmla="*/ 11 w 24"/>
                <a:gd name="T7" fmla="*/ 23 h 23"/>
                <a:gd name="T8" fmla="*/ 12 w 24"/>
                <a:gd name="T9" fmla="*/ 23 h 23"/>
                <a:gd name="T10" fmla="*/ 24 w 24"/>
                <a:gd name="T11" fmla="*/ 12 h 23"/>
                <a:gd name="T12" fmla="*/ 19 w 24"/>
                <a:gd name="T13" fmla="*/ 3 h 23"/>
                <a:gd name="T14" fmla="*/ 15 w 24"/>
                <a:gd name="T15" fmla="*/ 13 h 23"/>
                <a:gd name="T16" fmla="*/ 19 w 24"/>
                <a:gd name="T17" fmla="*/ 17 h 23"/>
                <a:gd name="T18" fmla="*/ 19 w 24"/>
                <a:gd name="T19" fmla="*/ 19 h 23"/>
                <a:gd name="T20" fmla="*/ 18 w 24"/>
                <a:gd name="T21" fmla="*/ 20 h 23"/>
                <a:gd name="T22" fmla="*/ 17 w 24"/>
                <a:gd name="T23" fmla="*/ 19 h 23"/>
                <a:gd name="T24" fmla="*/ 14 w 24"/>
                <a:gd name="T25" fmla="*/ 16 h 23"/>
                <a:gd name="T26" fmla="*/ 12 w 24"/>
                <a:gd name="T27" fmla="*/ 14 h 23"/>
                <a:gd name="T28" fmla="*/ 7 w 24"/>
                <a:gd name="T29" fmla="*/ 19 h 23"/>
                <a:gd name="T30" fmla="*/ 6 w 24"/>
                <a:gd name="T31" fmla="*/ 20 h 23"/>
                <a:gd name="T32" fmla="*/ 4 w 24"/>
                <a:gd name="T33" fmla="*/ 19 h 23"/>
                <a:gd name="T34" fmla="*/ 4 w 24"/>
                <a:gd name="T35" fmla="*/ 17 h 23"/>
                <a:gd name="T36" fmla="*/ 10 w 24"/>
                <a:gd name="T37" fmla="*/ 12 h 23"/>
                <a:gd name="T38" fmla="*/ 4 w 24"/>
                <a:gd name="T39" fmla="*/ 6 h 23"/>
                <a:gd name="T40" fmla="*/ 4 w 24"/>
                <a:gd name="T41" fmla="*/ 4 h 23"/>
                <a:gd name="T42" fmla="*/ 7 w 24"/>
                <a:gd name="T43" fmla="*/ 4 h 23"/>
                <a:gd name="T44" fmla="*/ 12 w 24"/>
                <a:gd name="T45" fmla="*/ 9 h 23"/>
                <a:gd name="T46" fmla="*/ 17 w 24"/>
                <a:gd name="T47" fmla="*/ 4 h 23"/>
                <a:gd name="T48" fmla="*/ 19 w 24"/>
                <a:gd name="T49" fmla="*/ 4 h 23"/>
                <a:gd name="T50" fmla="*/ 19 w 24"/>
                <a:gd name="T51" fmla="*/ 4 h 23"/>
                <a:gd name="T52" fmla="*/ 19 w 24"/>
                <a:gd name="T53" fmla="*/ 6 h 23"/>
                <a:gd name="T54" fmla="*/ 17 w 24"/>
                <a:gd name="T55" fmla="*/ 9 h 23"/>
                <a:gd name="T56" fmla="*/ 14 w 24"/>
                <a:gd name="T57" fmla="*/ 12 h 23"/>
                <a:gd name="T58" fmla="*/ 15 w 24"/>
                <a:gd name="T59" fmla="*/ 1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4" h="23">
                  <a:moveTo>
                    <a:pt x="19" y="3"/>
                  </a:moveTo>
                  <a:cubicBezTo>
                    <a:pt x="17" y="1"/>
                    <a:pt x="15" y="0"/>
                    <a:pt x="12" y="0"/>
                  </a:cubicBezTo>
                  <a:cubicBezTo>
                    <a:pt x="5" y="0"/>
                    <a:pt x="0" y="5"/>
                    <a:pt x="0" y="12"/>
                  </a:cubicBezTo>
                  <a:cubicBezTo>
                    <a:pt x="0" y="18"/>
                    <a:pt x="5" y="23"/>
                    <a:pt x="11" y="23"/>
                  </a:cubicBezTo>
                  <a:cubicBezTo>
                    <a:pt x="12" y="23"/>
                    <a:pt x="12" y="23"/>
                    <a:pt x="12" y="23"/>
                  </a:cubicBezTo>
                  <a:cubicBezTo>
                    <a:pt x="18" y="23"/>
                    <a:pt x="24" y="18"/>
                    <a:pt x="24" y="12"/>
                  </a:cubicBezTo>
                  <a:cubicBezTo>
                    <a:pt x="24" y="8"/>
                    <a:pt x="22" y="5"/>
                    <a:pt x="19" y="3"/>
                  </a:cubicBezTo>
                  <a:close/>
                  <a:moveTo>
                    <a:pt x="15" y="13"/>
                  </a:moveTo>
                  <a:cubicBezTo>
                    <a:pt x="19" y="17"/>
                    <a:pt x="19" y="17"/>
                    <a:pt x="19" y="17"/>
                  </a:cubicBezTo>
                  <a:cubicBezTo>
                    <a:pt x="20" y="17"/>
                    <a:pt x="20" y="18"/>
                    <a:pt x="19" y="19"/>
                  </a:cubicBezTo>
                  <a:cubicBezTo>
                    <a:pt x="19" y="19"/>
                    <a:pt x="19" y="20"/>
                    <a:pt x="18" y="20"/>
                  </a:cubicBezTo>
                  <a:cubicBezTo>
                    <a:pt x="18" y="20"/>
                    <a:pt x="17" y="19"/>
                    <a:pt x="17" y="19"/>
                  </a:cubicBezTo>
                  <a:cubicBezTo>
                    <a:pt x="14" y="16"/>
                    <a:pt x="14" y="16"/>
                    <a:pt x="14" y="16"/>
                  </a:cubicBezTo>
                  <a:cubicBezTo>
                    <a:pt x="12" y="14"/>
                    <a:pt x="12" y="14"/>
                    <a:pt x="12" y="14"/>
                  </a:cubicBezTo>
                  <a:cubicBezTo>
                    <a:pt x="7" y="19"/>
                    <a:pt x="7" y="19"/>
                    <a:pt x="7" y="19"/>
                  </a:cubicBezTo>
                  <a:cubicBezTo>
                    <a:pt x="6" y="19"/>
                    <a:pt x="6" y="20"/>
                    <a:pt x="6" y="20"/>
                  </a:cubicBezTo>
                  <a:cubicBezTo>
                    <a:pt x="5" y="20"/>
                    <a:pt x="5" y="19"/>
                    <a:pt x="4" y="19"/>
                  </a:cubicBezTo>
                  <a:cubicBezTo>
                    <a:pt x="4" y="18"/>
                    <a:pt x="4" y="17"/>
                    <a:pt x="4" y="17"/>
                  </a:cubicBezTo>
                  <a:cubicBezTo>
                    <a:pt x="10" y="12"/>
                    <a:pt x="10" y="12"/>
                    <a:pt x="10" y="12"/>
                  </a:cubicBezTo>
                  <a:cubicBezTo>
                    <a:pt x="4" y="6"/>
                    <a:pt x="4" y="6"/>
                    <a:pt x="4" y="6"/>
                  </a:cubicBezTo>
                  <a:cubicBezTo>
                    <a:pt x="4" y="6"/>
                    <a:pt x="4" y="5"/>
                    <a:pt x="4" y="4"/>
                  </a:cubicBezTo>
                  <a:cubicBezTo>
                    <a:pt x="5" y="3"/>
                    <a:pt x="6" y="3"/>
                    <a:pt x="7" y="4"/>
                  </a:cubicBezTo>
                  <a:cubicBezTo>
                    <a:pt x="12" y="9"/>
                    <a:pt x="12" y="9"/>
                    <a:pt x="12" y="9"/>
                  </a:cubicBezTo>
                  <a:cubicBezTo>
                    <a:pt x="17" y="4"/>
                    <a:pt x="17" y="4"/>
                    <a:pt x="17" y="4"/>
                  </a:cubicBezTo>
                  <a:cubicBezTo>
                    <a:pt x="18" y="3"/>
                    <a:pt x="18" y="3"/>
                    <a:pt x="19" y="4"/>
                  </a:cubicBezTo>
                  <a:cubicBezTo>
                    <a:pt x="19" y="4"/>
                    <a:pt x="19" y="4"/>
                    <a:pt x="19" y="4"/>
                  </a:cubicBezTo>
                  <a:cubicBezTo>
                    <a:pt x="20" y="5"/>
                    <a:pt x="20" y="6"/>
                    <a:pt x="19" y="6"/>
                  </a:cubicBezTo>
                  <a:cubicBezTo>
                    <a:pt x="17" y="9"/>
                    <a:pt x="17" y="9"/>
                    <a:pt x="17" y="9"/>
                  </a:cubicBezTo>
                  <a:cubicBezTo>
                    <a:pt x="14" y="12"/>
                    <a:pt x="14" y="12"/>
                    <a:pt x="14" y="12"/>
                  </a:cubicBezTo>
                  <a:lnTo>
                    <a:pt x="15" y="13"/>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sp>
        <p:nvSpPr>
          <p:cNvPr id="56" name="Freeform 6"/>
          <p:cNvSpPr>
            <a:spLocks noEditPoints="1"/>
          </p:cNvSpPr>
          <p:nvPr/>
        </p:nvSpPr>
        <p:spPr bwMode="auto">
          <a:xfrm>
            <a:off x="5931785" y="2266558"/>
            <a:ext cx="562651" cy="428407"/>
          </a:xfrm>
          <a:custGeom>
            <a:avLst/>
            <a:gdLst>
              <a:gd name="T0" fmla="*/ 36 w 113"/>
              <a:gd name="T1" fmla="*/ 11 h 86"/>
              <a:gd name="T2" fmla="*/ 106 w 113"/>
              <a:gd name="T3" fmla="*/ 32 h 86"/>
              <a:gd name="T4" fmla="*/ 102 w 113"/>
              <a:gd name="T5" fmla="*/ 35 h 86"/>
              <a:gd name="T6" fmla="*/ 99 w 113"/>
              <a:gd name="T7" fmla="*/ 39 h 86"/>
              <a:gd name="T8" fmla="*/ 95 w 113"/>
              <a:gd name="T9" fmla="*/ 43 h 86"/>
              <a:gd name="T10" fmla="*/ 91 w 113"/>
              <a:gd name="T11" fmla="*/ 86 h 86"/>
              <a:gd name="T12" fmla="*/ 91 w 113"/>
              <a:gd name="T13" fmla="*/ 47 h 86"/>
              <a:gd name="T14" fmla="*/ 81 w 113"/>
              <a:gd name="T15" fmla="*/ 86 h 86"/>
              <a:gd name="T16" fmla="*/ 77 w 113"/>
              <a:gd name="T17" fmla="*/ 59 h 86"/>
              <a:gd name="T18" fmla="*/ 74 w 113"/>
              <a:gd name="T19" fmla="*/ 56 h 86"/>
              <a:gd name="T20" fmla="*/ 70 w 113"/>
              <a:gd name="T21" fmla="*/ 86 h 86"/>
              <a:gd name="T22" fmla="*/ 70 w 113"/>
              <a:gd name="T23" fmla="*/ 54 h 86"/>
              <a:gd name="T24" fmla="*/ 59 w 113"/>
              <a:gd name="T25" fmla="*/ 86 h 86"/>
              <a:gd name="T26" fmla="*/ 56 w 113"/>
              <a:gd name="T27" fmla="*/ 65 h 86"/>
              <a:gd name="T28" fmla="*/ 52 w 113"/>
              <a:gd name="T29" fmla="*/ 68 h 86"/>
              <a:gd name="T30" fmla="*/ 48 w 113"/>
              <a:gd name="T31" fmla="*/ 86 h 86"/>
              <a:gd name="T32" fmla="*/ 48 w 113"/>
              <a:gd name="T33" fmla="*/ 71 h 86"/>
              <a:gd name="T34" fmla="*/ 38 w 113"/>
              <a:gd name="T35" fmla="*/ 86 h 86"/>
              <a:gd name="T36" fmla="*/ 34 w 113"/>
              <a:gd name="T37" fmla="*/ 70 h 86"/>
              <a:gd name="T38" fmla="*/ 31 w 113"/>
              <a:gd name="T39" fmla="*/ 67 h 86"/>
              <a:gd name="T40" fmla="*/ 27 w 113"/>
              <a:gd name="T41" fmla="*/ 86 h 86"/>
              <a:gd name="T42" fmla="*/ 27 w 113"/>
              <a:gd name="T43" fmla="*/ 67 h 86"/>
              <a:gd name="T44" fmla="*/ 16 w 113"/>
              <a:gd name="T45" fmla="*/ 86 h 86"/>
              <a:gd name="T46" fmla="*/ 5 w 113"/>
              <a:gd name="T47" fmla="*/ 79 h 86"/>
              <a:gd name="T48" fmla="*/ 2 w 113"/>
              <a:gd name="T49" fmla="*/ 76 h 86"/>
              <a:gd name="T50" fmla="*/ 0 w 113"/>
              <a:gd name="T51" fmla="*/ 58 h 86"/>
              <a:gd name="T52" fmla="*/ 38 w 113"/>
              <a:gd name="T53" fmla="*/ 64 h 86"/>
              <a:gd name="T54" fmla="*/ 70 w 113"/>
              <a:gd name="T55" fmla="*/ 45 h 86"/>
              <a:gd name="T56" fmla="*/ 82 w 113"/>
              <a:gd name="T57" fmla="*/ 46 h 86"/>
              <a:gd name="T58" fmla="*/ 111 w 113"/>
              <a:gd name="T59" fmla="*/ 13 h 86"/>
              <a:gd name="T60" fmla="*/ 89 w 113"/>
              <a:gd name="T61" fmla="*/ 10 h 86"/>
              <a:gd name="T62" fmla="*/ 74 w 113"/>
              <a:gd name="T63" fmla="*/ 31 h 86"/>
              <a:gd name="T64" fmla="*/ 42 w 113"/>
              <a:gd name="T65" fmla="*/ 49 h 86"/>
              <a:gd name="T66" fmla="*/ 25 w 113"/>
              <a:gd name="T67" fmla="*/ 43 h 86"/>
              <a:gd name="T68" fmla="*/ 13 w 113"/>
              <a:gd name="T69" fmla="*/ 86 h 86"/>
              <a:gd name="T70" fmla="*/ 13 w 113"/>
              <a:gd name="T71" fmla="*/ 75 h 86"/>
              <a:gd name="T72" fmla="*/ 31 w 113"/>
              <a:gd name="T73" fmla="*/ 12 h 86"/>
              <a:gd name="T74" fmla="*/ 49 w 113"/>
              <a:gd name="T75" fmla="*/ 19 h 86"/>
              <a:gd name="T76" fmla="*/ 39 w 113"/>
              <a:gd name="T77" fmla="*/ 19 h 86"/>
              <a:gd name="T78" fmla="*/ 43 w 113"/>
              <a:gd name="T79" fmla="*/ 44 h 86"/>
              <a:gd name="T80" fmla="*/ 34 w 113"/>
              <a:gd name="T81" fmla="*/ 31 h 86"/>
              <a:gd name="T82" fmla="*/ 20 w 113"/>
              <a:gd name="T83" fmla="*/ 38 h 86"/>
              <a:gd name="T84" fmla="*/ 30 w 113"/>
              <a:gd name="T85" fmla="*/ 17 h 86"/>
              <a:gd name="T86" fmla="*/ 21 w 113"/>
              <a:gd name="T87" fmla="*/ 2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86">
                <a:moveTo>
                  <a:pt x="36" y="2"/>
                </a:moveTo>
                <a:cubicBezTo>
                  <a:pt x="39" y="2"/>
                  <a:pt x="41" y="4"/>
                  <a:pt x="41" y="6"/>
                </a:cubicBezTo>
                <a:cubicBezTo>
                  <a:pt x="41" y="9"/>
                  <a:pt x="39" y="11"/>
                  <a:pt x="36" y="11"/>
                </a:cubicBezTo>
                <a:cubicBezTo>
                  <a:pt x="34" y="11"/>
                  <a:pt x="32" y="9"/>
                  <a:pt x="32" y="6"/>
                </a:cubicBezTo>
                <a:cubicBezTo>
                  <a:pt x="32" y="4"/>
                  <a:pt x="34" y="2"/>
                  <a:pt x="36" y="2"/>
                </a:cubicBezTo>
                <a:close/>
                <a:moveTo>
                  <a:pt x="106" y="32"/>
                </a:moveTo>
                <a:cubicBezTo>
                  <a:pt x="106" y="86"/>
                  <a:pt x="106" y="86"/>
                  <a:pt x="106" y="86"/>
                </a:cubicBezTo>
                <a:cubicBezTo>
                  <a:pt x="102" y="86"/>
                  <a:pt x="102" y="86"/>
                  <a:pt x="102" y="86"/>
                </a:cubicBezTo>
                <a:cubicBezTo>
                  <a:pt x="102" y="35"/>
                  <a:pt x="102" y="35"/>
                  <a:pt x="102" y="35"/>
                </a:cubicBezTo>
                <a:cubicBezTo>
                  <a:pt x="105" y="32"/>
                  <a:pt x="105" y="32"/>
                  <a:pt x="105" y="32"/>
                </a:cubicBezTo>
                <a:cubicBezTo>
                  <a:pt x="106" y="32"/>
                  <a:pt x="106" y="32"/>
                  <a:pt x="106" y="32"/>
                </a:cubicBezTo>
                <a:close/>
                <a:moveTo>
                  <a:pt x="99" y="39"/>
                </a:moveTo>
                <a:cubicBezTo>
                  <a:pt x="99" y="86"/>
                  <a:pt x="99" y="86"/>
                  <a:pt x="99" y="86"/>
                </a:cubicBezTo>
                <a:cubicBezTo>
                  <a:pt x="97" y="86"/>
                  <a:pt x="96" y="86"/>
                  <a:pt x="95" y="86"/>
                </a:cubicBezTo>
                <a:cubicBezTo>
                  <a:pt x="95" y="43"/>
                  <a:pt x="95" y="43"/>
                  <a:pt x="95" y="43"/>
                </a:cubicBezTo>
                <a:cubicBezTo>
                  <a:pt x="99" y="39"/>
                  <a:pt x="99" y="39"/>
                  <a:pt x="99" y="39"/>
                </a:cubicBezTo>
                <a:close/>
                <a:moveTo>
                  <a:pt x="91" y="47"/>
                </a:moveTo>
                <a:cubicBezTo>
                  <a:pt x="91" y="86"/>
                  <a:pt x="91" y="86"/>
                  <a:pt x="91" y="86"/>
                </a:cubicBezTo>
                <a:cubicBezTo>
                  <a:pt x="90" y="86"/>
                  <a:pt x="89" y="86"/>
                  <a:pt x="88" y="86"/>
                </a:cubicBezTo>
                <a:cubicBezTo>
                  <a:pt x="88" y="51"/>
                  <a:pt x="88" y="51"/>
                  <a:pt x="88" y="51"/>
                </a:cubicBezTo>
                <a:cubicBezTo>
                  <a:pt x="91" y="47"/>
                  <a:pt x="91" y="47"/>
                  <a:pt x="91" y="47"/>
                </a:cubicBezTo>
                <a:close/>
                <a:moveTo>
                  <a:pt x="84" y="55"/>
                </a:moveTo>
                <a:cubicBezTo>
                  <a:pt x="84" y="86"/>
                  <a:pt x="84" y="86"/>
                  <a:pt x="84" y="86"/>
                </a:cubicBezTo>
                <a:cubicBezTo>
                  <a:pt x="83" y="86"/>
                  <a:pt x="82" y="86"/>
                  <a:pt x="81" y="86"/>
                </a:cubicBezTo>
                <a:cubicBezTo>
                  <a:pt x="81" y="59"/>
                  <a:pt x="81" y="59"/>
                  <a:pt x="81" y="59"/>
                </a:cubicBezTo>
                <a:cubicBezTo>
                  <a:pt x="84" y="55"/>
                  <a:pt x="84" y="55"/>
                  <a:pt x="84" y="55"/>
                </a:cubicBezTo>
                <a:close/>
                <a:moveTo>
                  <a:pt x="77" y="59"/>
                </a:moveTo>
                <a:cubicBezTo>
                  <a:pt x="77" y="86"/>
                  <a:pt x="77" y="86"/>
                  <a:pt x="77" y="86"/>
                </a:cubicBezTo>
                <a:cubicBezTo>
                  <a:pt x="76" y="86"/>
                  <a:pt x="75" y="86"/>
                  <a:pt x="74" y="86"/>
                </a:cubicBezTo>
                <a:cubicBezTo>
                  <a:pt x="74" y="56"/>
                  <a:pt x="74" y="56"/>
                  <a:pt x="74" y="56"/>
                </a:cubicBezTo>
                <a:cubicBezTo>
                  <a:pt x="77" y="59"/>
                  <a:pt x="77" y="59"/>
                  <a:pt x="77" y="59"/>
                </a:cubicBezTo>
                <a:close/>
                <a:moveTo>
                  <a:pt x="70" y="54"/>
                </a:moveTo>
                <a:cubicBezTo>
                  <a:pt x="70" y="86"/>
                  <a:pt x="70" y="86"/>
                  <a:pt x="70" y="86"/>
                </a:cubicBezTo>
                <a:cubicBezTo>
                  <a:pt x="69" y="86"/>
                  <a:pt x="68" y="86"/>
                  <a:pt x="66" y="86"/>
                </a:cubicBezTo>
                <a:cubicBezTo>
                  <a:pt x="66" y="57"/>
                  <a:pt x="66" y="57"/>
                  <a:pt x="66" y="57"/>
                </a:cubicBezTo>
                <a:cubicBezTo>
                  <a:pt x="70" y="54"/>
                  <a:pt x="70" y="54"/>
                  <a:pt x="70" y="54"/>
                </a:cubicBezTo>
                <a:close/>
                <a:moveTo>
                  <a:pt x="63" y="59"/>
                </a:moveTo>
                <a:cubicBezTo>
                  <a:pt x="63" y="86"/>
                  <a:pt x="63" y="86"/>
                  <a:pt x="63" y="86"/>
                </a:cubicBezTo>
                <a:cubicBezTo>
                  <a:pt x="62" y="86"/>
                  <a:pt x="60" y="86"/>
                  <a:pt x="59" y="86"/>
                </a:cubicBezTo>
                <a:cubicBezTo>
                  <a:pt x="59" y="62"/>
                  <a:pt x="59" y="62"/>
                  <a:pt x="59" y="62"/>
                </a:cubicBezTo>
                <a:cubicBezTo>
                  <a:pt x="63" y="59"/>
                  <a:pt x="63" y="59"/>
                  <a:pt x="63" y="59"/>
                </a:cubicBezTo>
                <a:close/>
                <a:moveTo>
                  <a:pt x="56" y="65"/>
                </a:moveTo>
                <a:cubicBezTo>
                  <a:pt x="56" y="86"/>
                  <a:pt x="56" y="86"/>
                  <a:pt x="56" y="86"/>
                </a:cubicBezTo>
                <a:cubicBezTo>
                  <a:pt x="54" y="86"/>
                  <a:pt x="53" y="86"/>
                  <a:pt x="52" y="86"/>
                </a:cubicBezTo>
                <a:cubicBezTo>
                  <a:pt x="52" y="68"/>
                  <a:pt x="52" y="68"/>
                  <a:pt x="52" y="68"/>
                </a:cubicBezTo>
                <a:cubicBezTo>
                  <a:pt x="56" y="65"/>
                  <a:pt x="56" y="65"/>
                  <a:pt x="56" y="65"/>
                </a:cubicBezTo>
                <a:close/>
                <a:moveTo>
                  <a:pt x="48" y="71"/>
                </a:moveTo>
                <a:cubicBezTo>
                  <a:pt x="48" y="86"/>
                  <a:pt x="48" y="86"/>
                  <a:pt x="48" y="86"/>
                </a:cubicBezTo>
                <a:cubicBezTo>
                  <a:pt x="47" y="86"/>
                  <a:pt x="46" y="86"/>
                  <a:pt x="45" y="86"/>
                </a:cubicBezTo>
                <a:cubicBezTo>
                  <a:pt x="45" y="73"/>
                  <a:pt x="45" y="73"/>
                  <a:pt x="45" y="73"/>
                </a:cubicBezTo>
                <a:cubicBezTo>
                  <a:pt x="48" y="71"/>
                  <a:pt x="48" y="71"/>
                  <a:pt x="48" y="71"/>
                </a:cubicBezTo>
                <a:close/>
                <a:moveTo>
                  <a:pt x="41" y="75"/>
                </a:moveTo>
                <a:cubicBezTo>
                  <a:pt x="41" y="86"/>
                  <a:pt x="41" y="86"/>
                  <a:pt x="41" y="86"/>
                </a:cubicBezTo>
                <a:cubicBezTo>
                  <a:pt x="40" y="86"/>
                  <a:pt x="39" y="86"/>
                  <a:pt x="38" y="86"/>
                </a:cubicBezTo>
                <a:cubicBezTo>
                  <a:pt x="38" y="72"/>
                  <a:pt x="38" y="72"/>
                  <a:pt x="38" y="72"/>
                </a:cubicBezTo>
                <a:cubicBezTo>
                  <a:pt x="41" y="75"/>
                  <a:pt x="41" y="75"/>
                  <a:pt x="41" y="75"/>
                </a:cubicBezTo>
                <a:close/>
                <a:moveTo>
                  <a:pt x="34" y="70"/>
                </a:moveTo>
                <a:cubicBezTo>
                  <a:pt x="34" y="86"/>
                  <a:pt x="34" y="86"/>
                  <a:pt x="34" y="86"/>
                </a:cubicBezTo>
                <a:cubicBezTo>
                  <a:pt x="33" y="86"/>
                  <a:pt x="32" y="86"/>
                  <a:pt x="31" y="86"/>
                </a:cubicBezTo>
                <a:cubicBezTo>
                  <a:pt x="31" y="67"/>
                  <a:pt x="31" y="67"/>
                  <a:pt x="31" y="67"/>
                </a:cubicBezTo>
                <a:cubicBezTo>
                  <a:pt x="34" y="70"/>
                  <a:pt x="34" y="70"/>
                  <a:pt x="34" y="70"/>
                </a:cubicBezTo>
                <a:close/>
                <a:moveTo>
                  <a:pt x="27" y="67"/>
                </a:moveTo>
                <a:cubicBezTo>
                  <a:pt x="27" y="86"/>
                  <a:pt x="27" y="86"/>
                  <a:pt x="27" y="86"/>
                </a:cubicBezTo>
                <a:cubicBezTo>
                  <a:pt x="26" y="86"/>
                  <a:pt x="25" y="86"/>
                  <a:pt x="23" y="86"/>
                </a:cubicBezTo>
                <a:cubicBezTo>
                  <a:pt x="23" y="69"/>
                  <a:pt x="23" y="69"/>
                  <a:pt x="23" y="69"/>
                </a:cubicBezTo>
                <a:cubicBezTo>
                  <a:pt x="27" y="67"/>
                  <a:pt x="27" y="67"/>
                  <a:pt x="27" y="67"/>
                </a:cubicBezTo>
                <a:close/>
                <a:moveTo>
                  <a:pt x="20" y="71"/>
                </a:moveTo>
                <a:cubicBezTo>
                  <a:pt x="20" y="86"/>
                  <a:pt x="20" y="86"/>
                  <a:pt x="20" y="86"/>
                </a:cubicBezTo>
                <a:cubicBezTo>
                  <a:pt x="19" y="86"/>
                  <a:pt x="17" y="86"/>
                  <a:pt x="16" y="86"/>
                </a:cubicBezTo>
                <a:cubicBezTo>
                  <a:pt x="16" y="73"/>
                  <a:pt x="16" y="73"/>
                  <a:pt x="16" y="73"/>
                </a:cubicBezTo>
                <a:cubicBezTo>
                  <a:pt x="20" y="71"/>
                  <a:pt x="20" y="71"/>
                  <a:pt x="20" y="71"/>
                </a:cubicBezTo>
                <a:close/>
                <a:moveTo>
                  <a:pt x="5" y="79"/>
                </a:moveTo>
                <a:cubicBezTo>
                  <a:pt x="5" y="86"/>
                  <a:pt x="5" y="86"/>
                  <a:pt x="5" y="86"/>
                </a:cubicBezTo>
                <a:cubicBezTo>
                  <a:pt x="2" y="86"/>
                  <a:pt x="2" y="86"/>
                  <a:pt x="2" y="86"/>
                </a:cubicBezTo>
                <a:cubicBezTo>
                  <a:pt x="2" y="76"/>
                  <a:pt x="2" y="76"/>
                  <a:pt x="2" y="76"/>
                </a:cubicBezTo>
                <a:cubicBezTo>
                  <a:pt x="4" y="80"/>
                  <a:pt x="4" y="80"/>
                  <a:pt x="4" y="80"/>
                </a:cubicBezTo>
                <a:cubicBezTo>
                  <a:pt x="5" y="79"/>
                  <a:pt x="5" y="79"/>
                  <a:pt x="5" y="79"/>
                </a:cubicBezTo>
                <a:close/>
                <a:moveTo>
                  <a:pt x="0" y="58"/>
                </a:moveTo>
                <a:cubicBezTo>
                  <a:pt x="7" y="70"/>
                  <a:pt x="7" y="70"/>
                  <a:pt x="7" y="70"/>
                </a:cubicBezTo>
                <a:cubicBezTo>
                  <a:pt x="29" y="57"/>
                  <a:pt x="29" y="57"/>
                  <a:pt x="29" y="57"/>
                </a:cubicBezTo>
                <a:cubicBezTo>
                  <a:pt x="38" y="64"/>
                  <a:pt x="38" y="64"/>
                  <a:pt x="38" y="64"/>
                </a:cubicBezTo>
                <a:cubicBezTo>
                  <a:pt x="42" y="66"/>
                  <a:pt x="42" y="66"/>
                  <a:pt x="42" y="66"/>
                </a:cubicBezTo>
                <a:cubicBezTo>
                  <a:pt x="46" y="63"/>
                  <a:pt x="46" y="63"/>
                  <a:pt x="46" y="63"/>
                </a:cubicBezTo>
                <a:cubicBezTo>
                  <a:pt x="70" y="45"/>
                  <a:pt x="70" y="45"/>
                  <a:pt x="70" y="45"/>
                </a:cubicBezTo>
                <a:cubicBezTo>
                  <a:pt x="73" y="47"/>
                  <a:pt x="73" y="47"/>
                  <a:pt x="73" y="47"/>
                </a:cubicBezTo>
                <a:cubicBezTo>
                  <a:pt x="78" y="51"/>
                  <a:pt x="78" y="51"/>
                  <a:pt x="78" y="51"/>
                </a:cubicBezTo>
                <a:cubicBezTo>
                  <a:pt x="82" y="46"/>
                  <a:pt x="82" y="46"/>
                  <a:pt x="82" y="46"/>
                </a:cubicBezTo>
                <a:cubicBezTo>
                  <a:pt x="104" y="22"/>
                  <a:pt x="104" y="22"/>
                  <a:pt x="104" y="22"/>
                </a:cubicBezTo>
                <a:cubicBezTo>
                  <a:pt x="109" y="26"/>
                  <a:pt x="109" y="26"/>
                  <a:pt x="109" y="26"/>
                </a:cubicBezTo>
                <a:cubicBezTo>
                  <a:pt x="111" y="13"/>
                  <a:pt x="111" y="13"/>
                  <a:pt x="111" y="13"/>
                </a:cubicBezTo>
                <a:cubicBezTo>
                  <a:pt x="113" y="0"/>
                  <a:pt x="113" y="0"/>
                  <a:pt x="113" y="0"/>
                </a:cubicBezTo>
                <a:cubicBezTo>
                  <a:pt x="101" y="5"/>
                  <a:pt x="101" y="5"/>
                  <a:pt x="101" y="5"/>
                </a:cubicBezTo>
                <a:cubicBezTo>
                  <a:pt x="89" y="10"/>
                  <a:pt x="89" y="10"/>
                  <a:pt x="89" y="10"/>
                </a:cubicBezTo>
                <a:cubicBezTo>
                  <a:pt x="93" y="13"/>
                  <a:pt x="93" y="13"/>
                  <a:pt x="93" y="13"/>
                </a:cubicBezTo>
                <a:cubicBezTo>
                  <a:pt x="76" y="32"/>
                  <a:pt x="76" y="32"/>
                  <a:pt x="76" y="32"/>
                </a:cubicBezTo>
                <a:cubicBezTo>
                  <a:pt x="74" y="31"/>
                  <a:pt x="74" y="31"/>
                  <a:pt x="74" y="31"/>
                </a:cubicBezTo>
                <a:cubicBezTo>
                  <a:pt x="70" y="28"/>
                  <a:pt x="70" y="28"/>
                  <a:pt x="70" y="28"/>
                </a:cubicBezTo>
                <a:cubicBezTo>
                  <a:pt x="65" y="31"/>
                  <a:pt x="65" y="31"/>
                  <a:pt x="65" y="31"/>
                </a:cubicBezTo>
                <a:cubicBezTo>
                  <a:pt x="42" y="49"/>
                  <a:pt x="42" y="49"/>
                  <a:pt x="42" y="49"/>
                </a:cubicBezTo>
                <a:cubicBezTo>
                  <a:pt x="33" y="43"/>
                  <a:pt x="33" y="43"/>
                  <a:pt x="33" y="43"/>
                </a:cubicBezTo>
                <a:cubicBezTo>
                  <a:pt x="29" y="41"/>
                  <a:pt x="29" y="41"/>
                  <a:pt x="29" y="41"/>
                </a:cubicBezTo>
                <a:cubicBezTo>
                  <a:pt x="25" y="43"/>
                  <a:pt x="25" y="43"/>
                  <a:pt x="25" y="43"/>
                </a:cubicBezTo>
                <a:cubicBezTo>
                  <a:pt x="0" y="58"/>
                  <a:pt x="0" y="58"/>
                  <a:pt x="0" y="58"/>
                </a:cubicBezTo>
                <a:close/>
                <a:moveTo>
                  <a:pt x="13" y="75"/>
                </a:moveTo>
                <a:cubicBezTo>
                  <a:pt x="13" y="86"/>
                  <a:pt x="13" y="86"/>
                  <a:pt x="13" y="86"/>
                </a:cubicBezTo>
                <a:cubicBezTo>
                  <a:pt x="11" y="86"/>
                  <a:pt x="10" y="86"/>
                  <a:pt x="9" y="86"/>
                </a:cubicBezTo>
                <a:cubicBezTo>
                  <a:pt x="9" y="77"/>
                  <a:pt x="9" y="77"/>
                  <a:pt x="9" y="77"/>
                </a:cubicBezTo>
                <a:cubicBezTo>
                  <a:pt x="13" y="75"/>
                  <a:pt x="13" y="75"/>
                  <a:pt x="13" y="75"/>
                </a:cubicBezTo>
                <a:close/>
                <a:moveTo>
                  <a:pt x="21" y="22"/>
                </a:moveTo>
                <a:cubicBezTo>
                  <a:pt x="23" y="17"/>
                  <a:pt x="23" y="17"/>
                  <a:pt x="23" y="17"/>
                </a:cubicBezTo>
                <a:cubicBezTo>
                  <a:pt x="31" y="12"/>
                  <a:pt x="31" y="12"/>
                  <a:pt x="31" y="12"/>
                </a:cubicBezTo>
                <a:cubicBezTo>
                  <a:pt x="41" y="12"/>
                  <a:pt x="41" y="12"/>
                  <a:pt x="41" y="12"/>
                </a:cubicBezTo>
                <a:cubicBezTo>
                  <a:pt x="43" y="19"/>
                  <a:pt x="43" y="19"/>
                  <a:pt x="43" y="19"/>
                </a:cubicBezTo>
                <a:cubicBezTo>
                  <a:pt x="49" y="19"/>
                  <a:pt x="49" y="19"/>
                  <a:pt x="49" y="19"/>
                </a:cubicBezTo>
                <a:cubicBezTo>
                  <a:pt x="49" y="21"/>
                  <a:pt x="49" y="21"/>
                  <a:pt x="49" y="21"/>
                </a:cubicBezTo>
                <a:cubicBezTo>
                  <a:pt x="41" y="22"/>
                  <a:pt x="41" y="22"/>
                  <a:pt x="41" y="22"/>
                </a:cubicBezTo>
                <a:cubicBezTo>
                  <a:pt x="39" y="19"/>
                  <a:pt x="39" y="19"/>
                  <a:pt x="39" y="19"/>
                </a:cubicBezTo>
                <a:cubicBezTo>
                  <a:pt x="37" y="26"/>
                  <a:pt x="37" y="26"/>
                  <a:pt x="37" y="26"/>
                </a:cubicBezTo>
                <a:cubicBezTo>
                  <a:pt x="43" y="33"/>
                  <a:pt x="43" y="33"/>
                  <a:pt x="43" y="33"/>
                </a:cubicBezTo>
                <a:cubicBezTo>
                  <a:pt x="43" y="44"/>
                  <a:pt x="43" y="44"/>
                  <a:pt x="43" y="44"/>
                </a:cubicBezTo>
                <a:cubicBezTo>
                  <a:pt x="41" y="44"/>
                  <a:pt x="41" y="44"/>
                  <a:pt x="41" y="44"/>
                </a:cubicBezTo>
                <a:cubicBezTo>
                  <a:pt x="39" y="35"/>
                  <a:pt x="39" y="35"/>
                  <a:pt x="39" y="35"/>
                </a:cubicBezTo>
                <a:cubicBezTo>
                  <a:pt x="34" y="31"/>
                  <a:pt x="34" y="31"/>
                  <a:pt x="34" y="31"/>
                </a:cubicBezTo>
                <a:cubicBezTo>
                  <a:pt x="32" y="33"/>
                  <a:pt x="31" y="38"/>
                  <a:pt x="31" y="38"/>
                </a:cubicBezTo>
                <a:cubicBezTo>
                  <a:pt x="21" y="40"/>
                  <a:pt x="21" y="40"/>
                  <a:pt x="21" y="40"/>
                </a:cubicBezTo>
                <a:cubicBezTo>
                  <a:pt x="20" y="38"/>
                  <a:pt x="20" y="38"/>
                  <a:pt x="20" y="38"/>
                </a:cubicBezTo>
                <a:cubicBezTo>
                  <a:pt x="27" y="35"/>
                  <a:pt x="27" y="35"/>
                  <a:pt x="27" y="35"/>
                </a:cubicBezTo>
                <a:cubicBezTo>
                  <a:pt x="29" y="25"/>
                  <a:pt x="29" y="25"/>
                  <a:pt x="29" y="25"/>
                </a:cubicBezTo>
                <a:cubicBezTo>
                  <a:pt x="30" y="17"/>
                  <a:pt x="30" y="17"/>
                  <a:pt x="30" y="17"/>
                </a:cubicBezTo>
                <a:cubicBezTo>
                  <a:pt x="26" y="18"/>
                  <a:pt x="26" y="18"/>
                  <a:pt x="26" y="18"/>
                </a:cubicBezTo>
                <a:cubicBezTo>
                  <a:pt x="23" y="24"/>
                  <a:pt x="23" y="24"/>
                  <a:pt x="23" y="24"/>
                </a:cubicBezTo>
                <a:lnTo>
                  <a:pt x="21" y="22"/>
                </a:lnTo>
                <a:close/>
              </a:path>
            </a:pathLst>
          </a:custGeom>
          <a:solidFill>
            <a:schemeClr val="bg1"/>
          </a:solidFill>
          <a:ln>
            <a:noFill/>
          </a:ln>
          <a:effectLst>
            <a:outerShdw blurRad="25400" dist="25400" dir="2700000" algn="tl" rotWithShape="0">
              <a:prstClr val="black">
                <a:alpha val="40000"/>
              </a:prstClr>
            </a:outerShdw>
          </a:effectLst>
        </p:spPr>
        <p:txBody>
          <a:bodyPr vert="horz" wrap="square" lIns="121908" tIns="60954" rIns="121908" bIns="60954" numCol="1" anchor="t" anchorCtr="0" compatLnSpc="1"/>
          <a:lstStyle/>
          <a:p>
            <a:endParaRPr lang="zh-CN" altLang="en-US">
              <a:solidFill>
                <a:schemeClr val="tx1">
                  <a:lumMod val="50000"/>
                  <a:lumOff val="50000"/>
                </a:schemeClr>
              </a:solidFill>
            </a:endParaRPr>
          </a:p>
        </p:txBody>
      </p:sp>
      <p:grpSp>
        <p:nvGrpSpPr>
          <p:cNvPr id="57" name="Group 20"/>
          <p:cNvGrpSpPr>
            <a:grpSpLocks noChangeAspect="1"/>
          </p:cNvGrpSpPr>
          <p:nvPr/>
        </p:nvGrpSpPr>
        <p:grpSpPr bwMode="auto">
          <a:xfrm>
            <a:off x="5859031" y="4743290"/>
            <a:ext cx="569943" cy="437497"/>
            <a:chOff x="1066" y="1895"/>
            <a:chExt cx="314" cy="241"/>
          </a:xfrm>
          <a:solidFill>
            <a:schemeClr val="bg1"/>
          </a:solidFill>
          <a:effectLst>
            <a:outerShdw blurRad="25400" dist="25400" dir="2700000" algn="tl" rotWithShape="0">
              <a:prstClr val="black">
                <a:alpha val="40000"/>
              </a:prstClr>
            </a:outerShdw>
          </a:effectLst>
        </p:grpSpPr>
        <p:sp>
          <p:nvSpPr>
            <p:cNvPr id="58" name="Freeform 21"/>
            <p:cNvSpPr/>
            <p:nvPr/>
          </p:nvSpPr>
          <p:spPr bwMode="auto">
            <a:xfrm>
              <a:off x="1066" y="2128"/>
              <a:ext cx="314" cy="8"/>
            </a:xfrm>
            <a:custGeom>
              <a:avLst/>
              <a:gdLst>
                <a:gd name="T0" fmla="*/ 2 w 76"/>
                <a:gd name="T1" fmla="*/ 2 h 2"/>
                <a:gd name="T2" fmla="*/ 0 w 76"/>
                <a:gd name="T3" fmla="*/ 1 h 2"/>
                <a:gd name="T4" fmla="*/ 2 w 76"/>
                <a:gd name="T5" fmla="*/ 0 h 2"/>
                <a:gd name="T6" fmla="*/ 75 w 76"/>
                <a:gd name="T7" fmla="*/ 0 h 2"/>
                <a:gd name="T8" fmla="*/ 76 w 76"/>
                <a:gd name="T9" fmla="*/ 1 h 2"/>
                <a:gd name="T10" fmla="*/ 75 w 76"/>
                <a:gd name="T11" fmla="*/ 2 h 2"/>
                <a:gd name="T12" fmla="*/ 2 w 76"/>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76" h="2">
                  <a:moveTo>
                    <a:pt x="2" y="2"/>
                  </a:moveTo>
                  <a:cubicBezTo>
                    <a:pt x="1" y="2"/>
                    <a:pt x="0" y="2"/>
                    <a:pt x="0" y="1"/>
                  </a:cubicBezTo>
                  <a:cubicBezTo>
                    <a:pt x="0" y="0"/>
                    <a:pt x="1" y="0"/>
                    <a:pt x="2" y="0"/>
                  </a:cubicBezTo>
                  <a:cubicBezTo>
                    <a:pt x="75" y="0"/>
                    <a:pt x="75" y="0"/>
                    <a:pt x="75" y="0"/>
                  </a:cubicBezTo>
                  <a:cubicBezTo>
                    <a:pt x="75" y="0"/>
                    <a:pt x="76" y="0"/>
                    <a:pt x="76" y="1"/>
                  </a:cubicBezTo>
                  <a:cubicBezTo>
                    <a:pt x="76" y="2"/>
                    <a:pt x="75" y="2"/>
                    <a:pt x="75" y="2"/>
                  </a:cubicBez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59" name="Rectangle 22"/>
            <p:cNvSpPr>
              <a:spLocks noChangeArrowheads="1"/>
            </p:cNvSpPr>
            <p:nvPr/>
          </p:nvSpPr>
          <p:spPr bwMode="auto">
            <a:xfrm>
              <a:off x="1107" y="1949"/>
              <a:ext cx="46" cy="1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60" name="Rectangle 23"/>
            <p:cNvSpPr>
              <a:spLocks noChangeArrowheads="1"/>
            </p:cNvSpPr>
            <p:nvPr/>
          </p:nvSpPr>
          <p:spPr bwMode="auto">
            <a:xfrm>
              <a:off x="1173" y="1895"/>
              <a:ext cx="46" cy="20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61" name="Rectangle 24"/>
            <p:cNvSpPr>
              <a:spLocks noChangeArrowheads="1"/>
            </p:cNvSpPr>
            <p:nvPr/>
          </p:nvSpPr>
          <p:spPr bwMode="auto">
            <a:xfrm>
              <a:off x="1235" y="1961"/>
              <a:ext cx="46" cy="14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62" name="Rectangle 25"/>
            <p:cNvSpPr>
              <a:spLocks noChangeArrowheads="1"/>
            </p:cNvSpPr>
            <p:nvPr/>
          </p:nvSpPr>
          <p:spPr bwMode="auto">
            <a:xfrm>
              <a:off x="1306" y="2007"/>
              <a:ext cx="45" cy="9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sp>
        <p:nvSpPr>
          <p:cNvPr id="63" name="Freeform 6"/>
          <p:cNvSpPr>
            <a:spLocks noEditPoints="1"/>
          </p:cNvSpPr>
          <p:nvPr/>
        </p:nvSpPr>
        <p:spPr bwMode="auto">
          <a:xfrm>
            <a:off x="7118966" y="3533395"/>
            <a:ext cx="523564" cy="522351"/>
          </a:xfrm>
          <a:custGeom>
            <a:avLst/>
            <a:gdLst>
              <a:gd name="T0" fmla="*/ 60 w 99"/>
              <a:gd name="T1" fmla="*/ 9 h 99"/>
              <a:gd name="T2" fmla="*/ 81 w 99"/>
              <a:gd name="T3" fmla="*/ 10 h 99"/>
              <a:gd name="T4" fmla="*/ 79 w 99"/>
              <a:gd name="T5" fmla="*/ 20 h 99"/>
              <a:gd name="T6" fmla="*/ 96 w 99"/>
              <a:gd name="T7" fmla="*/ 31 h 99"/>
              <a:gd name="T8" fmla="*/ 90 w 99"/>
              <a:gd name="T9" fmla="*/ 38 h 99"/>
              <a:gd name="T10" fmla="*/ 99 w 99"/>
              <a:gd name="T11" fmla="*/ 57 h 99"/>
              <a:gd name="T12" fmla="*/ 90 w 99"/>
              <a:gd name="T13" fmla="*/ 60 h 99"/>
              <a:gd name="T14" fmla="*/ 89 w 99"/>
              <a:gd name="T15" fmla="*/ 81 h 99"/>
              <a:gd name="T16" fmla="*/ 80 w 99"/>
              <a:gd name="T17" fmla="*/ 79 h 99"/>
              <a:gd name="T18" fmla="*/ 68 w 99"/>
              <a:gd name="T19" fmla="*/ 97 h 99"/>
              <a:gd name="T20" fmla="*/ 61 w 99"/>
              <a:gd name="T21" fmla="*/ 90 h 99"/>
              <a:gd name="T22" fmla="*/ 42 w 99"/>
              <a:gd name="T23" fmla="*/ 99 h 99"/>
              <a:gd name="T24" fmla="*/ 39 w 99"/>
              <a:gd name="T25" fmla="*/ 91 h 99"/>
              <a:gd name="T26" fmla="*/ 18 w 99"/>
              <a:gd name="T27" fmla="*/ 89 h 99"/>
              <a:gd name="T28" fmla="*/ 20 w 99"/>
              <a:gd name="T29" fmla="*/ 80 h 99"/>
              <a:gd name="T30" fmla="*/ 3 w 99"/>
              <a:gd name="T31" fmla="*/ 68 h 99"/>
              <a:gd name="T32" fmla="*/ 9 w 99"/>
              <a:gd name="T33" fmla="*/ 61 h 99"/>
              <a:gd name="T34" fmla="*/ 0 w 99"/>
              <a:gd name="T35" fmla="*/ 42 h 99"/>
              <a:gd name="T36" fmla="*/ 9 w 99"/>
              <a:gd name="T37" fmla="*/ 39 h 99"/>
              <a:gd name="T38" fmla="*/ 10 w 99"/>
              <a:gd name="T39" fmla="*/ 18 h 99"/>
              <a:gd name="T40" fmla="*/ 19 w 99"/>
              <a:gd name="T41" fmla="*/ 20 h 99"/>
              <a:gd name="T42" fmla="*/ 31 w 99"/>
              <a:gd name="T43" fmla="*/ 3 h 99"/>
              <a:gd name="T44" fmla="*/ 38 w 99"/>
              <a:gd name="T45" fmla="*/ 9 h 99"/>
              <a:gd name="T46" fmla="*/ 57 w 99"/>
              <a:gd name="T47" fmla="*/ 0 h 99"/>
              <a:gd name="T48" fmla="*/ 36 w 99"/>
              <a:gd name="T49" fmla="*/ 58 h 99"/>
              <a:gd name="T50" fmla="*/ 45 w 99"/>
              <a:gd name="T51" fmla="*/ 47 h 99"/>
              <a:gd name="T52" fmla="*/ 58 w 99"/>
              <a:gd name="T53" fmla="*/ 55 h 99"/>
              <a:gd name="T54" fmla="*/ 64 w 99"/>
              <a:gd name="T55" fmla="*/ 56 h 99"/>
              <a:gd name="T56" fmla="*/ 54 w 99"/>
              <a:gd name="T57" fmla="*/ 54 h 99"/>
              <a:gd name="T58" fmla="*/ 58 w 99"/>
              <a:gd name="T59" fmla="*/ 69 h 99"/>
              <a:gd name="T60" fmla="*/ 71 w 99"/>
              <a:gd name="T61" fmla="*/ 71 h 99"/>
              <a:gd name="T62" fmla="*/ 71 w 99"/>
              <a:gd name="T63" fmla="*/ 28 h 99"/>
              <a:gd name="T64" fmla="*/ 28 w 99"/>
              <a:gd name="T65" fmla="*/ 28 h 99"/>
              <a:gd name="T66" fmla="*/ 28 w 99"/>
              <a:gd name="T67" fmla="*/ 71 h 99"/>
              <a:gd name="T68" fmla="*/ 55 w 99"/>
              <a:gd name="T69" fmla="*/ 79 h 99"/>
              <a:gd name="T70" fmla="*/ 48 w 99"/>
              <a:gd name="T71" fmla="*/ 66 h 99"/>
              <a:gd name="T72" fmla="*/ 35 w 99"/>
              <a:gd name="T73" fmla="*/ 75 h 99"/>
              <a:gd name="T74" fmla="*/ 42 w 99"/>
              <a:gd name="T75" fmla="*/ 71 h 99"/>
              <a:gd name="T76" fmla="*/ 45 w 99"/>
              <a:gd name="T77" fmla="*/ 52 h 99"/>
              <a:gd name="T78" fmla="*/ 38 w 99"/>
              <a:gd name="T79" fmla="*/ 59 h 99"/>
              <a:gd name="T80" fmla="*/ 51 w 99"/>
              <a:gd name="T81" fmla="*/ 37 h 99"/>
              <a:gd name="T82" fmla="*/ 51 w 99"/>
              <a:gd name="T83" fmla="*/ 46 h 99"/>
              <a:gd name="T84" fmla="*/ 51 w 99"/>
              <a:gd name="T85" fmla="*/ 37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9" h="99">
                <a:moveTo>
                  <a:pt x="59" y="8"/>
                </a:moveTo>
                <a:cubicBezTo>
                  <a:pt x="59" y="9"/>
                  <a:pt x="60" y="9"/>
                  <a:pt x="60" y="9"/>
                </a:cubicBezTo>
                <a:cubicBezTo>
                  <a:pt x="66" y="2"/>
                  <a:pt x="66" y="2"/>
                  <a:pt x="66" y="2"/>
                </a:cubicBezTo>
                <a:cubicBezTo>
                  <a:pt x="81" y="10"/>
                  <a:pt x="81" y="10"/>
                  <a:pt x="81" y="10"/>
                </a:cubicBezTo>
                <a:cubicBezTo>
                  <a:pt x="78" y="19"/>
                  <a:pt x="78" y="19"/>
                  <a:pt x="78" y="19"/>
                </a:cubicBezTo>
                <a:cubicBezTo>
                  <a:pt x="78" y="19"/>
                  <a:pt x="79" y="19"/>
                  <a:pt x="79" y="20"/>
                </a:cubicBezTo>
                <a:cubicBezTo>
                  <a:pt x="88" y="17"/>
                  <a:pt x="88" y="17"/>
                  <a:pt x="88" y="17"/>
                </a:cubicBezTo>
                <a:cubicBezTo>
                  <a:pt x="96" y="31"/>
                  <a:pt x="96" y="31"/>
                  <a:pt x="96" y="31"/>
                </a:cubicBezTo>
                <a:cubicBezTo>
                  <a:pt x="90" y="37"/>
                  <a:pt x="90" y="37"/>
                  <a:pt x="90" y="37"/>
                </a:cubicBezTo>
                <a:cubicBezTo>
                  <a:pt x="90" y="38"/>
                  <a:pt x="90" y="38"/>
                  <a:pt x="90" y="38"/>
                </a:cubicBezTo>
                <a:cubicBezTo>
                  <a:pt x="99" y="40"/>
                  <a:pt x="99" y="40"/>
                  <a:pt x="99" y="40"/>
                </a:cubicBezTo>
                <a:cubicBezTo>
                  <a:pt x="99" y="57"/>
                  <a:pt x="99" y="57"/>
                  <a:pt x="99" y="57"/>
                </a:cubicBezTo>
                <a:cubicBezTo>
                  <a:pt x="91" y="59"/>
                  <a:pt x="91" y="59"/>
                  <a:pt x="91" y="59"/>
                </a:cubicBezTo>
                <a:cubicBezTo>
                  <a:pt x="91" y="59"/>
                  <a:pt x="90" y="60"/>
                  <a:pt x="90" y="60"/>
                </a:cubicBezTo>
                <a:cubicBezTo>
                  <a:pt x="97" y="67"/>
                  <a:pt x="97" y="67"/>
                  <a:pt x="97" y="67"/>
                </a:cubicBezTo>
                <a:cubicBezTo>
                  <a:pt x="89" y="81"/>
                  <a:pt x="89" y="81"/>
                  <a:pt x="89" y="81"/>
                </a:cubicBezTo>
                <a:cubicBezTo>
                  <a:pt x="80" y="78"/>
                  <a:pt x="80" y="78"/>
                  <a:pt x="80" y="78"/>
                </a:cubicBezTo>
                <a:cubicBezTo>
                  <a:pt x="80" y="79"/>
                  <a:pt x="80" y="79"/>
                  <a:pt x="80" y="79"/>
                </a:cubicBezTo>
                <a:cubicBezTo>
                  <a:pt x="82" y="88"/>
                  <a:pt x="82" y="88"/>
                  <a:pt x="82" y="88"/>
                </a:cubicBezTo>
                <a:cubicBezTo>
                  <a:pt x="68" y="97"/>
                  <a:pt x="68" y="97"/>
                  <a:pt x="68" y="97"/>
                </a:cubicBezTo>
                <a:cubicBezTo>
                  <a:pt x="62" y="90"/>
                  <a:pt x="62" y="90"/>
                  <a:pt x="62" y="90"/>
                </a:cubicBezTo>
                <a:cubicBezTo>
                  <a:pt x="62" y="90"/>
                  <a:pt x="61" y="90"/>
                  <a:pt x="61" y="90"/>
                </a:cubicBezTo>
                <a:cubicBezTo>
                  <a:pt x="59" y="99"/>
                  <a:pt x="59" y="99"/>
                  <a:pt x="59" y="99"/>
                </a:cubicBezTo>
                <a:cubicBezTo>
                  <a:pt x="42" y="99"/>
                  <a:pt x="42" y="99"/>
                  <a:pt x="42" y="99"/>
                </a:cubicBezTo>
                <a:cubicBezTo>
                  <a:pt x="40" y="91"/>
                  <a:pt x="40" y="91"/>
                  <a:pt x="40" y="91"/>
                </a:cubicBezTo>
                <a:cubicBezTo>
                  <a:pt x="40" y="91"/>
                  <a:pt x="39" y="91"/>
                  <a:pt x="39" y="91"/>
                </a:cubicBezTo>
                <a:cubicBezTo>
                  <a:pt x="33" y="97"/>
                  <a:pt x="33" y="97"/>
                  <a:pt x="33" y="97"/>
                </a:cubicBezTo>
                <a:cubicBezTo>
                  <a:pt x="18" y="89"/>
                  <a:pt x="18" y="89"/>
                  <a:pt x="18" y="89"/>
                </a:cubicBezTo>
                <a:cubicBezTo>
                  <a:pt x="21" y="81"/>
                  <a:pt x="21" y="81"/>
                  <a:pt x="21" y="81"/>
                </a:cubicBezTo>
                <a:cubicBezTo>
                  <a:pt x="20" y="80"/>
                  <a:pt x="20" y="80"/>
                  <a:pt x="20" y="80"/>
                </a:cubicBezTo>
                <a:cubicBezTo>
                  <a:pt x="11" y="83"/>
                  <a:pt x="11" y="83"/>
                  <a:pt x="11" y="83"/>
                </a:cubicBezTo>
                <a:cubicBezTo>
                  <a:pt x="3" y="68"/>
                  <a:pt x="3" y="68"/>
                  <a:pt x="3" y="68"/>
                </a:cubicBezTo>
                <a:cubicBezTo>
                  <a:pt x="9" y="62"/>
                  <a:pt x="9" y="62"/>
                  <a:pt x="9" y="62"/>
                </a:cubicBezTo>
                <a:cubicBezTo>
                  <a:pt x="9" y="62"/>
                  <a:pt x="9" y="61"/>
                  <a:pt x="9" y="61"/>
                </a:cubicBezTo>
                <a:cubicBezTo>
                  <a:pt x="0" y="59"/>
                  <a:pt x="0" y="59"/>
                  <a:pt x="0" y="59"/>
                </a:cubicBezTo>
                <a:cubicBezTo>
                  <a:pt x="0" y="42"/>
                  <a:pt x="0" y="42"/>
                  <a:pt x="0" y="42"/>
                </a:cubicBezTo>
                <a:cubicBezTo>
                  <a:pt x="8" y="40"/>
                  <a:pt x="8" y="40"/>
                  <a:pt x="8" y="40"/>
                </a:cubicBezTo>
                <a:cubicBezTo>
                  <a:pt x="8" y="40"/>
                  <a:pt x="8" y="39"/>
                  <a:pt x="9" y="39"/>
                </a:cubicBezTo>
                <a:cubicBezTo>
                  <a:pt x="2" y="33"/>
                  <a:pt x="2" y="33"/>
                  <a:pt x="2" y="33"/>
                </a:cubicBezTo>
                <a:cubicBezTo>
                  <a:pt x="10" y="18"/>
                  <a:pt x="10" y="18"/>
                  <a:pt x="10" y="18"/>
                </a:cubicBezTo>
                <a:cubicBezTo>
                  <a:pt x="18" y="21"/>
                  <a:pt x="18" y="21"/>
                  <a:pt x="18" y="21"/>
                </a:cubicBezTo>
                <a:cubicBezTo>
                  <a:pt x="19" y="21"/>
                  <a:pt x="19" y="20"/>
                  <a:pt x="19" y="20"/>
                </a:cubicBezTo>
                <a:cubicBezTo>
                  <a:pt x="17" y="11"/>
                  <a:pt x="17" y="11"/>
                  <a:pt x="17" y="11"/>
                </a:cubicBezTo>
                <a:cubicBezTo>
                  <a:pt x="31" y="3"/>
                  <a:pt x="31" y="3"/>
                  <a:pt x="31" y="3"/>
                </a:cubicBezTo>
                <a:cubicBezTo>
                  <a:pt x="37" y="9"/>
                  <a:pt x="37" y="9"/>
                  <a:pt x="37" y="9"/>
                </a:cubicBezTo>
                <a:cubicBezTo>
                  <a:pt x="37" y="9"/>
                  <a:pt x="38" y="9"/>
                  <a:pt x="38" y="9"/>
                </a:cubicBezTo>
                <a:cubicBezTo>
                  <a:pt x="40" y="0"/>
                  <a:pt x="40" y="0"/>
                  <a:pt x="40" y="0"/>
                </a:cubicBezTo>
                <a:cubicBezTo>
                  <a:pt x="57" y="0"/>
                  <a:pt x="57" y="0"/>
                  <a:pt x="57" y="0"/>
                </a:cubicBezTo>
                <a:cubicBezTo>
                  <a:pt x="59" y="8"/>
                  <a:pt x="59" y="8"/>
                  <a:pt x="59" y="8"/>
                </a:cubicBezTo>
                <a:close/>
                <a:moveTo>
                  <a:pt x="36" y="58"/>
                </a:moveTo>
                <a:cubicBezTo>
                  <a:pt x="37" y="52"/>
                  <a:pt x="37" y="52"/>
                  <a:pt x="37" y="52"/>
                </a:cubicBezTo>
                <a:cubicBezTo>
                  <a:pt x="45" y="47"/>
                  <a:pt x="45" y="47"/>
                  <a:pt x="45" y="47"/>
                </a:cubicBezTo>
                <a:cubicBezTo>
                  <a:pt x="56" y="47"/>
                  <a:pt x="56" y="47"/>
                  <a:pt x="56" y="47"/>
                </a:cubicBezTo>
                <a:cubicBezTo>
                  <a:pt x="58" y="55"/>
                  <a:pt x="58" y="55"/>
                  <a:pt x="58" y="55"/>
                </a:cubicBezTo>
                <a:cubicBezTo>
                  <a:pt x="64" y="55"/>
                  <a:pt x="64" y="55"/>
                  <a:pt x="64" y="55"/>
                </a:cubicBezTo>
                <a:cubicBezTo>
                  <a:pt x="64" y="56"/>
                  <a:pt x="64" y="56"/>
                  <a:pt x="64" y="56"/>
                </a:cubicBezTo>
                <a:cubicBezTo>
                  <a:pt x="56" y="58"/>
                  <a:pt x="56" y="58"/>
                  <a:pt x="56" y="58"/>
                </a:cubicBezTo>
                <a:cubicBezTo>
                  <a:pt x="54" y="54"/>
                  <a:pt x="54" y="54"/>
                  <a:pt x="54" y="54"/>
                </a:cubicBezTo>
                <a:cubicBezTo>
                  <a:pt x="52" y="62"/>
                  <a:pt x="52" y="62"/>
                  <a:pt x="52" y="62"/>
                </a:cubicBezTo>
                <a:cubicBezTo>
                  <a:pt x="58" y="69"/>
                  <a:pt x="58" y="69"/>
                  <a:pt x="58" y="69"/>
                </a:cubicBezTo>
                <a:cubicBezTo>
                  <a:pt x="58" y="79"/>
                  <a:pt x="58" y="79"/>
                  <a:pt x="58" y="79"/>
                </a:cubicBezTo>
                <a:cubicBezTo>
                  <a:pt x="63" y="77"/>
                  <a:pt x="67" y="74"/>
                  <a:pt x="71" y="71"/>
                </a:cubicBezTo>
                <a:cubicBezTo>
                  <a:pt x="76" y="66"/>
                  <a:pt x="80" y="58"/>
                  <a:pt x="80" y="50"/>
                </a:cubicBezTo>
                <a:cubicBezTo>
                  <a:pt x="80" y="41"/>
                  <a:pt x="76" y="34"/>
                  <a:pt x="71" y="28"/>
                </a:cubicBezTo>
                <a:cubicBezTo>
                  <a:pt x="65" y="23"/>
                  <a:pt x="58" y="19"/>
                  <a:pt x="49" y="19"/>
                </a:cubicBezTo>
                <a:cubicBezTo>
                  <a:pt x="41" y="19"/>
                  <a:pt x="34" y="23"/>
                  <a:pt x="28" y="28"/>
                </a:cubicBezTo>
                <a:cubicBezTo>
                  <a:pt x="23" y="34"/>
                  <a:pt x="19" y="41"/>
                  <a:pt x="19" y="50"/>
                </a:cubicBezTo>
                <a:cubicBezTo>
                  <a:pt x="19" y="58"/>
                  <a:pt x="23" y="66"/>
                  <a:pt x="28" y="71"/>
                </a:cubicBezTo>
                <a:cubicBezTo>
                  <a:pt x="34" y="76"/>
                  <a:pt x="41" y="80"/>
                  <a:pt x="49" y="80"/>
                </a:cubicBezTo>
                <a:cubicBezTo>
                  <a:pt x="52" y="80"/>
                  <a:pt x="54" y="80"/>
                  <a:pt x="55" y="79"/>
                </a:cubicBezTo>
                <a:cubicBezTo>
                  <a:pt x="53" y="70"/>
                  <a:pt x="53" y="70"/>
                  <a:pt x="53" y="70"/>
                </a:cubicBezTo>
                <a:cubicBezTo>
                  <a:pt x="48" y="66"/>
                  <a:pt x="48" y="66"/>
                  <a:pt x="48" y="66"/>
                </a:cubicBezTo>
                <a:cubicBezTo>
                  <a:pt x="47" y="69"/>
                  <a:pt x="45" y="73"/>
                  <a:pt x="45" y="73"/>
                </a:cubicBezTo>
                <a:cubicBezTo>
                  <a:pt x="35" y="75"/>
                  <a:pt x="35" y="75"/>
                  <a:pt x="35" y="75"/>
                </a:cubicBezTo>
                <a:cubicBezTo>
                  <a:pt x="35" y="73"/>
                  <a:pt x="35" y="73"/>
                  <a:pt x="35" y="73"/>
                </a:cubicBezTo>
                <a:cubicBezTo>
                  <a:pt x="42" y="71"/>
                  <a:pt x="42" y="71"/>
                  <a:pt x="42" y="71"/>
                </a:cubicBezTo>
                <a:cubicBezTo>
                  <a:pt x="44" y="61"/>
                  <a:pt x="44" y="61"/>
                  <a:pt x="44" y="61"/>
                </a:cubicBezTo>
                <a:cubicBezTo>
                  <a:pt x="45" y="52"/>
                  <a:pt x="45" y="52"/>
                  <a:pt x="45" y="52"/>
                </a:cubicBezTo>
                <a:cubicBezTo>
                  <a:pt x="41" y="54"/>
                  <a:pt x="41" y="54"/>
                  <a:pt x="41" y="54"/>
                </a:cubicBezTo>
                <a:cubicBezTo>
                  <a:pt x="38" y="59"/>
                  <a:pt x="38" y="59"/>
                  <a:pt x="38" y="59"/>
                </a:cubicBezTo>
                <a:cubicBezTo>
                  <a:pt x="36" y="58"/>
                  <a:pt x="36" y="58"/>
                  <a:pt x="36" y="58"/>
                </a:cubicBezTo>
                <a:close/>
                <a:moveTo>
                  <a:pt x="51" y="37"/>
                </a:moveTo>
                <a:cubicBezTo>
                  <a:pt x="48" y="37"/>
                  <a:pt x="46" y="39"/>
                  <a:pt x="46" y="41"/>
                </a:cubicBezTo>
                <a:cubicBezTo>
                  <a:pt x="46" y="44"/>
                  <a:pt x="48" y="46"/>
                  <a:pt x="51" y="46"/>
                </a:cubicBezTo>
                <a:cubicBezTo>
                  <a:pt x="53" y="46"/>
                  <a:pt x="55" y="44"/>
                  <a:pt x="55" y="41"/>
                </a:cubicBezTo>
                <a:cubicBezTo>
                  <a:pt x="55" y="39"/>
                  <a:pt x="53" y="37"/>
                  <a:pt x="51" y="37"/>
                </a:cubicBezTo>
                <a:close/>
              </a:path>
            </a:pathLst>
          </a:custGeom>
          <a:solidFill>
            <a:schemeClr val="bg1"/>
          </a:solidFill>
          <a:ln>
            <a:noFill/>
          </a:ln>
          <a:effectLst>
            <a:outerShdw blurRad="25400" dist="25400" dir="2700000" algn="tl" rotWithShape="0">
              <a:prstClr val="black">
                <a:alpha val="40000"/>
              </a:prstClr>
            </a:outerShdw>
          </a:effectLst>
        </p:spPr>
        <p:txBody>
          <a:bodyPr vert="horz" wrap="square" lIns="121908" tIns="60954" rIns="121908" bIns="60954" numCol="1" anchor="t" anchorCtr="0" compatLnSpc="1"/>
          <a:lstStyle/>
          <a:p>
            <a:endParaRPr lang="zh-CN" altLang="en-US">
              <a:solidFill>
                <a:schemeClr val="tx1">
                  <a:lumMod val="50000"/>
                  <a:lumOff val="50000"/>
                </a:schemeClr>
              </a:solidFill>
            </a:endParaRPr>
          </a:p>
        </p:txBody>
      </p:sp>
      <p:grpSp>
        <p:nvGrpSpPr>
          <p:cNvPr id="64" name="组合 63"/>
          <p:cNvGrpSpPr/>
          <p:nvPr/>
        </p:nvGrpSpPr>
        <p:grpSpPr>
          <a:xfrm>
            <a:off x="1134285" y="3954903"/>
            <a:ext cx="2903850" cy="1358251"/>
            <a:chOff x="5034485" y="1053296"/>
            <a:chExt cx="2178171" cy="1018688"/>
          </a:xfrm>
        </p:grpSpPr>
        <p:sp>
          <p:nvSpPr>
            <p:cNvPr id="65" name="矩形 64"/>
            <p:cNvSpPr/>
            <p:nvPr/>
          </p:nvSpPr>
          <p:spPr>
            <a:xfrm>
              <a:off x="5034485" y="1053296"/>
              <a:ext cx="2178171" cy="1018688"/>
            </a:xfrm>
            <a:prstGeom prst="rect">
              <a:avLst/>
            </a:prstGeom>
            <a:solidFill>
              <a:sysClr val="window" lastClr="FFFFFF">
                <a:alpha val="13000"/>
              </a:sysClr>
            </a:solidFill>
            <a:ln w="2540" cap="flat" cmpd="sng" algn="ctr">
              <a:solidFill>
                <a:schemeClr val="accent1"/>
              </a:solidFill>
              <a:prstDash val="solid"/>
            </a:ln>
            <a:effectLst>
              <a:outerShdw blurRad="50800" dist="38100" dir="2700000" algn="tl" rotWithShape="0">
                <a:prstClr val="black">
                  <a:alpha val="40000"/>
                </a:prstClr>
              </a:outerShdw>
            </a:effectLst>
          </p:spPr>
          <p:txBody>
            <a:bodyPr rtlCol="0" anchor="ctr"/>
            <a:lstStyle/>
            <a:p>
              <a:pPr algn="ctr" defTabSz="1218565">
                <a:defRPr/>
              </a:pPr>
              <a:endParaRPr lang="zh-CN" altLang="en-US" sz="2000" kern="0">
                <a:solidFill>
                  <a:schemeClr val="tx1">
                    <a:lumMod val="50000"/>
                    <a:lumOff val="50000"/>
                  </a:schemeClr>
                </a:solidFill>
                <a:latin typeface="Calibri" panose="020F0502020204030204"/>
                <a:ea typeface="宋体" panose="02010600030101010101" pitchFamily="2" charset="-122"/>
              </a:endParaRPr>
            </a:p>
          </p:txBody>
        </p:sp>
        <p:sp>
          <p:nvSpPr>
            <p:cNvPr id="66" name="矩形 65"/>
            <p:cNvSpPr>
              <a:spLocks noChangeArrowheads="1"/>
            </p:cNvSpPr>
            <p:nvPr/>
          </p:nvSpPr>
          <p:spPr bwMode="auto">
            <a:xfrm>
              <a:off x="5217323" y="1185976"/>
              <a:ext cx="1812495" cy="810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ts val="1865"/>
                </a:lnSpc>
                <a:defRPr/>
              </a:pPr>
              <a:r>
                <a:rPr lang="en-US" altLang="zh-CN" sz="1400" kern="0" dirty="0">
                  <a:solidFill>
                    <a:schemeClr val="tx1">
                      <a:lumMod val="50000"/>
                      <a:lumOff val="50000"/>
                    </a:schemeClr>
                  </a:solidFill>
                  <a:latin typeface="微软雅黑" panose="020B0503020204020204" pitchFamily="34" charset="-122"/>
                  <a:ea typeface="微软雅黑" panose="020B0503020204020204" pitchFamily="34" charset="-122"/>
                </a:rPr>
                <a:t>2017</a:t>
              </a:r>
              <a:r>
                <a:rPr lang="zh-CN" altLang="en-US" sz="1400" kern="0" dirty="0">
                  <a:solidFill>
                    <a:schemeClr val="tx1">
                      <a:lumMod val="50000"/>
                      <a:lumOff val="50000"/>
                    </a:schemeClr>
                  </a:solidFill>
                  <a:latin typeface="微软雅黑" panose="020B0503020204020204" pitchFamily="34" charset="-122"/>
                  <a:ea typeface="微软雅黑" panose="020B0503020204020204" pitchFamily="34" charset="-122"/>
                </a:rPr>
                <a:t>年是ｘｘ部门实现三年发展规划，承上启下的关键一年，也是各项业务扩宽发展的关键。</a:t>
              </a:r>
            </a:p>
          </p:txBody>
        </p:sp>
      </p:grpSp>
      <p:grpSp>
        <p:nvGrpSpPr>
          <p:cNvPr id="67" name="组合 66"/>
          <p:cNvGrpSpPr/>
          <p:nvPr/>
        </p:nvGrpSpPr>
        <p:grpSpPr>
          <a:xfrm>
            <a:off x="1134284" y="1937929"/>
            <a:ext cx="2903850" cy="1358251"/>
            <a:chOff x="5034484" y="1053296"/>
            <a:chExt cx="2178171" cy="1018688"/>
          </a:xfrm>
        </p:grpSpPr>
        <p:sp>
          <p:nvSpPr>
            <p:cNvPr id="68" name="矩形 67"/>
            <p:cNvSpPr/>
            <p:nvPr/>
          </p:nvSpPr>
          <p:spPr>
            <a:xfrm>
              <a:off x="5034484" y="1053296"/>
              <a:ext cx="2178171" cy="1018688"/>
            </a:xfrm>
            <a:prstGeom prst="rect">
              <a:avLst/>
            </a:prstGeom>
            <a:solidFill>
              <a:schemeClr val="bg1">
                <a:alpha val="13000"/>
              </a:schemeClr>
            </a:solidFill>
            <a:ln w="2540" cap="flat" cmpd="sng" algn="ctr">
              <a:solidFill>
                <a:schemeClr val="accent1"/>
              </a:solidFill>
              <a:prstDash val="solid"/>
            </a:ln>
            <a:effectLst>
              <a:outerShdw blurRad="50800" dist="38100" dir="2700000" algn="tl" rotWithShape="0">
                <a:prstClr val="black">
                  <a:alpha val="40000"/>
                </a:prstClr>
              </a:outerShdw>
            </a:effectLst>
          </p:spPr>
          <p:txBody>
            <a:bodyPr rtlCol="0" anchor="ctr"/>
            <a:lstStyle/>
            <a:p>
              <a:pPr algn="ctr" defTabSz="1218565">
                <a:defRPr/>
              </a:pPr>
              <a:endParaRPr lang="zh-CN" altLang="en-US" sz="2000" kern="0">
                <a:solidFill>
                  <a:schemeClr val="tx1">
                    <a:lumMod val="50000"/>
                    <a:lumOff val="50000"/>
                  </a:schemeClr>
                </a:solidFill>
                <a:latin typeface="Calibri" panose="020F0502020204030204"/>
                <a:ea typeface="宋体" panose="02010600030101010101" pitchFamily="2" charset="-122"/>
              </a:endParaRPr>
            </a:p>
          </p:txBody>
        </p:sp>
        <p:sp>
          <p:nvSpPr>
            <p:cNvPr id="69" name="矩形 68"/>
            <p:cNvSpPr>
              <a:spLocks noChangeArrowheads="1"/>
            </p:cNvSpPr>
            <p:nvPr/>
          </p:nvSpPr>
          <p:spPr bwMode="auto">
            <a:xfrm>
              <a:off x="5217323" y="1185976"/>
              <a:ext cx="1812495" cy="810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ts val="1865"/>
                </a:lnSpc>
                <a:defRPr/>
              </a:pPr>
              <a:r>
                <a:rPr lang="en-US" altLang="zh-CN" sz="1400" kern="0" dirty="0">
                  <a:solidFill>
                    <a:schemeClr val="tx1">
                      <a:lumMod val="50000"/>
                      <a:lumOff val="50000"/>
                    </a:schemeClr>
                  </a:solidFill>
                  <a:latin typeface="微软雅黑" panose="020B0503020204020204" pitchFamily="34" charset="-122"/>
                  <a:ea typeface="微软雅黑" panose="020B0503020204020204" pitchFamily="34" charset="-122"/>
                </a:rPr>
                <a:t>2017</a:t>
              </a:r>
              <a:r>
                <a:rPr lang="zh-CN" altLang="en-US" sz="1400" kern="0" dirty="0">
                  <a:solidFill>
                    <a:schemeClr val="tx1">
                      <a:lumMod val="50000"/>
                      <a:lumOff val="50000"/>
                    </a:schemeClr>
                  </a:solidFill>
                  <a:latin typeface="微软雅黑" panose="020B0503020204020204" pitchFamily="34" charset="-122"/>
                  <a:ea typeface="微软雅黑" panose="020B0503020204020204" pitchFamily="34" charset="-122"/>
                </a:rPr>
                <a:t>年是ｘｘ部门实现三年发展规划，承上启下的关键一年，也是各项业务扩宽发展的关键。</a:t>
              </a:r>
            </a:p>
          </p:txBody>
        </p:sp>
      </p:grpSp>
      <p:grpSp>
        <p:nvGrpSpPr>
          <p:cNvPr id="70" name="组合 69"/>
          <p:cNvGrpSpPr/>
          <p:nvPr/>
        </p:nvGrpSpPr>
        <p:grpSpPr>
          <a:xfrm>
            <a:off x="8204927" y="3933057"/>
            <a:ext cx="2903850" cy="1358251"/>
            <a:chOff x="5034485" y="1053296"/>
            <a:chExt cx="2178171" cy="1018688"/>
          </a:xfrm>
        </p:grpSpPr>
        <p:sp>
          <p:nvSpPr>
            <p:cNvPr id="71" name="矩形 70"/>
            <p:cNvSpPr/>
            <p:nvPr/>
          </p:nvSpPr>
          <p:spPr>
            <a:xfrm>
              <a:off x="5034485" y="1053296"/>
              <a:ext cx="2178171" cy="1018688"/>
            </a:xfrm>
            <a:prstGeom prst="rect">
              <a:avLst/>
            </a:prstGeom>
            <a:solidFill>
              <a:sysClr val="window" lastClr="FFFFFF">
                <a:alpha val="13000"/>
              </a:sysClr>
            </a:solidFill>
            <a:ln w="2540" cap="flat" cmpd="sng" algn="ctr">
              <a:solidFill>
                <a:schemeClr val="accent1"/>
              </a:solidFill>
              <a:prstDash val="solid"/>
            </a:ln>
            <a:effectLst>
              <a:outerShdw blurRad="50800" dist="38100" dir="2700000" algn="tl" rotWithShape="0">
                <a:prstClr val="black">
                  <a:alpha val="40000"/>
                </a:prstClr>
              </a:outerShdw>
            </a:effectLst>
          </p:spPr>
          <p:txBody>
            <a:bodyPr rtlCol="0" anchor="ctr"/>
            <a:lstStyle/>
            <a:p>
              <a:pPr algn="ctr" defTabSz="1218565">
                <a:defRPr/>
              </a:pPr>
              <a:endParaRPr lang="zh-CN" altLang="en-US" sz="2000" kern="0">
                <a:solidFill>
                  <a:schemeClr val="tx1">
                    <a:lumMod val="50000"/>
                    <a:lumOff val="50000"/>
                  </a:schemeClr>
                </a:solidFill>
                <a:latin typeface="Calibri" panose="020F0502020204030204"/>
                <a:ea typeface="宋体" panose="02010600030101010101" pitchFamily="2" charset="-122"/>
              </a:endParaRPr>
            </a:p>
          </p:txBody>
        </p:sp>
        <p:sp>
          <p:nvSpPr>
            <p:cNvPr id="72" name="矩形 71"/>
            <p:cNvSpPr>
              <a:spLocks noChangeArrowheads="1"/>
            </p:cNvSpPr>
            <p:nvPr/>
          </p:nvSpPr>
          <p:spPr bwMode="auto">
            <a:xfrm>
              <a:off x="5217323" y="1185976"/>
              <a:ext cx="1812495" cy="810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ts val="1865"/>
                </a:lnSpc>
                <a:defRPr/>
              </a:pPr>
              <a:r>
                <a:rPr lang="en-US" altLang="zh-CN" sz="1400" kern="0" dirty="0">
                  <a:solidFill>
                    <a:schemeClr val="tx1">
                      <a:lumMod val="50000"/>
                      <a:lumOff val="50000"/>
                    </a:schemeClr>
                  </a:solidFill>
                  <a:latin typeface="微软雅黑" panose="020B0503020204020204" pitchFamily="34" charset="-122"/>
                  <a:ea typeface="微软雅黑" panose="020B0503020204020204" pitchFamily="34" charset="-122"/>
                </a:rPr>
                <a:t>2017</a:t>
              </a:r>
              <a:r>
                <a:rPr lang="zh-CN" altLang="en-US" sz="1400" kern="0" dirty="0">
                  <a:solidFill>
                    <a:schemeClr val="tx1">
                      <a:lumMod val="50000"/>
                      <a:lumOff val="50000"/>
                    </a:schemeClr>
                  </a:solidFill>
                  <a:latin typeface="微软雅黑" panose="020B0503020204020204" pitchFamily="34" charset="-122"/>
                  <a:ea typeface="微软雅黑" panose="020B0503020204020204" pitchFamily="34" charset="-122"/>
                </a:rPr>
                <a:t>年是ｘｘ部门实现三年发展规划，承上启下的关键一年，也是各项业务扩宽发展的关键。</a:t>
              </a:r>
            </a:p>
          </p:txBody>
        </p:sp>
      </p:grpSp>
      <p:grpSp>
        <p:nvGrpSpPr>
          <p:cNvPr id="73" name="组合 72"/>
          <p:cNvGrpSpPr/>
          <p:nvPr/>
        </p:nvGrpSpPr>
        <p:grpSpPr>
          <a:xfrm>
            <a:off x="8232710" y="1937929"/>
            <a:ext cx="2903850" cy="1358251"/>
            <a:chOff x="5034485" y="1053296"/>
            <a:chExt cx="2178171" cy="1018688"/>
          </a:xfrm>
        </p:grpSpPr>
        <p:sp>
          <p:nvSpPr>
            <p:cNvPr id="74" name="矩形 73"/>
            <p:cNvSpPr/>
            <p:nvPr/>
          </p:nvSpPr>
          <p:spPr>
            <a:xfrm>
              <a:off x="5034485" y="1053296"/>
              <a:ext cx="2178171" cy="1018688"/>
            </a:xfrm>
            <a:prstGeom prst="rect">
              <a:avLst/>
            </a:prstGeom>
            <a:solidFill>
              <a:sysClr val="window" lastClr="FFFFFF">
                <a:alpha val="13000"/>
              </a:sysClr>
            </a:solidFill>
            <a:ln w="2540" cap="flat" cmpd="sng" algn="ctr">
              <a:solidFill>
                <a:schemeClr val="accent2"/>
              </a:solidFill>
              <a:prstDash val="solid"/>
            </a:ln>
            <a:effectLst>
              <a:outerShdw blurRad="50800" dist="38100" dir="2700000" algn="tl" rotWithShape="0">
                <a:prstClr val="black">
                  <a:alpha val="40000"/>
                </a:prstClr>
              </a:outerShdw>
            </a:effectLst>
          </p:spPr>
          <p:txBody>
            <a:bodyPr rtlCol="0" anchor="ctr"/>
            <a:lstStyle/>
            <a:p>
              <a:pPr algn="ctr" defTabSz="1218565">
                <a:defRPr/>
              </a:pPr>
              <a:endParaRPr lang="zh-CN" altLang="en-US" sz="2000" kern="0">
                <a:solidFill>
                  <a:schemeClr val="tx1">
                    <a:lumMod val="50000"/>
                    <a:lumOff val="50000"/>
                  </a:schemeClr>
                </a:solidFill>
                <a:latin typeface="Calibri" panose="020F0502020204030204"/>
                <a:ea typeface="宋体" panose="02010600030101010101" pitchFamily="2" charset="-122"/>
              </a:endParaRPr>
            </a:p>
          </p:txBody>
        </p:sp>
        <p:sp>
          <p:nvSpPr>
            <p:cNvPr id="75" name="矩形 74"/>
            <p:cNvSpPr>
              <a:spLocks noChangeArrowheads="1"/>
            </p:cNvSpPr>
            <p:nvPr/>
          </p:nvSpPr>
          <p:spPr bwMode="auto">
            <a:xfrm>
              <a:off x="5217323" y="1185976"/>
              <a:ext cx="1812495" cy="810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ts val="1865"/>
                </a:lnSpc>
                <a:defRPr/>
              </a:pPr>
              <a:r>
                <a:rPr lang="en-US" altLang="zh-CN" sz="1400" kern="0" dirty="0">
                  <a:solidFill>
                    <a:schemeClr val="tx1">
                      <a:lumMod val="50000"/>
                      <a:lumOff val="50000"/>
                    </a:schemeClr>
                  </a:solidFill>
                  <a:latin typeface="微软雅黑" panose="020B0503020204020204" pitchFamily="34" charset="-122"/>
                  <a:ea typeface="微软雅黑" panose="020B0503020204020204" pitchFamily="34" charset="-122"/>
                </a:rPr>
                <a:t>2017</a:t>
              </a:r>
              <a:r>
                <a:rPr lang="zh-CN" altLang="en-US" sz="1400" kern="0" dirty="0">
                  <a:solidFill>
                    <a:schemeClr val="tx1">
                      <a:lumMod val="50000"/>
                      <a:lumOff val="50000"/>
                    </a:schemeClr>
                  </a:solidFill>
                  <a:latin typeface="微软雅黑" panose="020B0503020204020204" pitchFamily="34" charset="-122"/>
                  <a:ea typeface="微软雅黑" panose="020B0503020204020204" pitchFamily="34" charset="-122"/>
                </a:rPr>
                <a:t>年是ｘｘ部门实现三年发展规划，承上启下的关键一年，也是各项业务扩宽发展的关键。</a:t>
              </a:r>
            </a:p>
          </p:txBody>
        </p:sp>
      </p:grpSp>
      <p:cxnSp>
        <p:nvCxnSpPr>
          <p:cNvPr id="76" name="直接连接符 75"/>
          <p:cNvCxnSpPr/>
          <p:nvPr/>
        </p:nvCxnSpPr>
        <p:spPr>
          <a:xfrm flipH="1">
            <a:off x="4048951" y="2601750"/>
            <a:ext cx="1820895" cy="0"/>
          </a:xfrm>
          <a:prstGeom prst="line">
            <a:avLst/>
          </a:prstGeom>
          <a:ln>
            <a:solidFill>
              <a:schemeClr val="accent1"/>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nvGrpSpPr>
          <p:cNvPr id="77" name="组合 76"/>
          <p:cNvGrpSpPr/>
          <p:nvPr/>
        </p:nvGrpSpPr>
        <p:grpSpPr>
          <a:xfrm>
            <a:off x="4182785" y="4131805"/>
            <a:ext cx="820733" cy="521328"/>
            <a:chOff x="3028399" y="3350884"/>
            <a:chExt cx="615630" cy="390996"/>
          </a:xfrm>
        </p:grpSpPr>
        <p:cxnSp>
          <p:nvCxnSpPr>
            <p:cNvPr id="78" name="直接连接符 77"/>
            <p:cNvCxnSpPr/>
            <p:nvPr/>
          </p:nvCxnSpPr>
          <p:spPr>
            <a:xfrm>
              <a:off x="3634573" y="3350884"/>
              <a:ext cx="0" cy="376664"/>
            </a:xfrm>
            <a:prstGeom prst="line">
              <a:avLst/>
            </a:prstGeom>
            <a:ln>
              <a:solidFill>
                <a:schemeClr val="accent1"/>
              </a:solidFill>
              <a:prstDash val="sysDash"/>
              <a:headEnd type="oval"/>
              <a:tailEnd type="none"/>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flipV="1">
              <a:off x="3028399" y="3727548"/>
              <a:ext cx="615630" cy="14332"/>
            </a:xfrm>
            <a:prstGeom prst="line">
              <a:avLst/>
            </a:prstGeom>
            <a:ln>
              <a:solidFill>
                <a:schemeClr val="accent1"/>
              </a:solidFill>
              <a:prstDash val="sysDash"/>
              <a:headEnd type="oval"/>
              <a:tailEnd type="none"/>
            </a:ln>
          </p:spPr>
          <p:style>
            <a:lnRef idx="1">
              <a:schemeClr val="accent1"/>
            </a:lnRef>
            <a:fillRef idx="0">
              <a:schemeClr val="accent1"/>
            </a:fillRef>
            <a:effectRef idx="0">
              <a:schemeClr val="accent1"/>
            </a:effectRef>
            <a:fontRef idx="minor">
              <a:schemeClr val="tx1"/>
            </a:fontRef>
          </p:style>
        </p:cxnSp>
      </p:grpSp>
      <p:grpSp>
        <p:nvGrpSpPr>
          <p:cNvPr id="80" name="组合 79"/>
          <p:cNvGrpSpPr/>
          <p:nvPr/>
        </p:nvGrpSpPr>
        <p:grpSpPr>
          <a:xfrm flipH="1" flipV="1">
            <a:off x="7488630" y="2617056"/>
            <a:ext cx="708602" cy="818809"/>
            <a:chOff x="2919895" y="3113441"/>
            <a:chExt cx="531521" cy="614107"/>
          </a:xfrm>
        </p:grpSpPr>
        <p:cxnSp>
          <p:nvCxnSpPr>
            <p:cNvPr id="81" name="直接连接符 80"/>
            <p:cNvCxnSpPr/>
            <p:nvPr/>
          </p:nvCxnSpPr>
          <p:spPr>
            <a:xfrm flipH="1">
              <a:off x="3451416" y="3113441"/>
              <a:ext cx="0" cy="614106"/>
            </a:xfrm>
            <a:prstGeom prst="line">
              <a:avLst/>
            </a:prstGeom>
            <a:ln>
              <a:solidFill>
                <a:schemeClr val="accent2"/>
              </a:solidFill>
              <a:prstDash val="sysDash"/>
              <a:headEnd type="oval"/>
              <a:tailEnd type="none"/>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2919895" y="3727548"/>
              <a:ext cx="531521" cy="0"/>
            </a:xfrm>
            <a:prstGeom prst="line">
              <a:avLst/>
            </a:prstGeom>
            <a:ln>
              <a:solidFill>
                <a:schemeClr val="accent2"/>
              </a:solidFill>
              <a:prstDash val="sysDash"/>
              <a:headEnd type="oval"/>
              <a:tailEnd type="none"/>
            </a:ln>
          </p:spPr>
          <p:style>
            <a:lnRef idx="1">
              <a:schemeClr val="accent1"/>
            </a:lnRef>
            <a:fillRef idx="0">
              <a:schemeClr val="accent1"/>
            </a:fillRef>
            <a:effectRef idx="0">
              <a:schemeClr val="accent1"/>
            </a:effectRef>
            <a:fontRef idx="minor">
              <a:schemeClr val="tx1"/>
            </a:fontRef>
          </p:style>
        </p:cxnSp>
      </p:grpSp>
      <p:grpSp>
        <p:nvGrpSpPr>
          <p:cNvPr id="83" name="组合 82"/>
          <p:cNvGrpSpPr/>
          <p:nvPr/>
        </p:nvGrpSpPr>
        <p:grpSpPr>
          <a:xfrm>
            <a:off x="6384032" y="4603846"/>
            <a:ext cx="1785416" cy="224076"/>
            <a:chOff x="4700389" y="3721296"/>
            <a:chExt cx="1339236" cy="168057"/>
          </a:xfrm>
        </p:grpSpPr>
        <p:cxnSp>
          <p:nvCxnSpPr>
            <p:cNvPr id="84" name="直接连接符 83"/>
            <p:cNvCxnSpPr/>
            <p:nvPr/>
          </p:nvCxnSpPr>
          <p:spPr>
            <a:xfrm flipH="1">
              <a:off x="4700389" y="3889353"/>
              <a:ext cx="807715" cy="0"/>
            </a:xfrm>
            <a:prstGeom prst="line">
              <a:avLst/>
            </a:prstGeom>
            <a:ln>
              <a:solidFill>
                <a:schemeClr val="accent1"/>
              </a:solidFill>
              <a:prstDash val="sysDash"/>
              <a:headEnd type="none"/>
              <a:tailEnd type="ova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flipV="1">
              <a:off x="5508104" y="3727548"/>
              <a:ext cx="0" cy="155467"/>
            </a:xfrm>
            <a:prstGeom prst="line">
              <a:avLst/>
            </a:prstGeom>
            <a:ln>
              <a:solidFill>
                <a:schemeClr val="accent1"/>
              </a:solidFill>
              <a:prstDash val="sysDash"/>
              <a:headEnd type="none"/>
              <a:tailEnd type="none"/>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a:off x="5508104" y="3721296"/>
              <a:ext cx="531521" cy="0"/>
            </a:xfrm>
            <a:prstGeom prst="line">
              <a:avLst/>
            </a:prstGeom>
            <a:ln>
              <a:solidFill>
                <a:schemeClr val="accent1"/>
              </a:solidFill>
              <a:prstDash val="sysDash"/>
              <a:headEnd type="none"/>
              <a:tailEnd type="oval"/>
            </a:ln>
          </p:spPr>
          <p:style>
            <a:lnRef idx="1">
              <a:schemeClr val="accent1"/>
            </a:lnRef>
            <a:fillRef idx="0">
              <a:schemeClr val="accent1"/>
            </a:fillRef>
            <a:effectRef idx="0">
              <a:schemeClr val="accent1"/>
            </a:effectRef>
            <a:fontRef idx="minor">
              <a:schemeClr val="tx1"/>
            </a:fontRef>
          </p:style>
        </p:cxnSp>
      </p:grpSp>
      <p:sp>
        <p:nvSpPr>
          <p:cNvPr id="3" name="标题 2"/>
          <p:cNvSpPr>
            <a:spLocks noGrp="1"/>
          </p:cNvSpPr>
          <p:nvPr>
            <p:ph type="title"/>
          </p:nvPr>
        </p:nvSpPr>
        <p:spPr/>
        <p:txBody>
          <a:bodyPr>
            <a:normAutofit/>
          </a:bodyPr>
          <a:lstStyle/>
          <a:p>
            <a:r>
              <a:rPr lang="zh-CN" altLang="en-US" dirty="0">
                <a:cs typeface="+mn-ea"/>
              </a:rPr>
              <a:t>单击此处添加标题</a:t>
            </a:r>
            <a:endParaRPr lang="zh-CN" altLang="en-US" dirty="0"/>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afterEffect" p14:presetBounceEnd="42000">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14:bounceEnd="42000">
                                          <p:cBhvr additive="base">
                                            <p:cTn id="7" dur="500" fill="hold"/>
                                            <p:tgtEl>
                                              <p:spTgt spid="48"/>
                                            </p:tgtEl>
                                            <p:attrNameLst>
                                              <p:attrName>ppt_x</p:attrName>
                                            </p:attrNameLst>
                                          </p:cBhvr>
                                          <p:tavLst>
                                            <p:tav tm="0">
                                              <p:val>
                                                <p:strVal val="0-#ppt_w/2"/>
                                              </p:val>
                                            </p:tav>
                                            <p:tav tm="100000">
                                              <p:val>
                                                <p:strVal val="#ppt_x"/>
                                              </p:val>
                                            </p:tav>
                                          </p:tavLst>
                                        </p:anim>
                                        <p:anim calcmode="lin" valueType="num" p14:bounceEnd="42000">
                                          <p:cBhvr additive="base">
                                            <p:cTn id="8" dur="500" fill="hold"/>
                                            <p:tgtEl>
                                              <p:spTgt spid="48"/>
                                            </p:tgtEl>
                                            <p:attrNameLst>
                                              <p:attrName>ppt_y</p:attrName>
                                            </p:attrNameLst>
                                          </p:cBhvr>
                                          <p:tavLst>
                                            <p:tav tm="0">
                                              <p:val>
                                                <p:strVal val="1+#ppt_h/2"/>
                                              </p:val>
                                            </p:tav>
                                            <p:tav tm="100000">
                                              <p:val>
                                                <p:strVal val="#ppt_y"/>
                                              </p:val>
                                            </p:tav>
                                          </p:tavLst>
                                        </p:anim>
                                      </p:childTnLst>
                                    </p:cTn>
                                  </p:par>
                                  <p:par>
                                    <p:cTn id="9" presetID="2" presetClass="entr" presetSubtype="9" fill="hold" grpId="0" nodeType="withEffect" p14:presetBounceEnd="42000">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14:bounceEnd="42000">
                                          <p:cBhvr additive="base">
                                            <p:cTn id="11" dur="500" fill="hold"/>
                                            <p:tgtEl>
                                              <p:spTgt spid="45"/>
                                            </p:tgtEl>
                                            <p:attrNameLst>
                                              <p:attrName>ppt_x</p:attrName>
                                            </p:attrNameLst>
                                          </p:cBhvr>
                                          <p:tavLst>
                                            <p:tav tm="0">
                                              <p:val>
                                                <p:strVal val="0-#ppt_w/2"/>
                                              </p:val>
                                            </p:tav>
                                            <p:tav tm="100000">
                                              <p:val>
                                                <p:strVal val="#ppt_x"/>
                                              </p:val>
                                            </p:tav>
                                          </p:tavLst>
                                        </p:anim>
                                        <p:anim calcmode="lin" valueType="num" p14:bounceEnd="42000">
                                          <p:cBhvr additive="base">
                                            <p:cTn id="12" dur="500" fill="hold"/>
                                            <p:tgtEl>
                                              <p:spTgt spid="45"/>
                                            </p:tgtEl>
                                            <p:attrNameLst>
                                              <p:attrName>ppt_y</p:attrName>
                                            </p:attrNameLst>
                                          </p:cBhvr>
                                          <p:tavLst>
                                            <p:tav tm="0">
                                              <p:val>
                                                <p:strVal val="0-#ppt_h/2"/>
                                              </p:val>
                                            </p:tav>
                                            <p:tav tm="100000">
                                              <p:val>
                                                <p:strVal val="#ppt_y"/>
                                              </p:val>
                                            </p:tav>
                                          </p:tavLst>
                                        </p:anim>
                                      </p:childTnLst>
                                    </p:cTn>
                                  </p:par>
                                  <p:par>
                                    <p:cTn id="13" presetID="2" presetClass="entr" presetSubtype="6" fill="hold" grpId="0" nodeType="withEffect" p14:presetBounceEnd="42000">
                                      <p:stCondLst>
                                        <p:cond delay="0"/>
                                      </p:stCondLst>
                                      <p:childTnLst>
                                        <p:set>
                                          <p:cBhvr>
                                            <p:cTn id="14" dur="1" fill="hold">
                                              <p:stCondLst>
                                                <p:cond delay="0"/>
                                              </p:stCondLst>
                                            </p:cTn>
                                            <p:tgtEl>
                                              <p:spTgt spid="47"/>
                                            </p:tgtEl>
                                            <p:attrNameLst>
                                              <p:attrName>style.visibility</p:attrName>
                                            </p:attrNameLst>
                                          </p:cBhvr>
                                          <p:to>
                                            <p:strVal val="visible"/>
                                          </p:to>
                                        </p:set>
                                        <p:anim calcmode="lin" valueType="num" p14:bounceEnd="42000">
                                          <p:cBhvr additive="base">
                                            <p:cTn id="15" dur="500" fill="hold"/>
                                            <p:tgtEl>
                                              <p:spTgt spid="47"/>
                                            </p:tgtEl>
                                            <p:attrNameLst>
                                              <p:attrName>ppt_x</p:attrName>
                                            </p:attrNameLst>
                                          </p:cBhvr>
                                          <p:tavLst>
                                            <p:tav tm="0">
                                              <p:val>
                                                <p:strVal val="1+#ppt_w/2"/>
                                              </p:val>
                                            </p:tav>
                                            <p:tav tm="100000">
                                              <p:val>
                                                <p:strVal val="#ppt_x"/>
                                              </p:val>
                                            </p:tav>
                                          </p:tavLst>
                                        </p:anim>
                                        <p:anim calcmode="lin" valueType="num" p14:bounceEnd="42000">
                                          <p:cBhvr additive="base">
                                            <p:cTn id="16" dur="500" fill="hold"/>
                                            <p:tgtEl>
                                              <p:spTgt spid="47"/>
                                            </p:tgtEl>
                                            <p:attrNameLst>
                                              <p:attrName>ppt_y</p:attrName>
                                            </p:attrNameLst>
                                          </p:cBhvr>
                                          <p:tavLst>
                                            <p:tav tm="0">
                                              <p:val>
                                                <p:strVal val="1+#ppt_h/2"/>
                                              </p:val>
                                            </p:tav>
                                            <p:tav tm="100000">
                                              <p:val>
                                                <p:strVal val="#ppt_y"/>
                                              </p:val>
                                            </p:tav>
                                          </p:tavLst>
                                        </p:anim>
                                      </p:childTnLst>
                                    </p:cTn>
                                  </p:par>
                                  <p:par>
                                    <p:cTn id="17" presetID="2" presetClass="entr" presetSubtype="3" fill="hold" grpId="0" nodeType="withEffect" p14:presetBounceEnd="42000">
                                      <p:stCondLst>
                                        <p:cond delay="0"/>
                                      </p:stCondLst>
                                      <p:childTnLst>
                                        <p:set>
                                          <p:cBhvr>
                                            <p:cTn id="18" dur="1" fill="hold">
                                              <p:stCondLst>
                                                <p:cond delay="0"/>
                                              </p:stCondLst>
                                            </p:cTn>
                                            <p:tgtEl>
                                              <p:spTgt spid="46"/>
                                            </p:tgtEl>
                                            <p:attrNameLst>
                                              <p:attrName>style.visibility</p:attrName>
                                            </p:attrNameLst>
                                          </p:cBhvr>
                                          <p:to>
                                            <p:strVal val="visible"/>
                                          </p:to>
                                        </p:set>
                                        <p:anim calcmode="lin" valueType="num" p14:bounceEnd="42000">
                                          <p:cBhvr additive="base">
                                            <p:cTn id="19" dur="500" fill="hold"/>
                                            <p:tgtEl>
                                              <p:spTgt spid="46"/>
                                            </p:tgtEl>
                                            <p:attrNameLst>
                                              <p:attrName>ppt_x</p:attrName>
                                            </p:attrNameLst>
                                          </p:cBhvr>
                                          <p:tavLst>
                                            <p:tav tm="0">
                                              <p:val>
                                                <p:strVal val="1+#ppt_w/2"/>
                                              </p:val>
                                            </p:tav>
                                            <p:tav tm="100000">
                                              <p:val>
                                                <p:strVal val="#ppt_x"/>
                                              </p:val>
                                            </p:tav>
                                          </p:tavLst>
                                        </p:anim>
                                        <p:anim calcmode="lin" valueType="num" p14:bounceEnd="42000">
                                          <p:cBhvr additive="base">
                                            <p:cTn id="20" dur="500" fill="hold"/>
                                            <p:tgtEl>
                                              <p:spTgt spid="46"/>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53" presetClass="entr" presetSubtype="16" fill="hold" nodeType="afterEffect">
                                      <p:stCondLst>
                                        <p:cond delay="0"/>
                                      </p:stCondLst>
                                      <p:childTnLst>
                                        <p:set>
                                          <p:cBhvr>
                                            <p:cTn id="23" dur="1" fill="hold">
                                              <p:stCondLst>
                                                <p:cond delay="0"/>
                                              </p:stCondLst>
                                            </p:cTn>
                                            <p:tgtEl>
                                              <p:spTgt spid="49"/>
                                            </p:tgtEl>
                                            <p:attrNameLst>
                                              <p:attrName>style.visibility</p:attrName>
                                            </p:attrNameLst>
                                          </p:cBhvr>
                                          <p:to>
                                            <p:strVal val="visible"/>
                                          </p:to>
                                        </p:set>
                                        <p:anim calcmode="lin" valueType="num">
                                          <p:cBhvr>
                                            <p:cTn id="24" dur="500" fill="hold"/>
                                            <p:tgtEl>
                                              <p:spTgt spid="49"/>
                                            </p:tgtEl>
                                            <p:attrNameLst>
                                              <p:attrName>ppt_w</p:attrName>
                                            </p:attrNameLst>
                                          </p:cBhvr>
                                          <p:tavLst>
                                            <p:tav tm="0">
                                              <p:val>
                                                <p:fltVal val="0"/>
                                              </p:val>
                                            </p:tav>
                                            <p:tav tm="100000">
                                              <p:val>
                                                <p:strVal val="#ppt_w"/>
                                              </p:val>
                                            </p:tav>
                                          </p:tavLst>
                                        </p:anim>
                                        <p:anim calcmode="lin" valueType="num">
                                          <p:cBhvr>
                                            <p:cTn id="25" dur="500" fill="hold"/>
                                            <p:tgtEl>
                                              <p:spTgt spid="49"/>
                                            </p:tgtEl>
                                            <p:attrNameLst>
                                              <p:attrName>ppt_h</p:attrName>
                                            </p:attrNameLst>
                                          </p:cBhvr>
                                          <p:tavLst>
                                            <p:tav tm="0">
                                              <p:val>
                                                <p:fltVal val="0"/>
                                              </p:val>
                                            </p:tav>
                                            <p:tav tm="100000">
                                              <p:val>
                                                <p:strVal val="#ppt_h"/>
                                              </p:val>
                                            </p:tav>
                                          </p:tavLst>
                                        </p:anim>
                                        <p:animEffect transition="in" filter="fade">
                                          <p:cBhvr>
                                            <p:cTn id="26" dur="500"/>
                                            <p:tgtEl>
                                              <p:spTgt spid="49"/>
                                            </p:tgtEl>
                                          </p:cBhvr>
                                        </p:animEffect>
                                      </p:childTnLst>
                                    </p:cTn>
                                  </p:par>
                                  <p:par>
                                    <p:cTn id="27" presetID="53" presetClass="entr" presetSubtype="16" fill="hold" grpId="0" nodeType="withEffect">
                                      <p:stCondLst>
                                        <p:cond delay="100"/>
                                      </p:stCondLst>
                                      <p:childTnLst>
                                        <p:set>
                                          <p:cBhvr>
                                            <p:cTn id="28" dur="1" fill="hold">
                                              <p:stCondLst>
                                                <p:cond delay="0"/>
                                              </p:stCondLst>
                                            </p:cTn>
                                            <p:tgtEl>
                                              <p:spTgt spid="56"/>
                                            </p:tgtEl>
                                            <p:attrNameLst>
                                              <p:attrName>style.visibility</p:attrName>
                                            </p:attrNameLst>
                                          </p:cBhvr>
                                          <p:to>
                                            <p:strVal val="visible"/>
                                          </p:to>
                                        </p:set>
                                        <p:anim calcmode="lin" valueType="num">
                                          <p:cBhvr>
                                            <p:cTn id="29" dur="500" fill="hold"/>
                                            <p:tgtEl>
                                              <p:spTgt spid="56"/>
                                            </p:tgtEl>
                                            <p:attrNameLst>
                                              <p:attrName>ppt_w</p:attrName>
                                            </p:attrNameLst>
                                          </p:cBhvr>
                                          <p:tavLst>
                                            <p:tav tm="0">
                                              <p:val>
                                                <p:fltVal val="0"/>
                                              </p:val>
                                            </p:tav>
                                            <p:tav tm="100000">
                                              <p:val>
                                                <p:strVal val="#ppt_w"/>
                                              </p:val>
                                            </p:tav>
                                          </p:tavLst>
                                        </p:anim>
                                        <p:anim calcmode="lin" valueType="num">
                                          <p:cBhvr>
                                            <p:cTn id="30" dur="500" fill="hold"/>
                                            <p:tgtEl>
                                              <p:spTgt spid="56"/>
                                            </p:tgtEl>
                                            <p:attrNameLst>
                                              <p:attrName>ppt_h</p:attrName>
                                            </p:attrNameLst>
                                          </p:cBhvr>
                                          <p:tavLst>
                                            <p:tav tm="0">
                                              <p:val>
                                                <p:fltVal val="0"/>
                                              </p:val>
                                            </p:tav>
                                            <p:tav tm="100000">
                                              <p:val>
                                                <p:strVal val="#ppt_h"/>
                                              </p:val>
                                            </p:tav>
                                          </p:tavLst>
                                        </p:anim>
                                        <p:animEffect transition="in" filter="fade">
                                          <p:cBhvr>
                                            <p:cTn id="31" dur="500"/>
                                            <p:tgtEl>
                                              <p:spTgt spid="56"/>
                                            </p:tgtEl>
                                          </p:cBhvr>
                                        </p:animEffect>
                                      </p:childTnLst>
                                    </p:cTn>
                                  </p:par>
                                  <p:par>
                                    <p:cTn id="32" presetID="53" presetClass="entr" presetSubtype="16" fill="hold" grpId="0" nodeType="withEffect">
                                      <p:stCondLst>
                                        <p:cond delay="200"/>
                                      </p:stCondLst>
                                      <p:childTnLst>
                                        <p:set>
                                          <p:cBhvr>
                                            <p:cTn id="33" dur="1" fill="hold">
                                              <p:stCondLst>
                                                <p:cond delay="0"/>
                                              </p:stCondLst>
                                            </p:cTn>
                                            <p:tgtEl>
                                              <p:spTgt spid="63"/>
                                            </p:tgtEl>
                                            <p:attrNameLst>
                                              <p:attrName>style.visibility</p:attrName>
                                            </p:attrNameLst>
                                          </p:cBhvr>
                                          <p:to>
                                            <p:strVal val="visible"/>
                                          </p:to>
                                        </p:set>
                                        <p:anim calcmode="lin" valueType="num">
                                          <p:cBhvr>
                                            <p:cTn id="34" dur="500" fill="hold"/>
                                            <p:tgtEl>
                                              <p:spTgt spid="63"/>
                                            </p:tgtEl>
                                            <p:attrNameLst>
                                              <p:attrName>ppt_w</p:attrName>
                                            </p:attrNameLst>
                                          </p:cBhvr>
                                          <p:tavLst>
                                            <p:tav tm="0">
                                              <p:val>
                                                <p:fltVal val="0"/>
                                              </p:val>
                                            </p:tav>
                                            <p:tav tm="100000">
                                              <p:val>
                                                <p:strVal val="#ppt_w"/>
                                              </p:val>
                                            </p:tav>
                                          </p:tavLst>
                                        </p:anim>
                                        <p:anim calcmode="lin" valueType="num">
                                          <p:cBhvr>
                                            <p:cTn id="35" dur="500" fill="hold"/>
                                            <p:tgtEl>
                                              <p:spTgt spid="63"/>
                                            </p:tgtEl>
                                            <p:attrNameLst>
                                              <p:attrName>ppt_h</p:attrName>
                                            </p:attrNameLst>
                                          </p:cBhvr>
                                          <p:tavLst>
                                            <p:tav tm="0">
                                              <p:val>
                                                <p:fltVal val="0"/>
                                              </p:val>
                                            </p:tav>
                                            <p:tav tm="100000">
                                              <p:val>
                                                <p:strVal val="#ppt_h"/>
                                              </p:val>
                                            </p:tav>
                                          </p:tavLst>
                                        </p:anim>
                                        <p:animEffect transition="in" filter="fade">
                                          <p:cBhvr>
                                            <p:cTn id="36" dur="500"/>
                                            <p:tgtEl>
                                              <p:spTgt spid="63"/>
                                            </p:tgtEl>
                                          </p:cBhvr>
                                        </p:animEffect>
                                      </p:childTnLst>
                                    </p:cTn>
                                  </p:par>
                                  <p:par>
                                    <p:cTn id="37" presetID="53" presetClass="entr" presetSubtype="16" fill="hold" nodeType="withEffect">
                                      <p:stCondLst>
                                        <p:cond delay="300"/>
                                      </p:stCondLst>
                                      <p:childTnLst>
                                        <p:set>
                                          <p:cBhvr>
                                            <p:cTn id="38" dur="1" fill="hold">
                                              <p:stCondLst>
                                                <p:cond delay="0"/>
                                              </p:stCondLst>
                                            </p:cTn>
                                            <p:tgtEl>
                                              <p:spTgt spid="57"/>
                                            </p:tgtEl>
                                            <p:attrNameLst>
                                              <p:attrName>style.visibility</p:attrName>
                                            </p:attrNameLst>
                                          </p:cBhvr>
                                          <p:to>
                                            <p:strVal val="visible"/>
                                          </p:to>
                                        </p:set>
                                        <p:anim calcmode="lin" valueType="num">
                                          <p:cBhvr>
                                            <p:cTn id="39" dur="500" fill="hold"/>
                                            <p:tgtEl>
                                              <p:spTgt spid="57"/>
                                            </p:tgtEl>
                                            <p:attrNameLst>
                                              <p:attrName>ppt_w</p:attrName>
                                            </p:attrNameLst>
                                          </p:cBhvr>
                                          <p:tavLst>
                                            <p:tav tm="0">
                                              <p:val>
                                                <p:fltVal val="0"/>
                                              </p:val>
                                            </p:tav>
                                            <p:tav tm="100000">
                                              <p:val>
                                                <p:strVal val="#ppt_w"/>
                                              </p:val>
                                            </p:tav>
                                          </p:tavLst>
                                        </p:anim>
                                        <p:anim calcmode="lin" valueType="num">
                                          <p:cBhvr>
                                            <p:cTn id="40" dur="500" fill="hold"/>
                                            <p:tgtEl>
                                              <p:spTgt spid="57"/>
                                            </p:tgtEl>
                                            <p:attrNameLst>
                                              <p:attrName>ppt_h</p:attrName>
                                            </p:attrNameLst>
                                          </p:cBhvr>
                                          <p:tavLst>
                                            <p:tav tm="0">
                                              <p:val>
                                                <p:fltVal val="0"/>
                                              </p:val>
                                            </p:tav>
                                            <p:tav tm="100000">
                                              <p:val>
                                                <p:strVal val="#ppt_h"/>
                                              </p:val>
                                            </p:tav>
                                          </p:tavLst>
                                        </p:anim>
                                        <p:animEffect transition="in" filter="fade">
                                          <p:cBhvr>
                                            <p:cTn id="41" dur="500"/>
                                            <p:tgtEl>
                                              <p:spTgt spid="57"/>
                                            </p:tgtEl>
                                          </p:cBhvr>
                                        </p:animEffect>
                                      </p:childTnLst>
                                    </p:cTn>
                                  </p:par>
                                </p:childTnLst>
                              </p:cTn>
                            </p:par>
                            <p:par>
                              <p:cTn id="42" fill="hold">
                                <p:stCondLst>
                                  <p:cond delay="1000"/>
                                </p:stCondLst>
                                <p:childTnLst>
                                  <p:par>
                                    <p:cTn id="43" presetID="22" presetClass="entr" presetSubtype="2" fill="hold" nodeType="afterEffect">
                                      <p:stCondLst>
                                        <p:cond delay="0"/>
                                      </p:stCondLst>
                                      <p:childTnLst>
                                        <p:set>
                                          <p:cBhvr>
                                            <p:cTn id="44" dur="1" fill="hold">
                                              <p:stCondLst>
                                                <p:cond delay="0"/>
                                              </p:stCondLst>
                                            </p:cTn>
                                            <p:tgtEl>
                                              <p:spTgt spid="76"/>
                                            </p:tgtEl>
                                            <p:attrNameLst>
                                              <p:attrName>style.visibility</p:attrName>
                                            </p:attrNameLst>
                                          </p:cBhvr>
                                          <p:to>
                                            <p:strVal val="visible"/>
                                          </p:to>
                                        </p:set>
                                        <p:animEffect transition="in" filter="wipe(right)">
                                          <p:cBhvr>
                                            <p:cTn id="45" dur="500"/>
                                            <p:tgtEl>
                                              <p:spTgt spid="76"/>
                                            </p:tgtEl>
                                          </p:cBhvr>
                                        </p:animEffect>
                                      </p:childTnLst>
                                    </p:cTn>
                                  </p:par>
                                  <p:par>
                                    <p:cTn id="46" presetID="12" presetClass="entr" presetSubtype="2" fill="hold" nodeType="withEffect">
                                      <p:stCondLst>
                                        <p:cond delay="400"/>
                                      </p:stCondLst>
                                      <p:childTnLst>
                                        <p:set>
                                          <p:cBhvr>
                                            <p:cTn id="47" dur="1" fill="hold">
                                              <p:stCondLst>
                                                <p:cond delay="0"/>
                                              </p:stCondLst>
                                            </p:cTn>
                                            <p:tgtEl>
                                              <p:spTgt spid="67"/>
                                            </p:tgtEl>
                                            <p:attrNameLst>
                                              <p:attrName>style.visibility</p:attrName>
                                            </p:attrNameLst>
                                          </p:cBhvr>
                                          <p:to>
                                            <p:strVal val="visible"/>
                                          </p:to>
                                        </p:set>
                                        <p:anim calcmode="lin" valueType="num">
                                          <p:cBhvr additive="base">
                                            <p:cTn id="48" dur="500"/>
                                            <p:tgtEl>
                                              <p:spTgt spid="67"/>
                                            </p:tgtEl>
                                            <p:attrNameLst>
                                              <p:attrName>ppt_x</p:attrName>
                                            </p:attrNameLst>
                                          </p:cBhvr>
                                          <p:tavLst>
                                            <p:tav tm="0">
                                              <p:val>
                                                <p:strVal val="#ppt_x+#ppt_w*1.125000"/>
                                              </p:val>
                                            </p:tav>
                                            <p:tav tm="100000">
                                              <p:val>
                                                <p:strVal val="#ppt_x"/>
                                              </p:val>
                                            </p:tav>
                                          </p:tavLst>
                                        </p:anim>
                                        <p:animEffect transition="in" filter="wipe(left)">
                                          <p:cBhvr>
                                            <p:cTn id="49" dur="500"/>
                                            <p:tgtEl>
                                              <p:spTgt spid="67"/>
                                            </p:tgtEl>
                                          </p:cBhvr>
                                        </p:animEffect>
                                      </p:childTnLst>
                                    </p:cTn>
                                  </p:par>
                                </p:childTnLst>
                              </p:cTn>
                            </p:par>
                            <p:par>
                              <p:cTn id="50" fill="hold">
                                <p:stCondLst>
                                  <p:cond delay="1500"/>
                                </p:stCondLst>
                                <p:childTnLst>
                                  <p:par>
                                    <p:cTn id="51" presetID="22" presetClass="entr" presetSubtype="2" fill="hold" nodeType="afterEffect">
                                      <p:stCondLst>
                                        <p:cond delay="0"/>
                                      </p:stCondLst>
                                      <p:childTnLst>
                                        <p:set>
                                          <p:cBhvr>
                                            <p:cTn id="52" dur="1" fill="hold">
                                              <p:stCondLst>
                                                <p:cond delay="0"/>
                                              </p:stCondLst>
                                            </p:cTn>
                                            <p:tgtEl>
                                              <p:spTgt spid="77"/>
                                            </p:tgtEl>
                                            <p:attrNameLst>
                                              <p:attrName>style.visibility</p:attrName>
                                            </p:attrNameLst>
                                          </p:cBhvr>
                                          <p:to>
                                            <p:strVal val="visible"/>
                                          </p:to>
                                        </p:set>
                                        <p:animEffect transition="in" filter="wipe(right)">
                                          <p:cBhvr>
                                            <p:cTn id="53" dur="500"/>
                                            <p:tgtEl>
                                              <p:spTgt spid="77"/>
                                            </p:tgtEl>
                                          </p:cBhvr>
                                        </p:animEffect>
                                      </p:childTnLst>
                                    </p:cTn>
                                  </p:par>
                                  <p:par>
                                    <p:cTn id="54" presetID="12" presetClass="entr" presetSubtype="2" fill="hold" nodeType="withEffect">
                                      <p:stCondLst>
                                        <p:cond delay="400"/>
                                      </p:stCondLst>
                                      <p:childTnLst>
                                        <p:set>
                                          <p:cBhvr>
                                            <p:cTn id="55" dur="1" fill="hold">
                                              <p:stCondLst>
                                                <p:cond delay="0"/>
                                              </p:stCondLst>
                                            </p:cTn>
                                            <p:tgtEl>
                                              <p:spTgt spid="64"/>
                                            </p:tgtEl>
                                            <p:attrNameLst>
                                              <p:attrName>style.visibility</p:attrName>
                                            </p:attrNameLst>
                                          </p:cBhvr>
                                          <p:to>
                                            <p:strVal val="visible"/>
                                          </p:to>
                                        </p:set>
                                        <p:anim calcmode="lin" valueType="num">
                                          <p:cBhvr additive="base">
                                            <p:cTn id="56" dur="500"/>
                                            <p:tgtEl>
                                              <p:spTgt spid="64"/>
                                            </p:tgtEl>
                                            <p:attrNameLst>
                                              <p:attrName>ppt_x</p:attrName>
                                            </p:attrNameLst>
                                          </p:cBhvr>
                                          <p:tavLst>
                                            <p:tav tm="0">
                                              <p:val>
                                                <p:strVal val="#ppt_x+#ppt_w*1.125000"/>
                                              </p:val>
                                            </p:tav>
                                            <p:tav tm="100000">
                                              <p:val>
                                                <p:strVal val="#ppt_x"/>
                                              </p:val>
                                            </p:tav>
                                          </p:tavLst>
                                        </p:anim>
                                        <p:animEffect transition="in" filter="wipe(left)">
                                          <p:cBhvr>
                                            <p:cTn id="57" dur="500"/>
                                            <p:tgtEl>
                                              <p:spTgt spid="64"/>
                                            </p:tgtEl>
                                          </p:cBhvr>
                                        </p:animEffect>
                                      </p:childTnLst>
                                    </p:cTn>
                                  </p:par>
                                </p:childTnLst>
                              </p:cTn>
                            </p:par>
                            <p:par>
                              <p:cTn id="58" fill="hold">
                                <p:stCondLst>
                                  <p:cond delay="2000"/>
                                </p:stCondLst>
                                <p:childTnLst>
                                  <p:par>
                                    <p:cTn id="59" presetID="22" presetClass="entr" presetSubtype="8" fill="hold" nodeType="afterEffect">
                                      <p:stCondLst>
                                        <p:cond delay="0"/>
                                      </p:stCondLst>
                                      <p:childTnLst>
                                        <p:set>
                                          <p:cBhvr>
                                            <p:cTn id="60" dur="1" fill="hold">
                                              <p:stCondLst>
                                                <p:cond delay="0"/>
                                              </p:stCondLst>
                                            </p:cTn>
                                            <p:tgtEl>
                                              <p:spTgt spid="80"/>
                                            </p:tgtEl>
                                            <p:attrNameLst>
                                              <p:attrName>style.visibility</p:attrName>
                                            </p:attrNameLst>
                                          </p:cBhvr>
                                          <p:to>
                                            <p:strVal val="visible"/>
                                          </p:to>
                                        </p:set>
                                        <p:animEffect transition="in" filter="wipe(left)">
                                          <p:cBhvr>
                                            <p:cTn id="61" dur="500"/>
                                            <p:tgtEl>
                                              <p:spTgt spid="80"/>
                                            </p:tgtEl>
                                          </p:cBhvr>
                                        </p:animEffect>
                                      </p:childTnLst>
                                    </p:cTn>
                                  </p:par>
                                  <p:par>
                                    <p:cTn id="62" presetID="12" presetClass="entr" presetSubtype="8" fill="hold" nodeType="withEffect">
                                      <p:stCondLst>
                                        <p:cond delay="400"/>
                                      </p:stCondLst>
                                      <p:childTnLst>
                                        <p:set>
                                          <p:cBhvr>
                                            <p:cTn id="63" dur="1" fill="hold">
                                              <p:stCondLst>
                                                <p:cond delay="0"/>
                                              </p:stCondLst>
                                            </p:cTn>
                                            <p:tgtEl>
                                              <p:spTgt spid="73"/>
                                            </p:tgtEl>
                                            <p:attrNameLst>
                                              <p:attrName>style.visibility</p:attrName>
                                            </p:attrNameLst>
                                          </p:cBhvr>
                                          <p:to>
                                            <p:strVal val="visible"/>
                                          </p:to>
                                        </p:set>
                                        <p:anim calcmode="lin" valueType="num">
                                          <p:cBhvr additive="base">
                                            <p:cTn id="64" dur="500"/>
                                            <p:tgtEl>
                                              <p:spTgt spid="73"/>
                                            </p:tgtEl>
                                            <p:attrNameLst>
                                              <p:attrName>ppt_x</p:attrName>
                                            </p:attrNameLst>
                                          </p:cBhvr>
                                          <p:tavLst>
                                            <p:tav tm="0">
                                              <p:val>
                                                <p:strVal val="#ppt_x-#ppt_w*1.125000"/>
                                              </p:val>
                                            </p:tav>
                                            <p:tav tm="100000">
                                              <p:val>
                                                <p:strVal val="#ppt_x"/>
                                              </p:val>
                                            </p:tav>
                                          </p:tavLst>
                                        </p:anim>
                                        <p:animEffect transition="in" filter="wipe(right)">
                                          <p:cBhvr>
                                            <p:cTn id="65" dur="500"/>
                                            <p:tgtEl>
                                              <p:spTgt spid="73"/>
                                            </p:tgtEl>
                                          </p:cBhvr>
                                        </p:animEffect>
                                      </p:childTnLst>
                                    </p:cTn>
                                  </p:par>
                                </p:childTnLst>
                              </p:cTn>
                            </p:par>
                            <p:par>
                              <p:cTn id="66" fill="hold">
                                <p:stCondLst>
                                  <p:cond delay="2500"/>
                                </p:stCondLst>
                                <p:childTnLst>
                                  <p:par>
                                    <p:cTn id="67" presetID="22" presetClass="entr" presetSubtype="8" fill="hold" nodeType="afterEffect">
                                      <p:stCondLst>
                                        <p:cond delay="0"/>
                                      </p:stCondLst>
                                      <p:childTnLst>
                                        <p:set>
                                          <p:cBhvr>
                                            <p:cTn id="68" dur="1" fill="hold">
                                              <p:stCondLst>
                                                <p:cond delay="0"/>
                                              </p:stCondLst>
                                            </p:cTn>
                                            <p:tgtEl>
                                              <p:spTgt spid="83"/>
                                            </p:tgtEl>
                                            <p:attrNameLst>
                                              <p:attrName>style.visibility</p:attrName>
                                            </p:attrNameLst>
                                          </p:cBhvr>
                                          <p:to>
                                            <p:strVal val="visible"/>
                                          </p:to>
                                        </p:set>
                                        <p:animEffect transition="in" filter="wipe(left)">
                                          <p:cBhvr>
                                            <p:cTn id="69" dur="500"/>
                                            <p:tgtEl>
                                              <p:spTgt spid="83"/>
                                            </p:tgtEl>
                                          </p:cBhvr>
                                        </p:animEffect>
                                      </p:childTnLst>
                                    </p:cTn>
                                  </p:par>
                                  <p:par>
                                    <p:cTn id="70" presetID="12" presetClass="entr" presetSubtype="8" fill="hold" nodeType="withEffect">
                                      <p:stCondLst>
                                        <p:cond delay="400"/>
                                      </p:stCondLst>
                                      <p:childTnLst>
                                        <p:set>
                                          <p:cBhvr>
                                            <p:cTn id="71" dur="1" fill="hold">
                                              <p:stCondLst>
                                                <p:cond delay="0"/>
                                              </p:stCondLst>
                                            </p:cTn>
                                            <p:tgtEl>
                                              <p:spTgt spid="70"/>
                                            </p:tgtEl>
                                            <p:attrNameLst>
                                              <p:attrName>style.visibility</p:attrName>
                                            </p:attrNameLst>
                                          </p:cBhvr>
                                          <p:to>
                                            <p:strVal val="visible"/>
                                          </p:to>
                                        </p:set>
                                        <p:anim calcmode="lin" valueType="num">
                                          <p:cBhvr additive="base">
                                            <p:cTn id="72" dur="500"/>
                                            <p:tgtEl>
                                              <p:spTgt spid="70"/>
                                            </p:tgtEl>
                                            <p:attrNameLst>
                                              <p:attrName>ppt_x</p:attrName>
                                            </p:attrNameLst>
                                          </p:cBhvr>
                                          <p:tavLst>
                                            <p:tav tm="0">
                                              <p:val>
                                                <p:strVal val="#ppt_x-#ppt_w*1.125000"/>
                                              </p:val>
                                            </p:tav>
                                            <p:tav tm="100000">
                                              <p:val>
                                                <p:strVal val="#ppt_x"/>
                                              </p:val>
                                            </p:tav>
                                          </p:tavLst>
                                        </p:anim>
                                        <p:animEffect transition="in" filter="wipe(right)">
                                          <p:cBhvr>
                                            <p:cTn id="73"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animBg="1"/>
          <p:bldP spid="47" grpId="0" animBg="1"/>
          <p:bldP spid="48" grpId="0" animBg="1"/>
          <p:bldP spid="56" grpId="0" animBg="1"/>
          <p:bldP spid="6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500" fill="hold"/>
                                            <p:tgtEl>
                                              <p:spTgt spid="48"/>
                                            </p:tgtEl>
                                            <p:attrNameLst>
                                              <p:attrName>ppt_x</p:attrName>
                                            </p:attrNameLst>
                                          </p:cBhvr>
                                          <p:tavLst>
                                            <p:tav tm="0">
                                              <p:val>
                                                <p:strVal val="0-#ppt_w/2"/>
                                              </p:val>
                                            </p:tav>
                                            <p:tav tm="100000">
                                              <p:val>
                                                <p:strVal val="#ppt_x"/>
                                              </p:val>
                                            </p:tav>
                                          </p:tavLst>
                                        </p:anim>
                                        <p:anim calcmode="lin" valueType="num">
                                          <p:cBhvr additive="base">
                                            <p:cTn id="8" dur="500" fill="hold"/>
                                            <p:tgtEl>
                                              <p:spTgt spid="48"/>
                                            </p:tgtEl>
                                            <p:attrNameLst>
                                              <p:attrName>ppt_y</p:attrName>
                                            </p:attrNameLst>
                                          </p:cBhvr>
                                          <p:tavLst>
                                            <p:tav tm="0">
                                              <p:val>
                                                <p:strVal val="1+#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cBhvr additive="base">
                                            <p:cTn id="11" dur="500" fill="hold"/>
                                            <p:tgtEl>
                                              <p:spTgt spid="45"/>
                                            </p:tgtEl>
                                            <p:attrNameLst>
                                              <p:attrName>ppt_x</p:attrName>
                                            </p:attrNameLst>
                                          </p:cBhvr>
                                          <p:tavLst>
                                            <p:tav tm="0">
                                              <p:val>
                                                <p:strVal val="0-#ppt_w/2"/>
                                              </p:val>
                                            </p:tav>
                                            <p:tav tm="100000">
                                              <p:val>
                                                <p:strVal val="#ppt_x"/>
                                              </p:val>
                                            </p:tav>
                                          </p:tavLst>
                                        </p:anim>
                                        <p:anim calcmode="lin" valueType="num">
                                          <p:cBhvr additive="base">
                                            <p:cTn id="12" dur="500" fill="hold"/>
                                            <p:tgtEl>
                                              <p:spTgt spid="45"/>
                                            </p:tgtEl>
                                            <p:attrNameLst>
                                              <p:attrName>ppt_y</p:attrName>
                                            </p:attrNameLst>
                                          </p:cBhvr>
                                          <p:tavLst>
                                            <p:tav tm="0">
                                              <p:val>
                                                <p:strVal val="0-#ppt_h/2"/>
                                              </p:val>
                                            </p:tav>
                                            <p:tav tm="100000">
                                              <p:val>
                                                <p:strVal val="#ppt_y"/>
                                              </p:val>
                                            </p:tav>
                                          </p:tavLst>
                                        </p:anim>
                                      </p:childTnLst>
                                    </p:cTn>
                                  </p:par>
                                  <p:par>
                                    <p:cTn id="13" presetID="2" presetClass="entr" presetSubtype="6" fill="hold" grpId="0" nodeType="withEffect">
                                      <p:stCondLst>
                                        <p:cond delay="0"/>
                                      </p:stCondLst>
                                      <p:childTnLst>
                                        <p:set>
                                          <p:cBhvr>
                                            <p:cTn id="14" dur="1" fill="hold">
                                              <p:stCondLst>
                                                <p:cond delay="0"/>
                                              </p:stCondLst>
                                            </p:cTn>
                                            <p:tgtEl>
                                              <p:spTgt spid="47"/>
                                            </p:tgtEl>
                                            <p:attrNameLst>
                                              <p:attrName>style.visibility</p:attrName>
                                            </p:attrNameLst>
                                          </p:cBhvr>
                                          <p:to>
                                            <p:strVal val="visible"/>
                                          </p:to>
                                        </p:set>
                                        <p:anim calcmode="lin" valueType="num">
                                          <p:cBhvr additive="base">
                                            <p:cTn id="15" dur="500" fill="hold"/>
                                            <p:tgtEl>
                                              <p:spTgt spid="47"/>
                                            </p:tgtEl>
                                            <p:attrNameLst>
                                              <p:attrName>ppt_x</p:attrName>
                                            </p:attrNameLst>
                                          </p:cBhvr>
                                          <p:tavLst>
                                            <p:tav tm="0">
                                              <p:val>
                                                <p:strVal val="1+#ppt_w/2"/>
                                              </p:val>
                                            </p:tav>
                                            <p:tav tm="100000">
                                              <p:val>
                                                <p:strVal val="#ppt_x"/>
                                              </p:val>
                                            </p:tav>
                                          </p:tavLst>
                                        </p:anim>
                                        <p:anim calcmode="lin" valueType="num">
                                          <p:cBhvr additive="base">
                                            <p:cTn id="16" dur="500" fill="hold"/>
                                            <p:tgtEl>
                                              <p:spTgt spid="47"/>
                                            </p:tgtEl>
                                            <p:attrNameLst>
                                              <p:attrName>ppt_y</p:attrName>
                                            </p:attrNameLst>
                                          </p:cBhvr>
                                          <p:tavLst>
                                            <p:tav tm="0">
                                              <p:val>
                                                <p:strVal val="1+#ppt_h/2"/>
                                              </p:val>
                                            </p:tav>
                                            <p:tav tm="100000">
                                              <p:val>
                                                <p:strVal val="#ppt_y"/>
                                              </p:val>
                                            </p:tav>
                                          </p:tavLst>
                                        </p:anim>
                                      </p:childTnLst>
                                    </p:cTn>
                                  </p:par>
                                  <p:par>
                                    <p:cTn id="17" presetID="2" presetClass="entr" presetSubtype="3" fill="hold" grpId="0" nodeType="withEffect">
                                      <p:stCondLst>
                                        <p:cond delay="0"/>
                                      </p:stCondLst>
                                      <p:childTnLst>
                                        <p:set>
                                          <p:cBhvr>
                                            <p:cTn id="18" dur="1" fill="hold">
                                              <p:stCondLst>
                                                <p:cond delay="0"/>
                                              </p:stCondLst>
                                            </p:cTn>
                                            <p:tgtEl>
                                              <p:spTgt spid="46"/>
                                            </p:tgtEl>
                                            <p:attrNameLst>
                                              <p:attrName>style.visibility</p:attrName>
                                            </p:attrNameLst>
                                          </p:cBhvr>
                                          <p:to>
                                            <p:strVal val="visible"/>
                                          </p:to>
                                        </p:set>
                                        <p:anim calcmode="lin" valueType="num">
                                          <p:cBhvr additive="base">
                                            <p:cTn id="19" dur="500" fill="hold"/>
                                            <p:tgtEl>
                                              <p:spTgt spid="46"/>
                                            </p:tgtEl>
                                            <p:attrNameLst>
                                              <p:attrName>ppt_x</p:attrName>
                                            </p:attrNameLst>
                                          </p:cBhvr>
                                          <p:tavLst>
                                            <p:tav tm="0">
                                              <p:val>
                                                <p:strVal val="1+#ppt_w/2"/>
                                              </p:val>
                                            </p:tav>
                                            <p:tav tm="100000">
                                              <p:val>
                                                <p:strVal val="#ppt_x"/>
                                              </p:val>
                                            </p:tav>
                                          </p:tavLst>
                                        </p:anim>
                                        <p:anim calcmode="lin" valueType="num">
                                          <p:cBhvr additive="base">
                                            <p:cTn id="20" dur="500" fill="hold"/>
                                            <p:tgtEl>
                                              <p:spTgt spid="46"/>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53" presetClass="entr" presetSubtype="16" fill="hold" nodeType="afterEffect">
                                      <p:stCondLst>
                                        <p:cond delay="0"/>
                                      </p:stCondLst>
                                      <p:childTnLst>
                                        <p:set>
                                          <p:cBhvr>
                                            <p:cTn id="23" dur="1" fill="hold">
                                              <p:stCondLst>
                                                <p:cond delay="0"/>
                                              </p:stCondLst>
                                            </p:cTn>
                                            <p:tgtEl>
                                              <p:spTgt spid="49"/>
                                            </p:tgtEl>
                                            <p:attrNameLst>
                                              <p:attrName>style.visibility</p:attrName>
                                            </p:attrNameLst>
                                          </p:cBhvr>
                                          <p:to>
                                            <p:strVal val="visible"/>
                                          </p:to>
                                        </p:set>
                                        <p:anim calcmode="lin" valueType="num">
                                          <p:cBhvr>
                                            <p:cTn id="24" dur="500" fill="hold"/>
                                            <p:tgtEl>
                                              <p:spTgt spid="49"/>
                                            </p:tgtEl>
                                            <p:attrNameLst>
                                              <p:attrName>ppt_w</p:attrName>
                                            </p:attrNameLst>
                                          </p:cBhvr>
                                          <p:tavLst>
                                            <p:tav tm="0">
                                              <p:val>
                                                <p:fltVal val="0"/>
                                              </p:val>
                                            </p:tav>
                                            <p:tav tm="100000">
                                              <p:val>
                                                <p:strVal val="#ppt_w"/>
                                              </p:val>
                                            </p:tav>
                                          </p:tavLst>
                                        </p:anim>
                                        <p:anim calcmode="lin" valueType="num">
                                          <p:cBhvr>
                                            <p:cTn id="25" dur="500" fill="hold"/>
                                            <p:tgtEl>
                                              <p:spTgt spid="49"/>
                                            </p:tgtEl>
                                            <p:attrNameLst>
                                              <p:attrName>ppt_h</p:attrName>
                                            </p:attrNameLst>
                                          </p:cBhvr>
                                          <p:tavLst>
                                            <p:tav tm="0">
                                              <p:val>
                                                <p:fltVal val="0"/>
                                              </p:val>
                                            </p:tav>
                                            <p:tav tm="100000">
                                              <p:val>
                                                <p:strVal val="#ppt_h"/>
                                              </p:val>
                                            </p:tav>
                                          </p:tavLst>
                                        </p:anim>
                                        <p:animEffect transition="in" filter="fade">
                                          <p:cBhvr>
                                            <p:cTn id="26" dur="500"/>
                                            <p:tgtEl>
                                              <p:spTgt spid="49"/>
                                            </p:tgtEl>
                                          </p:cBhvr>
                                        </p:animEffect>
                                      </p:childTnLst>
                                    </p:cTn>
                                  </p:par>
                                  <p:par>
                                    <p:cTn id="27" presetID="53" presetClass="entr" presetSubtype="16" fill="hold" grpId="0" nodeType="withEffect">
                                      <p:stCondLst>
                                        <p:cond delay="100"/>
                                      </p:stCondLst>
                                      <p:childTnLst>
                                        <p:set>
                                          <p:cBhvr>
                                            <p:cTn id="28" dur="1" fill="hold">
                                              <p:stCondLst>
                                                <p:cond delay="0"/>
                                              </p:stCondLst>
                                            </p:cTn>
                                            <p:tgtEl>
                                              <p:spTgt spid="56"/>
                                            </p:tgtEl>
                                            <p:attrNameLst>
                                              <p:attrName>style.visibility</p:attrName>
                                            </p:attrNameLst>
                                          </p:cBhvr>
                                          <p:to>
                                            <p:strVal val="visible"/>
                                          </p:to>
                                        </p:set>
                                        <p:anim calcmode="lin" valueType="num">
                                          <p:cBhvr>
                                            <p:cTn id="29" dur="500" fill="hold"/>
                                            <p:tgtEl>
                                              <p:spTgt spid="56"/>
                                            </p:tgtEl>
                                            <p:attrNameLst>
                                              <p:attrName>ppt_w</p:attrName>
                                            </p:attrNameLst>
                                          </p:cBhvr>
                                          <p:tavLst>
                                            <p:tav tm="0">
                                              <p:val>
                                                <p:fltVal val="0"/>
                                              </p:val>
                                            </p:tav>
                                            <p:tav tm="100000">
                                              <p:val>
                                                <p:strVal val="#ppt_w"/>
                                              </p:val>
                                            </p:tav>
                                          </p:tavLst>
                                        </p:anim>
                                        <p:anim calcmode="lin" valueType="num">
                                          <p:cBhvr>
                                            <p:cTn id="30" dur="500" fill="hold"/>
                                            <p:tgtEl>
                                              <p:spTgt spid="56"/>
                                            </p:tgtEl>
                                            <p:attrNameLst>
                                              <p:attrName>ppt_h</p:attrName>
                                            </p:attrNameLst>
                                          </p:cBhvr>
                                          <p:tavLst>
                                            <p:tav tm="0">
                                              <p:val>
                                                <p:fltVal val="0"/>
                                              </p:val>
                                            </p:tav>
                                            <p:tav tm="100000">
                                              <p:val>
                                                <p:strVal val="#ppt_h"/>
                                              </p:val>
                                            </p:tav>
                                          </p:tavLst>
                                        </p:anim>
                                        <p:animEffect transition="in" filter="fade">
                                          <p:cBhvr>
                                            <p:cTn id="31" dur="500"/>
                                            <p:tgtEl>
                                              <p:spTgt spid="56"/>
                                            </p:tgtEl>
                                          </p:cBhvr>
                                        </p:animEffect>
                                      </p:childTnLst>
                                    </p:cTn>
                                  </p:par>
                                  <p:par>
                                    <p:cTn id="32" presetID="53" presetClass="entr" presetSubtype="16" fill="hold" grpId="0" nodeType="withEffect">
                                      <p:stCondLst>
                                        <p:cond delay="200"/>
                                      </p:stCondLst>
                                      <p:childTnLst>
                                        <p:set>
                                          <p:cBhvr>
                                            <p:cTn id="33" dur="1" fill="hold">
                                              <p:stCondLst>
                                                <p:cond delay="0"/>
                                              </p:stCondLst>
                                            </p:cTn>
                                            <p:tgtEl>
                                              <p:spTgt spid="63"/>
                                            </p:tgtEl>
                                            <p:attrNameLst>
                                              <p:attrName>style.visibility</p:attrName>
                                            </p:attrNameLst>
                                          </p:cBhvr>
                                          <p:to>
                                            <p:strVal val="visible"/>
                                          </p:to>
                                        </p:set>
                                        <p:anim calcmode="lin" valueType="num">
                                          <p:cBhvr>
                                            <p:cTn id="34" dur="500" fill="hold"/>
                                            <p:tgtEl>
                                              <p:spTgt spid="63"/>
                                            </p:tgtEl>
                                            <p:attrNameLst>
                                              <p:attrName>ppt_w</p:attrName>
                                            </p:attrNameLst>
                                          </p:cBhvr>
                                          <p:tavLst>
                                            <p:tav tm="0">
                                              <p:val>
                                                <p:fltVal val="0"/>
                                              </p:val>
                                            </p:tav>
                                            <p:tav tm="100000">
                                              <p:val>
                                                <p:strVal val="#ppt_w"/>
                                              </p:val>
                                            </p:tav>
                                          </p:tavLst>
                                        </p:anim>
                                        <p:anim calcmode="lin" valueType="num">
                                          <p:cBhvr>
                                            <p:cTn id="35" dur="500" fill="hold"/>
                                            <p:tgtEl>
                                              <p:spTgt spid="63"/>
                                            </p:tgtEl>
                                            <p:attrNameLst>
                                              <p:attrName>ppt_h</p:attrName>
                                            </p:attrNameLst>
                                          </p:cBhvr>
                                          <p:tavLst>
                                            <p:tav tm="0">
                                              <p:val>
                                                <p:fltVal val="0"/>
                                              </p:val>
                                            </p:tav>
                                            <p:tav tm="100000">
                                              <p:val>
                                                <p:strVal val="#ppt_h"/>
                                              </p:val>
                                            </p:tav>
                                          </p:tavLst>
                                        </p:anim>
                                        <p:animEffect transition="in" filter="fade">
                                          <p:cBhvr>
                                            <p:cTn id="36" dur="500"/>
                                            <p:tgtEl>
                                              <p:spTgt spid="63"/>
                                            </p:tgtEl>
                                          </p:cBhvr>
                                        </p:animEffect>
                                      </p:childTnLst>
                                    </p:cTn>
                                  </p:par>
                                  <p:par>
                                    <p:cTn id="37" presetID="53" presetClass="entr" presetSubtype="16" fill="hold" nodeType="withEffect">
                                      <p:stCondLst>
                                        <p:cond delay="300"/>
                                      </p:stCondLst>
                                      <p:childTnLst>
                                        <p:set>
                                          <p:cBhvr>
                                            <p:cTn id="38" dur="1" fill="hold">
                                              <p:stCondLst>
                                                <p:cond delay="0"/>
                                              </p:stCondLst>
                                            </p:cTn>
                                            <p:tgtEl>
                                              <p:spTgt spid="57"/>
                                            </p:tgtEl>
                                            <p:attrNameLst>
                                              <p:attrName>style.visibility</p:attrName>
                                            </p:attrNameLst>
                                          </p:cBhvr>
                                          <p:to>
                                            <p:strVal val="visible"/>
                                          </p:to>
                                        </p:set>
                                        <p:anim calcmode="lin" valueType="num">
                                          <p:cBhvr>
                                            <p:cTn id="39" dur="500" fill="hold"/>
                                            <p:tgtEl>
                                              <p:spTgt spid="57"/>
                                            </p:tgtEl>
                                            <p:attrNameLst>
                                              <p:attrName>ppt_w</p:attrName>
                                            </p:attrNameLst>
                                          </p:cBhvr>
                                          <p:tavLst>
                                            <p:tav tm="0">
                                              <p:val>
                                                <p:fltVal val="0"/>
                                              </p:val>
                                            </p:tav>
                                            <p:tav tm="100000">
                                              <p:val>
                                                <p:strVal val="#ppt_w"/>
                                              </p:val>
                                            </p:tav>
                                          </p:tavLst>
                                        </p:anim>
                                        <p:anim calcmode="lin" valueType="num">
                                          <p:cBhvr>
                                            <p:cTn id="40" dur="500" fill="hold"/>
                                            <p:tgtEl>
                                              <p:spTgt spid="57"/>
                                            </p:tgtEl>
                                            <p:attrNameLst>
                                              <p:attrName>ppt_h</p:attrName>
                                            </p:attrNameLst>
                                          </p:cBhvr>
                                          <p:tavLst>
                                            <p:tav tm="0">
                                              <p:val>
                                                <p:fltVal val="0"/>
                                              </p:val>
                                            </p:tav>
                                            <p:tav tm="100000">
                                              <p:val>
                                                <p:strVal val="#ppt_h"/>
                                              </p:val>
                                            </p:tav>
                                          </p:tavLst>
                                        </p:anim>
                                        <p:animEffect transition="in" filter="fade">
                                          <p:cBhvr>
                                            <p:cTn id="41" dur="500"/>
                                            <p:tgtEl>
                                              <p:spTgt spid="57"/>
                                            </p:tgtEl>
                                          </p:cBhvr>
                                        </p:animEffect>
                                      </p:childTnLst>
                                    </p:cTn>
                                  </p:par>
                                </p:childTnLst>
                              </p:cTn>
                            </p:par>
                            <p:par>
                              <p:cTn id="42" fill="hold">
                                <p:stCondLst>
                                  <p:cond delay="1000"/>
                                </p:stCondLst>
                                <p:childTnLst>
                                  <p:par>
                                    <p:cTn id="43" presetID="22" presetClass="entr" presetSubtype="2" fill="hold" nodeType="afterEffect">
                                      <p:stCondLst>
                                        <p:cond delay="0"/>
                                      </p:stCondLst>
                                      <p:childTnLst>
                                        <p:set>
                                          <p:cBhvr>
                                            <p:cTn id="44" dur="1" fill="hold">
                                              <p:stCondLst>
                                                <p:cond delay="0"/>
                                              </p:stCondLst>
                                            </p:cTn>
                                            <p:tgtEl>
                                              <p:spTgt spid="76"/>
                                            </p:tgtEl>
                                            <p:attrNameLst>
                                              <p:attrName>style.visibility</p:attrName>
                                            </p:attrNameLst>
                                          </p:cBhvr>
                                          <p:to>
                                            <p:strVal val="visible"/>
                                          </p:to>
                                        </p:set>
                                        <p:animEffect transition="in" filter="wipe(right)">
                                          <p:cBhvr>
                                            <p:cTn id="45" dur="500"/>
                                            <p:tgtEl>
                                              <p:spTgt spid="76"/>
                                            </p:tgtEl>
                                          </p:cBhvr>
                                        </p:animEffect>
                                      </p:childTnLst>
                                    </p:cTn>
                                  </p:par>
                                  <p:par>
                                    <p:cTn id="46" presetID="12" presetClass="entr" presetSubtype="2" fill="hold" nodeType="withEffect">
                                      <p:stCondLst>
                                        <p:cond delay="400"/>
                                      </p:stCondLst>
                                      <p:childTnLst>
                                        <p:set>
                                          <p:cBhvr>
                                            <p:cTn id="47" dur="1" fill="hold">
                                              <p:stCondLst>
                                                <p:cond delay="0"/>
                                              </p:stCondLst>
                                            </p:cTn>
                                            <p:tgtEl>
                                              <p:spTgt spid="67"/>
                                            </p:tgtEl>
                                            <p:attrNameLst>
                                              <p:attrName>style.visibility</p:attrName>
                                            </p:attrNameLst>
                                          </p:cBhvr>
                                          <p:to>
                                            <p:strVal val="visible"/>
                                          </p:to>
                                        </p:set>
                                        <p:anim calcmode="lin" valueType="num">
                                          <p:cBhvr additive="base">
                                            <p:cTn id="48" dur="500"/>
                                            <p:tgtEl>
                                              <p:spTgt spid="67"/>
                                            </p:tgtEl>
                                            <p:attrNameLst>
                                              <p:attrName>ppt_x</p:attrName>
                                            </p:attrNameLst>
                                          </p:cBhvr>
                                          <p:tavLst>
                                            <p:tav tm="0">
                                              <p:val>
                                                <p:strVal val="#ppt_x+#ppt_w*1.125000"/>
                                              </p:val>
                                            </p:tav>
                                            <p:tav tm="100000">
                                              <p:val>
                                                <p:strVal val="#ppt_x"/>
                                              </p:val>
                                            </p:tav>
                                          </p:tavLst>
                                        </p:anim>
                                        <p:animEffect transition="in" filter="wipe(left)">
                                          <p:cBhvr>
                                            <p:cTn id="49" dur="500"/>
                                            <p:tgtEl>
                                              <p:spTgt spid="67"/>
                                            </p:tgtEl>
                                          </p:cBhvr>
                                        </p:animEffect>
                                      </p:childTnLst>
                                    </p:cTn>
                                  </p:par>
                                </p:childTnLst>
                              </p:cTn>
                            </p:par>
                            <p:par>
                              <p:cTn id="50" fill="hold">
                                <p:stCondLst>
                                  <p:cond delay="1500"/>
                                </p:stCondLst>
                                <p:childTnLst>
                                  <p:par>
                                    <p:cTn id="51" presetID="22" presetClass="entr" presetSubtype="2" fill="hold" nodeType="afterEffect">
                                      <p:stCondLst>
                                        <p:cond delay="0"/>
                                      </p:stCondLst>
                                      <p:childTnLst>
                                        <p:set>
                                          <p:cBhvr>
                                            <p:cTn id="52" dur="1" fill="hold">
                                              <p:stCondLst>
                                                <p:cond delay="0"/>
                                              </p:stCondLst>
                                            </p:cTn>
                                            <p:tgtEl>
                                              <p:spTgt spid="77"/>
                                            </p:tgtEl>
                                            <p:attrNameLst>
                                              <p:attrName>style.visibility</p:attrName>
                                            </p:attrNameLst>
                                          </p:cBhvr>
                                          <p:to>
                                            <p:strVal val="visible"/>
                                          </p:to>
                                        </p:set>
                                        <p:animEffect transition="in" filter="wipe(right)">
                                          <p:cBhvr>
                                            <p:cTn id="53" dur="500"/>
                                            <p:tgtEl>
                                              <p:spTgt spid="77"/>
                                            </p:tgtEl>
                                          </p:cBhvr>
                                        </p:animEffect>
                                      </p:childTnLst>
                                    </p:cTn>
                                  </p:par>
                                  <p:par>
                                    <p:cTn id="54" presetID="12" presetClass="entr" presetSubtype="2" fill="hold" nodeType="withEffect">
                                      <p:stCondLst>
                                        <p:cond delay="400"/>
                                      </p:stCondLst>
                                      <p:childTnLst>
                                        <p:set>
                                          <p:cBhvr>
                                            <p:cTn id="55" dur="1" fill="hold">
                                              <p:stCondLst>
                                                <p:cond delay="0"/>
                                              </p:stCondLst>
                                            </p:cTn>
                                            <p:tgtEl>
                                              <p:spTgt spid="64"/>
                                            </p:tgtEl>
                                            <p:attrNameLst>
                                              <p:attrName>style.visibility</p:attrName>
                                            </p:attrNameLst>
                                          </p:cBhvr>
                                          <p:to>
                                            <p:strVal val="visible"/>
                                          </p:to>
                                        </p:set>
                                        <p:anim calcmode="lin" valueType="num">
                                          <p:cBhvr additive="base">
                                            <p:cTn id="56" dur="500"/>
                                            <p:tgtEl>
                                              <p:spTgt spid="64"/>
                                            </p:tgtEl>
                                            <p:attrNameLst>
                                              <p:attrName>ppt_x</p:attrName>
                                            </p:attrNameLst>
                                          </p:cBhvr>
                                          <p:tavLst>
                                            <p:tav tm="0">
                                              <p:val>
                                                <p:strVal val="#ppt_x+#ppt_w*1.125000"/>
                                              </p:val>
                                            </p:tav>
                                            <p:tav tm="100000">
                                              <p:val>
                                                <p:strVal val="#ppt_x"/>
                                              </p:val>
                                            </p:tav>
                                          </p:tavLst>
                                        </p:anim>
                                        <p:animEffect transition="in" filter="wipe(left)">
                                          <p:cBhvr>
                                            <p:cTn id="57" dur="500"/>
                                            <p:tgtEl>
                                              <p:spTgt spid="64"/>
                                            </p:tgtEl>
                                          </p:cBhvr>
                                        </p:animEffect>
                                      </p:childTnLst>
                                    </p:cTn>
                                  </p:par>
                                </p:childTnLst>
                              </p:cTn>
                            </p:par>
                            <p:par>
                              <p:cTn id="58" fill="hold">
                                <p:stCondLst>
                                  <p:cond delay="2000"/>
                                </p:stCondLst>
                                <p:childTnLst>
                                  <p:par>
                                    <p:cTn id="59" presetID="22" presetClass="entr" presetSubtype="8" fill="hold" nodeType="afterEffect">
                                      <p:stCondLst>
                                        <p:cond delay="0"/>
                                      </p:stCondLst>
                                      <p:childTnLst>
                                        <p:set>
                                          <p:cBhvr>
                                            <p:cTn id="60" dur="1" fill="hold">
                                              <p:stCondLst>
                                                <p:cond delay="0"/>
                                              </p:stCondLst>
                                            </p:cTn>
                                            <p:tgtEl>
                                              <p:spTgt spid="80"/>
                                            </p:tgtEl>
                                            <p:attrNameLst>
                                              <p:attrName>style.visibility</p:attrName>
                                            </p:attrNameLst>
                                          </p:cBhvr>
                                          <p:to>
                                            <p:strVal val="visible"/>
                                          </p:to>
                                        </p:set>
                                        <p:animEffect transition="in" filter="wipe(left)">
                                          <p:cBhvr>
                                            <p:cTn id="61" dur="500"/>
                                            <p:tgtEl>
                                              <p:spTgt spid="80"/>
                                            </p:tgtEl>
                                          </p:cBhvr>
                                        </p:animEffect>
                                      </p:childTnLst>
                                    </p:cTn>
                                  </p:par>
                                  <p:par>
                                    <p:cTn id="62" presetID="12" presetClass="entr" presetSubtype="8" fill="hold" nodeType="withEffect">
                                      <p:stCondLst>
                                        <p:cond delay="400"/>
                                      </p:stCondLst>
                                      <p:childTnLst>
                                        <p:set>
                                          <p:cBhvr>
                                            <p:cTn id="63" dur="1" fill="hold">
                                              <p:stCondLst>
                                                <p:cond delay="0"/>
                                              </p:stCondLst>
                                            </p:cTn>
                                            <p:tgtEl>
                                              <p:spTgt spid="73"/>
                                            </p:tgtEl>
                                            <p:attrNameLst>
                                              <p:attrName>style.visibility</p:attrName>
                                            </p:attrNameLst>
                                          </p:cBhvr>
                                          <p:to>
                                            <p:strVal val="visible"/>
                                          </p:to>
                                        </p:set>
                                        <p:anim calcmode="lin" valueType="num">
                                          <p:cBhvr additive="base">
                                            <p:cTn id="64" dur="500"/>
                                            <p:tgtEl>
                                              <p:spTgt spid="73"/>
                                            </p:tgtEl>
                                            <p:attrNameLst>
                                              <p:attrName>ppt_x</p:attrName>
                                            </p:attrNameLst>
                                          </p:cBhvr>
                                          <p:tavLst>
                                            <p:tav tm="0">
                                              <p:val>
                                                <p:strVal val="#ppt_x-#ppt_w*1.125000"/>
                                              </p:val>
                                            </p:tav>
                                            <p:tav tm="100000">
                                              <p:val>
                                                <p:strVal val="#ppt_x"/>
                                              </p:val>
                                            </p:tav>
                                          </p:tavLst>
                                        </p:anim>
                                        <p:animEffect transition="in" filter="wipe(right)">
                                          <p:cBhvr>
                                            <p:cTn id="65" dur="500"/>
                                            <p:tgtEl>
                                              <p:spTgt spid="73"/>
                                            </p:tgtEl>
                                          </p:cBhvr>
                                        </p:animEffect>
                                      </p:childTnLst>
                                    </p:cTn>
                                  </p:par>
                                </p:childTnLst>
                              </p:cTn>
                            </p:par>
                            <p:par>
                              <p:cTn id="66" fill="hold">
                                <p:stCondLst>
                                  <p:cond delay="2500"/>
                                </p:stCondLst>
                                <p:childTnLst>
                                  <p:par>
                                    <p:cTn id="67" presetID="22" presetClass="entr" presetSubtype="8" fill="hold" nodeType="afterEffect">
                                      <p:stCondLst>
                                        <p:cond delay="0"/>
                                      </p:stCondLst>
                                      <p:childTnLst>
                                        <p:set>
                                          <p:cBhvr>
                                            <p:cTn id="68" dur="1" fill="hold">
                                              <p:stCondLst>
                                                <p:cond delay="0"/>
                                              </p:stCondLst>
                                            </p:cTn>
                                            <p:tgtEl>
                                              <p:spTgt spid="83"/>
                                            </p:tgtEl>
                                            <p:attrNameLst>
                                              <p:attrName>style.visibility</p:attrName>
                                            </p:attrNameLst>
                                          </p:cBhvr>
                                          <p:to>
                                            <p:strVal val="visible"/>
                                          </p:to>
                                        </p:set>
                                        <p:animEffect transition="in" filter="wipe(left)">
                                          <p:cBhvr>
                                            <p:cTn id="69" dur="500"/>
                                            <p:tgtEl>
                                              <p:spTgt spid="83"/>
                                            </p:tgtEl>
                                          </p:cBhvr>
                                        </p:animEffect>
                                      </p:childTnLst>
                                    </p:cTn>
                                  </p:par>
                                  <p:par>
                                    <p:cTn id="70" presetID="12" presetClass="entr" presetSubtype="8" fill="hold" nodeType="withEffect">
                                      <p:stCondLst>
                                        <p:cond delay="400"/>
                                      </p:stCondLst>
                                      <p:childTnLst>
                                        <p:set>
                                          <p:cBhvr>
                                            <p:cTn id="71" dur="1" fill="hold">
                                              <p:stCondLst>
                                                <p:cond delay="0"/>
                                              </p:stCondLst>
                                            </p:cTn>
                                            <p:tgtEl>
                                              <p:spTgt spid="70"/>
                                            </p:tgtEl>
                                            <p:attrNameLst>
                                              <p:attrName>style.visibility</p:attrName>
                                            </p:attrNameLst>
                                          </p:cBhvr>
                                          <p:to>
                                            <p:strVal val="visible"/>
                                          </p:to>
                                        </p:set>
                                        <p:anim calcmode="lin" valueType="num">
                                          <p:cBhvr additive="base">
                                            <p:cTn id="72" dur="500"/>
                                            <p:tgtEl>
                                              <p:spTgt spid="70"/>
                                            </p:tgtEl>
                                            <p:attrNameLst>
                                              <p:attrName>ppt_x</p:attrName>
                                            </p:attrNameLst>
                                          </p:cBhvr>
                                          <p:tavLst>
                                            <p:tav tm="0">
                                              <p:val>
                                                <p:strVal val="#ppt_x-#ppt_w*1.125000"/>
                                              </p:val>
                                            </p:tav>
                                            <p:tav tm="100000">
                                              <p:val>
                                                <p:strVal val="#ppt_x"/>
                                              </p:val>
                                            </p:tav>
                                          </p:tavLst>
                                        </p:anim>
                                        <p:animEffect transition="in" filter="wipe(right)">
                                          <p:cBhvr>
                                            <p:cTn id="73"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animBg="1"/>
          <p:bldP spid="47" grpId="0" animBg="1"/>
          <p:bldP spid="48" grpId="0" animBg="1"/>
          <p:bldP spid="56" grpId="0" animBg="1"/>
          <p:bldP spid="63" grpId="0" animBg="1"/>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文本框 3"/>
          <p:cNvSpPr txBox="1"/>
          <p:nvPr>
            <p:custDataLst>
              <p:tags r:id="rId1"/>
            </p:custDataLst>
          </p:nvPr>
        </p:nvSpPr>
        <p:spPr>
          <a:xfrm>
            <a:off x="510363" y="2682801"/>
            <a:ext cx="1587294" cy="830997"/>
          </a:xfrm>
          <a:prstGeom prst="rect">
            <a:avLst/>
          </a:prstGeom>
          <a:noFill/>
        </p:spPr>
        <p:txBody>
          <a:bodyPr wrap="none" rtlCol="0">
            <a:spAutoFit/>
          </a:bodyPr>
          <a:lstStyle/>
          <a:p>
            <a:r>
              <a:rPr lang="zh-CN" altLang="en-US" sz="4800" b="1" dirty="0">
                <a:solidFill>
                  <a:schemeClr val="tx2"/>
                </a:solidFill>
              </a:rPr>
              <a:t>目 录</a:t>
            </a:r>
          </a:p>
        </p:txBody>
      </p:sp>
      <p:sp>
        <p:nvSpPr>
          <p:cNvPr id="3" name="PA_文本框 4"/>
          <p:cNvSpPr txBox="1"/>
          <p:nvPr>
            <p:custDataLst>
              <p:tags r:id="rId2"/>
            </p:custDataLst>
          </p:nvPr>
        </p:nvSpPr>
        <p:spPr>
          <a:xfrm>
            <a:off x="558079" y="3406617"/>
            <a:ext cx="1688283" cy="420564"/>
          </a:xfrm>
          <a:prstGeom prst="rect">
            <a:avLst/>
          </a:prstGeom>
          <a:noFill/>
        </p:spPr>
        <p:txBody>
          <a:bodyPr wrap="none" rtlCol="0">
            <a:spAutoFit/>
          </a:bodyPr>
          <a:lstStyle/>
          <a:p>
            <a:r>
              <a:rPr lang="en-US" altLang="zh-CN" sz="2135" b="1">
                <a:solidFill>
                  <a:schemeClr val="bg2"/>
                </a:solidFill>
              </a:rPr>
              <a:t>CONTENTS</a:t>
            </a:r>
            <a:endParaRPr lang="zh-CN" altLang="en-US" sz="2135" b="1">
              <a:solidFill>
                <a:schemeClr val="bg2"/>
              </a:solidFill>
            </a:endParaRPr>
          </a:p>
        </p:txBody>
      </p:sp>
      <p:sp>
        <p:nvSpPr>
          <p:cNvPr id="4" name="PA_矩形 1"/>
          <p:cNvSpPr>
            <a:spLocks noChangeArrowheads="1"/>
          </p:cNvSpPr>
          <p:nvPr>
            <p:custDataLst>
              <p:tags r:id="rId3"/>
            </p:custDataLst>
          </p:nvPr>
        </p:nvSpPr>
        <p:spPr bwMode="auto">
          <a:xfrm>
            <a:off x="558079" y="3777444"/>
            <a:ext cx="1885576" cy="749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fontAlgn="base" hangingPunct="0">
              <a:spcBef>
                <a:spcPct val="0"/>
              </a:spcBef>
              <a:spcAft>
                <a:spcPct val="0"/>
              </a:spcAft>
            </a:pPr>
            <a:r>
              <a:rPr lang="en-US" altLang="zh-CN" sz="1065" dirty="0" err="1">
                <a:solidFill>
                  <a:schemeClr val="tx1">
                    <a:lumMod val="75000"/>
                    <a:lumOff val="25000"/>
                  </a:schemeClr>
                </a:solidFill>
                <a:cs typeface="Arial" panose="020B0604020202020204" pitchFamily="34" charset="0"/>
              </a:rPr>
              <a:t>Lorem</a:t>
            </a:r>
            <a:r>
              <a:rPr lang="en-US" altLang="zh-CN" sz="1065" dirty="0">
                <a:solidFill>
                  <a:schemeClr val="tx1">
                    <a:lumMod val="75000"/>
                    <a:lumOff val="25000"/>
                  </a:schemeClr>
                </a:solidFill>
                <a:cs typeface="Arial" panose="020B0604020202020204" pitchFamily="34" charset="0"/>
              </a:rPr>
              <a:t> </a:t>
            </a:r>
            <a:r>
              <a:rPr lang="en-US" altLang="zh-CN" sz="1065" dirty="0" err="1">
                <a:solidFill>
                  <a:schemeClr val="tx1">
                    <a:lumMod val="75000"/>
                    <a:lumOff val="25000"/>
                  </a:schemeClr>
                </a:solidFill>
                <a:cs typeface="Arial" panose="020B0604020202020204" pitchFamily="34" charset="0"/>
              </a:rPr>
              <a:t>ipsum</a:t>
            </a:r>
            <a:r>
              <a:rPr lang="en-US" altLang="zh-CN" sz="1065" dirty="0">
                <a:solidFill>
                  <a:schemeClr val="tx1">
                    <a:lumMod val="75000"/>
                    <a:lumOff val="25000"/>
                  </a:schemeClr>
                </a:solidFill>
                <a:cs typeface="Arial" panose="020B0604020202020204" pitchFamily="34" charset="0"/>
              </a:rPr>
              <a:t> dolor sit </a:t>
            </a:r>
            <a:r>
              <a:rPr lang="en-US" altLang="zh-CN" sz="1065" dirty="0" err="1">
                <a:solidFill>
                  <a:schemeClr val="tx1">
                    <a:lumMod val="75000"/>
                    <a:lumOff val="25000"/>
                  </a:schemeClr>
                </a:solidFill>
                <a:cs typeface="Arial" panose="020B0604020202020204" pitchFamily="34" charset="0"/>
              </a:rPr>
              <a:t>amet</a:t>
            </a:r>
            <a:r>
              <a:rPr lang="en-US" altLang="zh-CN" sz="1065" dirty="0">
                <a:solidFill>
                  <a:schemeClr val="tx1">
                    <a:lumMod val="75000"/>
                    <a:lumOff val="25000"/>
                  </a:schemeClr>
                </a:solidFill>
                <a:cs typeface="Arial" panose="020B0604020202020204" pitchFamily="34" charset="0"/>
              </a:rPr>
              <a:t>, </a:t>
            </a:r>
            <a:r>
              <a:rPr lang="en-US" altLang="zh-CN" sz="1065" dirty="0" err="1">
                <a:solidFill>
                  <a:schemeClr val="tx1">
                    <a:lumMod val="75000"/>
                    <a:lumOff val="25000"/>
                  </a:schemeClr>
                </a:solidFill>
                <a:cs typeface="Arial" panose="020B0604020202020204" pitchFamily="34" charset="0"/>
              </a:rPr>
              <a:t>consectetuer</a:t>
            </a:r>
            <a:r>
              <a:rPr lang="en-US" altLang="zh-CN" sz="1065" dirty="0">
                <a:solidFill>
                  <a:schemeClr val="tx1">
                    <a:lumMod val="75000"/>
                    <a:lumOff val="25000"/>
                  </a:schemeClr>
                </a:solidFill>
                <a:cs typeface="Arial" panose="020B0604020202020204" pitchFamily="34" charset="0"/>
              </a:rPr>
              <a:t> </a:t>
            </a:r>
            <a:r>
              <a:rPr lang="en-US" altLang="zh-CN" sz="1065" dirty="0" err="1">
                <a:solidFill>
                  <a:schemeClr val="tx1">
                    <a:lumMod val="75000"/>
                    <a:lumOff val="25000"/>
                  </a:schemeClr>
                </a:solidFill>
                <a:cs typeface="Arial" panose="020B0604020202020204" pitchFamily="34" charset="0"/>
              </a:rPr>
              <a:t>adipiscing</a:t>
            </a:r>
            <a:r>
              <a:rPr lang="en-US" altLang="zh-CN" sz="1065" dirty="0">
                <a:solidFill>
                  <a:schemeClr val="tx1">
                    <a:lumMod val="75000"/>
                    <a:lumOff val="25000"/>
                  </a:schemeClr>
                </a:solidFill>
                <a:cs typeface="Arial" panose="020B0604020202020204" pitchFamily="34" charset="0"/>
              </a:rPr>
              <a:t> </a:t>
            </a:r>
            <a:r>
              <a:rPr lang="en-US" altLang="zh-CN" sz="1065" dirty="0" err="1">
                <a:solidFill>
                  <a:schemeClr val="tx1">
                    <a:lumMod val="75000"/>
                    <a:lumOff val="25000"/>
                  </a:schemeClr>
                </a:solidFill>
                <a:cs typeface="Arial" panose="020B0604020202020204" pitchFamily="34" charset="0"/>
              </a:rPr>
              <a:t>elit</a:t>
            </a:r>
            <a:r>
              <a:rPr lang="en-US" altLang="zh-CN" sz="1065" dirty="0">
                <a:solidFill>
                  <a:schemeClr val="tx1">
                    <a:lumMod val="75000"/>
                    <a:lumOff val="25000"/>
                  </a:schemeClr>
                </a:solidFill>
                <a:cs typeface="Arial" panose="020B0604020202020204" pitchFamily="34" charset="0"/>
              </a:rPr>
              <a:t>. </a:t>
            </a:r>
            <a:r>
              <a:rPr lang="en-US" altLang="zh-CN" sz="1065" dirty="0" err="1">
                <a:solidFill>
                  <a:schemeClr val="tx1">
                    <a:lumMod val="75000"/>
                    <a:lumOff val="25000"/>
                  </a:schemeClr>
                </a:solidFill>
                <a:cs typeface="Arial" panose="020B0604020202020204" pitchFamily="34" charset="0"/>
              </a:rPr>
              <a:t>Aenean</a:t>
            </a:r>
            <a:r>
              <a:rPr lang="en-US" altLang="zh-CN" sz="1065" dirty="0">
                <a:solidFill>
                  <a:schemeClr val="tx1">
                    <a:lumMod val="75000"/>
                    <a:lumOff val="25000"/>
                  </a:schemeClr>
                </a:solidFill>
                <a:cs typeface="Arial" panose="020B0604020202020204" pitchFamily="34" charset="0"/>
              </a:rPr>
              <a:t> </a:t>
            </a:r>
            <a:r>
              <a:rPr lang="en-US" altLang="zh-CN" sz="1065" dirty="0" err="1">
                <a:solidFill>
                  <a:schemeClr val="tx1">
                    <a:lumMod val="75000"/>
                    <a:lumOff val="25000"/>
                  </a:schemeClr>
                </a:solidFill>
                <a:cs typeface="Arial" panose="020B0604020202020204" pitchFamily="34" charset="0"/>
              </a:rPr>
              <a:t>commodo</a:t>
            </a:r>
            <a:r>
              <a:rPr lang="en-US" altLang="zh-CN" sz="1065" dirty="0">
                <a:solidFill>
                  <a:schemeClr val="tx1">
                    <a:lumMod val="75000"/>
                    <a:lumOff val="25000"/>
                  </a:schemeClr>
                </a:solidFill>
                <a:cs typeface="Arial" panose="020B0604020202020204" pitchFamily="34" charset="0"/>
              </a:rPr>
              <a:t> ligula </a:t>
            </a:r>
            <a:r>
              <a:rPr lang="en-US" altLang="zh-CN" sz="1065" dirty="0" err="1">
                <a:solidFill>
                  <a:schemeClr val="tx1">
                    <a:lumMod val="75000"/>
                    <a:lumOff val="25000"/>
                  </a:schemeClr>
                </a:solidFill>
                <a:cs typeface="Arial" panose="020B0604020202020204" pitchFamily="34" charset="0"/>
              </a:rPr>
              <a:t>eget</a:t>
            </a:r>
            <a:r>
              <a:rPr lang="en-US" altLang="zh-CN" sz="1065" dirty="0">
                <a:solidFill>
                  <a:schemeClr val="tx1">
                    <a:lumMod val="75000"/>
                    <a:lumOff val="25000"/>
                  </a:schemeClr>
                </a:solidFill>
                <a:cs typeface="Arial" panose="020B0604020202020204" pitchFamily="34" charset="0"/>
              </a:rPr>
              <a:t> dolor. </a:t>
            </a:r>
            <a:r>
              <a:rPr lang="en-US" altLang="zh-CN" sz="1065" dirty="0" err="1">
                <a:solidFill>
                  <a:schemeClr val="tx1">
                    <a:lumMod val="75000"/>
                    <a:lumOff val="25000"/>
                  </a:schemeClr>
                </a:solidFill>
                <a:cs typeface="Arial" panose="020B0604020202020204" pitchFamily="34" charset="0"/>
              </a:rPr>
              <a:t>Aenean</a:t>
            </a:r>
            <a:r>
              <a:rPr lang="en-US" altLang="zh-CN" sz="1065" dirty="0">
                <a:solidFill>
                  <a:schemeClr val="tx1">
                    <a:lumMod val="75000"/>
                    <a:lumOff val="25000"/>
                  </a:schemeClr>
                </a:solidFill>
                <a:cs typeface="Arial" panose="020B0604020202020204" pitchFamily="34" charset="0"/>
              </a:rPr>
              <a:t> </a:t>
            </a:r>
            <a:r>
              <a:rPr lang="en-US" altLang="zh-CN" sz="1065" dirty="0" err="1">
                <a:solidFill>
                  <a:schemeClr val="tx1">
                    <a:lumMod val="75000"/>
                    <a:lumOff val="25000"/>
                  </a:schemeClr>
                </a:solidFill>
                <a:cs typeface="Arial" panose="020B0604020202020204" pitchFamily="34" charset="0"/>
              </a:rPr>
              <a:t>massa</a:t>
            </a:r>
            <a:r>
              <a:rPr lang="en-US" altLang="zh-CN" sz="1065" dirty="0">
                <a:solidFill>
                  <a:schemeClr val="tx1">
                    <a:lumMod val="75000"/>
                    <a:lumOff val="25000"/>
                  </a:schemeClr>
                </a:solidFill>
                <a:cs typeface="Arial" panose="020B0604020202020204" pitchFamily="34" charset="0"/>
              </a:rPr>
              <a:t>. </a:t>
            </a:r>
            <a:endParaRPr lang="zh-CN" altLang="en-US" sz="1465" dirty="0">
              <a:solidFill>
                <a:schemeClr val="tx1">
                  <a:lumMod val="75000"/>
                  <a:lumOff val="25000"/>
                </a:schemeClr>
              </a:solidFill>
              <a:cs typeface="Arial" panose="020B0604020202020204" pitchFamily="34" charset="0"/>
            </a:endParaRPr>
          </a:p>
        </p:txBody>
      </p:sp>
      <p:sp>
        <p:nvSpPr>
          <p:cNvPr id="5" name="PA_文本框 8"/>
          <p:cNvSpPr txBox="1"/>
          <p:nvPr>
            <p:custDataLst>
              <p:tags r:id="rId4"/>
            </p:custDataLst>
          </p:nvPr>
        </p:nvSpPr>
        <p:spPr>
          <a:xfrm>
            <a:off x="3126824" y="885578"/>
            <a:ext cx="2372765" cy="461665"/>
          </a:xfrm>
          <a:prstGeom prst="rect">
            <a:avLst/>
          </a:prstGeom>
          <a:noFill/>
        </p:spPr>
        <p:txBody>
          <a:bodyPr wrap="none" rtlCol="0">
            <a:spAutoFit/>
          </a:bodyPr>
          <a:lstStyle/>
          <a:p>
            <a:r>
              <a:rPr lang="en-US" altLang="zh-CN" sz="2400" b="1" dirty="0">
                <a:solidFill>
                  <a:schemeClr val="bg2"/>
                </a:solidFill>
              </a:rPr>
              <a:t>1. </a:t>
            </a:r>
            <a:r>
              <a:rPr lang="zh-CN" altLang="en-US" sz="2400" b="1" dirty="0">
                <a:solidFill>
                  <a:schemeClr val="bg2"/>
                </a:solidFill>
              </a:rPr>
              <a:t>年度工作概述</a:t>
            </a:r>
          </a:p>
        </p:txBody>
      </p:sp>
      <p:sp>
        <p:nvSpPr>
          <p:cNvPr id="6" name="PA_文本框 9"/>
          <p:cNvSpPr txBox="1"/>
          <p:nvPr>
            <p:custDataLst>
              <p:tags r:id="rId5"/>
            </p:custDataLst>
          </p:nvPr>
        </p:nvSpPr>
        <p:spPr>
          <a:xfrm>
            <a:off x="3126824" y="1995093"/>
            <a:ext cx="2372765" cy="461665"/>
          </a:xfrm>
          <a:prstGeom prst="rect">
            <a:avLst/>
          </a:prstGeom>
          <a:noFill/>
        </p:spPr>
        <p:txBody>
          <a:bodyPr wrap="none" rtlCol="0">
            <a:spAutoFit/>
          </a:bodyPr>
          <a:lstStyle/>
          <a:p>
            <a:r>
              <a:rPr lang="en-US" altLang="zh-CN" sz="2400" b="1" dirty="0">
                <a:solidFill>
                  <a:schemeClr val="tx2"/>
                </a:solidFill>
              </a:rPr>
              <a:t>2. </a:t>
            </a:r>
            <a:r>
              <a:rPr lang="zh-CN" altLang="en-US" sz="2400" b="1" dirty="0">
                <a:solidFill>
                  <a:schemeClr val="tx2"/>
                </a:solidFill>
              </a:rPr>
              <a:t>工作完成情况</a:t>
            </a:r>
          </a:p>
        </p:txBody>
      </p:sp>
      <p:sp>
        <p:nvSpPr>
          <p:cNvPr id="7" name="PA_文本框 10"/>
          <p:cNvSpPr txBox="1"/>
          <p:nvPr>
            <p:custDataLst>
              <p:tags r:id="rId6"/>
            </p:custDataLst>
          </p:nvPr>
        </p:nvSpPr>
        <p:spPr>
          <a:xfrm>
            <a:off x="3146929" y="3104608"/>
            <a:ext cx="2372765" cy="461665"/>
          </a:xfrm>
          <a:prstGeom prst="rect">
            <a:avLst/>
          </a:prstGeom>
          <a:noFill/>
        </p:spPr>
        <p:txBody>
          <a:bodyPr wrap="none" rtlCol="0">
            <a:spAutoFit/>
          </a:bodyPr>
          <a:lstStyle/>
          <a:p>
            <a:r>
              <a:rPr lang="en-US" altLang="zh-CN" sz="2400" b="1" dirty="0">
                <a:solidFill>
                  <a:schemeClr val="bg2"/>
                </a:solidFill>
              </a:rPr>
              <a:t>3. </a:t>
            </a:r>
            <a:r>
              <a:rPr lang="zh-CN" altLang="en-US" sz="2400" b="1" dirty="0">
                <a:solidFill>
                  <a:schemeClr val="bg2"/>
                </a:solidFill>
              </a:rPr>
              <a:t>成功项目展示</a:t>
            </a:r>
          </a:p>
        </p:txBody>
      </p:sp>
      <p:sp>
        <p:nvSpPr>
          <p:cNvPr id="8" name="PA_文本框 11"/>
          <p:cNvSpPr txBox="1"/>
          <p:nvPr>
            <p:custDataLst>
              <p:tags r:id="rId7"/>
            </p:custDataLst>
          </p:nvPr>
        </p:nvSpPr>
        <p:spPr>
          <a:xfrm>
            <a:off x="3126824" y="4214121"/>
            <a:ext cx="2372765" cy="461665"/>
          </a:xfrm>
          <a:prstGeom prst="rect">
            <a:avLst/>
          </a:prstGeom>
          <a:noFill/>
        </p:spPr>
        <p:txBody>
          <a:bodyPr wrap="none" rtlCol="0">
            <a:spAutoFit/>
          </a:bodyPr>
          <a:lstStyle/>
          <a:p>
            <a:r>
              <a:rPr lang="en-US" altLang="zh-CN" sz="2400" b="1" dirty="0">
                <a:solidFill>
                  <a:schemeClr val="tx2"/>
                </a:solidFill>
              </a:rPr>
              <a:t>4. </a:t>
            </a:r>
            <a:r>
              <a:rPr lang="zh-CN" altLang="en-US" sz="2400" b="1" dirty="0">
                <a:solidFill>
                  <a:schemeClr val="tx2"/>
                </a:solidFill>
              </a:rPr>
              <a:t>工作存在不足</a:t>
            </a:r>
          </a:p>
        </p:txBody>
      </p:sp>
      <p:sp>
        <p:nvSpPr>
          <p:cNvPr id="9" name="PA_矩形 1"/>
          <p:cNvSpPr>
            <a:spLocks noChangeArrowheads="1"/>
          </p:cNvSpPr>
          <p:nvPr>
            <p:custDataLst>
              <p:tags r:id="rId8"/>
            </p:custDataLst>
          </p:nvPr>
        </p:nvSpPr>
        <p:spPr bwMode="auto">
          <a:xfrm>
            <a:off x="3146928" y="1283399"/>
            <a:ext cx="4134424" cy="420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fontAlgn="base" hangingPunct="0">
              <a:spcBef>
                <a:spcPct val="0"/>
              </a:spcBef>
              <a:spcAft>
                <a:spcPct val="0"/>
              </a:spcAft>
            </a:pPr>
            <a:r>
              <a:rPr lang="en-US" altLang="zh-CN" sz="1065" dirty="0" err="1">
                <a:solidFill>
                  <a:schemeClr val="tx1">
                    <a:lumMod val="75000"/>
                    <a:lumOff val="25000"/>
                  </a:schemeClr>
                </a:solidFill>
                <a:cs typeface="Arial" panose="020B0604020202020204" pitchFamily="34" charset="0"/>
              </a:rPr>
              <a:t>Lorem</a:t>
            </a:r>
            <a:r>
              <a:rPr lang="en-US" altLang="zh-CN" sz="1065" dirty="0">
                <a:solidFill>
                  <a:schemeClr val="tx1">
                    <a:lumMod val="75000"/>
                    <a:lumOff val="25000"/>
                  </a:schemeClr>
                </a:solidFill>
                <a:cs typeface="Arial" panose="020B0604020202020204" pitchFamily="34" charset="0"/>
              </a:rPr>
              <a:t> </a:t>
            </a:r>
            <a:r>
              <a:rPr lang="en-US" altLang="zh-CN" sz="1065" dirty="0" err="1">
                <a:solidFill>
                  <a:schemeClr val="tx1">
                    <a:lumMod val="75000"/>
                    <a:lumOff val="25000"/>
                  </a:schemeClr>
                </a:solidFill>
                <a:cs typeface="Arial" panose="020B0604020202020204" pitchFamily="34" charset="0"/>
              </a:rPr>
              <a:t>ipsum</a:t>
            </a:r>
            <a:r>
              <a:rPr lang="en-US" altLang="zh-CN" sz="1065" dirty="0">
                <a:solidFill>
                  <a:schemeClr val="tx1">
                    <a:lumMod val="75000"/>
                    <a:lumOff val="25000"/>
                  </a:schemeClr>
                </a:solidFill>
                <a:cs typeface="Arial" panose="020B0604020202020204" pitchFamily="34" charset="0"/>
              </a:rPr>
              <a:t> dolor sit </a:t>
            </a:r>
            <a:r>
              <a:rPr lang="en-US" altLang="zh-CN" sz="1065" dirty="0" err="1">
                <a:solidFill>
                  <a:schemeClr val="tx1">
                    <a:lumMod val="75000"/>
                    <a:lumOff val="25000"/>
                  </a:schemeClr>
                </a:solidFill>
                <a:cs typeface="Arial" panose="020B0604020202020204" pitchFamily="34" charset="0"/>
              </a:rPr>
              <a:t>amet</a:t>
            </a:r>
            <a:r>
              <a:rPr lang="en-US" altLang="zh-CN" sz="1065" dirty="0">
                <a:solidFill>
                  <a:schemeClr val="tx1">
                    <a:lumMod val="75000"/>
                    <a:lumOff val="25000"/>
                  </a:schemeClr>
                </a:solidFill>
                <a:cs typeface="Arial" panose="020B0604020202020204" pitchFamily="34" charset="0"/>
              </a:rPr>
              <a:t>, </a:t>
            </a:r>
            <a:r>
              <a:rPr lang="en-US" altLang="zh-CN" sz="1065" dirty="0" err="1">
                <a:solidFill>
                  <a:schemeClr val="tx1">
                    <a:lumMod val="75000"/>
                    <a:lumOff val="25000"/>
                  </a:schemeClr>
                </a:solidFill>
                <a:cs typeface="Arial" panose="020B0604020202020204" pitchFamily="34" charset="0"/>
              </a:rPr>
              <a:t>consectetuer</a:t>
            </a:r>
            <a:r>
              <a:rPr lang="en-US" altLang="zh-CN" sz="1065" dirty="0">
                <a:solidFill>
                  <a:schemeClr val="tx1">
                    <a:lumMod val="75000"/>
                    <a:lumOff val="25000"/>
                  </a:schemeClr>
                </a:solidFill>
                <a:cs typeface="Arial" panose="020B0604020202020204" pitchFamily="34" charset="0"/>
              </a:rPr>
              <a:t> </a:t>
            </a:r>
            <a:r>
              <a:rPr lang="en-US" altLang="zh-CN" sz="1065" dirty="0" err="1">
                <a:solidFill>
                  <a:schemeClr val="tx1">
                    <a:lumMod val="75000"/>
                    <a:lumOff val="25000"/>
                  </a:schemeClr>
                </a:solidFill>
                <a:cs typeface="Arial" panose="020B0604020202020204" pitchFamily="34" charset="0"/>
              </a:rPr>
              <a:t>adipiscing</a:t>
            </a:r>
            <a:r>
              <a:rPr lang="en-US" altLang="zh-CN" sz="1065" dirty="0">
                <a:solidFill>
                  <a:schemeClr val="tx1">
                    <a:lumMod val="75000"/>
                    <a:lumOff val="25000"/>
                  </a:schemeClr>
                </a:solidFill>
                <a:cs typeface="Arial" panose="020B0604020202020204" pitchFamily="34" charset="0"/>
              </a:rPr>
              <a:t> </a:t>
            </a:r>
            <a:r>
              <a:rPr lang="en-US" altLang="zh-CN" sz="1065" dirty="0" err="1">
                <a:solidFill>
                  <a:schemeClr val="tx1">
                    <a:lumMod val="75000"/>
                    <a:lumOff val="25000"/>
                  </a:schemeClr>
                </a:solidFill>
                <a:cs typeface="Arial" panose="020B0604020202020204" pitchFamily="34" charset="0"/>
              </a:rPr>
              <a:t>elit</a:t>
            </a:r>
            <a:r>
              <a:rPr lang="en-US" altLang="zh-CN" sz="1065" dirty="0">
                <a:solidFill>
                  <a:schemeClr val="tx1">
                    <a:lumMod val="75000"/>
                    <a:lumOff val="25000"/>
                  </a:schemeClr>
                </a:solidFill>
                <a:cs typeface="Arial" panose="020B0604020202020204" pitchFamily="34" charset="0"/>
              </a:rPr>
              <a:t>. </a:t>
            </a:r>
            <a:r>
              <a:rPr lang="en-US" altLang="zh-CN" sz="1065" dirty="0" err="1">
                <a:solidFill>
                  <a:schemeClr val="tx1">
                    <a:lumMod val="75000"/>
                    <a:lumOff val="25000"/>
                  </a:schemeClr>
                </a:solidFill>
                <a:cs typeface="Arial" panose="020B0604020202020204" pitchFamily="34" charset="0"/>
              </a:rPr>
              <a:t>Aenean</a:t>
            </a:r>
            <a:r>
              <a:rPr lang="en-US" altLang="zh-CN" sz="1065" dirty="0">
                <a:solidFill>
                  <a:schemeClr val="tx1">
                    <a:lumMod val="75000"/>
                    <a:lumOff val="25000"/>
                  </a:schemeClr>
                </a:solidFill>
                <a:cs typeface="Arial" panose="020B0604020202020204" pitchFamily="34" charset="0"/>
              </a:rPr>
              <a:t> </a:t>
            </a:r>
            <a:r>
              <a:rPr lang="en-US" altLang="zh-CN" sz="1065" dirty="0" err="1">
                <a:solidFill>
                  <a:schemeClr val="tx1">
                    <a:lumMod val="75000"/>
                    <a:lumOff val="25000"/>
                  </a:schemeClr>
                </a:solidFill>
                <a:cs typeface="Arial" panose="020B0604020202020204" pitchFamily="34" charset="0"/>
              </a:rPr>
              <a:t>commodo</a:t>
            </a:r>
            <a:r>
              <a:rPr lang="en-US" altLang="zh-CN" sz="1065" dirty="0">
                <a:solidFill>
                  <a:schemeClr val="tx1">
                    <a:lumMod val="75000"/>
                    <a:lumOff val="25000"/>
                  </a:schemeClr>
                </a:solidFill>
                <a:cs typeface="Arial" panose="020B0604020202020204" pitchFamily="34" charset="0"/>
              </a:rPr>
              <a:t> ligula </a:t>
            </a:r>
            <a:r>
              <a:rPr lang="en-US" altLang="zh-CN" sz="1065" dirty="0" err="1">
                <a:solidFill>
                  <a:schemeClr val="tx1">
                    <a:lumMod val="75000"/>
                    <a:lumOff val="25000"/>
                  </a:schemeClr>
                </a:solidFill>
                <a:cs typeface="Arial" panose="020B0604020202020204" pitchFamily="34" charset="0"/>
              </a:rPr>
              <a:t>eget</a:t>
            </a:r>
            <a:r>
              <a:rPr lang="en-US" altLang="zh-CN" sz="1065" dirty="0">
                <a:solidFill>
                  <a:schemeClr val="tx1">
                    <a:lumMod val="75000"/>
                    <a:lumOff val="25000"/>
                  </a:schemeClr>
                </a:solidFill>
                <a:cs typeface="Arial" panose="020B0604020202020204" pitchFamily="34" charset="0"/>
              </a:rPr>
              <a:t> dolor. </a:t>
            </a:r>
            <a:r>
              <a:rPr lang="en-US" altLang="zh-CN" sz="1065" dirty="0" err="1">
                <a:solidFill>
                  <a:schemeClr val="tx1">
                    <a:lumMod val="75000"/>
                    <a:lumOff val="25000"/>
                  </a:schemeClr>
                </a:solidFill>
                <a:cs typeface="Arial" panose="020B0604020202020204" pitchFamily="34" charset="0"/>
              </a:rPr>
              <a:t>Aenean</a:t>
            </a:r>
            <a:r>
              <a:rPr lang="en-US" altLang="zh-CN" sz="1065" dirty="0">
                <a:solidFill>
                  <a:schemeClr val="tx1">
                    <a:lumMod val="75000"/>
                    <a:lumOff val="25000"/>
                  </a:schemeClr>
                </a:solidFill>
                <a:cs typeface="Arial" panose="020B0604020202020204" pitchFamily="34" charset="0"/>
              </a:rPr>
              <a:t> </a:t>
            </a:r>
            <a:r>
              <a:rPr lang="en-US" altLang="zh-CN" sz="1065" dirty="0" err="1">
                <a:solidFill>
                  <a:schemeClr val="tx1">
                    <a:lumMod val="75000"/>
                    <a:lumOff val="25000"/>
                  </a:schemeClr>
                </a:solidFill>
                <a:cs typeface="Arial" panose="020B0604020202020204" pitchFamily="34" charset="0"/>
              </a:rPr>
              <a:t>massa</a:t>
            </a:r>
            <a:r>
              <a:rPr lang="en-US" altLang="zh-CN" sz="1065" dirty="0">
                <a:solidFill>
                  <a:schemeClr val="tx1">
                    <a:lumMod val="75000"/>
                    <a:lumOff val="25000"/>
                  </a:schemeClr>
                </a:solidFill>
                <a:cs typeface="Arial" panose="020B0604020202020204" pitchFamily="34" charset="0"/>
              </a:rPr>
              <a:t>. </a:t>
            </a:r>
            <a:endParaRPr lang="zh-CN" altLang="en-US" sz="1465" dirty="0">
              <a:solidFill>
                <a:schemeClr val="tx1">
                  <a:lumMod val="75000"/>
                  <a:lumOff val="25000"/>
                </a:schemeClr>
              </a:solidFill>
              <a:cs typeface="Arial" panose="020B0604020202020204" pitchFamily="34" charset="0"/>
            </a:endParaRPr>
          </a:p>
        </p:txBody>
      </p:sp>
      <p:sp>
        <p:nvSpPr>
          <p:cNvPr id="10" name="PA_矩形 1"/>
          <p:cNvSpPr>
            <a:spLocks noChangeArrowheads="1"/>
          </p:cNvSpPr>
          <p:nvPr>
            <p:custDataLst>
              <p:tags r:id="rId9"/>
            </p:custDataLst>
          </p:nvPr>
        </p:nvSpPr>
        <p:spPr bwMode="auto">
          <a:xfrm>
            <a:off x="3126823" y="2413431"/>
            <a:ext cx="4134424" cy="420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fontAlgn="base" hangingPunct="0">
              <a:spcBef>
                <a:spcPct val="0"/>
              </a:spcBef>
              <a:spcAft>
                <a:spcPct val="0"/>
              </a:spcAft>
            </a:pPr>
            <a:r>
              <a:rPr lang="en-US" altLang="zh-CN" sz="1065">
                <a:solidFill>
                  <a:schemeClr val="tx1">
                    <a:lumMod val="75000"/>
                    <a:lumOff val="25000"/>
                  </a:schemeClr>
                </a:solidFill>
                <a:cs typeface="Arial" panose="020B0604020202020204" pitchFamily="34" charset="0"/>
              </a:rPr>
              <a:t>Lorem ipsum dolor sit amet, consectetuer adipiscing elit. Aenean commodo ligula eget dolor. Aenean massa. </a:t>
            </a:r>
            <a:endParaRPr lang="zh-CN" altLang="en-US" sz="1465">
              <a:solidFill>
                <a:schemeClr val="tx1">
                  <a:lumMod val="75000"/>
                  <a:lumOff val="25000"/>
                </a:schemeClr>
              </a:solidFill>
              <a:cs typeface="Arial" panose="020B0604020202020204" pitchFamily="34" charset="0"/>
            </a:endParaRPr>
          </a:p>
        </p:txBody>
      </p:sp>
      <p:sp>
        <p:nvSpPr>
          <p:cNvPr id="11" name="PA_矩形 1"/>
          <p:cNvSpPr>
            <a:spLocks noChangeArrowheads="1"/>
          </p:cNvSpPr>
          <p:nvPr>
            <p:custDataLst>
              <p:tags r:id="rId10"/>
            </p:custDataLst>
          </p:nvPr>
        </p:nvSpPr>
        <p:spPr bwMode="auto">
          <a:xfrm>
            <a:off x="3146928" y="3508523"/>
            <a:ext cx="4134424" cy="420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fontAlgn="base" hangingPunct="0">
              <a:spcBef>
                <a:spcPct val="0"/>
              </a:spcBef>
              <a:spcAft>
                <a:spcPct val="0"/>
              </a:spcAft>
            </a:pPr>
            <a:r>
              <a:rPr lang="en-US" altLang="zh-CN" sz="1065" dirty="0" err="1">
                <a:solidFill>
                  <a:schemeClr val="tx1">
                    <a:lumMod val="75000"/>
                    <a:lumOff val="25000"/>
                  </a:schemeClr>
                </a:solidFill>
                <a:cs typeface="Arial" panose="020B0604020202020204" pitchFamily="34" charset="0"/>
              </a:rPr>
              <a:t>Lorem</a:t>
            </a:r>
            <a:r>
              <a:rPr lang="en-US" altLang="zh-CN" sz="1065" dirty="0">
                <a:solidFill>
                  <a:schemeClr val="tx1">
                    <a:lumMod val="75000"/>
                    <a:lumOff val="25000"/>
                  </a:schemeClr>
                </a:solidFill>
                <a:cs typeface="Arial" panose="020B0604020202020204" pitchFamily="34" charset="0"/>
              </a:rPr>
              <a:t> </a:t>
            </a:r>
            <a:r>
              <a:rPr lang="en-US" altLang="zh-CN" sz="1065" dirty="0" err="1">
                <a:solidFill>
                  <a:schemeClr val="tx1">
                    <a:lumMod val="75000"/>
                    <a:lumOff val="25000"/>
                  </a:schemeClr>
                </a:solidFill>
                <a:cs typeface="Arial" panose="020B0604020202020204" pitchFamily="34" charset="0"/>
              </a:rPr>
              <a:t>ipsum</a:t>
            </a:r>
            <a:r>
              <a:rPr lang="en-US" altLang="zh-CN" sz="1065" dirty="0">
                <a:solidFill>
                  <a:schemeClr val="tx1">
                    <a:lumMod val="75000"/>
                    <a:lumOff val="25000"/>
                  </a:schemeClr>
                </a:solidFill>
                <a:cs typeface="Arial" panose="020B0604020202020204" pitchFamily="34" charset="0"/>
              </a:rPr>
              <a:t> dolor sit </a:t>
            </a:r>
            <a:r>
              <a:rPr lang="en-US" altLang="zh-CN" sz="1065" dirty="0" err="1">
                <a:solidFill>
                  <a:schemeClr val="tx1">
                    <a:lumMod val="75000"/>
                    <a:lumOff val="25000"/>
                  </a:schemeClr>
                </a:solidFill>
                <a:cs typeface="Arial" panose="020B0604020202020204" pitchFamily="34" charset="0"/>
              </a:rPr>
              <a:t>amet</a:t>
            </a:r>
            <a:r>
              <a:rPr lang="en-US" altLang="zh-CN" sz="1065" dirty="0">
                <a:solidFill>
                  <a:schemeClr val="tx1">
                    <a:lumMod val="75000"/>
                    <a:lumOff val="25000"/>
                  </a:schemeClr>
                </a:solidFill>
                <a:cs typeface="Arial" panose="020B0604020202020204" pitchFamily="34" charset="0"/>
              </a:rPr>
              <a:t>, </a:t>
            </a:r>
            <a:r>
              <a:rPr lang="en-US" altLang="zh-CN" sz="1065" dirty="0" err="1">
                <a:solidFill>
                  <a:schemeClr val="tx1">
                    <a:lumMod val="75000"/>
                    <a:lumOff val="25000"/>
                  </a:schemeClr>
                </a:solidFill>
                <a:cs typeface="Arial" panose="020B0604020202020204" pitchFamily="34" charset="0"/>
              </a:rPr>
              <a:t>consectetuer</a:t>
            </a:r>
            <a:r>
              <a:rPr lang="en-US" altLang="zh-CN" sz="1065" dirty="0">
                <a:solidFill>
                  <a:schemeClr val="tx1">
                    <a:lumMod val="75000"/>
                    <a:lumOff val="25000"/>
                  </a:schemeClr>
                </a:solidFill>
                <a:cs typeface="Arial" panose="020B0604020202020204" pitchFamily="34" charset="0"/>
              </a:rPr>
              <a:t> </a:t>
            </a:r>
            <a:r>
              <a:rPr lang="en-US" altLang="zh-CN" sz="1065" dirty="0" err="1">
                <a:solidFill>
                  <a:schemeClr val="tx1">
                    <a:lumMod val="75000"/>
                    <a:lumOff val="25000"/>
                  </a:schemeClr>
                </a:solidFill>
                <a:cs typeface="Arial" panose="020B0604020202020204" pitchFamily="34" charset="0"/>
              </a:rPr>
              <a:t>adipiscing</a:t>
            </a:r>
            <a:r>
              <a:rPr lang="en-US" altLang="zh-CN" sz="1065" dirty="0">
                <a:solidFill>
                  <a:schemeClr val="tx1">
                    <a:lumMod val="75000"/>
                    <a:lumOff val="25000"/>
                  </a:schemeClr>
                </a:solidFill>
                <a:cs typeface="Arial" panose="020B0604020202020204" pitchFamily="34" charset="0"/>
              </a:rPr>
              <a:t> </a:t>
            </a:r>
            <a:r>
              <a:rPr lang="en-US" altLang="zh-CN" sz="1065" dirty="0" err="1">
                <a:solidFill>
                  <a:schemeClr val="tx1">
                    <a:lumMod val="75000"/>
                    <a:lumOff val="25000"/>
                  </a:schemeClr>
                </a:solidFill>
                <a:cs typeface="Arial" panose="020B0604020202020204" pitchFamily="34" charset="0"/>
              </a:rPr>
              <a:t>elit</a:t>
            </a:r>
            <a:r>
              <a:rPr lang="en-US" altLang="zh-CN" sz="1065" dirty="0">
                <a:solidFill>
                  <a:schemeClr val="tx1">
                    <a:lumMod val="75000"/>
                    <a:lumOff val="25000"/>
                  </a:schemeClr>
                </a:solidFill>
                <a:cs typeface="Arial" panose="020B0604020202020204" pitchFamily="34" charset="0"/>
              </a:rPr>
              <a:t>. </a:t>
            </a:r>
            <a:r>
              <a:rPr lang="en-US" altLang="zh-CN" sz="1065" dirty="0" err="1">
                <a:solidFill>
                  <a:schemeClr val="tx1">
                    <a:lumMod val="75000"/>
                    <a:lumOff val="25000"/>
                  </a:schemeClr>
                </a:solidFill>
                <a:cs typeface="Arial" panose="020B0604020202020204" pitchFamily="34" charset="0"/>
              </a:rPr>
              <a:t>Aenean</a:t>
            </a:r>
            <a:r>
              <a:rPr lang="en-US" altLang="zh-CN" sz="1065" dirty="0">
                <a:solidFill>
                  <a:schemeClr val="tx1">
                    <a:lumMod val="75000"/>
                    <a:lumOff val="25000"/>
                  </a:schemeClr>
                </a:solidFill>
                <a:cs typeface="Arial" panose="020B0604020202020204" pitchFamily="34" charset="0"/>
              </a:rPr>
              <a:t> </a:t>
            </a:r>
            <a:r>
              <a:rPr lang="en-US" altLang="zh-CN" sz="1065" dirty="0" err="1">
                <a:solidFill>
                  <a:schemeClr val="tx1">
                    <a:lumMod val="75000"/>
                    <a:lumOff val="25000"/>
                  </a:schemeClr>
                </a:solidFill>
                <a:cs typeface="Arial" panose="020B0604020202020204" pitchFamily="34" charset="0"/>
              </a:rPr>
              <a:t>commodo</a:t>
            </a:r>
            <a:r>
              <a:rPr lang="en-US" altLang="zh-CN" sz="1065" dirty="0">
                <a:solidFill>
                  <a:schemeClr val="tx1">
                    <a:lumMod val="75000"/>
                    <a:lumOff val="25000"/>
                  </a:schemeClr>
                </a:solidFill>
                <a:cs typeface="Arial" panose="020B0604020202020204" pitchFamily="34" charset="0"/>
              </a:rPr>
              <a:t> ligula </a:t>
            </a:r>
            <a:r>
              <a:rPr lang="en-US" altLang="zh-CN" sz="1065" dirty="0" err="1">
                <a:solidFill>
                  <a:schemeClr val="tx1">
                    <a:lumMod val="75000"/>
                    <a:lumOff val="25000"/>
                  </a:schemeClr>
                </a:solidFill>
                <a:cs typeface="Arial" panose="020B0604020202020204" pitchFamily="34" charset="0"/>
              </a:rPr>
              <a:t>eget</a:t>
            </a:r>
            <a:r>
              <a:rPr lang="en-US" altLang="zh-CN" sz="1065" dirty="0">
                <a:solidFill>
                  <a:schemeClr val="tx1">
                    <a:lumMod val="75000"/>
                    <a:lumOff val="25000"/>
                  </a:schemeClr>
                </a:solidFill>
                <a:cs typeface="Arial" panose="020B0604020202020204" pitchFamily="34" charset="0"/>
              </a:rPr>
              <a:t> dolor. </a:t>
            </a:r>
            <a:r>
              <a:rPr lang="en-US" altLang="zh-CN" sz="1065" dirty="0" err="1">
                <a:solidFill>
                  <a:schemeClr val="tx1">
                    <a:lumMod val="75000"/>
                    <a:lumOff val="25000"/>
                  </a:schemeClr>
                </a:solidFill>
                <a:cs typeface="Arial" panose="020B0604020202020204" pitchFamily="34" charset="0"/>
              </a:rPr>
              <a:t>Aenean</a:t>
            </a:r>
            <a:r>
              <a:rPr lang="en-US" altLang="zh-CN" sz="1065" dirty="0">
                <a:solidFill>
                  <a:schemeClr val="tx1">
                    <a:lumMod val="75000"/>
                    <a:lumOff val="25000"/>
                  </a:schemeClr>
                </a:solidFill>
                <a:cs typeface="Arial" panose="020B0604020202020204" pitchFamily="34" charset="0"/>
              </a:rPr>
              <a:t> </a:t>
            </a:r>
            <a:r>
              <a:rPr lang="en-US" altLang="zh-CN" sz="1065" dirty="0" err="1">
                <a:solidFill>
                  <a:schemeClr val="tx1">
                    <a:lumMod val="75000"/>
                    <a:lumOff val="25000"/>
                  </a:schemeClr>
                </a:solidFill>
                <a:cs typeface="Arial" panose="020B0604020202020204" pitchFamily="34" charset="0"/>
              </a:rPr>
              <a:t>massa</a:t>
            </a:r>
            <a:r>
              <a:rPr lang="en-US" altLang="zh-CN" sz="1065" dirty="0">
                <a:solidFill>
                  <a:schemeClr val="tx1">
                    <a:lumMod val="75000"/>
                    <a:lumOff val="25000"/>
                  </a:schemeClr>
                </a:solidFill>
                <a:cs typeface="Arial" panose="020B0604020202020204" pitchFamily="34" charset="0"/>
              </a:rPr>
              <a:t>. </a:t>
            </a:r>
            <a:endParaRPr lang="zh-CN" altLang="en-US" sz="1465" dirty="0">
              <a:solidFill>
                <a:schemeClr val="tx1">
                  <a:lumMod val="75000"/>
                  <a:lumOff val="25000"/>
                </a:schemeClr>
              </a:solidFill>
              <a:cs typeface="Arial" panose="020B0604020202020204" pitchFamily="34" charset="0"/>
            </a:endParaRPr>
          </a:p>
        </p:txBody>
      </p:sp>
      <p:sp>
        <p:nvSpPr>
          <p:cNvPr id="12" name="PA_矩形 1"/>
          <p:cNvSpPr>
            <a:spLocks noChangeArrowheads="1"/>
          </p:cNvSpPr>
          <p:nvPr>
            <p:custDataLst>
              <p:tags r:id="rId11"/>
            </p:custDataLst>
          </p:nvPr>
        </p:nvSpPr>
        <p:spPr bwMode="auto">
          <a:xfrm>
            <a:off x="3146928" y="4538228"/>
            <a:ext cx="4134424" cy="420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fontAlgn="base" hangingPunct="0">
              <a:spcBef>
                <a:spcPct val="0"/>
              </a:spcBef>
              <a:spcAft>
                <a:spcPct val="0"/>
              </a:spcAft>
            </a:pPr>
            <a:r>
              <a:rPr lang="en-US" altLang="zh-CN" sz="1065" dirty="0" err="1">
                <a:solidFill>
                  <a:schemeClr val="tx1">
                    <a:lumMod val="75000"/>
                    <a:lumOff val="25000"/>
                  </a:schemeClr>
                </a:solidFill>
                <a:cs typeface="Arial" panose="020B0604020202020204" pitchFamily="34" charset="0"/>
              </a:rPr>
              <a:t>Lorem</a:t>
            </a:r>
            <a:r>
              <a:rPr lang="en-US" altLang="zh-CN" sz="1065" dirty="0">
                <a:solidFill>
                  <a:schemeClr val="tx1">
                    <a:lumMod val="75000"/>
                    <a:lumOff val="25000"/>
                  </a:schemeClr>
                </a:solidFill>
                <a:cs typeface="Arial" panose="020B0604020202020204" pitchFamily="34" charset="0"/>
              </a:rPr>
              <a:t> </a:t>
            </a:r>
            <a:r>
              <a:rPr lang="en-US" altLang="zh-CN" sz="1065" dirty="0" err="1">
                <a:solidFill>
                  <a:schemeClr val="tx1">
                    <a:lumMod val="75000"/>
                    <a:lumOff val="25000"/>
                  </a:schemeClr>
                </a:solidFill>
                <a:cs typeface="Arial" panose="020B0604020202020204" pitchFamily="34" charset="0"/>
              </a:rPr>
              <a:t>ipsum</a:t>
            </a:r>
            <a:r>
              <a:rPr lang="en-US" altLang="zh-CN" sz="1065" dirty="0">
                <a:solidFill>
                  <a:schemeClr val="tx1">
                    <a:lumMod val="75000"/>
                    <a:lumOff val="25000"/>
                  </a:schemeClr>
                </a:solidFill>
                <a:cs typeface="Arial" panose="020B0604020202020204" pitchFamily="34" charset="0"/>
              </a:rPr>
              <a:t> dolor sit </a:t>
            </a:r>
            <a:r>
              <a:rPr lang="en-US" altLang="zh-CN" sz="1065" dirty="0" err="1">
                <a:solidFill>
                  <a:schemeClr val="tx1">
                    <a:lumMod val="75000"/>
                    <a:lumOff val="25000"/>
                  </a:schemeClr>
                </a:solidFill>
                <a:cs typeface="Arial" panose="020B0604020202020204" pitchFamily="34" charset="0"/>
              </a:rPr>
              <a:t>amet</a:t>
            </a:r>
            <a:r>
              <a:rPr lang="en-US" altLang="zh-CN" sz="1065" dirty="0">
                <a:solidFill>
                  <a:schemeClr val="tx1">
                    <a:lumMod val="75000"/>
                    <a:lumOff val="25000"/>
                  </a:schemeClr>
                </a:solidFill>
                <a:cs typeface="Arial" panose="020B0604020202020204" pitchFamily="34" charset="0"/>
              </a:rPr>
              <a:t>, </a:t>
            </a:r>
            <a:r>
              <a:rPr lang="en-US" altLang="zh-CN" sz="1065" dirty="0" err="1">
                <a:solidFill>
                  <a:schemeClr val="tx1">
                    <a:lumMod val="75000"/>
                    <a:lumOff val="25000"/>
                  </a:schemeClr>
                </a:solidFill>
                <a:cs typeface="Arial" panose="020B0604020202020204" pitchFamily="34" charset="0"/>
              </a:rPr>
              <a:t>consectetuer</a:t>
            </a:r>
            <a:r>
              <a:rPr lang="en-US" altLang="zh-CN" sz="1065" dirty="0">
                <a:solidFill>
                  <a:schemeClr val="tx1">
                    <a:lumMod val="75000"/>
                    <a:lumOff val="25000"/>
                  </a:schemeClr>
                </a:solidFill>
                <a:cs typeface="Arial" panose="020B0604020202020204" pitchFamily="34" charset="0"/>
              </a:rPr>
              <a:t> </a:t>
            </a:r>
            <a:r>
              <a:rPr lang="en-US" altLang="zh-CN" sz="1065" dirty="0" err="1">
                <a:solidFill>
                  <a:schemeClr val="tx1">
                    <a:lumMod val="75000"/>
                    <a:lumOff val="25000"/>
                  </a:schemeClr>
                </a:solidFill>
                <a:cs typeface="Arial" panose="020B0604020202020204" pitchFamily="34" charset="0"/>
              </a:rPr>
              <a:t>adipiscing</a:t>
            </a:r>
            <a:r>
              <a:rPr lang="en-US" altLang="zh-CN" sz="1065" dirty="0">
                <a:solidFill>
                  <a:schemeClr val="tx1">
                    <a:lumMod val="75000"/>
                    <a:lumOff val="25000"/>
                  </a:schemeClr>
                </a:solidFill>
                <a:cs typeface="Arial" panose="020B0604020202020204" pitchFamily="34" charset="0"/>
              </a:rPr>
              <a:t> </a:t>
            </a:r>
            <a:r>
              <a:rPr lang="en-US" altLang="zh-CN" sz="1065" dirty="0" err="1">
                <a:solidFill>
                  <a:schemeClr val="tx1">
                    <a:lumMod val="75000"/>
                    <a:lumOff val="25000"/>
                  </a:schemeClr>
                </a:solidFill>
                <a:cs typeface="Arial" panose="020B0604020202020204" pitchFamily="34" charset="0"/>
              </a:rPr>
              <a:t>elit</a:t>
            </a:r>
            <a:r>
              <a:rPr lang="en-US" altLang="zh-CN" sz="1065" dirty="0">
                <a:solidFill>
                  <a:schemeClr val="tx1">
                    <a:lumMod val="75000"/>
                    <a:lumOff val="25000"/>
                  </a:schemeClr>
                </a:solidFill>
                <a:cs typeface="Arial" panose="020B0604020202020204" pitchFamily="34" charset="0"/>
              </a:rPr>
              <a:t>. </a:t>
            </a:r>
            <a:r>
              <a:rPr lang="en-US" altLang="zh-CN" sz="1065" dirty="0" err="1">
                <a:solidFill>
                  <a:schemeClr val="tx1">
                    <a:lumMod val="75000"/>
                    <a:lumOff val="25000"/>
                  </a:schemeClr>
                </a:solidFill>
                <a:cs typeface="Arial" panose="020B0604020202020204" pitchFamily="34" charset="0"/>
              </a:rPr>
              <a:t>Aenean</a:t>
            </a:r>
            <a:r>
              <a:rPr lang="en-US" altLang="zh-CN" sz="1065" dirty="0">
                <a:solidFill>
                  <a:schemeClr val="tx1">
                    <a:lumMod val="75000"/>
                    <a:lumOff val="25000"/>
                  </a:schemeClr>
                </a:solidFill>
                <a:cs typeface="Arial" panose="020B0604020202020204" pitchFamily="34" charset="0"/>
              </a:rPr>
              <a:t> </a:t>
            </a:r>
            <a:r>
              <a:rPr lang="en-US" altLang="zh-CN" sz="1065" dirty="0" err="1">
                <a:solidFill>
                  <a:schemeClr val="tx1">
                    <a:lumMod val="75000"/>
                    <a:lumOff val="25000"/>
                  </a:schemeClr>
                </a:solidFill>
                <a:cs typeface="Arial" panose="020B0604020202020204" pitchFamily="34" charset="0"/>
              </a:rPr>
              <a:t>commodo</a:t>
            </a:r>
            <a:r>
              <a:rPr lang="en-US" altLang="zh-CN" sz="1065" dirty="0">
                <a:solidFill>
                  <a:schemeClr val="tx1">
                    <a:lumMod val="75000"/>
                    <a:lumOff val="25000"/>
                  </a:schemeClr>
                </a:solidFill>
                <a:cs typeface="Arial" panose="020B0604020202020204" pitchFamily="34" charset="0"/>
              </a:rPr>
              <a:t> ligula </a:t>
            </a:r>
            <a:r>
              <a:rPr lang="en-US" altLang="zh-CN" sz="1065" dirty="0" err="1">
                <a:solidFill>
                  <a:schemeClr val="tx1">
                    <a:lumMod val="75000"/>
                    <a:lumOff val="25000"/>
                  </a:schemeClr>
                </a:solidFill>
                <a:cs typeface="Arial" panose="020B0604020202020204" pitchFamily="34" charset="0"/>
              </a:rPr>
              <a:t>eget</a:t>
            </a:r>
            <a:r>
              <a:rPr lang="en-US" altLang="zh-CN" sz="1065" dirty="0">
                <a:solidFill>
                  <a:schemeClr val="tx1">
                    <a:lumMod val="75000"/>
                    <a:lumOff val="25000"/>
                  </a:schemeClr>
                </a:solidFill>
                <a:cs typeface="Arial" panose="020B0604020202020204" pitchFamily="34" charset="0"/>
              </a:rPr>
              <a:t> dolor. </a:t>
            </a:r>
            <a:r>
              <a:rPr lang="en-US" altLang="zh-CN" sz="1065" dirty="0" err="1">
                <a:solidFill>
                  <a:schemeClr val="tx1">
                    <a:lumMod val="75000"/>
                    <a:lumOff val="25000"/>
                  </a:schemeClr>
                </a:solidFill>
                <a:cs typeface="Arial" panose="020B0604020202020204" pitchFamily="34" charset="0"/>
              </a:rPr>
              <a:t>Aenean</a:t>
            </a:r>
            <a:r>
              <a:rPr lang="en-US" altLang="zh-CN" sz="1065" dirty="0">
                <a:solidFill>
                  <a:schemeClr val="tx1">
                    <a:lumMod val="75000"/>
                    <a:lumOff val="25000"/>
                  </a:schemeClr>
                </a:solidFill>
                <a:cs typeface="Arial" panose="020B0604020202020204" pitchFamily="34" charset="0"/>
              </a:rPr>
              <a:t> </a:t>
            </a:r>
            <a:r>
              <a:rPr lang="en-US" altLang="zh-CN" sz="1065" dirty="0" err="1">
                <a:solidFill>
                  <a:schemeClr val="tx1">
                    <a:lumMod val="75000"/>
                    <a:lumOff val="25000"/>
                  </a:schemeClr>
                </a:solidFill>
                <a:cs typeface="Arial" panose="020B0604020202020204" pitchFamily="34" charset="0"/>
              </a:rPr>
              <a:t>massa</a:t>
            </a:r>
            <a:r>
              <a:rPr lang="en-US" altLang="zh-CN" sz="1065" dirty="0">
                <a:solidFill>
                  <a:schemeClr val="tx1">
                    <a:lumMod val="75000"/>
                    <a:lumOff val="25000"/>
                  </a:schemeClr>
                </a:solidFill>
                <a:cs typeface="Arial" panose="020B0604020202020204" pitchFamily="34" charset="0"/>
              </a:rPr>
              <a:t>. </a:t>
            </a:r>
            <a:endParaRPr lang="zh-CN" altLang="en-US" sz="1465" dirty="0">
              <a:solidFill>
                <a:schemeClr val="tx1">
                  <a:lumMod val="75000"/>
                  <a:lumOff val="25000"/>
                </a:schemeClr>
              </a:solidFill>
              <a:cs typeface="Arial" panose="020B0604020202020204" pitchFamily="34" charset="0"/>
            </a:endParaRPr>
          </a:p>
        </p:txBody>
      </p:sp>
      <p:sp>
        <p:nvSpPr>
          <p:cNvPr id="13" name="PA_文本框 16"/>
          <p:cNvSpPr txBox="1"/>
          <p:nvPr>
            <p:custDataLst>
              <p:tags r:id="rId12"/>
            </p:custDataLst>
          </p:nvPr>
        </p:nvSpPr>
        <p:spPr>
          <a:xfrm>
            <a:off x="3126824" y="5223114"/>
            <a:ext cx="2372765" cy="461665"/>
          </a:xfrm>
          <a:prstGeom prst="rect">
            <a:avLst/>
          </a:prstGeom>
          <a:noFill/>
        </p:spPr>
        <p:txBody>
          <a:bodyPr wrap="none" rtlCol="0">
            <a:spAutoFit/>
          </a:bodyPr>
          <a:lstStyle/>
          <a:p>
            <a:r>
              <a:rPr lang="en-US" altLang="zh-CN" sz="2400" b="1" dirty="0">
                <a:solidFill>
                  <a:schemeClr val="bg2"/>
                </a:solidFill>
              </a:rPr>
              <a:t>5. </a:t>
            </a:r>
            <a:r>
              <a:rPr lang="zh-CN" altLang="en-US" sz="2400" b="1" dirty="0">
                <a:solidFill>
                  <a:schemeClr val="bg2"/>
                </a:solidFill>
              </a:rPr>
              <a:t>明年工作计划</a:t>
            </a:r>
          </a:p>
        </p:txBody>
      </p:sp>
      <p:sp>
        <p:nvSpPr>
          <p:cNvPr id="14" name="PA_矩形 1"/>
          <p:cNvSpPr>
            <a:spLocks noChangeArrowheads="1"/>
          </p:cNvSpPr>
          <p:nvPr>
            <p:custDataLst>
              <p:tags r:id="rId13"/>
            </p:custDataLst>
          </p:nvPr>
        </p:nvSpPr>
        <p:spPr bwMode="auto">
          <a:xfrm>
            <a:off x="3146928" y="5547222"/>
            <a:ext cx="4134424" cy="420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fontAlgn="base" hangingPunct="0">
              <a:spcBef>
                <a:spcPct val="0"/>
              </a:spcBef>
              <a:spcAft>
                <a:spcPct val="0"/>
              </a:spcAft>
            </a:pPr>
            <a:r>
              <a:rPr lang="en-US" altLang="zh-CN" sz="1065">
                <a:solidFill>
                  <a:schemeClr val="tx1">
                    <a:lumMod val="75000"/>
                    <a:lumOff val="25000"/>
                  </a:schemeClr>
                </a:solidFill>
                <a:cs typeface="Arial" panose="020B0604020202020204" pitchFamily="34" charset="0"/>
              </a:rPr>
              <a:t>Lorem ipsum dolor sit amet, consectetuer adipiscing elit. Aenean commodo ligula eget dolor. Aenean massa. </a:t>
            </a:r>
            <a:endParaRPr lang="zh-CN" altLang="en-US" sz="1465">
              <a:solidFill>
                <a:schemeClr val="tx1">
                  <a:lumMod val="75000"/>
                  <a:lumOff val="25000"/>
                </a:schemeClr>
              </a:solidFill>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000" fill="hold"/>
                                        <p:tgtEl>
                                          <p:spTgt spid="3"/>
                                        </p:tgtEl>
                                        <p:attrNameLst>
                                          <p:attrName>ppt_x</p:attrName>
                                        </p:attrNameLst>
                                      </p:cBhvr>
                                      <p:tavLst>
                                        <p:tav tm="0">
                                          <p:val>
                                            <p:strVal val="0-#ppt_w/2"/>
                                          </p:val>
                                        </p:tav>
                                        <p:tav tm="100000">
                                          <p:val>
                                            <p:strVal val="#ppt_x"/>
                                          </p:val>
                                        </p:tav>
                                      </p:tavLst>
                                    </p:anim>
                                    <p:anim calcmode="lin" valueType="num">
                                      <p:cBhvr additive="base">
                                        <p:cTn id="12" dur="10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000" fill="hold"/>
                                        <p:tgtEl>
                                          <p:spTgt spid="4"/>
                                        </p:tgtEl>
                                        <p:attrNameLst>
                                          <p:attrName>ppt_x</p:attrName>
                                        </p:attrNameLst>
                                      </p:cBhvr>
                                      <p:tavLst>
                                        <p:tav tm="0">
                                          <p:val>
                                            <p:strVal val="0-#ppt_w/2"/>
                                          </p:val>
                                        </p:tav>
                                        <p:tav tm="100000">
                                          <p:val>
                                            <p:strVal val="#ppt_x"/>
                                          </p:val>
                                        </p:tav>
                                      </p:tavLst>
                                    </p:anim>
                                    <p:anim calcmode="lin" valueType="num">
                                      <p:cBhvr additive="base">
                                        <p:cTn id="16" dur="1000" fill="hold"/>
                                        <p:tgtEl>
                                          <p:spTgt spid="4"/>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60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1000" fill="hold"/>
                                        <p:tgtEl>
                                          <p:spTgt spid="5"/>
                                        </p:tgtEl>
                                        <p:attrNameLst>
                                          <p:attrName>ppt_x</p:attrName>
                                        </p:attrNameLst>
                                      </p:cBhvr>
                                      <p:tavLst>
                                        <p:tav tm="0">
                                          <p:val>
                                            <p:strVal val="1+#ppt_w/2"/>
                                          </p:val>
                                        </p:tav>
                                        <p:tav tm="100000">
                                          <p:val>
                                            <p:strVal val="#ppt_x"/>
                                          </p:val>
                                        </p:tav>
                                      </p:tavLst>
                                    </p:anim>
                                    <p:anim calcmode="lin" valueType="num">
                                      <p:cBhvr additive="base">
                                        <p:cTn id="20" dur="1000" fill="hold"/>
                                        <p:tgtEl>
                                          <p:spTgt spid="5"/>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80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1000" fill="hold"/>
                                        <p:tgtEl>
                                          <p:spTgt spid="9"/>
                                        </p:tgtEl>
                                        <p:attrNameLst>
                                          <p:attrName>ppt_x</p:attrName>
                                        </p:attrNameLst>
                                      </p:cBhvr>
                                      <p:tavLst>
                                        <p:tav tm="0">
                                          <p:val>
                                            <p:strVal val="1+#ppt_w/2"/>
                                          </p:val>
                                        </p:tav>
                                        <p:tav tm="100000">
                                          <p:val>
                                            <p:strVal val="#ppt_x"/>
                                          </p:val>
                                        </p:tav>
                                      </p:tavLst>
                                    </p:anim>
                                    <p:anim calcmode="lin" valueType="num">
                                      <p:cBhvr additive="base">
                                        <p:cTn id="24" dur="1000" fill="hold"/>
                                        <p:tgtEl>
                                          <p:spTgt spid="9"/>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100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1000" fill="hold"/>
                                        <p:tgtEl>
                                          <p:spTgt spid="6"/>
                                        </p:tgtEl>
                                        <p:attrNameLst>
                                          <p:attrName>ppt_x</p:attrName>
                                        </p:attrNameLst>
                                      </p:cBhvr>
                                      <p:tavLst>
                                        <p:tav tm="0">
                                          <p:val>
                                            <p:strVal val="1+#ppt_w/2"/>
                                          </p:val>
                                        </p:tav>
                                        <p:tav tm="100000">
                                          <p:val>
                                            <p:strVal val="#ppt_x"/>
                                          </p:val>
                                        </p:tav>
                                      </p:tavLst>
                                    </p:anim>
                                    <p:anim calcmode="lin" valueType="num">
                                      <p:cBhvr additive="base">
                                        <p:cTn id="28" dur="1000" fill="hold"/>
                                        <p:tgtEl>
                                          <p:spTgt spid="6"/>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120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1000" fill="hold"/>
                                        <p:tgtEl>
                                          <p:spTgt spid="10"/>
                                        </p:tgtEl>
                                        <p:attrNameLst>
                                          <p:attrName>ppt_x</p:attrName>
                                        </p:attrNameLst>
                                      </p:cBhvr>
                                      <p:tavLst>
                                        <p:tav tm="0">
                                          <p:val>
                                            <p:strVal val="1+#ppt_w/2"/>
                                          </p:val>
                                        </p:tav>
                                        <p:tav tm="100000">
                                          <p:val>
                                            <p:strVal val="#ppt_x"/>
                                          </p:val>
                                        </p:tav>
                                      </p:tavLst>
                                    </p:anim>
                                    <p:anim calcmode="lin" valueType="num">
                                      <p:cBhvr additive="base">
                                        <p:cTn id="32" dur="1000" fill="hold"/>
                                        <p:tgtEl>
                                          <p:spTgt spid="10"/>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140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1000" fill="hold"/>
                                        <p:tgtEl>
                                          <p:spTgt spid="7"/>
                                        </p:tgtEl>
                                        <p:attrNameLst>
                                          <p:attrName>ppt_x</p:attrName>
                                        </p:attrNameLst>
                                      </p:cBhvr>
                                      <p:tavLst>
                                        <p:tav tm="0">
                                          <p:val>
                                            <p:strVal val="1+#ppt_w/2"/>
                                          </p:val>
                                        </p:tav>
                                        <p:tav tm="100000">
                                          <p:val>
                                            <p:strVal val="#ppt_x"/>
                                          </p:val>
                                        </p:tav>
                                      </p:tavLst>
                                    </p:anim>
                                    <p:anim calcmode="lin" valueType="num">
                                      <p:cBhvr additive="base">
                                        <p:cTn id="36" dur="1000" fill="hold"/>
                                        <p:tgtEl>
                                          <p:spTgt spid="7"/>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160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1000" fill="hold"/>
                                        <p:tgtEl>
                                          <p:spTgt spid="11"/>
                                        </p:tgtEl>
                                        <p:attrNameLst>
                                          <p:attrName>ppt_x</p:attrName>
                                        </p:attrNameLst>
                                      </p:cBhvr>
                                      <p:tavLst>
                                        <p:tav tm="0">
                                          <p:val>
                                            <p:strVal val="1+#ppt_w/2"/>
                                          </p:val>
                                        </p:tav>
                                        <p:tav tm="100000">
                                          <p:val>
                                            <p:strVal val="#ppt_x"/>
                                          </p:val>
                                        </p:tav>
                                      </p:tavLst>
                                    </p:anim>
                                    <p:anim calcmode="lin" valueType="num">
                                      <p:cBhvr additive="base">
                                        <p:cTn id="40" dur="1000" fill="hold"/>
                                        <p:tgtEl>
                                          <p:spTgt spid="11"/>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180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1000" fill="hold"/>
                                        <p:tgtEl>
                                          <p:spTgt spid="8"/>
                                        </p:tgtEl>
                                        <p:attrNameLst>
                                          <p:attrName>ppt_x</p:attrName>
                                        </p:attrNameLst>
                                      </p:cBhvr>
                                      <p:tavLst>
                                        <p:tav tm="0">
                                          <p:val>
                                            <p:strVal val="1+#ppt_w/2"/>
                                          </p:val>
                                        </p:tav>
                                        <p:tav tm="100000">
                                          <p:val>
                                            <p:strVal val="#ppt_x"/>
                                          </p:val>
                                        </p:tav>
                                      </p:tavLst>
                                    </p:anim>
                                    <p:anim calcmode="lin" valueType="num">
                                      <p:cBhvr additive="base">
                                        <p:cTn id="44" dur="1000" fill="hold"/>
                                        <p:tgtEl>
                                          <p:spTgt spid="8"/>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200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1000" fill="hold"/>
                                        <p:tgtEl>
                                          <p:spTgt spid="12"/>
                                        </p:tgtEl>
                                        <p:attrNameLst>
                                          <p:attrName>ppt_x</p:attrName>
                                        </p:attrNameLst>
                                      </p:cBhvr>
                                      <p:tavLst>
                                        <p:tav tm="0">
                                          <p:val>
                                            <p:strVal val="1+#ppt_w/2"/>
                                          </p:val>
                                        </p:tav>
                                        <p:tav tm="100000">
                                          <p:val>
                                            <p:strVal val="#ppt_x"/>
                                          </p:val>
                                        </p:tav>
                                      </p:tavLst>
                                    </p:anim>
                                    <p:anim calcmode="lin" valueType="num">
                                      <p:cBhvr additive="base">
                                        <p:cTn id="48" dur="1000" fill="hold"/>
                                        <p:tgtEl>
                                          <p:spTgt spid="12"/>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2200"/>
                                  </p:stCondLst>
                                  <p:childTnLst>
                                    <p:set>
                                      <p:cBhvr>
                                        <p:cTn id="50" dur="1" fill="hold">
                                          <p:stCondLst>
                                            <p:cond delay="0"/>
                                          </p:stCondLst>
                                        </p:cTn>
                                        <p:tgtEl>
                                          <p:spTgt spid="13"/>
                                        </p:tgtEl>
                                        <p:attrNameLst>
                                          <p:attrName>style.visibility</p:attrName>
                                        </p:attrNameLst>
                                      </p:cBhvr>
                                      <p:to>
                                        <p:strVal val="visible"/>
                                      </p:to>
                                    </p:set>
                                    <p:anim calcmode="lin" valueType="num">
                                      <p:cBhvr additive="base">
                                        <p:cTn id="51" dur="1000" fill="hold"/>
                                        <p:tgtEl>
                                          <p:spTgt spid="13"/>
                                        </p:tgtEl>
                                        <p:attrNameLst>
                                          <p:attrName>ppt_x</p:attrName>
                                        </p:attrNameLst>
                                      </p:cBhvr>
                                      <p:tavLst>
                                        <p:tav tm="0">
                                          <p:val>
                                            <p:strVal val="1+#ppt_w/2"/>
                                          </p:val>
                                        </p:tav>
                                        <p:tav tm="100000">
                                          <p:val>
                                            <p:strVal val="#ppt_x"/>
                                          </p:val>
                                        </p:tav>
                                      </p:tavLst>
                                    </p:anim>
                                    <p:anim calcmode="lin" valueType="num">
                                      <p:cBhvr additive="base">
                                        <p:cTn id="52" dur="1000" fill="hold"/>
                                        <p:tgtEl>
                                          <p:spTgt spid="13"/>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240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1000" fill="hold"/>
                                        <p:tgtEl>
                                          <p:spTgt spid="14"/>
                                        </p:tgtEl>
                                        <p:attrNameLst>
                                          <p:attrName>ppt_x</p:attrName>
                                        </p:attrNameLst>
                                      </p:cBhvr>
                                      <p:tavLst>
                                        <p:tav tm="0">
                                          <p:val>
                                            <p:strVal val="1+#ppt_w/2"/>
                                          </p:val>
                                        </p:tav>
                                        <p:tav tm="100000">
                                          <p:val>
                                            <p:strVal val="#ppt_x"/>
                                          </p:val>
                                        </p:tav>
                                      </p:tavLst>
                                    </p:anim>
                                    <p:anim calcmode="lin" valueType="num">
                                      <p:cBhvr additive="base">
                                        <p:cTn id="56" dur="10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p:bldP spid="9" grpId="0"/>
      <p:bldP spid="10" grpId="0"/>
      <p:bldP spid="11" grpId="0"/>
      <p:bldP spid="12" grpId="0"/>
      <p:bldP spid="13" grpId="0"/>
      <p:bldP spid="1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 name="组合 66"/>
          <p:cNvGrpSpPr/>
          <p:nvPr/>
        </p:nvGrpSpPr>
        <p:grpSpPr>
          <a:xfrm>
            <a:off x="252312" y="1847668"/>
            <a:ext cx="2703496" cy="2815505"/>
            <a:chOff x="143508" y="1853921"/>
            <a:chExt cx="2052922" cy="2343317"/>
          </a:xfrm>
        </p:grpSpPr>
        <p:sp>
          <p:nvSpPr>
            <p:cNvPr id="68" name="Freeform 5"/>
            <p:cNvSpPr/>
            <p:nvPr/>
          </p:nvSpPr>
          <p:spPr bwMode="auto">
            <a:xfrm>
              <a:off x="143508" y="1853921"/>
              <a:ext cx="2052922" cy="2343317"/>
            </a:xfrm>
            <a:custGeom>
              <a:avLst/>
              <a:gdLst>
                <a:gd name="T0" fmla="*/ 1112 w 1328"/>
                <a:gd name="T1" fmla="*/ 1328 h 1328"/>
                <a:gd name="T2" fmla="*/ 1142 w 1328"/>
                <a:gd name="T3" fmla="*/ 880 h 1328"/>
                <a:gd name="T4" fmla="*/ 1156 w 1328"/>
                <a:gd name="T5" fmla="*/ 886 h 1328"/>
                <a:gd name="T6" fmla="*/ 1188 w 1328"/>
                <a:gd name="T7" fmla="*/ 894 h 1328"/>
                <a:gd name="T8" fmla="*/ 1204 w 1328"/>
                <a:gd name="T9" fmla="*/ 896 h 1328"/>
                <a:gd name="T10" fmla="*/ 1228 w 1328"/>
                <a:gd name="T11" fmla="*/ 894 h 1328"/>
                <a:gd name="T12" fmla="*/ 1252 w 1328"/>
                <a:gd name="T13" fmla="*/ 886 h 1328"/>
                <a:gd name="T14" fmla="*/ 1292 w 1328"/>
                <a:gd name="T15" fmla="*/ 860 h 1328"/>
                <a:gd name="T16" fmla="*/ 1318 w 1328"/>
                <a:gd name="T17" fmla="*/ 820 h 1328"/>
                <a:gd name="T18" fmla="*/ 1326 w 1328"/>
                <a:gd name="T19" fmla="*/ 796 h 1328"/>
                <a:gd name="T20" fmla="*/ 1328 w 1328"/>
                <a:gd name="T21" fmla="*/ 772 h 1328"/>
                <a:gd name="T22" fmla="*/ 1328 w 1328"/>
                <a:gd name="T23" fmla="*/ 760 h 1328"/>
                <a:gd name="T24" fmla="*/ 1322 w 1328"/>
                <a:gd name="T25" fmla="*/ 736 h 1328"/>
                <a:gd name="T26" fmla="*/ 1306 w 1328"/>
                <a:gd name="T27" fmla="*/ 702 h 1328"/>
                <a:gd name="T28" fmla="*/ 1274 w 1328"/>
                <a:gd name="T29" fmla="*/ 670 h 1328"/>
                <a:gd name="T30" fmla="*/ 1240 w 1328"/>
                <a:gd name="T31" fmla="*/ 654 h 1328"/>
                <a:gd name="T32" fmla="*/ 1216 w 1328"/>
                <a:gd name="T33" fmla="*/ 648 h 1328"/>
                <a:gd name="T34" fmla="*/ 1204 w 1328"/>
                <a:gd name="T35" fmla="*/ 648 h 1328"/>
                <a:gd name="T36" fmla="*/ 1172 w 1328"/>
                <a:gd name="T37" fmla="*/ 652 h 1328"/>
                <a:gd name="T38" fmla="*/ 1142 w 1328"/>
                <a:gd name="T39" fmla="*/ 664 h 1328"/>
                <a:gd name="T40" fmla="*/ 1112 w 1328"/>
                <a:gd name="T41" fmla="*/ 682 h 1328"/>
                <a:gd name="T42" fmla="*/ 1112 w 1328"/>
                <a:gd name="T43" fmla="*/ 216 h 1328"/>
                <a:gd name="T44" fmla="*/ 664 w 1328"/>
                <a:gd name="T45" fmla="*/ 186 h 1328"/>
                <a:gd name="T46" fmla="*/ 670 w 1328"/>
                <a:gd name="T47" fmla="*/ 172 h 1328"/>
                <a:gd name="T48" fmla="*/ 678 w 1328"/>
                <a:gd name="T49" fmla="*/ 140 h 1328"/>
                <a:gd name="T50" fmla="*/ 680 w 1328"/>
                <a:gd name="T51" fmla="*/ 124 h 1328"/>
                <a:gd name="T52" fmla="*/ 678 w 1328"/>
                <a:gd name="T53" fmla="*/ 100 h 1328"/>
                <a:gd name="T54" fmla="*/ 670 w 1328"/>
                <a:gd name="T55" fmla="*/ 76 h 1328"/>
                <a:gd name="T56" fmla="*/ 644 w 1328"/>
                <a:gd name="T57" fmla="*/ 36 h 1328"/>
                <a:gd name="T58" fmla="*/ 604 w 1328"/>
                <a:gd name="T59" fmla="*/ 10 h 1328"/>
                <a:gd name="T60" fmla="*/ 580 w 1328"/>
                <a:gd name="T61" fmla="*/ 2 h 1328"/>
                <a:gd name="T62" fmla="*/ 556 w 1328"/>
                <a:gd name="T63" fmla="*/ 0 h 1328"/>
                <a:gd name="T64" fmla="*/ 544 w 1328"/>
                <a:gd name="T65" fmla="*/ 0 h 1328"/>
                <a:gd name="T66" fmla="*/ 520 w 1328"/>
                <a:gd name="T67" fmla="*/ 6 h 1328"/>
                <a:gd name="T68" fmla="*/ 486 w 1328"/>
                <a:gd name="T69" fmla="*/ 22 h 1328"/>
                <a:gd name="T70" fmla="*/ 454 w 1328"/>
                <a:gd name="T71" fmla="*/ 54 h 1328"/>
                <a:gd name="T72" fmla="*/ 438 w 1328"/>
                <a:gd name="T73" fmla="*/ 88 h 1328"/>
                <a:gd name="T74" fmla="*/ 432 w 1328"/>
                <a:gd name="T75" fmla="*/ 112 h 1328"/>
                <a:gd name="T76" fmla="*/ 432 w 1328"/>
                <a:gd name="T77" fmla="*/ 124 h 1328"/>
                <a:gd name="T78" fmla="*/ 436 w 1328"/>
                <a:gd name="T79" fmla="*/ 156 h 1328"/>
                <a:gd name="T80" fmla="*/ 448 w 1328"/>
                <a:gd name="T81" fmla="*/ 186 h 1328"/>
                <a:gd name="T82" fmla="*/ 432 w 1328"/>
                <a:gd name="T83" fmla="*/ 216 h 1328"/>
                <a:gd name="T84" fmla="*/ 0 w 1328"/>
                <a:gd name="T85" fmla="*/ 216 h 1328"/>
                <a:gd name="T86" fmla="*/ 1112 w 1328"/>
                <a:gd name="T87" fmla="*/ 1328 h 1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28" h="1328">
                  <a:moveTo>
                    <a:pt x="1112" y="1328"/>
                  </a:moveTo>
                  <a:lnTo>
                    <a:pt x="1112" y="1328"/>
                  </a:lnTo>
                  <a:lnTo>
                    <a:pt x="1112" y="862"/>
                  </a:lnTo>
                  <a:lnTo>
                    <a:pt x="1142" y="880"/>
                  </a:lnTo>
                  <a:lnTo>
                    <a:pt x="1142" y="880"/>
                  </a:lnTo>
                  <a:lnTo>
                    <a:pt x="1156" y="886"/>
                  </a:lnTo>
                  <a:lnTo>
                    <a:pt x="1172" y="892"/>
                  </a:lnTo>
                  <a:lnTo>
                    <a:pt x="1188" y="894"/>
                  </a:lnTo>
                  <a:lnTo>
                    <a:pt x="1204" y="896"/>
                  </a:lnTo>
                  <a:lnTo>
                    <a:pt x="1204" y="896"/>
                  </a:lnTo>
                  <a:lnTo>
                    <a:pt x="1216" y="896"/>
                  </a:lnTo>
                  <a:lnTo>
                    <a:pt x="1228" y="894"/>
                  </a:lnTo>
                  <a:lnTo>
                    <a:pt x="1240" y="890"/>
                  </a:lnTo>
                  <a:lnTo>
                    <a:pt x="1252" y="886"/>
                  </a:lnTo>
                  <a:lnTo>
                    <a:pt x="1274" y="874"/>
                  </a:lnTo>
                  <a:lnTo>
                    <a:pt x="1292" y="860"/>
                  </a:lnTo>
                  <a:lnTo>
                    <a:pt x="1306" y="842"/>
                  </a:lnTo>
                  <a:lnTo>
                    <a:pt x="1318" y="820"/>
                  </a:lnTo>
                  <a:lnTo>
                    <a:pt x="1322" y="808"/>
                  </a:lnTo>
                  <a:lnTo>
                    <a:pt x="1326" y="796"/>
                  </a:lnTo>
                  <a:lnTo>
                    <a:pt x="1328" y="784"/>
                  </a:lnTo>
                  <a:lnTo>
                    <a:pt x="1328" y="772"/>
                  </a:lnTo>
                  <a:lnTo>
                    <a:pt x="1328" y="772"/>
                  </a:lnTo>
                  <a:lnTo>
                    <a:pt x="1328" y="760"/>
                  </a:lnTo>
                  <a:lnTo>
                    <a:pt x="1326" y="748"/>
                  </a:lnTo>
                  <a:lnTo>
                    <a:pt x="1322" y="736"/>
                  </a:lnTo>
                  <a:lnTo>
                    <a:pt x="1318" y="724"/>
                  </a:lnTo>
                  <a:lnTo>
                    <a:pt x="1306" y="702"/>
                  </a:lnTo>
                  <a:lnTo>
                    <a:pt x="1292" y="684"/>
                  </a:lnTo>
                  <a:lnTo>
                    <a:pt x="1274" y="670"/>
                  </a:lnTo>
                  <a:lnTo>
                    <a:pt x="1252" y="658"/>
                  </a:lnTo>
                  <a:lnTo>
                    <a:pt x="1240" y="654"/>
                  </a:lnTo>
                  <a:lnTo>
                    <a:pt x="1228" y="650"/>
                  </a:lnTo>
                  <a:lnTo>
                    <a:pt x="1216" y="648"/>
                  </a:lnTo>
                  <a:lnTo>
                    <a:pt x="1204" y="648"/>
                  </a:lnTo>
                  <a:lnTo>
                    <a:pt x="1204" y="648"/>
                  </a:lnTo>
                  <a:lnTo>
                    <a:pt x="1188" y="650"/>
                  </a:lnTo>
                  <a:lnTo>
                    <a:pt x="1172" y="652"/>
                  </a:lnTo>
                  <a:lnTo>
                    <a:pt x="1156" y="658"/>
                  </a:lnTo>
                  <a:lnTo>
                    <a:pt x="1142" y="664"/>
                  </a:lnTo>
                  <a:lnTo>
                    <a:pt x="1112" y="682"/>
                  </a:lnTo>
                  <a:lnTo>
                    <a:pt x="1112" y="682"/>
                  </a:lnTo>
                  <a:lnTo>
                    <a:pt x="1112" y="216"/>
                  </a:lnTo>
                  <a:lnTo>
                    <a:pt x="1112" y="216"/>
                  </a:lnTo>
                  <a:lnTo>
                    <a:pt x="646" y="216"/>
                  </a:lnTo>
                  <a:lnTo>
                    <a:pt x="664" y="186"/>
                  </a:lnTo>
                  <a:lnTo>
                    <a:pt x="664" y="186"/>
                  </a:lnTo>
                  <a:lnTo>
                    <a:pt x="670" y="172"/>
                  </a:lnTo>
                  <a:lnTo>
                    <a:pt x="676" y="156"/>
                  </a:lnTo>
                  <a:lnTo>
                    <a:pt x="678" y="140"/>
                  </a:lnTo>
                  <a:lnTo>
                    <a:pt x="680" y="124"/>
                  </a:lnTo>
                  <a:lnTo>
                    <a:pt x="680" y="124"/>
                  </a:lnTo>
                  <a:lnTo>
                    <a:pt x="680" y="112"/>
                  </a:lnTo>
                  <a:lnTo>
                    <a:pt x="678" y="100"/>
                  </a:lnTo>
                  <a:lnTo>
                    <a:pt x="674" y="88"/>
                  </a:lnTo>
                  <a:lnTo>
                    <a:pt x="670" y="76"/>
                  </a:lnTo>
                  <a:lnTo>
                    <a:pt x="658" y="54"/>
                  </a:lnTo>
                  <a:lnTo>
                    <a:pt x="644" y="36"/>
                  </a:lnTo>
                  <a:lnTo>
                    <a:pt x="626" y="22"/>
                  </a:lnTo>
                  <a:lnTo>
                    <a:pt x="604" y="10"/>
                  </a:lnTo>
                  <a:lnTo>
                    <a:pt x="592" y="6"/>
                  </a:lnTo>
                  <a:lnTo>
                    <a:pt x="580" y="2"/>
                  </a:lnTo>
                  <a:lnTo>
                    <a:pt x="568" y="0"/>
                  </a:lnTo>
                  <a:lnTo>
                    <a:pt x="556" y="0"/>
                  </a:lnTo>
                  <a:lnTo>
                    <a:pt x="556" y="0"/>
                  </a:lnTo>
                  <a:lnTo>
                    <a:pt x="544" y="0"/>
                  </a:lnTo>
                  <a:lnTo>
                    <a:pt x="532" y="2"/>
                  </a:lnTo>
                  <a:lnTo>
                    <a:pt x="520" y="6"/>
                  </a:lnTo>
                  <a:lnTo>
                    <a:pt x="508" y="10"/>
                  </a:lnTo>
                  <a:lnTo>
                    <a:pt x="486" y="22"/>
                  </a:lnTo>
                  <a:lnTo>
                    <a:pt x="468" y="36"/>
                  </a:lnTo>
                  <a:lnTo>
                    <a:pt x="454" y="54"/>
                  </a:lnTo>
                  <a:lnTo>
                    <a:pt x="442" y="76"/>
                  </a:lnTo>
                  <a:lnTo>
                    <a:pt x="438" y="88"/>
                  </a:lnTo>
                  <a:lnTo>
                    <a:pt x="434" y="100"/>
                  </a:lnTo>
                  <a:lnTo>
                    <a:pt x="432" y="112"/>
                  </a:lnTo>
                  <a:lnTo>
                    <a:pt x="432" y="124"/>
                  </a:lnTo>
                  <a:lnTo>
                    <a:pt x="432" y="124"/>
                  </a:lnTo>
                  <a:lnTo>
                    <a:pt x="434" y="140"/>
                  </a:lnTo>
                  <a:lnTo>
                    <a:pt x="436" y="156"/>
                  </a:lnTo>
                  <a:lnTo>
                    <a:pt x="442" y="172"/>
                  </a:lnTo>
                  <a:lnTo>
                    <a:pt x="448" y="186"/>
                  </a:lnTo>
                  <a:lnTo>
                    <a:pt x="466" y="216"/>
                  </a:lnTo>
                  <a:lnTo>
                    <a:pt x="432" y="216"/>
                  </a:lnTo>
                  <a:lnTo>
                    <a:pt x="432" y="216"/>
                  </a:lnTo>
                  <a:lnTo>
                    <a:pt x="0" y="216"/>
                  </a:lnTo>
                  <a:lnTo>
                    <a:pt x="0" y="1328"/>
                  </a:lnTo>
                  <a:lnTo>
                    <a:pt x="1112" y="1328"/>
                  </a:lnTo>
                  <a:close/>
                </a:path>
              </a:pathLst>
            </a:custGeom>
            <a:solidFill>
              <a:schemeClr val="tx2"/>
            </a:solidFill>
            <a:ln>
              <a:noFill/>
            </a:ln>
            <a:effectLst/>
          </p:spPr>
          <p:txBody>
            <a:bodyPr wrap="none" anchor="ctr"/>
            <a:lstStyle/>
            <a:p>
              <a:pPr defTabSz="1218565">
                <a:defRPr/>
              </a:pPr>
              <a:endParaRPr lang="zh-CN" altLang="en-US" sz="2400" kern="0">
                <a:solidFill>
                  <a:prstClr val="black"/>
                </a:solidFill>
              </a:endParaRPr>
            </a:p>
          </p:txBody>
        </p:sp>
        <p:sp>
          <p:nvSpPr>
            <p:cNvPr id="69" name="矩形 68"/>
            <p:cNvSpPr/>
            <p:nvPr/>
          </p:nvSpPr>
          <p:spPr>
            <a:xfrm>
              <a:off x="197138" y="2408513"/>
              <a:ext cx="1548923" cy="1680051"/>
            </a:xfrm>
            <a:prstGeom prst="rect">
              <a:avLst/>
            </a:prstGeom>
          </p:spPr>
          <p:txBody>
            <a:bodyPr wrap="square">
              <a:spAutoFit/>
            </a:bodyPr>
            <a:lstStyle/>
            <a:p>
              <a:pPr algn="just">
                <a:lnSpc>
                  <a:spcPts val="2135"/>
                </a:lnSpc>
              </a:pPr>
              <a:r>
                <a:rPr lang="zh-CN" altLang="en-US" sz="1600" kern="0" dirty="0">
                  <a:solidFill>
                    <a:schemeClr val="bg1"/>
                  </a:solidFill>
                  <a:latin typeface="微软雅黑" panose="020B0503020204020204" pitchFamily="34" charset="-122"/>
                  <a:ea typeface="微软雅黑" panose="020B0503020204020204" pitchFamily="34" charset="-122"/>
                </a:rPr>
                <a:t>随着计算机技术的发展及印刷技术的进步，平面设计在视觉感观领域的表现也越来越丰富，这对今天平面设计都提出了空前挑战。</a:t>
              </a:r>
            </a:p>
          </p:txBody>
        </p:sp>
        <p:sp>
          <p:nvSpPr>
            <p:cNvPr id="70" name="矩形 69"/>
            <p:cNvSpPr/>
            <p:nvPr/>
          </p:nvSpPr>
          <p:spPr>
            <a:xfrm>
              <a:off x="828581" y="1947279"/>
              <a:ext cx="293854" cy="289503"/>
            </a:xfrm>
            <a:prstGeom prst="rect">
              <a:avLst/>
            </a:prstGeom>
          </p:spPr>
          <p:txBody>
            <a:bodyPr wrap="square">
              <a:spAutoFit/>
            </a:bodyPr>
            <a:lstStyle/>
            <a:p>
              <a:pPr algn="just" defTabSz="1218565">
                <a:lnSpc>
                  <a:spcPts val="2000"/>
                </a:lnSpc>
                <a:defRPr/>
              </a:pPr>
              <a:r>
                <a:rPr lang="en-US" altLang="zh-CN" sz="2400" kern="0" dirty="0">
                  <a:solidFill>
                    <a:prstClr val="white"/>
                  </a:solidFill>
                  <a:latin typeface="方正超粗黑简体" panose="03000509000000000000" pitchFamily="2" charset="-122"/>
                  <a:ea typeface="方正超粗黑简体" panose="03000509000000000000" pitchFamily="2" charset="-122"/>
                </a:rPr>
                <a:t>1</a:t>
              </a:r>
              <a:endParaRPr lang="zh-CN" altLang="en-US" sz="2400" kern="0" dirty="0">
                <a:solidFill>
                  <a:prstClr val="white"/>
                </a:solidFill>
                <a:latin typeface="方正超粗黑简体" panose="03000509000000000000" pitchFamily="2" charset="-122"/>
                <a:ea typeface="方正超粗黑简体" panose="03000509000000000000" pitchFamily="2" charset="-122"/>
              </a:endParaRPr>
            </a:p>
          </p:txBody>
        </p:sp>
      </p:grpSp>
      <p:grpSp>
        <p:nvGrpSpPr>
          <p:cNvPr id="71" name="组合 70"/>
          <p:cNvGrpSpPr/>
          <p:nvPr/>
        </p:nvGrpSpPr>
        <p:grpSpPr>
          <a:xfrm>
            <a:off x="2603891" y="1844825"/>
            <a:ext cx="2703496" cy="2815505"/>
            <a:chOff x="1929199" y="1851555"/>
            <a:chExt cx="2052922" cy="2343317"/>
          </a:xfrm>
        </p:grpSpPr>
        <p:sp>
          <p:nvSpPr>
            <p:cNvPr id="72" name="Freeform 10"/>
            <p:cNvSpPr/>
            <p:nvPr/>
          </p:nvSpPr>
          <p:spPr bwMode="auto">
            <a:xfrm>
              <a:off x="1929199" y="1851555"/>
              <a:ext cx="2052922" cy="2343317"/>
            </a:xfrm>
            <a:custGeom>
              <a:avLst/>
              <a:gdLst>
                <a:gd name="T0" fmla="*/ 1112 w 1328"/>
                <a:gd name="T1" fmla="*/ 862 h 1328"/>
                <a:gd name="T2" fmla="*/ 1156 w 1328"/>
                <a:gd name="T3" fmla="*/ 886 h 1328"/>
                <a:gd name="T4" fmla="*/ 1204 w 1328"/>
                <a:gd name="T5" fmla="*/ 896 h 1328"/>
                <a:gd name="T6" fmla="*/ 1228 w 1328"/>
                <a:gd name="T7" fmla="*/ 894 h 1328"/>
                <a:gd name="T8" fmla="*/ 1274 w 1328"/>
                <a:gd name="T9" fmla="*/ 874 h 1328"/>
                <a:gd name="T10" fmla="*/ 1318 w 1328"/>
                <a:gd name="T11" fmla="*/ 820 h 1328"/>
                <a:gd name="T12" fmla="*/ 1328 w 1328"/>
                <a:gd name="T13" fmla="*/ 784 h 1328"/>
                <a:gd name="T14" fmla="*/ 1328 w 1328"/>
                <a:gd name="T15" fmla="*/ 760 h 1328"/>
                <a:gd name="T16" fmla="*/ 1318 w 1328"/>
                <a:gd name="T17" fmla="*/ 724 h 1328"/>
                <a:gd name="T18" fmla="*/ 1274 w 1328"/>
                <a:gd name="T19" fmla="*/ 670 h 1328"/>
                <a:gd name="T20" fmla="*/ 1228 w 1328"/>
                <a:gd name="T21" fmla="*/ 650 h 1328"/>
                <a:gd name="T22" fmla="*/ 1204 w 1328"/>
                <a:gd name="T23" fmla="*/ 648 h 1328"/>
                <a:gd name="T24" fmla="*/ 1156 w 1328"/>
                <a:gd name="T25" fmla="*/ 658 h 1328"/>
                <a:gd name="T26" fmla="*/ 1112 w 1328"/>
                <a:gd name="T27" fmla="*/ 682 h 1328"/>
                <a:gd name="T28" fmla="*/ 646 w 1328"/>
                <a:gd name="T29" fmla="*/ 216 h 1328"/>
                <a:gd name="T30" fmla="*/ 670 w 1328"/>
                <a:gd name="T31" fmla="*/ 172 h 1328"/>
                <a:gd name="T32" fmla="*/ 680 w 1328"/>
                <a:gd name="T33" fmla="*/ 124 h 1328"/>
                <a:gd name="T34" fmla="*/ 678 w 1328"/>
                <a:gd name="T35" fmla="*/ 100 h 1328"/>
                <a:gd name="T36" fmla="*/ 658 w 1328"/>
                <a:gd name="T37" fmla="*/ 54 h 1328"/>
                <a:gd name="T38" fmla="*/ 604 w 1328"/>
                <a:gd name="T39" fmla="*/ 10 h 1328"/>
                <a:gd name="T40" fmla="*/ 568 w 1328"/>
                <a:gd name="T41" fmla="*/ 0 h 1328"/>
                <a:gd name="T42" fmla="*/ 544 w 1328"/>
                <a:gd name="T43" fmla="*/ 0 h 1328"/>
                <a:gd name="T44" fmla="*/ 508 w 1328"/>
                <a:gd name="T45" fmla="*/ 10 h 1328"/>
                <a:gd name="T46" fmla="*/ 454 w 1328"/>
                <a:gd name="T47" fmla="*/ 54 h 1328"/>
                <a:gd name="T48" fmla="*/ 434 w 1328"/>
                <a:gd name="T49" fmla="*/ 100 h 1328"/>
                <a:gd name="T50" fmla="*/ 432 w 1328"/>
                <a:gd name="T51" fmla="*/ 124 h 1328"/>
                <a:gd name="T52" fmla="*/ 442 w 1328"/>
                <a:gd name="T53" fmla="*/ 172 h 1328"/>
                <a:gd name="T54" fmla="*/ 432 w 1328"/>
                <a:gd name="T55" fmla="*/ 216 h 1328"/>
                <a:gd name="T56" fmla="*/ 0 w 1328"/>
                <a:gd name="T57" fmla="*/ 216 h 1328"/>
                <a:gd name="T58" fmla="*/ 26 w 1328"/>
                <a:gd name="T59" fmla="*/ 610 h 1328"/>
                <a:gd name="T60" fmla="*/ 68 w 1328"/>
                <a:gd name="T61" fmla="*/ 608 h 1328"/>
                <a:gd name="T62" fmla="*/ 116 w 1328"/>
                <a:gd name="T63" fmla="*/ 620 h 1328"/>
                <a:gd name="T64" fmla="*/ 156 w 1328"/>
                <a:gd name="T65" fmla="*/ 646 h 1328"/>
                <a:gd name="T66" fmla="*/ 188 w 1328"/>
                <a:gd name="T67" fmla="*/ 680 h 1328"/>
                <a:gd name="T68" fmla="*/ 208 w 1328"/>
                <a:gd name="T69" fmla="*/ 724 h 1328"/>
                <a:gd name="T70" fmla="*/ 216 w 1328"/>
                <a:gd name="T71" fmla="*/ 772 h 1328"/>
                <a:gd name="T72" fmla="*/ 212 w 1328"/>
                <a:gd name="T73" fmla="*/ 806 h 1328"/>
                <a:gd name="T74" fmla="*/ 196 w 1328"/>
                <a:gd name="T75" fmla="*/ 850 h 1328"/>
                <a:gd name="T76" fmla="*/ 168 w 1328"/>
                <a:gd name="T77" fmla="*/ 888 h 1328"/>
                <a:gd name="T78" fmla="*/ 130 w 1328"/>
                <a:gd name="T79" fmla="*/ 916 h 1328"/>
                <a:gd name="T80" fmla="*/ 86 w 1328"/>
                <a:gd name="T81" fmla="*/ 932 h 1328"/>
                <a:gd name="T82" fmla="*/ 52 w 1328"/>
                <a:gd name="T83" fmla="*/ 936 h 1328"/>
                <a:gd name="T84" fmla="*/ 0 w 1328"/>
                <a:gd name="T85" fmla="*/ 928 h 1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28" h="1328">
                  <a:moveTo>
                    <a:pt x="1112" y="1328"/>
                  </a:moveTo>
                  <a:lnTo>
                    <a:pt x="1112" y="1328"/>
                  </a:lnTo>
                  <a:lnTo>
                    <a:pt x="1112" y="862"/>
                  </a:lnTo>
                  <a:lnTo>
                    <a:pt x="1142" y="880"/>
                  </a:lnTo>
                  <a:lnTo>
                    <a:pt x="1142" y="880"/>
                  </a:lnTo>
                  <a:lnTo>
                    <a:pt x="1156" y="886"/>
                  </a:lnTo>
                  <a:lnTo>
                    <a:pt x="1172" y="892"/>
                  </a:lnTo>
                  <a:lnTo>
                    <a:pt x="1188" y="894"/>
                  </a:lnTo>
                  <a:lnTo>
                    <a:pt x="1204" y="896"/>
                  </a:lnTo>
                  <a:lnTo>
                    <a:pt x="1204" y="896"/>
                  </a:lnTo>
                  <a:lnTo>
                    <a:pt x="1216" y="896"/>
                  </a:lnTo>
                  <a:lnTo>
                    <a:pt x="1228" y="894"/>
                  </a:lnTo>
                  <a:lnTo>
                    <a:pt x="1240" y="890"/>
                  </a:lnTo>
                  <a:lnTo>
                    <a:pt x="1252" y="886"/>
                  </a:lnTo>
                  <a:lnTo>
                    <a:pt x="1274" y="874"/>
                  </a:lnTo>
                  <a:lnTo>
                    <a:pt x="1292" y="860"/>
                  </a:lnTo>
                  <a:lnTo>
                    <a:pt x="1306" y="842"/>
                  </a:lnTo>
                  <a:lnTo>
                    <a:pt x="1318" y="820"/>
                  </a:lnTo>
                  <a:lnTo>
                    <a:pt x="1322" y="808"/>
                  </a:lnTo>
                  <a:lnTo>
                    <a:pt x="1326" y="796"/>
                  </a:lnTo>
                  <a:lnTo>
                    <a:pt x="1328" y="784"/>
                  </a:lnTo>
                  <a:lnTo>
                    <a:pt x="1328" y="772"/>
                  </a:lnTo>
                  <a:lnTo>
                    <a:pt x="1328" y="772"/>
                  </a:lnTo>
                  <a:lnTo>
                    <a:pt x="1328" y="760"/>
                  </a:lnTo>
                  <a:lnTo>
                    <a:pt x="1326" y="748"/>
                  </a:lnTo>
                  <a:lnTo>
                    <a:pt x="1322" y="736"/>
                  </a:lnTo>
                  <a:lnTo>
                    <a:pt x="1318" y="724"/>
                  </a:lnTo>
                  <a:lnTo>
                    <a:pt x="1306" y="702"/>
                  </a:lnTo>
                  <a:lnTo>
                    <a:pt x="1292" y="684"/>
                  </a:lnTo>
                  <a:lnTo>
                    <a:pt x="1274" y="670"/>
                  </a:lnTo>
                  <a:lnTo>
                    <a:pt x="1252" y="658"/>
                  </a:lnTo>
                  <a:lnTo>
                    <a:pt x="1240" y="654"/>
                  </a:lnTo>
                  <a:lnTo>
                    <a:pt x="1228" y="650"/>
                  </a:lnTo>
                  <a:lnTo>
                    <a:pt x="1216" y="648"/>
                  </a:lnTo>
                  <a:lnTo>
                    <a:pt x="1204" y="648"/>
                  </a:lnTo>
                  <a:lnTo>
                    <a:pt x="1204" y="648"/>
                  </a:lnTo>
                  <a:lnTo>
                    <a:pt x="1188" y="650"/>
                  </a:lnTo>
                  <a:lnTo>
                    <a:pt x="1172" y="652"/>
                  </a:lnTo>
                  <a:lnTo>
                    <a:pt x="1156" y="658"/>
                  </a:lnTo>
                  <a:lnTo>
                    <a:pt x="1142" y="664"/>
                  </a:lnTo>
                  <a:lnTo>
                    <a:pt x="1112" y="682"/>
                  </a:lnTo>
                  <a:lnTo>
                    <a:pt x="1112" y="682"/>
                  </a:lnTo>
                  <a:lnTo>
                    <a:pt x="1112" y="216"/>
                  </a:lnTo>
                  <a:lnTo>
                    <a:pt x="1112" y="216"/>
                  </a:lnTo>
                  <a:lnTo>
                    <a:pt x="646" y="216"/>
                  </a:lnTo>
                  <a:lnTo>
                    <a:pt x="664" y="186"/>
                  </a:lnTo>
                  <a:lnTo>
                    <a:pt x="664" y="186"/>
                  </a:lnTo>
                  <a:lnTo>
                    <a:pt x="670" y="172"/>
                  </a:lnTo>
                  <a:lnTo>
                    <a:pt x="676" y="156"/>
                  </a:lnTo>
                  <a:lnTo>
                    <a:pt x="678" y="140"/>
                  </a:lnTo>
                  <a:lnTo>
                    <a:pt x="680" y="124"/>
                  </a:lnTo>
                  <a:lnTo>
                    <a:pt x="680" y="124"/>
                  </a:lnTo>
                  <a:lnTo>
                    <a:pt x="680" y="112"/>
                  </a:lnTo>
                  <a:lnTo>
                    <a:pt x="678" y="100"/>
                  </a:lnTo>
                  <a:lnTo>
                    <a:pt x="674" y="88"/>
                  </a:lnTo>
                  <a:lnTo>
                    <a:pt x="670" y="76"/>
                  </a:lnTo>
                  <a:lnTo>
                    <a:pt x="658" y="54"/>
                  </a:lnTo>
                  <a:lnTo>
                    <a:pt x="644" y="36"/>
                  </a:lnTo>
                  <a:lnTo>
                    <a:pt x="626" y="22"/>
                  </a:lnTo>
                  <a:lnTo>
                    <a:pt x="604" y="10"/>
                  </a:lnTo>
                  <a:lnTo>
                    <a:pt x="592" y="6"/>
                  </a:lnTo>
                  <a:lnTo>
                    <a:pt x="580" y="2"/>
                  </a:lnTo>
                  <a:lnTo>
                    <a:pt x="568" y="0"/>
                  </a:lnTo>
                  <a:lnTo>
                    <a:pt x="556" y="0"/>
                  </a:lnTo>
                  <a:lnTo>
                    <a:pt x="556" y="0"/>
                  </a:lnTo>
                  <a:lnTo>
                    <a:pt x="544" y="0"/>
                  </a:lnTo>
                  <a:lnTo>
                    <a:pt x="532" y="2"/>
                  </a:lnTo>
                  <a:lnTo>
                    <a:pt x="520" y="6"/>
                  </a:lnTo>
                  <a:lnTo>
                    <a:pt x="508" y="10"/>
                  </a:lnTo>
                  <a:lnTo>
                    <a:pt x="486" y="22"/>
                  </a:lnTo>
                  <a:lnTo>
                    <a:pt x="468" y="36"/>
                  </a:lnTo>
                  <a:lnTo>
                    <a:pt x="454" y="54"/>
                  </a:lnTo>
                  <a:lnTo>
                    <a:pt x="442" y="76"/>
                  </a:lnTo>
                  <a:lnTo>
                    <a:pt x="438" y="88"/>
                  </a:lnTo>
                  <a:lnTo>
                    <a:pt x="434" y="100"/>
                  </a:lnTo>
                  <a:lnTo>
                    <a:pt x="432" y="112"/>
                  </a:lnTo>
                  <a:lnTo>
                    <a:pt x="432" y="124"/>
                  </a:lnTo>
                  <a:lnTo>
                    <a:pt x="432" y="124"/>
                  </a:lnTo>
                  <a:lnTo>
                    <a:pt x="434" y="140"/>
                  </a:lnTo>
                  <a:lnTo>
                    <a:pt x="436" y="156"/>
                  </a:lnTo>
                  <a:lnTo>
                    <a:pt x="442" y="172"/>
                  </a:lnTo>
                  <a:lnTo>
                    <a:pt x="448" y="186"/>
                  </a:lnTo>
                  <a:lnTo>
                    <a:pt x="466" y="216"/>
                  </a:lnTo>
                  <a:lnTo>
                    <a:pt x="432" y="216"/>
                  </a:lnTo>
                  <a:lnTo>
                    <a:pt x="432" y="216"/>
                  </a:lnTo>
                  <a:lnTo>
                    <a:pt x="0" y="216"/>
                  </a:lnTo>
                  <a:lnTo>
                    <a:pt x="0" y="216"/>
                  </a:lnTo>
                  <a:lnTo>
                    <a:pt x="0" y="616"/>
                  </a:lnTo>
                  <a:lnTo>
                    <a:pt x="0" y="616"/>
                  </a:lnTo>
                  <a:lnTo>
                    <a:pt x="26" y="610"/>
                  </a:lnTo>
                  <a:lnTo>
                    <a:pt x="52" y="608"/>
                  </a:lnTo>
                  <a:lnTo>
                    <a:pt x="52" y="608"/>
                  </a:lnTo>
                  <a:lnTo>
                    <a:pt x="68" y="608"/>
                  </a:lnTo>
                  <a:lnTo>
                    <a:pt x="86" y="612"/>
                  </a:lnTo>
                  <a:lnTo>
                    <a:pt x="100" y="616"/>
                  </a:lnTo>
                  <a:lnTo>
                    <a:pt x="116" y="620"/>
                  </a:lnTo>
                  <a:lnTo>
                    <a:pt x="130" y="628"/>
                  </a:lnTo>
                  <a:lnTo>
                    <a:pt x="144" y="636"/>
                  </a:lnTo>
                  <a:lnTo>
                    <a:pt x="156" y="646"/>
                  </a:lnTo>
                  <a:lnTo>
                    <a:pt x="168" y="656"/>
                  </a:lnTo>
                  <a:lnTo>
                    <a:pt x="178" y="668"/>
                  </a:lnTo>
                  <a:lnTo>
                    <a:pt x="188" y="680"/>
                  </a:lnTo>
                  <a:lnTo>
                    <a:pt x="196" y="694"/>
                  </a:lnTo>
                  <a:lnTo>
                    <a:pt x="204" y="708"/>
                  </a:lnTo>
                  <a:lnTo>
                    <a:pt x="208" y="724"/>
                  </a:lnTo>
                  <a:lnTo>
                    <a:pt x="212" y="738"/>
                  </a:lnTo>
                  <a:lnTo>
                    <a:pt x="216" y="756"/>
                  </a:lnTo>
                  <a:lnTo>
                    <a:pt x="216" y="772"/>
                  </a:lnTo>
                  <a:lnTo>
                    <a:pt x="216" y="772"/>
                  </a:lnTo>
                  <a:lnTo>
                    <a:pt x="216" y="788"/>
                  </a:lnTo>
                  <a:lnTo>
                    <a:pt x="212" y="806"/>
                  </a:lnTo>
                  <a:lnTo>
                    <a:pt x="208" y="820"/>
                  </a:lnTo>
                  <a:lnTo>
                    <a:pt x="204" y="836"/>
                  </a:lnTo>
                  <a:lnTo>
                    <a:pt x="196" y="850"/>
                  </a:lnTo>
                  <a:lnTo>
                    <a:pt x="188" y="864"/>
                  </a:lnTo>
                  <a:lnTo>
                    <a:pt x="178" y="876"/>
                  </a:lnTo>
                  <a:lnTo>
                    <a:pt x="168" y="888"/>
                  </a:lnTo>
                  <a:lnTo>
                    <a:pt x="156" y="898"/>
                  </a:lnTo>
                  <a:lnTo>
                    <a:pt x="144" y="908"/>
                  </a:lnTo>
                  <a:lnTo>
                    <a:pt x="130" y="916"/>
                  </a:lnTo>
                  <a:lnTo>
                    <a:pt x="116" y="924"/>
                  </a:lnTo>
                  <a:lnTo>
                    <a:pt x="100" y="928"/>
                  </a:lnTo>
                  <a:lnTo>
                    <a:pt x="86" y="932"/>
                  </a:lnTo>
                  <a:lnTo>
                    <a:pt x="68" y="936"/>
                  </a:lnTo>
                  <a:lnTo>
                    <a:pt x="52" y="936"/>
                  </a:lnTo>
                  <a:lnTo>
                    <a:pt x="52" y="936"/>
                  </a:lnTo>
                  <a:lnTo>
                    <a:pt x="26" y="934"/>
                  </a:lnTo>
                  <a:lnTo>
                    <a:pt x="0" y="928"/>
                  </a:lnTo>
                  <a:lnTo>
                    <a:pt x="0" y="928"/>
                  </a:lnTo>
                  <a:lnTo>
                    <a:pt x="0" y="1328"/>
                  </a:lnTo>
                  <a:lnTo>
                    <a:pt x="1112" y="1328"/>
                  </a:lnTo>
                  <a:close/>
                </a:path>
              </a:pathLst>
            </a:custGeom>
            <a:solidFill>
              <a:schemeClr val="accent1"/>
            </a:solidFill>
            <a:ln>
              <a:noFill/>
            </a:ln>
            <a:effectLst/>
          </p:spPr>
          <p:txBody>
            <a:bodyPr wrap="none" anchor="ctr"/>
            <a:lstStyle/>
            <a:p>
              <a:pPr defTabSz="1218565">
                <a:defRPr/>
              </a:pPr>
              <a:endParaRPr lang="zh-CN" altLang="en-US" sz="2400" kern="0">
                <a:solidFill>
                  <a:prstClr val="black"/>
                </a:solidFill>
              </a:endParaRPr>
            </a:p>
          </p:txBody>
        </p:sp>
        <p:sp>
          <p:nvSpPr>
            <p:cNvPr id="73" name="矩形 72"/>
            <p:cNvSpPr/>
            <p:nvPr/>
          </p:nvSpPr>
          <p:spPr>
            <a:xfrm>
              <a:off x="2339355" y="2511105"/>
              <a:ext cx="1224533" cy="1458115"/>
            </a:xfrm>
            <a:prstGeom prst="rect">
              <a:avLst/>
            </a:prstGeom>
          </p:spPr>
          <p:txBody>
            <a:bodyPr wrap="square">
              <a:spAutoFit/>
            </a:bodyPr>
            <a:lstStyle/>
            <a:p>
              <a:pPr algn="just">
                <a:lnSpc>
                  <a:spcPts val="2135"/>
                </a:lnSpc>
              </a:pPr>
              <a:r>
                <a:rPr lang="zh-CN" altLang="en-US" sz="1600" kern="0" dirty="0">
                  <a:solidFill>
                    <a:schemeClr val="bg1"/>
                  </a:solidFill>
                  <a:latin typeface="微软雅黑" panose="020B0503020204020204" pitchFamily="34" charset="-122"/>
                  <a:ea typeface="微软雅黑" panose="020B0503020204020204" pitchFamily="34" charset="-122"/>
                </a:rPr>
                <a:t>随着计算机技术的发展及印刷技术的进步，平面设计在视觉感观领域的表现也越来越。</a:t>
              </a:r>
            </a:p>
          </p:txBody>
        </p:sp>
        <p:sp>
          <p:nvSpPr>
            <p:cNvPr id="74" name="矩形 73"/>
            <p:cNvSpPr/>
            <p:nvPr/>
          </p:nvSpPr>
          <p:spPr>
            <a:xfrm>
              <a:off x="2616867" y="1933729"/>
              <a:ext cx="293854" cy="289503"/>
            </a:xfrm>
            <a:prstGeom prst="rect">
              <a:avLst/>
            </a:prstGeom>
          </p:spPr>
          <p:txBody>
            <a:bodyPr wrap="square">
              <a:spAutoFit/>
            </a:bodyPr>
            <a:lstStyle/>
            <a:p>
              <a:pPr algn="just" defTabSz="1218565">
                <a:lnSpc>
                  <a:spcPts val="2000"/>
                </a:lnSpc>
                <a:defRPr/>
              </a:pPr>
              <a:r>
                <a:rPr lang="en-US" altLang="zh-CN" sz="2400" kern="0">
                  <a:solidFill>
                    <a:prstClr val="white"/>
                  </a:solidFill>
                  <a:latin typeface="方正超粗黑简体" panose="03000509000000000000" pitchFamily="2" charset="-122"/>
                  <a:ea typeface="方正超粗黑简体" panose="03000509000000000000" pitchFamily="2" charset="-122"/>
                </a:rPr>
                <a:t>2</a:t>
              </a:r>
              <a:endParaRPr lang="zh-CN" altLang="en-US" sz="2400" kern="0">
                <a:solidFill>
                  <a:prstClr val="white"/>
                </a:solidFill>
                <a:latin typeface="方正超粗黑简体" panose="03000509000000000000" pitchFamily="2" charset="-122"/>
                <a:ea typeface="方正超粗黑简体" panose="03000509000000000000" pitchFamily="2" charset="-122"/>
              </a:endParaRPr>
            </a:p>
          </p:txBody>
        </p:sp>
      </p:grpSp>
      <p:grpSp>
        <p:nvGrpSpPr>
          <p:cNvPr id="75" name="组合 74"/>
          <p:cNvGrpSpPr/>
          <p:nvPr/>
        </p:nvGrpSpPr>
        <p:grpSpPr>
          <a:xfrm>
            <a:off x="4960927" y="1844825"/>
            <a:ext cx="2703496" cy="2815505"/>
            <a:chOff x="3719033" y="1851555"/>
            <a:chExt cx="2052922" cy="2343317"/>
          </a:xfrm>
        </p:grpSpPr>
        <p:sp>
          <p:nvSpPr>
            <p:cNvPr id="76" name="Freeform 10"/>
            <p:cNvSpPr/>
            <p:nvPr/>
          </p:nvSpPr>
          <p:spPr bwMode="auto">
            <a:xfrm>
              <a:off x="3719033" y="1851555"/>
              <a:ext cx="2052922" cy="2343317"/>
            </a:xfrm>
            <a:custGeom>
              <a:avLst/>
              <a:gdLst>
                <a:gd name="T0" fmla="*/ 1112 w 1328"/>
                <a:gd name="T1" fmla="*/ 862 h 1328"/>
                <a:gd name="T2" fmla="*/ 1156 w 1328"/>
                <a:gd name="T3" fmla="*/ 886 h 1328"/>
                <a:gd name="T4" fmla="*/ 1204 w 1328"/>
                <a:gd name="T5" fmla="*/ 896 h 1328"/>
                <a:gd name="T6" fmla="*/ 1228 w 1328"/>
                <a:gd name="T7" fmla="*/ 894 h 1328"/>
                <a:gd name="T8" fmla="*/ 1274 w 1328"/>
                <a:gd name="T9" fmla="*/ 874 h 1328"/>
                <a:gd name="T10" fmla="*/ 1318 w 1328"/>
                <a:gd name="T11" fmla="*/ 820 h 1328"/>
                <a:gd name="T12" fmla="*/ 1328 w 1328"/>
                <a:gd name="T13" fmla="*/ 784 h 1328"/>
                <a:gd name="T14" fmla="*/ 1328 w 1328"/>
                <a:gd name="T15" fmla="*/ 760 h 1328"/>
                <a:gd name="T16" fmla="*/ 1318 w 1328"/>
                <a:gd name="T17" fmla="*/ 724 h 1328"/>
                <a:gd name="T18" fmla="*/ 1274 w 1328"/>
                <a:gd name="T19" fmla="*/ 670 h 1328"/>
                <a:gd name="T20" fmla="*/ 1228 w 1328"/>
                <a:gd name="T21" fmla="*/ 650 h 1328"/>
                <a:gd name="T22" fmla="*/ 1204 w 1328"/>
                <a:gd name="T23" fmla="*/ 648 h 1328"/>
                <a:gd name="T24" fmla="*/ 1156 w 1328"/>
                <a:gd name="T25" fmla="*/ 658 h 1328"/>
                <a:gd name="T26" fmla="*/ 1112 w 1328"/>
                <a:gd name="T27" fmla="*/ 682 h 1328"/>
                <a:gd name="T28" fmla="*/ 646 w 1328"/>
                <a:gd name="T29" fmla="*/ 216 h 1328"/>
                <a:gd name="T30" fmla="*/ 670 w 1328"/>
                <a:gd name="T31" fmla="*/ 172 h 1328"/>
                <a:gd name="T32" fmla="*/ 680 w 1328"/>
                <a:gd name="T33" fmla="*/ 124 h 1328"/>
                <a:gd name="T34" fmla="*/ 678 w 1328"/>
                <a:gd name="T35" fmla="*/ 100 h 1328"/>
                <a:gd name="T36" fmla="*/ 658 w 1328"/>
                <a:gd name="T37" fmla="*/ 54 h 1328"/>
                <a:gd name="T38" fmla="*/ 604 w 1328"/>
                <a:gd name="T39" fmla="*/ 10 h 1328"/>
                <a:gd name="T40" fmla="*/ 568 w 1328"/>
                <a:gd name="T41" fmla="*/ 0 h 1328"/>
                <a:gd name="T42" fmla="*/ 544 w 1328"/>
                <a:gd name="T43" fmla="*/ 0 h 1328"/>
                <a:gd name="T44" fmla="*/ 508 w 1328"/>
                <a:gd name="T45" fmla="*/ 10 h 1328"/>
                <a:gd name="T46" fmla="*/ 454 w 1328"/>
                <a:gd name="T47" fmla="*/ 54 h 1328"/>
                <a:gd name="T48" fmla="*/ 434 w 1328"/>
                <a:gd name="T49" fmla="*/ 100 h 1328"/>
                <a:gd name="T50" fmla="*/ 432 w 1328"/>
                <a:gd name="T51" fmla="*/ 124 h 1328"/>
                <a:gd name="T52" fmla="*/ 442 w 1328"/>
                <a:gd name="T53" fmla="*/ 172 h 1328"/>
                <a:gd name="T54" fmla="*/ 432 w 1328"/>
                <a:gd name="T55" fmla="*/ 216 h 1328"/>
                <a:gd name="T56" fmla="*/ 0 w 1328"/>
                <a:gd name="T57" fmla="*/ 216 h 1328"/>
                <a:gd name="T58" fmla="*/ 26 w 1328"/>
                <a:gd name="T59" fmla="*/ 610 h 1328"/>
                <a:gd name="T60" fmla="*/ 68 w 1328"/>
                <a:gd name="T61" fmla="*/ 608 h 1328"/>
                <a:gd name="T62" fmla="*/ 116 w 1328"/>
                <a:gd name="T63" fmla="*/ 620 h 1328"/>
                <a:gd name="T64" fmla="*/ 156 w 1328"/>
                <a:gd name="T65" fmla="*/ 646 h 1328"/>
                <a:gd name="T66" fmla="*/ 188 w 1328"/>
                <a:gd name="T67" fmla="*/ 680 h 1328"/>
                <a:gd name="T68" fmla="*/ 208 w 1328"/>
                <a:gd name="T69" fmla="*/ 724 h 1328"/>
                <a:gd name="T70" fmla="*/ 216 w 1328"/>
                <a:gd name="T71" fmla="*/ 772 h 1328"/>
                <a:gd name="T72" fmla="*/ 212 w 1328"/>
                <a:gd name="T73" fmla="*/ 806 h 1328"/>
                <a:gd name="T74" fmla="*/ 196 w 1328"/>
                <a:gd name="T75" fmla="*/ 850 h 1328"/>
                <a:gd name="T76" fmla="*/ 168 w 1328"/>
                <a:gd name="T77" fmla="*/ 888 h 1328"/>
                <a:gd name="T78" fmla="*/ 130 w 1328"/>
                <a:gd name="T79" fmla="*/ 916 h 1328"/>
                <a:gd name="T80" fmla="*/ 86 w 1328"/>
                <a:gd name="T81" fmla="*/ 932 h 1328"/>
                <a:gd name="T82" fmla="*/ 52 w 1328"/>
                <a:gd name="T83" fmla="*/ 936 h 1328"/>
                <a:gd name="T84" fmla="*/ 0 w 1328"/>
                <a:gd name="T85" fmla="*/ 928 h 1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28" h="1328">
                  <a:moveTo>
                    <a:pt x="1112" y="1328"/>
                  </a:moveTo>
                  <a:lnTo>
                    <a:pt x="1112" y="1328"/>
                  </a:lnTo>
                  <a:lnTo>
                    <a:pt x="1112" y="862"/>
                  </a:lnTo>
                  <a:lnTo>
                    <a:pt x="1142" y="880"/>
                  </a:lnTo>
                  <a:lnTo>
                    <a:pt x="1142" y="880"/>
                  </a:lnTo>
                  <a:lnTo>
                    <a:pt x="1156" y="886"/>
                  </a:lnTo>
                  <a:lnTo>
                    <a:pt x="1172" y="892"/>
                  </a:lnTo>
                  <a:lnTo>
                    <a:pt x="1188" y="894"/>
                  </a:lnTo>
                  <a:lnTo>
                    <a:pt x="1204" y="896"/>
                  </a:lnTo>
                  <a:lnTo>
                    <a:pt x="1204" y="896"/>
                  </a:lnTo>
                  <a:lnTo>
                    <a:pt x="1216" y="896"/>
                  </a:lnTo>
                  <a:lnTo>
                    <a:pt x="1228" y="894"/>
                  </a:lnTo>
                  <a:lnTo>
                    <a:pt x="1240" y="890"/>
                  </a:lnTo>
                  <a:lnTo>
                    <a:pt x="1252" y="886"/>
                  </a:lnTo>
                  <a:lnTo>
                    <a:pt x="1274" y="874"/>
                  </a:lnTo>
                  <a:lnTo>
                    <a:pt x="1292" y="860"/>
                  </a:lnTo>
                  <a:lnTo>
                    <a:pt x="1306" y="842"/>
                  </a:lnTo>
                  <a:lnTo>
                    <a:pt x="1318" y="820"/>
                  </a:lnTo>
                  <a:lnTo>
                    <a:pt x="1322" y="808"/>
                  </a:lnTo>
                  <a:lnTo>
                    <a:pt x="1326" y="796"/>
                  </a:lnTo>
                  <a:lnTo>
                    <a:pt x="1328" y="784"/>
                  </a:lnTo>
                  <a:lnTo>
                    <a:pt x="1328" y="772"/>
                  </a:lnTo>
                  <a:lnTo>
                    <a:pt x="1328" y="772"/>
                  </a:lnTo>
                  <a:lnTo>
                    <a:pt x="1328" y="760"/>
                  </a:lnTo>
                  <a:lnTo>
                    <a:pt x="1326" y="748"/>
                  </a:lnTo>
                  <a:lnTo>
                    <a:pt x="1322" y="736"/>
                  </a:lnTo>
                  <a:lnTo>
                    <a:pt x="1318" y="724"/>
                  </a:lnTo>
                  <a:lnTo>
                    <a:pt x="1306" y="702"/>
                  </a:lnTo>
                  <a:lnTo>
                    <a:pt x="1292" y="684"/>
                  </a:lnTo>
                  <a:lnTo>
                    <a:pt x="1274" y="670"/>
                  </a:lnTo>
                  <a:lnTo>
                    <a:pt x="1252" y="658"/>
                  </a:lnTo>
                  <a:lnTo>
                    <a:pt x="1240" y="654"/>
                  </a:lnTo>
                  <a:lnTo>
                    <a:pt x="1228" y="650"/>
                  </a:lnTo>
                  <a:lnTo>
                    <a:pt x="1216" y="648"/>
                  </a:lnTo>
                  <a:lnTo>
                    <a:pt x="1204" y="648"/>
                  </a:lnTo>
                  <a:lnTo>
                    <a:pt x="1204" y="648"/>
                  </a:lnTo>
                  <a:lnTo>
                    <a:pt x="1188" y="650"/>
                  </a:lnTo>
                  <a:lnTo>
                    <a:pt x="1172" y="652"/>
                  </a:lnTo>
                  <a:lnTo>
                    <a:pt x="1156" y="658"/>
                  </a:lnTo>
                  <a:lnTo>
                    <a:pt x="1142" y="664"/>
                  </a:lnTo>
                  <a:lnTo>
                    <a:pt x="1112" y="682"/>
                  </a:lnTo>
                  <a:lnTo>
                    <a:pt x="1112" y="682"/>
                  </a:lnTo>
                  <a:lnTo>
                    <a:pt x="1112" y="216"/>
                  </a:lnTo>
                  <a:lnTo>
                    <a:pt x="1112" y="216"/>
                  </a:lnTo>
                  <a:lnTo>
                    <a:pt x="646" y="216"/>
                  </a:lnTo>
                  <a:lnTo>
                    <a:pt x="664" y="186"/>
                  </a:lnTo>
                  <a:lnTo>
                    <a:pt x="664" y="186"/>
                  </a:lnTo>
                  <a:lnTo>
                    <a:pt x="670" y="172"/>
                  </a:lnTo>
                  <a:lnTo>
                    <a:pt x="676" y="156"/>
                  </a:lnTo>
                  <a:lnTo>
                    <a:pt x="678" y="140"/>
                  </a:lnTo>
                  <a:lnTo>
                    <a:pt x="680" y="124"/>
                  </a:lnTo>
                  <a:lnTo>
                    <a:pt x="680" y="124"/>
                  </a:lnTo>
                  <a:lnTo>
                    <a:pt x="680" y="112"/>
                  </a:lnTo>
                  <a:lnTo>
                    <a:pt x="678" y="100"/>
                  </a:lnTo>
                  <a:lnTo>
                    <a:pt x="674" y="88"/>
                  </a:lnTo>
                  <a:lnTo>
                    <a:pt x="670" y="76"/>
                  </a:lnTo>
                  <a:lnTo>
                    <a:pt x="658" y="54"/>
                  </a:lnTo>
                  <a:lnTo>
                    <a:pt x="644" y="36"/>
                  </a:lnTo>
                  <a:lnTo>
                    <a:pt x="626" y="22"/>
                  </a:lnTo>
                  <a:lnTo>
                    <a:pt x="604" y="10"/>
                  </a:lnTo>
                  <a:lnTo>
                    <a:pt x="592" y="6"/>
                  </a:lnTo>
                  <a:lnTo>
                    <a:pt x="580" y="2"/>
                  </a:lnTo>
                  <a:lnTo>
                    <a:pt x="568" y="0"/>
                  </a:lnTo>
                  <a:lnTo>
                    <a:pt x="556" y="0"/>
                  </a:lnTo>
                  <a:lnTo>
                    <a:pt x="556" y="0"/>
                  </a:lnTo>
                  <a:lnTo>
                    <a:pt x="544" y="0"/>
                  </a:lnTo>
                  <a:lnTo>
                    <a:pt x="532" y="2"/>
                  </a:lnTo>
                  <a:lnTo>
                    <a:pt x="520" y="6"/>
                  </a:lnTo>
                  <a:lnTo>
                    <a:pt x="508" y="10"/>
                  </a:lnTo>
                  <a:lnTo>
                    <a:pt x="486" y="22"/>
                  </a:lnTo>
                  <a:lnTo>
                    <a:pt x="468" y="36"/>
                  </a:lnTo>
                  <a:lnTo>
                    <a:pt x="454" y="54"/>
                  </a:lnTo>
                  <a:lnTo>
                    <a:pt x="442" y="76"/>
                  </a:lnTo>
                  <a:lnTo>
                    <a:pt x="438" y="88"/>
                  </a:lnTo>
                  <a:lnTo>
                    <a:pt x="434" y="100"/>
                  </a:lnTo>
                  <a:lnTo>
                    <a:pt x="432" y="112"/>
                  </a:lnTo>
                  <a:lnTo>
                    <a:pt x="432" y="124"/>
                  </a:lnTo>
                  <a:lnTo>
                    <a:pt x="432" y="124"/>
                  </a:lnTo>
                  <a:lnTo>
                    <a:pt x="434" y="140"/>
                  </a:lnTo>
                  <a:lnTo>
                    <a:pt x="436" y="156"/>
                  </a:lnTo>
                  <a:lnTo>
                    <a:pt x="442" y="172"/>
                  </a:lnTo>
                  <a:lnTo>
                    <a:pt x="448" y="186"/>
                  </a:lnTo>
                  <a:lnTo>
                    <a:pt x="466" y="216"/>
                  </a:lnTo>
                  <a:lnTo>
                    <a:pt x="432" y="216"/>
                  </a:lnTo>
                  <a:lnTo>
                    <a:pt x="432" y="216"/>
                  </a:lnTo>
                  <a:lnTo>
                    <a:pt x="0" y="216"/>
                  </a:lnTo>
                  <a:lnTo>
                    <a:pt x="0" y="216"/>
                  </a:lnTo>
                  <a:lnTo>
                    <a:pt x="0" y="616"/>
                  </a:lnTo>
                  <a:lnTo>
                    <a:pt x="0" y="616"/>
                  </a:lnTo>
                  <a:lnTo>
                    <a:pt x="26" y="610"/>
                  </a:lnTo>
                  <a:lnTo>
                    <a:pt x="52" y="608"/>
                  </a:lnTo>
                  <a:lnTo>
                    <a:pt x="52" y="608"/>
                  </a:lnTo>
                  <a:lnTo>
                    <a:pt x="68" y="608"/>
                  </a:lnTo>
                  <a:lnTo>
                    <a:pt x="86" y="612"/>
                  </a:lnTo>
                  <a:lnTo>
                    <a:pt x="100" y="616"/>
                  </a:lnTo>
                  <a:lnTo>
                    <a:pt x="116" y="620"/>
                  </a:lnTo>
                  <a:lnTo>
                    <a:pt x="130" y="628"/>
                  </a:lnTo>
                  <a:lnTo>
                    <a:pt x="144" y="636"/>
                  </a:lnTo>
                  <a:lnTo>
                    <a:pt x="156" y="646"/>
                  </a:lnTo>
                  <a:lnTo>
                    <a:pt x="168" y="656"/>
                  </a:lnTo>
                  <a:lnTo>
                    <a:pt x="178" y="668"/>
                  </a:lnTo>
                  <a:lnTo>
                    <a:pt x="188" y="680"/>
                  </a:lnTo>
                  <a:lnTo>
                    <a:pt x="196" y="694"/>
                  </a:lnTo>
                  <a:lnTo>
                    <a:pt x="204" y="708"/>
                  </a:lnTo>
                  <a:lnTo>
                    <a:pt x="208" y="724"/>
                  </a:lnTo>
                  <a:lnTo>
                    <a:pt x="212" y="738"/>
                  </a:lnTo>
                  <a:lnTo>
                    <a:pt x="216" y="756"/>
                  </a:lnTo>
                  <a:lnTo>
                    <a:pt x="216" y="772"/>
                  </a:lnTo>
                  <a:lnTo>
                    <a:pt x="216" y="772"/>
                  </a:lnTo>
                  <a:lnTo>
                    <a:pt x="216" y="788"/>
                  </a:lnTo>
                  <a:lnTo>
                    <a:pt x="212" y="806"/>
                  </a:lnTo>
                  <a:lnTo>
                    <a:pt x="208" y="820"/>
                  </a:lnTo>
                  <a:lnTo>
                    <a:pt x="204" y="836"/>
                  </a:lnTo>
                  <a:lnTo>
                    <a:pt x="196" y="850"/>
                  </a:lnTo>
                  <a:lnTo>
                    <a:pt x="188" y="864"/>
                  </a:lnTo>
                  <a:lnTo>
                    <a:pt x="178" y="876"/>
                  </a:lnTo>
                  <a:lnTo>
                    <a:pt x="168" y="888"/>
                  </a:lnTo>
                  <a:lnTo>
                    <a:pt x="156" y="898"/>
                  </a:lnTo>
                  <a:lnTo>
                    <a:pt x="144" y="908"/>
                  </a:lnTo>
                  <a:lnTo>
                    <a:pt x="130" y="916"/>
                  </a:lnTo>
                  <a:lnTo>
                    <a:pt x="116" y="924"/>
                  </a:lnTo>
                  <a:lnTo>
                    <a:pt x="100" y="928"/>
                  </a:lnTo>
                  <a:lnTo>
                    <a:pt x="86" y="932"/>
                  </a:lnTo>
                  <a:lnTo>
                    <a:pt x="68" y="936"/>
                  </a:lnTo>
                  <a:lnTo>
                    <a:pt x="52" y="936"/>
                  </a:lnTo>
                  <a:lnTo>
                    <a:pt x="52" y="936"/>
                  </a:lnTo>
                  <a:lnTo>
                    <a:pt x="26" y="934"/>
                  </a:lnTo>
                  <a:lnTo>
                    <a:pt x="0" y="928"/>
                  </a:lnTo>
                  <a:lnTo>
                    <a:pt x="0" y="928"/>
                  </a:lnTo>
                  <a:lnTo>
                    <a:pt x="0" y="1328"/>
                  </a:lnTo>
                  <a:lnTo>
                    <a:pt x="1112" y="1328"/>
                  </a:lnTo>
                  <a:close/>
                </a:path>
              </a:pathLst>
            </a:custGeom>
            <a:solidFill>
              <a:schemeClr val="accent3"/>
            </a:solidFill>
            <a:ln>
              <a:noFill/>
            </a:ln>
            <a:effectLst/>
          </p:spPr>
          <p:txBody>
            <a:bodyPr wrap="none" anchor="ctr"/>
            <a:lstStyle/>
            <a:p>
              <a:pPr defTabSz="1218565">
                <a:defRPr/>
              </a:pPr>
              <a:endParaRPr lang="zh-CN" altLang="en-US" sz="2400" kern="0">
                <a:solidFill>
                  <a:prstClr val="black"/>
                </a:solidFill>
              </a:endParaRPr>
            </a:p>
          </p:txBody>
        </p:sp>
        <p:sp>
          <p:nvSpPr>
            <p:cNvPr id="77" name="矩形 76"/>
            <p:cNvSpPr/>
            <p:nvPr/>
          </p:nvSpPr>
          <p:spPr>
            <a:xfrm>
              <a:off x="4122349" y="2511104"/>
              <a:ext cx="1246289" cy="1458116"/>
            </a:xfrm>
            <a:prstGeom prst="rect">
              <a:avLst/>
            </a:prstGeom>
          </p:spPr>
          <p:txBody>
            <a:bodyPr wrap="square">
              <a:spAutoFit/>
            </a:bodyPr>
            <a:lstStyle/>
            <a:p>
              <a:pPr algn="just">
                <a:lnSpc>
                  <a:spcPts val="2135"/>
                </a:lnSpc>
              </a:pPr>
              <a:r>
                <a:rPr lang="zh-CN" altLang="en-US" sz="1600" kern="0" dirty="0">
                  <a:solidFill>
                    <a:schemeClr val="bg1"/>
                  </a:solidFill>
                  <a:latin typeface="微软雅黑" panose="020B0503020204020204" pitchFamily="34" charset="-122"/>
                  <a:ea typeface="微软雅黑" panose="020B0503020204020204" pitchFamily="34" charset="-122"/>
                </a:rPr>
                <a:t>随着计算机技术的发展及印刷技术的进步，平面设计在视觉感观领域的表现也越来越。</a:t>
              </a:r>
            </a:p>
          </p:txBody>
        </p:sp>
        <p:sp>
          <p:nvSpPr>
            <p:cNvPr id="78" name="矩形 77"/>
            <p:cNvSpPr/>
            <p:nvPr/>
          </p:nvSpPr>
          <p:spPr>
            <a:xfrm>
              <a:off x="4408218" y="1933728"/>
              <a:ext cx="293854" cy="289503"/>
            </a:xfrm>
            <a:prstGeom prst="rect">
              <a:avLst/>
            </a:prstGeom>
          </p:spPr>
          <p:txBody>
            <a:bodyPr wrap="square">
              <a:spAutoFit/>
            </a:bodyPr>
            <a:lstStyle/>
            <a:p>
              <a:pPr algn="just" defTabSz="1218565">
                <a:lnSpc>
                  <a:spcPts val="2000"/>
                </a:lnSpc>
                <a:defRPr/>
              </a:pPr>
              <a:r>
                <a:rPr lang="en-US" altLang="zh-CN" sz="2400" kern="0">
                  <a:solidFill>
                    <a:prstClr val="white"/>
                  </a:solidFill>
                  <a:latin typeface="方正超粗黑简体" panose="03000509000000000000" pitchFamily="2" charset="-122"/>
                  <a:ea typeface="方正超粗黑简体" panose="03000509000000000000" pitchFamily="2" charset="-122"/>
                </a:rPr>
                <a:t>3</a:t>
              </a:r>
              <a:endParaRPr lang="zh-CN" altLang="en-US" sz="2400" kern="0">
                <a:solidFill>
                  <a:prstClr val="white"/>
                </a:solidFill>
                <a:latin typeface="方正超粗黑简体" panose="03000509000000000000" pitchFamily="2" charset="-122"/>
                <a:ea typeface="方正超粗黑简体" panose="03000509000000000000" pitchFamily="2" charset="-122"/>
              </a:endParaRPr>
            </a:p>
          </p:txBody>
        </p:sp>
      </p:grpSp>
      <p:grpSp>
        <p:nvGrpSpPr>
          <p:cNvPr id="79" name="组合 78"/>
          <p:cNvGrpSpPr/>
          <p:nvPr/>
        </p:nvGrpSpPr>
        <p:grpSpPr>
          <a:xfrm>
            <a:off x="7307050" y="1844825"/>
            <a:ext cx="2703496" cy="2815505"/>
            <a:chOff x="5500580" y="1851555"/>
            <a:chExt cx="2052922" cy="2343317"/>
          </a:xfrm>
        </p:grpSpPr>
        <p:sp>
          <p:nvSpPr>
            <p:cNvPr id="80" name="Freeform 14"/>
            <p:cNvSpPr/>
            <p:nvPr/>
          </p:nvSpPr>
          <p:spPr bwMode="auto">
            <a:xfrm>
              <a:off x="5500580" y="1851555"/>
              <a:ext cx="2052922" cy="2343317"/>
            </a:xfrm>
            <a:custGeom>
              <a:avLst/>
              <a:gdLst>
                <a:gd name="T0" fmla="*/ 1112 w 1328"/>
                <a:gd name="T1" fmla="*/ 862 h 1328"/>
                <a:gd name="T2" fmla="*/ 1156 w 1328"/>
                <a:gd name="T3" fmla="*/ 886 h 1328"/>
                <a:gd name="T4" fmla="*/ 1204 w 1328"/>
                <a:gd name="T5" fmla="*/ 896 h 1328"/>
                <a:gd name="T6" fmla="*/ 1228 w 1328"/>
                <a:gd name="T7" fmla="*/ 894 h 1328"/>
                <a:gd name="T8" fmla="*/ 1274 w 1328"/>
                <a:gd name="T9" fmla="*/ 874 h 1328"/>
                <a:gd name="T10" fmla="*/ 1318 w 1328"/>
                <a:gd name="T11" fmla="*/ 820 h 1328"/>
                <a:gd name="T12" fmla="*/ 1328 w 1328"/>
                <a:gd name="T13" fmla="*/ 784 h 1328"/>
                <a:gd name="T14" fmla="*/ 1328 w 1328"/>
                <a:gd name="T15" fmla="*/ 760 h 1328"/>
                <a:gd name="T16" fmla="*/ 1318 w 1328"/>
                <a:gd name="T17" fmla="*/ 724 h 1328"/>
                <a:gd name="T18" fmla="*/ 1274 w 1328"/>
                <a:gd name="T19" fmla="*/ 670 h 1328"/>
                <a:gd name="T20" fmla="*/ 1228 w 1328"/>
                <a:gd name="T21" fmla="*/ 650 h 1328"/>
                <a:gd name="T22" fmla="*/ 1204 w 1328"/>
                <a:gd name="T23" fmla="*/ 648 h 1328"/>
                <a:gd name="T24" fmla="*/ 1156 w 1328"/>
                <a:gd name="T25" fmla="*/ 658 h 1328"/>
                <a:gd name="T26" fmla="*/ 1112 w 1328"/>
                <a:gd name="T27" fmla="*/ 682 h 1328"/>
                <a:gd name="T28" fmla="*/ 646 w 1328"/>
                <a:gd name="T29" fmla="*/ 216 h 1328"/>
                <a:gd name="T30" fmla="*/ 670 w 1328"/>
                <a:gd name="T31" fmla="*/ 172 h 1328"/>
                <a:gd name="T32" fmla="*/ 680 w 1328"/>
                <a:gd name="T33" fmla="*/ 124 h 1328"/>
                <a:gd name="T34" fmla="*/ 678 w 1328"/>
                <a:gd name="T35" fmla="*/ 100 h 1328"/>
                <a:gd name="T36" fmla="*/ 658 w 1328"/>
                <a:gd name="T37" fmla="*/ 54 h 1328"/>
                <a:gd name="T38" fmla="*/ 604 w 1328"/>
                <a:gd name="T39" fmla="*/ 10 h 1328"/>
                <a:gd name="T40" fmla="*/ 568 w 1328"/>
                <a:gd name="T41" fmla="*/ 0 h 1328"/>
                <a:gd name="T42" fmla="*/ 544 w 1328"/>
                <a:gd name="T43" fmla="*/ 0 h 1328"/>
                <a:gd name="T44" fmla="*/ 508 w 1328"/>
                <a:gd name="T45" fmla="*/ 10 h 1328"/>
                <a:gd name="T46" fmla="*/ 454 w 1328"/>
                <a:gd name="T47" fmla="*/ 54 h 1328"/>
                <a:gd name="T48" fmla="*/ 434 w 1328"/>
                <a:gd name="T49" fmla="*/ 100 h 1328"/>
                <a:gd name="T50" fmla="*/ 432 w 1328"/>
                <a:gd name="T51" fmla="*/ 124 h 1328"/>
                <a:gd name="T52" fmla="*/ 442 w 1328"/>
                <a:gd name="T53" fmla="*/ 172 h 1328"/>
                <a:gd name="T54" fmla="*/ 432 w 1328"/>
                <a:gd name="T55" fmla="*/ 216 h 1328"/>
                <a:gd name="T56" fmla="*/ 0 w 1328"/>
                <a:gd name="T57" fmla="*/ 216 h 1328"/>
                <a:gd name="T58" fmla="*/ 26 w 1328"/>
                <a:gd name="T59" fmla="*/ 610 h 1328"/>
                <a:gd name="T60" fmla="*/ 68 w 1328"/>
                <a:gd name="T61" fmla="*/ 608 h 1328"/>
                <a:gd name="T62" fmla="*/ 116 w 1328"/>
                <a:gd name="T63" fmla="*/ 620 h 1328"/>
                <a:gd name="T64" fmla="*/ 156 w 1328"/>
                <a:gd name="T65" fmla="*/ 646 h 1328"/>
                <a:gd name="T66" fmla="*/ 188 w 1328"/>
                <a:gd name="T67" fmla="*/ 680 h 1328"/>
                <a:gd name="T68" fmla="*/ 208 w 1328"/>
                <a:gd name="T69" fmla="*/ 724 h 1328"/>
                <a:gd name="T70" fmla="*/ 216 w 1328"/>
                <a:gd name="T71" fmla="*/ 772 h 1328"/>
                <a:gd name="T72" fmla="*/ 212 w 1328"/>
                <a:gd name="T73" fmla="*/ 806 h 1328"/>
                <a:gd name="T74" fmla="*/ 196 w 1328"/>
                <a:gd name="T75" fmla="*/ 850 h 1328"/>
                <a:gd name="T76" fmla="*/ 168 w 1328"/>
                <a:gd name="T77" fmla="*/ 888 h 1328"/>
                <a:gd name="T78" fmla="*/ 130 w 1328"/>
                <a:gd name="T79" fmla="*/ 916 h 1328"/>
                <a:gd name="T80" fmla="*/ 86 w 1328"/>
                <a:gd name="T81" fmla="*/ 932 h 1328"/>
                <a:gd name="T82" fmla="*/ 52 w 1328"/>
                <a:gd name="T83" fmla="*/ 936 h 1328"/>
                <a:gd name="T84" fmla="*/ 0 w 1328"/>
                <a:gd name="T85" fmla="*/ 928 h 1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28" h="1328">
                  <a:moveTo>
                    <a:pt x="1112" y="1328"/>
                  </a:moveTo>
                  <a:lnTo>
                    <a:pt x="1112" y="1328"/>
                  </a:lnTo>
                  <a:lnTo>
                    <a:pt x="1112" y="862"/>
                  </a:lnTo>
                  <a:lnTo>
                    <a:pt x="1142" y="880"/>
                  </a:lnTo>
                  <a:lnTo>
                    <a:pt x="1142" y="880"/>
                  </a:lnTo>
                  <a:lnTo>
                    <a:pt x="1156" y="886"/>
                  </a:lnTo>
                  <a:lnTo>
                    <a:pt x="1172" y="892"/>
                  </a:lnTo>
                  <a:lnTo>
                    <a:pt x="1188" y="894"/>
                  </a:lnTo>
                  <a:lnTo>
                    <a:pt x="1204" y="896"/>
                  </a:lnTo>
                  <a:lnTo>
                    <a:pt x="1204" y="896"/>
                  </a:lnTo>
                  <a:lnTo>
                    <a:pt x="1216" y="896"/>
                  </a:lnTo>
                  <a:lnTo>
                    <a:pt x="1228" y="894"/>
                  </a:lnTo>
                  <a:lnTo>
                    <a:pt x="1240" y="890"/>
                  </a:lnTo>
                  <a:lnTo>
                    <a:pt x="1252" y="886"/>
                  </a:lnTo>
                  <a:lnTo>
                    <a:pt x="1274" y="874"/>
                  </a:lnTo>
                  <a:lnTo>
                    <a:pt x="1292" y="860"/>
                  </a:lnTo>
                  <a:lnTo>
                    <a:pt x="1306" y="842"/>
                  </a:lnTo>
                  <a:lnTo>
                    <a:pt x="1318" y="820"/>
                  </a:lnTo>
                  <a:lnTo>
                    <a:pt x="1322" y="808"/>
                  </a:lnTo>
                  <a:lnTo>
                    <a:pt x="1326" y="796"/>
                  </a:lnTo>
                  <a:lnTo>
                    <a:pt x="1328" y="784"/>
                  </a:lnTo>
                  <a:lnTo>
                    <a:pt x="1328" y="772"/>
                  </a:lnTo>
                  <a:lnTo>
                    <a:pt x="1328" y="772"/>
                  </a:lnTo>
                  <a:lnTo>
                    <a:pt x="1328" y="760"/>
                  </a:lnTo>
                  <a:lnTo>
                    <a:pt x="1326" y="748"/>
                  </a:lnTo>
                  <a:lnTo>
                    <a:pt x="1322" y="736"/>
                  </a:lnTo>
                  <a:lnTo>
                    <a:pt x="1318" y="724"/>
                  </a:lnTo>
                  <a:lnTo>
                    <a:pt x="1306" y="702"/>
                  </a:lnTo>
                  <a:lnTo>
                    <a:pt x="1292" y="684"/>
                  </a:lnTo>
                  <a:lnTo>
                    <a:pt x="1274" y="670"/>
                  </a:lnTo>
                  <a:lnTo>
                    <a:pt x="1252" y="658"/>
                  </a:lnTo>
                  <a:lnTo>
                    <a:pt x="1240" y="654"/>
                  </a:lnTo>
                  <a:lnTo>
                    <a:pt x="1228" y="650"/>
                  </a:lnTo>
                  <a:lnTo>
                    <a:pt x="1216" y="648"/>
                  </a:lnTo>
                  <a:lnTo>
                    <a:pt x="1204" y="648"/>
                  </a:lnTo>
                  <a:lnTo>
                    <a:pt x="1204" y="648"/>
                  </a:lnTo>
                  <a:lnTo>
                    <a:pt x="1188" y="650"/>
                  </a:lnTo>
                  <a:lnTo>
                    <a:pt x="1172" y="652"/>
                  </a:lnTo>
                  <a:lnTo>
                    <a:pt x="1156" y="658"/>
                  </a:lnTo>
                  <a:lnTo>
                    <a:pt x="1142" y="664"/>
                  </a:lnTo>
                  <a:lnTo>
                    <a:pt x="1112" y="682"/>
                  </a:lnTo>
                  <a:lnTo>
                    <a:pt x="1112" y="682"/>
                  </a:lnTo>
                  <a:lnTo>
                    <a:pt x="1112" y="216"/>
                  </a:lnTo>
                  <a:lnTo>
                    <a:pt x="1112" y="216"/>
                  </a:lnTo>
                  <a:lnTo>
                    <a:pt x="646" y="216"/>
                  </a:lnTo>
                  <a:lnTo>
                    <a:pt x="664" y="186"/>
                  </a:lnTo>
                  <a:lnTo>
                    <a:pt x="664" y="186"/>
                  </a:lnTo>
                  <a:lnTo>
                    <a:pt x="670" y="172"/>
                  </a:lnTo>
                  <a:lnTo>
                    <a:pt x="676" y="156"/>
                  </a:lnTo>
                  <a:lnTo>
                    <a:pt x="678" y="140"/>
                  </a:lnTo>
                  <a:lnTo>
                    <a:pt x="680" y="124"/>
                  </a:lnTo>
                  <a:lnTo>
                    <a:pt x="680" y="124"/>
                  </a:lnTo>
                  <a:lnTo>
                    <a:pt x="680" y="112"/>
                  </a:lnTo>
                  <a:lnTo>
                    <a:pt x="678" y="100"/>
                  </a:lnTo>
                  <a:lnTo>
                    <a:pt x="674" y="88"/>
                  </a:lnTo>
                  <a:lnTo>
                    <a:pt x="670" y="76"/>
                  </a:lnTo>
                  <a:lnTo>
                    <a:pt x="658" y="54"/>
                  </a:lnTo>
                  <a:lnTo>
                    <a:pt x="644" y="36"/>
                  </a:lnTo>
                  <a:lnTo>
                    <a:pt x="626" y="22"/>
                  </a:lnTo>
                  <a:lnTo>
                    <a:pt x="604" y="10"/>
                  </a:lnTo>
                  <a:lnTo>
                    <a:pt x="592" y="6"/>
                  </a:lnTo>
                  <a:lnTo>
                    <a:pt x="580" y="2"/>
                  </a:lnTo>
                  <a:lnTo>
                    <a:pt x="568" y="0"/>
                  </a:lnTo>
                  <a:lnTo>
                    <a:pt x="556" y="0"/>
                  </a:lnTo>
                  <a:lnTo>
                    <a:pt x="556" y="0"/>
                  </a:lnTo>
                  <a:lnTo>
                    <a:pt x="544" y="0"/>
                  </a:lnTo>
                  <a:lnTo>
                    <a:pt x="532" y="2"/>
                  </a:lnTo>
                  <a:lnTo>
                    <a:pt x="520" y="6"/>
                  </a:lnTo>
                  <a:lnTo>
                    <a:pt x="508" y="10"/>
                  </a:lnTo>
                  <a:lnTo>
                    <a:pt x="486" y="22"/>
                  </a:lnTo>
                  <a:lnTo>
                    <a:pt x="468" y="36"/>
                  </a:lnTo>
                  <a:lnTo>
                    <a:pt x="454" y="54"/>
                  </a:lnTo>
                  <a:lnTo>
                    <a:pt x="442" y="76"/>
                  </a:lnTo>
                  <a:lnTo>
                    <a:pt x="438" y="88"/>
                  </a:lnTo>
                  <a:lnTo>
                    <a:pt x="434" y="100"/>
                  </a:lnTo>
                  <a:lnTo>
                    <a:pt x="432" y="112"/>
                  </a:lnTo>
                  <a:lnTo>
                    <a:pt x="432" y="124"/>
                  </a:lnTo>
                  <a:lnTo>
                    <a:pt x="432" y="124"/>
                  </a:lnTo>
                  <a:lnTo>
                    <a:pt x="434" y="140"/>
                  </a:lnTo>
                  <a:lnTo>
                    <a:pt x="436" y="156"/>
                  </a:lnTo>
                  <a:lnTo>
                    <a:pt x="442" y="172"/>
                  </a:lnTo>
                  <a:lnTo>
                    <a:pt x="448" y="186"/>
                  </a:lnTo>
                  <a:lnTo>
                    <a:pt x="466" y="216"/>
                  </a:lnTo>
                  <a:lnTo>
                    <a:pt x="432" y="216"/>
                  </a:lnTo>
                  <a:lnTo>
                    <a:pt x="432" y="216"/>
                  </a:lnTo>
                  <a:lnTo>
                    <a:pt x="0" y="216"/>
                  </a:lnTo>
                  <a:lnTo>
                    <a:pt x="0" y="216"/>
                  </a:lnTo>
                  <a:lnTo>
                    <a:pt x="0" y="616"/>
                  </a:lnTo>
                  <a:lnTo>
                    <a:pt x="0" y="616"/>
                  </a:lnTo>
                  <a:lnTo>
                    <a:pt x="26" y="610"/>
                  </a:lnTo>
                  <a:lnTo>
                    <a:pt x="52" y="608"/>
                  </a:lnTo>
                  <a:lnTo>
                    <a:pt x="52" y="608"/>
                  </a:lnTo>
                  <a:lnTo>
                    <a:pt x="68" y="608"/>
                  </a:lnTo>
                  <a:lnTo>
                    <a:pt x="86" y="612"/>
                  </a:lnTo>
                  <a:lnTo>
                    <a:pt x="100" y="616"/>
                  </a:lnTo>
                  <a:lnTo>
                    <a:pt x="116" y="620"/>
                  </a:lnTo>
                  <a:lnTo>
                    <a:pt x="130" y="628"/>
                  </a:lnTo>
                  <a:lnTo>
                    <a:pt x="144" y="636"/>
                  </a:lnTo>
                  <a:lnTo>
                    <a:pt x="156" y="646"/>
                  </a:lnTo>
                  <a:lnTo>
                    <a:pt x="168" y="656"/>
                  </a:lnTo>
                  <a:lnTo>
                    <a:pt x="178" y="668"/>
                  </a:lnTo>
                  <a:lnTo>
                    <a:pt x="188" y="680"/>
                  </a:lnTo>
                  <a:lnTo>
                    <a:pt x="196" y="694"/>
                  </a:lnTo>
                  <a:lnTo>
                    <a:pt x="204" y="708"/>
                  </a:lnTo>
                  <a:lnTo>
                    <a:pt x="208" y="724"/>
                  </a:lnTo>
                  <a:lnTo>
                    <a:pt x="212" y="738"/>
                  </a:lnTo>
                  <a:lnTo>
                    <a:pt x="216" y="756"/>
                  </a:lnTo>
                  <a:lnTo>
                    <a:pt x="216" y="772"/>
                  </a:lnTo>
                  <a:lnTo>
                    <a:pt x="216" y="772"/>
                  </a:lnTo>
                  <a:lnTo>
                    <a:pt x="216" y="788"/>
                  </a:lnTo>
                  <a:lnTo>
                    <a:pt x="212" y="806"/>
                  </a:lnTo>
                  <a:lnTo>
                    <a:pt x="208" y="820"/>
                  </a:lnTo>
                  <a:lnTo>
                    <a:pt x="204" y="836"/>
                  </a:lnTo>
                  <a:lnTo>
                    <a:pt x="196" y="850"/>
                  </a:lnTo>
                  <a:lnTo>
                    <a:pt x="188" y="864"/>
                  </a:lnTo>
                  <a:lnTo>
                    <a:pt x="178" y="876"/>
                  </a:lnTo>
                  <a:lnTo>
                    <a:pt x="168" y="888"/>
                  </a:lnTo>
                  <a:lnTo>
                    <a:pt x="156" y="898"/>
                  </a:lnTo>
                  <a:lnTo>
                    <a:pt x="144" y="908"/>
                  </a:lnTo>
                  <a:lnTo>
                    <a:pt x="130" y="916"/>
                  </a:lnTo>
                  <a:lnTo>
                    <a:pt x="116" y="924"/>
                  </a:lnTo>
                  <a:lnTo>
                    <a:pt x="100" y="928"/>
                  </a:lnTo>
                  <a:lnTo>
                    <a:pt x="86" y="932"/>
                  </a:lnTo>
                  <a:lnTo>
                    <a:pt x="68" y="936"/>
                  </a:lnTo>
                  <a:lnTo>
                    <a:pt x="52" y="936"/>
                  </a:lnTo>
                  <a:lnTo>
                    <a:pt x="52" y="936"/>
                  </a:lnTo>
                  <a:lnTo>
                    <a:pt x="26" y="934"/>
                  </a:lnTo>
                  <a:lnTo>
                    <a:pt x="0" y="928"/>
                  </a:lnTo>
                  <a:lnTo>
                    <a:pt x="0" y="928"/>
                  </a:lnTo>
                  <a:lnTo>
                    <a:pt x="0" y="1328"/>
                  </a:lnTo>
                  <a:lnTo>
                    <a:pt x="1112" y="1328"/>
                  </a:lnTo>
                  <a:close/>
                </a:path>
              </a:pathLst>
            </a:custGeom>
            <a:solidFill>
              <a:schemeClr val="accent5"/>
            </a:solidFill>
            <a:ln>
              <a:noFill/>
            </a:ln>
            <a:effectLst/>
          </p:spPr>
          <p:txBody>
            <a:bodyPr wrap="none" anchor="ctr"/>
            <a:lstStyle/>
            <a:p>
              <a:endParaRPr lang="zh-CN" altLang="en-US" kern="0">
                <a:solidFill>
                  <a:prstClr val="black"/>
                </a:solidFill>
              </a:endParaRPr>
            </a:p>
          </p:txBody>
        </p:sp>
        <p:sp>
          <p:nvSpPr>
            <p:cNvPr id="81" name="矩形 80"/>
            <p:cNvSpPr/>
            <p:nvPr/>
          </p:nvSpPr>
          <p:spPr>
            <a:xfrm>
              <a:off x="5896538" y="2514213"/>
              <a:ext cx="1246289" cy="1468647"/>
            </a:xfrm>
            <a:prstGeom prst="rect">
              <a:avLst/>
            </a:prstGeom>
          </p:spPr>
          <p:txBody>
            <a:bodyPr wrap="square">
              <a:spAutoFit/>
            </a:bodyPr>
            <a:lstStyle/>
            <a:p>
              <a:pPr algn="just">
                <a:lnSpc>
                  <a:spcPts val="2135"/>
                </a:lnSpc>
              </a:pPr>
              <a:r>
                <a:rPr lang="zh-CN" altLang="en-US" sz="1600" kern="0" dirty="0">
                  <a:solidFill>
                    <a:prstClr val="white"/>
                  </a:solidFill>
                  <a:latin typeface="微软雅黑" panose="020B0503020204020204" pitchFamily="34" charset="-122"/>
                  <a:ea typeface="微软雅黑" panose="020B0503020204020204" pitchFamily="34" charset="-122"/>
                </a:rPr>
                <a:t>随着计算机技术的发展及印刷技术的进步，平面设计在视觉感观领域的表现也越来越。</a:t>
              </a:r>
            </a:p>
          </p:txBody>
        </p:sp>
        <p:sp>
          <p:nvSpPr>
            <p:cNvPr id="82" name="矩形 81"/>
            <p:cNvSpPr/>
            <p:nvPr/>
          </p:nvSpPr>
          <p:spPr>
            <a:xfrm>
              <a:off x="6191368" y="1938644"/>
              <a:ext cx="293854" cy="289503"/>
            </a:xfrm>
            <a:prstGeom prst="rect">
              <a:avLst/>
            </a:prstGeom>
          </p:spPr>
          <p:txBody>
            <a:bodyPr wrap="square">
              <a:spAutoFit/>
            </a:bodyPr>
            <a:lstStyle/>
            <a:p>
              <a:pPr algn="just" defTabSz="1218565">
                <a:lnSpc>
                  <a:spcPts val="2000"/>
                </a:lnSpc>
                <a:defRPr/>
              </a:pPr>
              <a:r>
                <a:rPr lang="en-US" altLang="zh-CN" sz="2400" kern="0">
                  <a:solidFill>
                    <a:prstClr val="white"/>
                  </a:solidFill>
                  <a:latin typeface="方正超粗黑简体" panose="03000509000000000000" pitchFamily="2" charset="-122"/>
                  <a:ea typeface="方正超粗黑简体" panose="03000509000000000000" pitchFamily="2" charset="-122"/>
                </a:rPr>
                <a:t>4</a:t>
              </a:r>
              <a:endParaRPr lang="zh-CN" altLang="en-US" sz="2400" kern="0">
                <a:solidFill>
                  <a:prstClr val="white"/>
                </a:solidFill>
                <a:latin typeface="方正超粗黑简体" panose="03000509000000000000" pitchFamily="2" charset="-122"/>
                <a:ea typeface="方正超粗黑简体" panose="03000509000000000000" pitchFamily="2" charset="-122"/>
              </a:endParaRPr>
            </a:p>
          </p:txBody>
        </p:sp>
      </p:grpSp>
      <p:grpSp>
        <p:nvGrpSpPr>
          <p:cNvPr id="83" name="组合 82"/>
          <p:cNvGrpSpPr/>
          <p:nvPr/>
        </p:nvGrpSpPr>
        <p:grpSpPr>
          <a:xfrm>
            <a:off x="9651809" y="1844824"/>
            <a:ext cx="2264281" cy="2818348"/>
            <a:chOff x="7281092" y="1851555"/>
            <a:chExt cx="1719400" cy="2345683"/>
          </a:xfrm>
        </p:grpSpPr>
        <p:sp>
          <p:nvSpPr>
            <p:cNvPr id="84" name="Freeform 6"/>
            <p:cNvSpPr/>
            <p:nvPr/>
          </p:nvSpPr>
          <p:spPr bwMode="auto">
            <a:xfrm>
              <a:off x="7281092" y="1851555"/>
              <a:ext cx="1719400" cy="2345683"/>
            </a:xfrm>
            <a:custGeom>
              <a:avLst/>
              <a:gdLst>
                <a:gd name="T0" fmla="*/ 1112 w 1112"/>
                <a:gd name="T1" fmla="*/ 216 h 1328"/>
                <a:gd name="T2" fmla="*/ 664 w 1112"/>
                <a:gd name="T3" fmla="*/ 186 h 1328"/>
                <a:gd name="T4" fmla="*/ 670 w 1112"/>
                <a:gd name="T5" fmla="*/ 172 h 1328"/>
                <a:gd name="T6" fmla="*/ 678 w 1112"/>
                <a:gd name="T7" fmla="*/ 140 h 1328"/>
                <a:gd name="T8" fmla="*/ 680 w 1112"/>
                <a:gd name="T9" fmla="*/ 124 h 1328"/>
                <a:gd name="T10" fmla="*/ 678 w 1112"/>
                <a:gd name="T11" fmla="*/ 100 h 1328"/>
                <a:gd name="T12" fmla="*/ 670 w 1112"/>
                <a:gd name="T13" fmla="*/ 76 h 1328"/>
                <a:gd name="T14" fmla="*/ 644 w 1112"/>
                <a:gd name="T15" fmla="*/ 36 h 1328"/>
                <a:gd name="T16" fmla="*/ 604 w 1112"/>
                <a:gd name="T17" fmla="*/ 10 h 1328"/>
                <a:gd name="T18" fmla="*/ 580 w 1112"/>
                <a:gd name="T19" fmla="*/ 2 h 1328"/>
                <a:gd name="T20" fmla="*/ 556 w 1112"/>
                <a:gd name="T21" fmla="*/ 0 h 1328"/>
                <a:gd name="T22" fmla="*/ 544 w 1112"/>
                <a:gd name="T23" fmla="*/ 0 h 1328"/>
                <a:gd name="T24" fmla="*/ 520 w 1112"/>
                <a:gd name="T25" fmla="*/ 6 h 1328"/>
                <a:gd name="T26" fmla="*/ 486 w 1112"/>
                <a:gd name="T27" fmla="*/ 22 h 1328"/>
                <a:gd name="T28" fmla="*/ 454 w 1112"/>
                <a:gd name="T29" fmla="*/ 54 h 1328"/>
                <a:gd name="T30" fmla="*/ 438 w 1112"/>
                <a:gd name="T31" fmla="*/ 88 h 1328"/>
                <a:gd name="T32" fmla="*/ 432 w 1112"/>
                <a:gd name="T33" fmla="*/ 112 h 1328"/>
                <a:gd name="T34" fmla="*/ 432 w 1112"/>
                <a:gd name="T35" fmla="*/ 124 h 1328"/>
                <a:gd name="T36" fmla="*/ 436 w 1112"/>
                <a:gd name="T37" fmla="*/ 156 h 1328"/>
                <a:gd name="T38" fmla="*/ 448 w 1112"/>
                <a:gd name="T39" fmla="*/ 186 h 1328"/>
                <a:gd name="T40" fmla="*/ 432 w 1112"/>
                <a:gd name="T41" fmla="*/ 216 h 1328"/>
                <a:gd name="T42" fmla="*/ 0 w 1112"/>
                <a:gd name="T43" fmla="*/ 216 h 1328"/>
                <a:gd name="T44" fmla="*/ 0 w 1112"/>
                <a:gd name="T45" fmla="*/ 616 h 1328"/>
                <a:gd name="T46" fmla="*/ 26 w 1112"/>
                <a:gd name="T47" fmla="*/ 610 h 1328"/>
                <a:gd name="T48" fmla="*/ 52 w 1112"/>
                <a:gd name="T49" fmla="*/ 608 h 1328"/>
                <a:gd name="T50" fmla="*/ 86 w 1112"/>
                <a:gd name="T51" fmla="*/ 612 h 1328"/>
                <a:gd name="T52" fmla="*/ 116 w 1112"/>
                <a:gd name="T53" fmla="*/ 620 h 1328"/>
                <a:gd name="T54" fmla="*/ 144 w 1112"/>
                <a:gd name="T55" fmla="*/ 636 h 1328"/>
                <a:gd name="T56" fmla="*/ 168 w 1112"/>
                <a:gd name="T57" fmla="*/ 656 h 1328"/>
                <a:gd name="T58" fmla="*/ 188 w 1112"/>
                <a:gd name="T59" fmla="*/ 680 h 1328"/>
                <a:gd name="T60" fmla="*/ 204 w 1112"/>
                <a:gd name="T61" fmla="*/ 708 h 1328"/>
                <a:gd name="T62" fmla="*/ 212 w 1112"/>
                <a:gd name="T63" fmla="*/ 738 h 1328"/>
                <a:gd name="T64" fmla="*/ 216 w 1112"/>
                <a:gd name="T65" fmla="*/ 772 h 1328"/>
                <a:gd name="T66" fmla="*/ 216 w 1112"/>
                <a:gd name="T67" fmla="*/ 788 h 1328"/>
                <a:gd name="T68" fmla="*/ 208 w 1112"/>
                <a:gd name="T69" fmla="*/ 820 h 1328"/>
                <a:gd name="T70" fmla="*/ 196 w 1112"/>
                <a:gd name="T71" fmla="*/ 850 h 1328"/>
                <a:gd name="T72" fmla="*/ 178 w 1112"/>
                <a:gd name="T73" fmla="*/ 876 h 1328"/>
                <a:gd name="T74" fmla="*/ 156 w 1112"/>
                <a:gd name="T75" fmla="*/ 898 h 1328"/>
                <a:gd name="T76" fmla="*/ 130 w 1112"/>
                <a:gd name="T77" fmla="*/ 916 h 1328"/>
                <a:gd name="T78" fmla="*/ 100 w 1112"/>
                <a:gd name="T79" fmla="*/ 928 h 1328"/>
                <a:gd name="T80" fmla="*/ 68 w 1112"/>
                <a:gd name="T81" fmla="*/ 936 h 1328"/>
                <a:gd name="T82" fmla="*/ 52 w 1112"/>
                <a:gd name="T83" fmla="*/ 936 h 1328"/>
                <a:gd name="T84" fmla="*/ 0 w 1112"/>
                <a:gd name="T85" fmla="*/ 928 h 1328"/>
                <a:gd name="T86" fmla="*/ 0 w 1112"/>
                <a:gd name="T87" fmla="*/ 1328 h 1328"/>
                <a:gd name="T88" fmla="*/ 1112 w 1112"/>
                <a:gd name="T89" fmla="*/ 216 h 1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12" h="1328">
                  <a:moveTo>
                    <a:pt x="1112" y="216"/>
                  </a:moveTo>
                  <a:lnTo>
                    <a:pt x="1112" y="216"/>
                  </a:lnTo>
                  <a:lnTo>
                    <a:pt x="646" y="216"/>
                  </a:lnTo>
                  <a:lnTo>
                    <a:pt x="664" y="186"/>
                  </a:lnTo>
                  <a:lnTo>
                    <a:pt x="664" y="186"/>
                  </a:lnTo>
                  <a:lnTo>
                    <a:pt x="670" y="172"/>
                  </a:lnTo>
                  <a:lnTo>
                    <a:pt x="676" y="156"/>
                  </a:lnTo>
                  <a:lnTo>
                    <a:pt x="678" y="140"/>
                  </a:lnTo>
                  <a:lnTo>
                    <a:pt x="680" y="124"/>
                  </a:lnTo>
                  <a:lnTo>
                    <a:pt x="680" y="124"/>
                  </a:lnTo>
                  <a:lnTo>
                    <a:pt x="680" y="112"/>
                  </a:lnTo>
                  <a:lnTo>
                    <a:pt x="678" y="100"/>
                  </a:lnTo>
                  <a:lnTo>
                    <a:pt x="674" y="88"/>
                  </a:lnTo>
                  <a:lnTo>
                    <a:pt x="670" y="76"/>
                  </a:lnTo>
                  <a:lnTo>
                    <a:pt x="658" y="54"/>
                  </a:lnTo>
                  <a:lnTo>
                    <a:pt x="644" y="36"/>
                  </a:lnTo>
                  <a:lnTo>
                    <a:pt x="626" y="22"/>
                  </a:lnTo>
                  <a:lnTo>
                    <a:pt x="604" y="10"/>
                  </a:lnTo>
                  <a:lnTo>
                    <a:pt x="592" y="6"/>
                  </a:lnTo>
                  <a:lnTo>
                    <a:pt x="580" y="2"/>
                  </a:lnTo>
                  <a:lnTo>
                    <a:pt x="568" y="0"/>
                  </a:lnTo>
                  <a:lnTo>
                    <a:pt x="556" y="0"/>
                  </a:lnTo>
                  <a:lnTo>
                    <a:pt x="556" y="0"/>
                  </a:lnTo>
                  <a:lnTo>
                    <a:pt x="544" y="0"/>
                  </a:lnTo>
                  <a:lnTo>
                    <a:pt x="532" y="2"/>
                  </a:lnTo>
                  <a:lnTo>
                    <a:pt x="520" y="6"/>
                  </a:lnTo>
                  <a:lnTo>
                    <a:pt x="508" y="10"/>
                  </a:lnTo>
                  <a:lnTo>
                    <a:pt x="486" y="22"/>
                  </a:lnTo>
                  <a:lnTo>
                    <a:pt x="468" y="36"/>
                  </a:lnTo>
                  <a:lnTo>
                    <a:pt x="454" y="54"/>
                  </a:lnTo>
                  <a:lnTo>
                    <a:pt x="442" y="76"/>
                  </a:lnTo>
                  <a:lnTo>
                    <a:pt x="438" y="88"/>
                  </a:lnTo>
                  <a:lnTo>
                    <a:pt x="434" y="100"/>
                  </a:lnTo>
                  <a:lnTo>
                    <a:pt x="432" y="112"/>
                  </a:lnTo>
                  <a:lnTo>
                    <a:pt x="432" y="124"/>
                  </a:lnTo>
                  <a:lnTo>
                    <a:pt x="432" y="124"/>
                  </a:lnTo>
                  <a:lnTo>
                    <a:pt x="434" y="140"/>
                  </a:lnTo>
                  <a:lnTo>
                    <a:pt x="436" y="156"/>
                  </a:lnTo>
                  <a:lnTo>
                    <a:pt x="442" y="172"/>
                  </a:lnTo>
                  <a:lnTo>
                    <a:pt x="448" y="186"/>
                  </a:lnTo>
                  <a:lnTo>
                    <a:pt x="466" y="216"/>
                  </a:lnTo>
                  <a:lnTo>
                    <a:pt x="432" y="216"/>
                  </a:lnTo>
                  <a:lnTo>
                    <a:pt x="432" y="216"/>
                  </a:lnTo>
                  <a:lnTo>
                    <a:pt x="0" y="216"/>
                  </a:lnTo>
                  <a:lnTo>
                    <a:pt x="0" y="216"/>
                  </a:lnTo>
                  <a:lnTo>
                    <a:pt x="0" y="616"/>
                  </a:lnTo>
                  <a:lnTo>
                    <a:pt x="0" y="616"/>
                  </a:lnTo>
                  <a:lnTo>
                    <a:pt x="26" y="610"/>
                  </a:lnTo>
                  <a:lnTo>
                    <a:pt x="52" y="608"/>
                  </a:lnTo>
                  <a:lnTo>
                    <a:pt x="52" y="608"/>
                  </a:lnTo>
                  <a:lnTo>
                    <a:pt x="68" y="608"/>
                  </a:lnTo>
                  <a:lnTo>
                    <a:pt x="86" y="612"/>
                  </a:lnTo>
                  <a:lnTo>
                    <a:pt x="100" y="616"/>
                  </a:lnTo>
                  <a:lnTo>
                    <a:pt x="116" y="620"/>
                  </a:lnTo>
                  <a:lnTo>
                    <a:pt x="130" y="628"/>
                  </a:lnTo>
                  <a:lnTo>
                    <a:pt x="144" y="636"/>
                  </a:lnTo>
                  <a:lnTo>
                    <a:pt x="156" y="646"/>
                  </a:lnTo>
                  <a:lnTo>
                    <a:pt x="168" y="656"/>
                  </a:lnTo>
                  <a:lnTo>
                    <a:pt x="178" y="668"/>
                  </a:lnTo>
                  <a:lnTo>
                    <a:pt x="188" y="680"/>
                  </a:lnTo>
                  <a:lnTo>
                    <a:pt x="196" y="694"/>
                  </a:lnTo>
                  <a:lnTo>
                    <a:pt x="204" y="708"/>
                  </a:lnTo>
                  <a:lnTo>
                    <a:pt x="208" y="724"/>
                  </a:lnTo>
                  <a:lnTo>
                    <a:pt x="212" y="738"/>
                  </a:lnTo>
                  <a:lnTo>
                    <a:pt x="216" y="756"/>
                  </a:lnTo>
                  <a:lnTo>
                    <a:pt x="216" y="772"/>
                  </a:lnTo>
                  <a:lnTo>
                    <a:pt x="216" y="772"/>
                  </a:lnTo>
                  <a:lnTo>
                    <a:pt x="216" y="788"/>
                  </a:lnTo>
                  <a:lnTo>
                    <a:pt x="212" y="806"/>
                  </a:lnTo>
                  <a:lnTo>
                    <a:pt x="208" y="820"/>
                  </a:lnTo>
                  <a:lnTo>
                    <a:pt x="204" y="836"/>
                  </a:lnTo>
                  <a:lnTo>
                    <a:pt x="196" y="850"/>
                  </a:lnTo>
                  <a:lnTo>
                    <a:pt x="188" y="864"/>
                  </a:lnTo>
                  <a:lnTo>
                    <a:pt x="178" y="876"/>
                  </a:lnTo>
                  <a:lnTo>
                    <a:pt x="168" y="888"/>
                  </a:lnTo>
                  <a:lnTo>
                    <a:pt x="156" y="898"/>
                  </a:lnTo>
                  <a:lnTo>
                    <a:pt x="144" y="908"/>
                  </a:lnTo>
                  <a:lnTo>
                    <a:pt x="130" y="916"/>
                  </a:lnTo>
                  <a:lnTo>
                    <a:pt x="116" y="924"/>
                  </a:lnTo>
                  <a:lnTo>
                    <a:pt x="100" y="928"/>
                  </a:lnTo>
                  <a:lnTo>
                    <a:pt x="86" y="932"/>
                  </a:lnTo>
                  <a:lnTo>
                    <a:pt x="68" y="936"/>
                  </a:lnTo>
                  <a:lnTo>
                    <a:pt x="52" y="936"/>
                  </a:lnTo>
                  <a:lnTo>
                    <a:pt x="52" y="936"/>
                  </a:lnTo>
                  <a:lnTo>
                    <a:pt x="26" y="934"/>
                  </a:lnTo>
                  <a:lnTo>
                    <a:pt x="0" y="928"/>
                  </a:lnTo>
                  <a:lnTo>
                    <a:pt x="0" y="928"/>
                  </a:lnTo>
                  <a:lnTo>
                    <a:pt x="0" y="1328"/>
                  </a:lnTo>
                  <a:lnTo>
                    <a:pt x="1112" y="1328"/>
                  </a:lnTo>
                  <a:lnTo>
                    <a:pt x="1112" y="216"/>
                  </a:lnTo>
                  <a:close/>
                </a:path>
              </a:pathLst>
            </a:custGeom>
            <a:solidFill>
              <a:srgbClr val="9E9E9E"/>
            </a:solidFill>
            <a:ln>
              <a:noFill/>
            </a:ln>
            <a:effectLst/>
          </p:spPr>
          <p:txBody>
            <a:bodyPr wrap="none" anchor="ctr"/>
            <a:lstStyle/>
            <a:p>
              <a:pPr defTabSz="1218565">
                <a:defRPr/>
              </a:pPr>
              <a:endParaRPr lang="zh-CN" altLang="en-US" sz="2400" kern="0">
                <a:solidFill>
                  <a:prstClr val="black"/>
                </a:solidFill>
              </a:endParaRPr>
            </a:p>
          </p:txBody>
        </p:sp>
        <p:sp>
          <p:nvSpPr>
            <p:cNvPr id="85" name="矩形 84"/>
            <p:cNvSpPr/>
            <p:nvPr/>
          </p:nvSpPr>
          <p:spPr>
            <a:xfrm>
              <a:off x="7668343" y="2514213"/>
              <a:ext cx="1246289" cy="1468647"/>
            </a:xfrm>
            <a:prstGeom prst="rect">
              <a:avLst/>
            </a:prstGeom>
          </p:spPr>
          <p:txBody>
            <a:bodyPr wrap="square">
              <a:spAutoFit/>
            </a:bodyPr>
            <a:lstStyle/>
            <a:p>
              <a:pPr algn="just">
                <a:lnSpc>
                  <a:spcPts val="2135"/>
                </a:lnSpc>
              </a:pPr>
              <a:r>
                <a:rPr lang="zh-CN" altLang="en-US" sz="1600" kern="0" dirty="0">
                  <a:solidFill>
                    <a:prstClr val="white"/>
                  </a:solidFill>
                  <a:latin typeface="微软雅黑" panose="020B0503020204020204" pitchFamily="34" charset="-122"/>
                  <a:ea typeface="微软雅黑" panose="020B0503020204020204" pitchFamily="34" charset="-122"/>
                </a:rPr>
                <a:t>随着计算机技术的发展及印刷技术的进步，平面设计在视觉感观领域的表现也越来越。</a:t>
              </a:r>
            </a:p>
          </p:txBody>
        </p:sp>
        <p:sp>
          <p:nvSpPr>
            <p:cNvPr id="86" name="矩形 85"/>
            <p:cNvSpPr/>
            <p:nvPr/>
          </p:nvSpPr>
          <p:spPr>
            <a:xfrm>
              <a:off x="7970375" y="1938252"/>
              <a:ext cx="293854" cy="289503"/>
            </a:xfrm>
            <a:prstGeom prst="rect">
              <a:avLst/>
            </a:prstGeom>
          </p:spPr>
          <p:txBody>
            <a:bodyPr wrap="square">
              <a:spAutoFit/>
            </a:bodyPr>
            <a:lstStyle/>
            <a:p>
              <a:pPr algn="just" defTabSz="1218565">
                <a:lnSpc>
                  <a:spcPts val="2000"/>
                </a:lnSpc>
                <a:defRPr/>
              </a:pPr>
              <a:r>
                <a:rPr lang="en-US" altLang="zh-CN" sz="2400" kern="0">
                  <a:solidFill>
                    <a:prstClr val="white"/>
                  </a:solidFill>
                  <a:latin typeface="方正超粗黑简体" panose="03000509000000000000" pitchFamily="2" charset="-122"/>
                  <a:ea typeface="方正超粗黑简体" panose="03000509000000000000" pitchFamily="2" charset="-122"/>
                </a:rPr>
                <a:t>5</a:t>
              </a:r>
              <a:endParaRPr lang="zh-CN" altLang="en-US" sz="2400" kern="0">
                <a:solidFill>
                  <a:prstClr val="white"/>
                </a:solidFill>
                <a:latin typeface="方正超粗黑简体" panose="03000509000000000000" pitchFamily="2" charset="-122"/>
                <a:ea typeface="方正超粗黑简体" panose="03000509000000000000" pitchFamily="2" charset="-122"/>
              </a:endParaRPr>
            </a:p>
          </p:txBody>
        </p:sp>
      </p:grpSp>
      <p:cxnSp>
        <p:nvCxnSpPr>
          <p:cNvPr id="87" name="Straight Connector 21"/>
          <p:cNvCxnSpPr/>
          <p:nvPr/>
        </p:nvCxnSpPr>
        <p:spPr>
          <a:xfrm>
            <a:off x="432107" y="4951203"/>
            <a:ext cx="11274914" cy="0"/>
          </a:xfrm>
          <a:prstGeom prst="line">
            <a:avLst/>
          </a:prstGeom>
          <a:noFill/>
          <a:ln w="6350" cap="flat" cmpd="sng" algn="ctr">
            <a:solidFill>
              <a:srgbClr val="B8B8B8"/>
            </a:solidFill>
            <a:prstDash val="solid"/>
            <a:headEnd type="oval" w="sm" len="sm"/>
            <a:tailEnd type="oval" w="sm" len="sm"/>
          </a:ln>
          <a:effectLst/>
        </p:spPr>
      </p:cxnSp>
      <p:grpSp>
        <p:nvGrpSpPr>
          <p:cNvPr id="88" name="Group 24"/>
          <p:cNvGrpSpPr/>
          <p:nvPr/>
        </p:nvGrpSpPr>
        <p:grpSpPr>
          <a:xfrm>
            <a:off x="1104096" y="5239236"/>
            <a:ext cx="231326" cy="231356"/>
            <a:chOff x="1068295" y="3417488"/>
            <a:chExt cx="239034" cy="239034"/>
          </a:xfrm>
        </p:grpSpPr>
        <p:sp>
          <p:nvSpPr>
            <p:cNvPr id="89" name="Oval 25"/>
            <p:cNvSpPr/>
            <p:nvPr/>
          </p:nvSpPr>
          <p:spPr>
            <a:xfrm>
              <a:off x="1068295" y="3417488"/>
              <a:ext cx="239034" cy="239034"/>
            </a:xfrm>
            <a:prstGeom prst="ellipse">
              <a:avLst/>
            </a:prstGeom>
            <a:solidFill>
              <a:schemeClr val="tx2"/>
            </a:solidFill>
            <a:ln w="3175" cap="flat" cmpd="sng" algn="ctr">
              <a:noFill/>
              <a:prstDash val="solid"/>
            </a:ln>
            <a:effectLst/>
          </p:spPr>
          <p:txBody>
            <a:bodyPr rtlCol="0" anchor="ctr"/>
            <a:lstStyle/>
            <a:p>
              <a:pPr algn="ctr" defTabSz="608965">
                <a:defRPr/>
              </a:pPr>
              <a:endParaRPr lang="en-US" sz="2400" kern="0">
                <a:solidFill>
                  <a:schemeClr val="tx1">
                    <a:lumMod val="50000"/>
                    <a:lumOff val="50000"/>
                  </a:schemeClr>
                </a:solidFill>
                <a:latin typeface="Calibri" panose="020F0502020204030204"/>
              </a:endParaRPr>
            </a:p>
          </p:txBody>
        </p:sp>
        <p:sp>
          <p:nvSpPr>
            <p:cNvPr id="90" name="Plus 26"/>
            <p:cNvSpPr/>
            <p:nvPr/>
          </p:nvSpPr>
          <p:spPr>
            <a:xfrm>
              <a:off x="1129668" y="3475634"/>
              <a:ext cx="115371" cy="115371"/>
            </a:xfrm>
            <a:prstGeom prst="mathPlus">
              <a:avLst/>
            </a:prstGeom>
            <a:solidFill>
              <a:srgbClr val="FFFFFF"/>
            </a:solidFill>
            <a:ln w="9525" cap="flat" cmpd="sng" algn="ctr">
              <a:noFill/>
              <a:prstDash val="solid"/>
            </a:ln>
            <a:effectLst/>
          </p:spPr>
          <p:txBody>
            <a:bodyPr rtlCol="0" anchor="ctr"/>
            <a:lstStyle/>
            <a:p>
              <a:pPr algn="ctr" defTabSz="608965">
                <a:defRPr/>
              </a:pPr>
              <a:endParaRPr lang="en-US" sz="2400" kern="0">
                <a:solidFill>
                  <a:schemeClr val="tx1">
                    <a:lumMod val="50000"/>
                    <a:lumOff val="50000"/>
                  </a:schemeClr>
                </a:solidFill>
                <a:latin typeface="Calibri" panose="020F0502020204030204"/>
              </a:endParaRPr>
            </a:p>
          </p:txBody>
        </p:sp>
      </p:grpSp>
      <p:sp>
        <p:nvSpPr>
          <p:cNvPr id="91" name="矩形 90"/>
          <p:cNvSpPr/>
          <p:nvPr/>
        </p:nvSpPr>
        <p:spPr>
          <a:xfrm>
            <a:off x="1604061" y="5233139"/>
            <a:ext cx="9483845" cy="556506"/>
          </a:xfrm>
          <a:prstGeom prst="rect">
            <a:avLst/>
          </a:prstGeom>
        </p:spPr>
        <p:txBody>
          <a:bodyPr wrap="square" lIns="68525" tIns="34262" rIns="68525" bIns="34262">
            <a:spAutoFit/>
          </a:bodyPr>
          <a:lstStyle/>
          <a:p>
            <a:pPr algn="just" defTabSz="685165">
              <a:lnSpc>
                <a:spcPts val="195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关于中国画笔墨和色彩的关系，自古至今一直议论不断，有的人主张重墨轻色，有的人主张重色轻墨，而中国画笔墨和色彩在数千年来所经历的不同绘画表现形式。</a:t>
            </a:r>
          </a:p>
        </p:txBody>
      </p:sp>
      <p:sp>
        <p:nvSpPr>
          <p:cNvPr id="2" name="标题 1"/>
          <p:cNvSpPr>
            <a:spLocks noGrp="1"/>
          </p:cNvSpPr>
          <p:nvPr>
            <p:ph type="title"/>
          </p:nvPr>
        </p:nvSpPr>
        <p:spPr/>
        <p:txBody>
          <a:bodyPr>
            <a:normAutofit/>
          </a:bodyPr>
          <a:lstStyle/>
          <a:p>
            <a:r>
              <a:rPr lang="zh-CN" altLang="en-US" dirty="0">
                <a:cs typeface="+mn-ea"/>
              </a:rPr>
              <a:t>单击此处添加标题</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additive="base">
                                        <p:cTn id="7" dur="300" fill="hold"/>
                                        <p:tgtEl>
                                          <p:spTgt spid="67"/>
                                        </p:tgtEl>
                                        <p:attrNameLst>
                                          <p:attrName>ppt_x</p:attrName>
                                        </p:attrNameLst>
                                      </p:cBhvr>
                                      <p:tavLst>
                                        <p:tav tm="0">
                                          <p:val>
                                            <p:strVal val="1+#ppt_w/2"/>
                                          </p:val>
                                        </p:tav>
                                        <p:tav tm="100000">
                                          <p:val>
                                            <p:strVal val="#ppt_x"/>
                                          </p:val>
                                        </p:tav>
                                      </p:tavLst>
                                    </p:anim>
                                    <p:anim calcmode="lin" valueType="num">
                                      <p:cBhvr additive="base">
                                        <p:cTn id="8" dur="300" fill="hold"/>
                                        <p:tgtEl>
                                          <p:spTgt spid="6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71"/>
                                        </p:tgtEl>
                                        <p:attrNameLst>
                                          <p:attrName>style.visibility</p:attrName>
                                        </p:attrNameLst>
                                      </p:cBhvr>
                                      <p:to>
                                        <p:strVal val="visible"/>
                                      </p:to>
                                    </p:set>
                                    <p:anim calcmode="lin" valueType="num">
                                      <p:cBhvr additive="base">
                                        <p:cTn id="12" dur="300" fill="hold"/>
                                        <p:tgtEl>
                                          <p:spTgt spid="71"/>
                                        </p:tgtEl>
                                        <p:attrNameLst>
                                          <p:attrName>ppt_x</p:attrName>
                                        </p:attrNameLst>
                                      </p:cBhvr>
                                      <p:tavLst>
                                        <p:tav tm="0">
                                          <p:val>
                                            <p:strVal val="1+#ppt_w/2"/>
                                          </p:val>
                                        </p:tav>
                                        <p:tav tm="100000">
                                          <p:val>
                                            <p:strVal val="#ppt_x"/>
                                          </p:val>
                                        </p:tav>
                                      </p:tavLst>
                                    </p:anim>
                                    <p:anim calcmode="lin" valueType="num">
                                      <p:cBhvr additive="base">
                                        <p:cTn id="13" dur="300" fill="hold"/>
                                        <p:tgtEl>
                                          <p:spTgt spid="7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75"/>
                                        </p:tgtEl>
                                        <p:attrNameLst>
                                          <p:attrName>style.visibility</p:attrName>
                                        </p:attrNameLst>
                                      </p:cBhvr>
                                      <p:to>
                                        <p:strVal val="visible"/>
                                      </p:to>
                                    </p:set>
                                    <p:anim calcmode="lin" valueType="num">
                                      <p:cBhvr additive="base">
                                        <p:cTn id="17" dur="300" fill="hold"/>
                                        <p:tgtEl>
                                          <p:spTgt spid="75"/>
                                        </p:tgtEl>
                                        <p:attrNameLst>
                                          <p:attrName>ppt_x</p:attrName>
                                        </p:attrNameLst>
                                      </p:cBhvr>
                                      <p:tavLst>
                                        <p:tav tm="0">
                                          <p:val>
                                            <p:strVal val="1+#ppt_w/2"/>
                                          </p:val>
                                        </p:tav>
                                        <p:tav tm="100000">
                                          <p:val>
                                            <p:strVal val="#ppt_x"/>
                                          </p:val>
                                        </p:tav>
                                      </p:tavLst>
                                    </p:anim>
                                    <p:anim calcmode="lin" valueType="num">
                                      <p:cBhvr additive="base">
                                        <p:cTn id="18" dur="300" fill="hold"/>
                                        <p:tgtEl>
                                          <p:spTgt spid="75"/>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79"/>
                                        </p:tgtEl>
                                        <p:attrNameLst>
                                          <p:attrName>style.visibility</p:attrName>
                                        </p:attrNameLst>
                                      </p:cBhvr>
                                      <p:to>
                                        <p:strVal val="visible"/>
                                      </p:to>
                                    </p:set>
                                    <p:anim calcmode="lin" valueType="num">
                                      <p:cBhvr additive="base">
                                        <p:cTn id="22" dur="300" fill="hold"/>
                                        <p:tgtEl>
                                          <p:spTgt spid="79"/>
                                        </p:tgtEl>
                                        <p:attrNameLst>
                                          <p:attrName>ppt_x</p:attrName>
                                        </p:attrNameLst>
                                      </p:cBhvr>
                                      <p:tavLst>
                                        <p:tav tm="0">
                                          <p:val>
                                            <p:strVal val="1+#ppt_w/2"/>
                                          </p:val>
                                        </p:tav>
                                        <p:tav tm="100000">
                                          <p:val>
                                            <p:strVal val="#ppt_x"/>
                                          </p:val>
                                        </p:tav>
                                      </p:tavLst>
                                    </p:anim>
                                    <p:anim calcmode="lin" valueType="num">
                                      <p:cBhvr additive="base">
                                        <p:cTn id="23" dur="300" fill="hold"/>
                                        <p:tgtEl>
                                          <p:spTgt spid="79"/>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83"/>
                                        </p:tgtEl>
                                        <p:attrNameLst>
                                          <p:attrName>style.visibility</p:attrName>
                                        </p:attrNameLst>
                                      </p:cBhvr>
                                      <p:to>
                                        <p:strVal val="visible"/>
                                      </p:to>
                                    </p:set>
                                    <p:anim calcmode="lin" valueType="num">
                                      <p:cBhvr additive="base">
                                        <p:cTn id="27" dur="300" fill="hold"/>
                                        <p:tgtEl>
                                          <p:spTgt spid="83"/>
                                        </p:tgtEl>
                                        <p:attrNameLst>
                                          <p:attrName>ppt_x</p:attrName>
                                        </p:attrNameLst>
                                      </p:cBhvr>
                                      <p:tavLst>
                                        <p:tav tm="0">
                                          <p:val>
                                            <p:strVal val="1+#ppt_w/2"/>
                                          </p:val>
                                        </p:tav>
                                        <p:tav tm="100000">
                                          <p:val>
                                            <p:strVal val="#ppt_x"/>
                                          </p:val>
                                        </p:tav>
                                      </p:tavLst>
                                    </p:anim>
                                    <p:anim calcmode="lin" valueType="num">
                                      <p:cBhvr additive="base">
                                        <p:cTn id="28" dur="300" fill="hold"/>
                                        <p:tgtEl>
                                          <p:spTgt spid="83"/>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53" presetClass="entr" presetSubtype="16" fill="hold" nodeType="afterEffect">
                                  <p:stCondLst>
                                    <p:cond delay="0"/>
                                  </p:stCondLst>
                                  <p:childTnLst>
                                    <p:set>
                                      <p:cBhvr>
                                        <p:cTn id="31" dur="1" fill="hold">
                                          <p:stCondLst>
                                            <p:cond delay="0"/>
                                          </p:stCondLst>
                                        </p:cTn>
                                        <p:tgtEl>
                                          <p:spTgt spid="87"/>
                                        </p:tgtEl>
                                        <p:attrNameLst>
                                          <p:attrName>style.visibility</p:attrName>
                                        </p:attrNameLst>
                                      </p:cBhvr>
                                      <p:to>
                                        <p:strVal val="visible"/>
                                      </p:to>
                                    </p:set>
                                    <p:anim calcmode="lin" valueType="num">
                                      <p:cBhvr>
                                        <p:cTn id="32" dur="300" fill="hold"/>
                                        <p:tgtEl>
                                          <p:spTgt spid="87"/>
                                        </p:tgtEl>
                                        <p:attrNameLst>
                                          <p:attrName>ppt_w</p:attrName>
                                        </p:attrNameLst>
                                      </p:cBhvr>
                                      <p:tavLst>
                                        <p:tav tm="0">
                                          <p:val>
                                            <p:fltVal val="0"/>
                                          </p:val>
                                        </p:tav>
                                        <p:tav tm="100000">
                                          <p:val>
                                            <p:strVal val="#ppt_w"/>
                                          </p:val>
                                        </p:tav>
                                      </p:tavLst>
                                    </p:anim>
                                    <p:anim calcmode="lin" valueType="num">
                                      <p:cBhvr>
                                        <p:cTn id="33" dur="300" fill="hold"/>
                                        <p:tgtEl>
                                          <p:spTgt spid="87"/>
                                        </p:tgtEl>
                                        <p:attrNameLst>
                                          <p:attrName>ppt_h</p:attrName>
                                        </p:attrNameLst>
                                      </p:cBhvr>
                                      <p:tavLst>
                                        <p:tav tm="0">
                                          <p:val>
                                            <p:fltVal val="0"/>
                                          </p:val>
                                        </p:tav>
                                        <p:tav tm="100000">
                                          <p:val>
                                            <p:strVal val="#ppt_h"/>
                                          </p:val>
                                        </p:tav>
                                      </p:tavLst>
                                    </p:anim>
                                    <p:animEffect transition="in" filter="fade">
                                      <p:cBhvr>
                                        <p:cTn id="34" dur="300"/>
                                        <p:tgtEl>
                                          <p:spTgt spid="87"/>
                                        </p:tgtEl>
                                      </p:cBhvr>
                                    </p:animEffect>
                                  </p:childTnLst>
                                </p:cTn>
                              </p:par>
                            </p:childTnLst>
                          </p:cTn>
                        </p:par>
                        <p:par>
                          <p:cTn id="35" fill="hold">
                            <p:stCondLst>
                              <p:cond delay="3000"/>
                            </p:stCondLst>
                            <p:childTnLst>
                              <p:par>
                                <p:cTn id="36" presetID="53" presetClass="entr" presetSubtype="16" fill="hold" nodeType="afterEffect">
                                  <p:stCondLst>
                                    <p:cond delay="0"/>
                                  </p:stCondLst>
                                  <p:childTnLst>
                                    <p:set>
                                      <p:cBhvr>
                                        <p:cTn id="37" dur="1" fill="hold">
                                          <p:stCondLst>
                                            <p:cond delay="0"/>
                                          </p:stCondLst>
                                        </p:cTn>
                                        <p:tgtEl>
                                          <p:spTgt spid="88"/>
                                        </p:tgtEl>
                                        <p:attrNameLst>
                                          <p:attrName>style.visibility</p:attrName>
                                        </p:attrNameLst>
                                      </p:cBhvr>
                                      <p:to>
                                        <p:strVal val="visible"/>
                                      </p:to>
                                    </p:set>
                                    <p:anim calcmode="lin" valueType="num">
                                      <p:cBhvr>
                                        <p:cTn id="38" dur="500" fill="hold"/>
                                        <p:tgtEl>
                                          <p:spTgt spid="88"/>
                                        </p:tgtEl>
                                        <p:attrNameLst>
                                          <p:attrName>ppt_w</p:attrName>
                                        </p:attrNameLst>
                                      </p:cBhvr>
                                      <p:tavLst>
                                        <p:tav tm="0">
                                          <p:val>
                                            <p:fltVal val="0"/>
                                          </p:val>
                                        </p:tav>
                                        <p:tav tm="100000">
                                          <p:val>
                                            <p:strVal val="#ppt_w"/>
                                          </p:val>
                                        </p:tav>
                                      </p:tavLst>
                                    </p:anim>
                                    <p:anim calcmode="lin" valueType="num">
                                      <p:cBhvr>
                                        <p:cTn id="39" dur="500" fill="hold"/>
                                        <p:tgtEl>
                                          <p:spTgt spid="88"/>
                                        </p:tgtEl>
                                        <p:attrNameLst>
                                          <p:attrName>ppt_h</p:attrName>
                                        </p:attrNameLst>
                                      </p:cBhvr>
                                      <p:tavLst>
                                        <p:tav tm="0">
                                          <p:val>
                                            <p:fltVal val="0"/>
                                          </p:val>
                                        </p:tav>
                                        <p:tav tm="100000">
                                          <p:val>
                                            <p:strVal val="#ppt_h"/>
                                          </p:val>
                                        </p:tav>
                                      </p:tavLst>
                                    </p:anim>
                                    <p:animEffect transition="in" filter="fade">
                                      <p:cBhvr>
                                        <p:cTn id="40" dur="500"/>
                                        <p:tgtEl>
                                          <p:spTgt spid="88"/>
                                        </p:tgtEl>
                                      </p:cBhvr>
                                    </p:animEffect>
                                  </p:childTnLst>
                                </p:cTn>
                              </p:par>
                            </p:childTnLst>
                          </p:cTn>
                        </p:par>
                        <p:par>
                          <p:cTn id="41" fill="hold">
                            <p:stCondLst>
                              <p:cond delay="3500"/>
                            </p:stCondLst>
                            <p:childTnLst>
                              <p:par>
                                <p:cTn id="42" presetID="42" presetClass="entr" presetSubtype="0" fill="hold" grpId="0" nodeType="afterEffect">
                                  <p:stCondLst>
                                    <p:cond delay="0"/>
                                  </p:stCondLst>
                                  <p:childTnLst>
                                    <p:set>
                                      <p:cBhvr>
                                        <p:cTn id="43" dur="1" fill="hold">
                                          <p:stCondLst>
                                            <p:cond delay="0"/>
                                          </p:stCondLst>
                                        </p:cTn>
                                        <p:tgtEl>
                                          <p:spTgt spid="91"/>
                                        </p:tgtEl>
                                        <p:attrNameLst>
                                          <p:attrName>style.visibility</p:attrName>
                                        </p:attrNameLst>
                                      </p:cBhvr>
                                      <p:to>
                                        <p:strVal val="visible"/>
                                      </p:to>
                                    </p:set>
                                    <p:animEffect transition="in" filter="fade">
                                      <p:cBhvr>
                                        <p:cTn id="44" dur="800"/>
                                        <p:tgtEl>
                                          <p:spTgt spid="91"/>
                                        </p:tgtEl>
                                      </p:cBhvr>
                                    </p:animEffect>
                                    <p:anim calcmode="lin" valueType="num">
                                      <p:cBhvr>
                                        <p:cTn id="45" dur="800" fill="hold"/>
                                        <p:tgtEl>
                                          <p:spTgt spid="91"/>
                                        </p:tgtEl>
                                        <p:attrNameLst>
                                          <p:attrName>ppt_x</p:attrName>
                                        </p:attrNameLst>
                                      </p:cBhvr>
                                      <p:tavLst>
                                        <p:tav tm="0">
                                          <p:val>
                                            <p:strVal val="#ppt_x"/>
                                          </p:val>
                                        </p:tav>
                                        <p:tav tm="100000">
                                          <p:val>
                                            <p:strVal val="#ppt_x"/>
                                          </p:val>
                                        </p:tav>
                                      </p:tavLst>
                                    </p:anim>
                                    <p:anim calcmode="lin" valueType="num">
                                      <p:cBhvr>
                                        <p:cTn id="46" dur="800" fill="hold"/>
                                        <p:tgtEl>
                                          <p:spTgt spid="9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flipH="1">
            <a:off x="4091596" y="1657307"/>
            <a:ext cx="3947741" cy="3791097"/>
            <a:chOff x="4122668" y="1649312"/>
            <a:chExt cx="3947741" cy="3791975"/>
          </a:xfrm>
        </p:grpSpPr>
        <p:sp>
          <p:nvSpPr>
            <p:cNvPr id="33" name="Freeform 414"/>
            <p:cNvSpPr>
              <a:spLocks noEditPoints="1"/>
            </p:cNvSpPr>
            <p:nvPr/>
          </p:nvSpPr>
          <p:spPr bwMode="auto">
            <a:xfrm>
              <a:off x="4516955" y="2019261"/>
              <a:ext cx="3159167" cy="3168902"/>
            </a:xfrm>
            <a:custGeom>
              <a:avLst/>
              <a:gdLst>
                <a:gd name="T0" fmla="*/ 137 w 274"/>
                <a:gd name="T1" fmla="*/ 0 h 274"/>
                <a:gd name="T2" fmla="*/ 0 w 274"/>
                <a:gd name="T3" fmla="*/ 137 h 274"/>
                <a:gd name="T4" fmla="*/ 137 w 274"/>
                <a:gd name="T5" fmla="*/ 274 h 274"/>
                <a:gd name="T6" fmla="*/ 274 w 274"/>
                <a:gd name="T7" fmla="*/ 137 h 274"/>
                <a:gd name="T8" fmla="*/ 137 w 274"/>
                <a:gd name="T9" fmla="*/ 0 h 274"/>
                <a:gd name="T10" fmla="*/ 137 w 274"/>
                <a:gd name="T11" fmla="*/ 239 h 274"/>
                <a:gd name="T12" fmla="*/ 34 w 274"/>
                <a:gd name="T13" fmla="*/ 137 h 274"/>
                <a:gd name="T14" fmla="*/ 137 w 274"/>
                <a:gd name="T15" fmla="*/ 34 h 274"/>
                <a:gd name="T16" fmla="*/ 240 w 274"/>
                <a:gd name="T17" fmla="*/ 137 h 274"/>
                <a:gd name="T18" fmla="*/ 137 w 274"/>
                <a:gd name="T19" fmla="*/ 239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4" h="274">
                  <a:moveTo>
                    <a:pt x="137" y="0"/>
                  </a:moveTo>
                  <a:cubicBezTo>
                    <a:pt x="61" y="0"/>
                    <a:pt x="0" y="61"/>
                    <a:pt x="0" y="137"/>
                  </a:cubicBezTo>
                  <a:cubicBezTo>
                    <a:pt x="0" y="212"/>
                    <a:pt x="61" y="274"/>
                    <a:pt x="137" y="274"/>
                  </a:cubicBezTo>
                  <a:cubicBezTo>
                    <a:pt x="213" y="274"/>
                    <a:pt x="274" y="212"/>
                    <a:pt x="274" y="137"/>
                  </a:cubicBezTo>
                  <a:cubicBezTo>
                    <a:pt x="274" y="61"/>
                    <a:pt x="213" y="0"/>
                    <a:pt x="137" y="0"/>
                  </a:cubicBezTo>
                  <a:close/>
                  <a:moveTo>
                    <a:pt x="137" y="239"/>
                  </a:moveTo>
                  <a:cubicBezTo>
                    <a:pt x="80" y="239"/>
                    <a:pt x="34" y="193"/>
                    <a:pt x="34" y="137"/>
                  </a:cubicBezTo>
                  <a:cubicBezTo>
                    <a:pt x="34" y="80"/>
                    <a:pt x="80" y="34"/>
                    <a:pt x="137" y="34"/>
                  </a:cubicBezTo>
                  <a:cubicBezTo>
                    <a:pt x="194" y="34"/>
                    <a:pt x="240" y="80"/>
                    <a:pt x="240" y="137"/>
                  </a:cubicBezTo>
                  <a:cubicBezTo>
                    <a:pt x="240" y="193"/>
                    <a:pt x="194" y="239"/>
                    <a:pt x="137" y="239"/>
                  </a:cubicBezTo>
                  <a:close/>
                </a:path>
              </a:pathLst>
            </a:custGeom>
            <a:solidFill>
              <a:schemeClr val="tx2"/>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34" name="Freeform 415"/>
            <p:cNvSpPr/>
            <p:nvPr/>
          </p:nvSpPr>
          <p:spPr bwMode="auto">
            <a:xfrm>
              <a:off x="4507220" y="4044244"/>
              <a:ext cx="885929" cy="934607"/>
            </a:xfrm>
            <a:custGeom>
              <a:avLst/>
              <a:gdLst>
                <a:gd name="T0" fmla="*/ 49 w 77"/>
                <a:gd name="T1" fmla="*/ 81 h 81"/>
                <a:gd name="T2" fmla="*/ 77 w 77"/>
                <a:gd name="T3" fmla="*/ 44 h 81"/>
                <a:gd name="T4" fmla="*/ 43 w 77"/>
                <a:gd name="T5" fmla="*/ 0 h 81"/>
                <a:gd name="T6" fmla="*/ 0 w 77"/>
                <a:gd name="T7" fmla="*/ 17 h 81"/>
                <a:gd name="T8" fmla="*/ 49 w 77"/>
                <a:gd name="T9" fmla="*/ 81 h 81"/>
              </a:gdLst>
              <a:ahLst/>
              <a:cxnLst>
                <a:cxn ang="0">
                  <a:pos x="T0" y="T1"/>
                </a:cxn>
                <a:cxn ang="0">
                  <a:pos x="T2" y="T3"/>
                </a:cxn>
                <a:cxn ang="0">
                  <a:pos x="T4" y="T5"/>
                </a:cxn>
                <a:cxn ang="0">
                  <a:pos x="T6" y="T7"/>
                </a:cxn>
                <a:cxn ang="0">
                  <a:pos x="T8" y="T9"/>
                </a:cxn>
              </a:cxnLst>
              <a:rect l="0" t="0" r="r" b="b"/>
              <a:pathLst>
                <a:path w="77" h="81">
                  <a:moveTo>
                    <a:pt x="49" y="81"/>
                  </a:moveTo>
                  <a:cubicBezTo>
                    <a:pt x="77" y="44"/>
                    <a:pt x="77" y="44"/>
                    <a:pt x="77" y="44"/>
                  </a:cubicBezTo>
                  <a:cubicBezTo>
                    <a:pt x="62" y="32"/>
                    <a:pt x="50" y="17"/>
                    <a:pt x="43" y="0"/>
                  </a:cubicBezTo>
                  <a:cubicBezTo>
                    <a:pt x="0" y="17"/>
                    <a:pt x="0" y="17"/>
                    <a:pt x="0" y="17"/>
                  </a:cubicBezTo>
                  <a:cubicBezTo>
                    <a:pt x="10" y="43"/>
                    <a:pt x="27" y="65"/>
                    <a:pt x="49" y="81"/>
                  </a:cubicBezTo>
                  <a:close/>
                </a:path>
              </a:pathLst>
            </a:custGeom>
            <a:solidFill>
              <a:schemeClr val="accent4"/>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35" name="Freeform 416"/>
            <p:cNvSpPr/>
            <p:nvPr/>
          </p:nvSpPr>
          <p:spPr bwMode="auto">
            <a:xfrm>
              <a:off x="5553785" y="4725728"/>
              <a:ext cx="545187" cy="598732"/>
            </a:xfrm>
            <a:custGeom>
              <a:avLst/>
              <a:gdLst>
                <a:gd name="T0" fmla="*/ 15 w 47"/>
                <a:gd name="T1" fmla="*/ 0 h 52"/>
                <a:gd name="T2" fmla="*/ 0 w 47"/>
                <a:gd name="T3" fmla="*/ 44 h 52"/>
                <a:gd name="T4" fmla="*/ 47 w 47"/>
                <a:gd name="T5" fmla="*/ 52 h 52"/>
                <a:gd name="T6" fmla="*/ 47 w 47"/>
                <a:gd name="T7" fmla="*/ 5 h 52"/>
                <a:gd name="T8" fmla="*/ 15 w 47"/>
                <a:gd name="T9" fmla="*/ 0 h 52"/>
              </a:gdLst>
              <a:ahLst/>
              <a:cxnLst>
                <a:cxn ang="0">
                  <a:pos x="T0" y="T1"/>
                </a:cxn>
                <a:cxn ang="0">
                  <a:pos x="T2" y="T3"/>
                </a:cxn>
                <a:cxn ang="0">
                  <a:pos x="T4" y="T5"/>
                </a:cxn>
                <a:cxn ang="0">
                  <a:pos x="T6" y="T7"/>
                </a:cxn>
                <a:cxn ang="0">
                  <a:pos x="T8" y="T9"/>
                </a:cxn>
              </a:cxnLst>
              <a:rect l="0" t="0" r="r" b="b"/>
              <a:pathLst>
                <a:path w="47" h="52">
                  <a:moveTo>
                    <a:pt x="15" y="0"/>
                  </a:moveTo>
                  <a:cubicBezTo>
                    <a:pt x="0" y="44"/>
                    <a:pt x="0" y="44"/>
                    <a:pt x="0" y="44"/>
                  </a:cubicBezTo>
                  <a:cubicBezTo>
                    <a:pt x="15" y="49"/>
                    <a:pt x="31" y="52"/>
                    <a:pt x="47" y="52"/>
                  </a:cubicBezTo>
                  <a:cubicBezTo>
                    <a:pt x="47" y="5"/>
                    <a:pt x="47" y="5"/>
                    <a:pt x="47" y="5"/>
                  </a:cubicBezTo>
                  <a:cubicBezTo>
                    <a:pt x="36" y="5"/>
                    <a:pt x="25" y="3"/>
                    <a:pt x="15" y="0"/>
                  </a:cubicBezTo>
                  <a:close/>
                </a:path>
              </a:pathLst>
            </a:custGeom>
            <a:solidFill>
              <a:schemeClr val="accent5"/>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36" name="Freeform 417"/>
            <p:cNvSpPr/>
            <p:nvPr/>
          </p:nvSpPr>
          <p:spPr bwMode="auto">
            <a:xfrm>
              <a:off x="5071878" y="1902435"/>
              <a:ext cx="793442" cy="754501"/>
            </a:xfrm>
            <a:custGeom>
              <a:avLst/>
              <a:gdLst>
                <a:gd name="T0" fmla="*/ 28 w 69"/>
                <a:gd name="T1" fmla="*/ 65 h 65"/>
                <a:gd name="T2" fmla="*/ 69 w 69"/>
                <a:gd name="T3" fmla="*/ 46 h 65"/>
                <a:gd name="T4" fmla="*/ 60 w 69"/>
                <a:gd name="T5" fmla="*/ 0 h 65"/>
                <a:gd name="T6" fmla="*/ 0 w 69"/>
                <a:gd name="T7" fmla="*/ 27 h 65"/>
                <a:gd name="T8" fmla="*/ 28 w 69"/>
                <a:gd name="T9" fmla="*/ 65 h 65"/>
              </a:gdLst>
              <a:ahLst/>
              <a:cxnLst>
                <a:cxn ang="0">
                  <a:pos x="T0" y="T1"/>
                </a:cxn>
                <a:cxn ang="0">
                  <a:pos x="T2" y="T3"/>
                </a:cxn>
                <a:cxn ang="0">
                  <a:pos x="T4" y="T5"/>
                </a:cxn>
                <a:cxn ang="0">
                  <a:pos x="T6" y="T7"/>
                </a:cxn>
                <a:cxn ang="0">
                  <a:pos x="T8" y="T9"/>
                </a:cxn>
              </a:cxnLst>
              <a:rect l="0" t="0" r="r" b="b"/>
              <a:pathLst>
                <a:path w="69" h="65">
                  <a:moveTo>
                    <a:pt x="28" y="65"/>
                  </a:moveTo>
                  <a:cubicBezTo>
                    <a:pt x="40" y="55"/>
                    <a:pt x="54" y="49"/>
                    <a:pt x="69" y="46"/>
                  </a:cubicBezTo>
                  <a:cubicBezTo>
                    <a:pt x="60" y="0"/>
                    <a:pt x="60" y="0"/>
                    <a:pt x="60" y="0"/>
                  </a:cubicBezTo>
                  <a:cubicBezTo>
                    <a:pt x="38" y="5"/>
                    <a:pt x="17" y="14"/>
                    <a:pt x="0" y="27"/>
                  </a:cubicBezTo>
                  <a:lnTo>
                    <a:pt x="28" y="65"/>
                  </a:lnTo>
                  <a:close/>
                </a:path>
              </a:pathLst>
            </a:custGeom>
            <a:solidFill>
              <a:schemeClr val="accent6"/>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37" name="Freeform 418"/>
            <p:cNvSpPr/>
            <p:nvPr/>
          </p:nvSpPr>
          <p:spPr bwMode="auto">
            <a:xfrm>
              <a:off x="6537069" y="3265404"/>
              <a:ext cx="1533340" cy="2175883"/>
            </a:xfrm>
            <a:custGeom>
              <a:avLst/>
              <a:gdLst>
                <a:gd name="T0" fmla="*/ 65 w 133"/>
                <a:gd name="T1" fmla="*/ 29 h 188"/>
                <a:gd name="T2" fmla="*/ 0 w 133"/>
                <a:gd name="T3" fmla="*/ 124 h 188"/>
                <a:gd name="T4" fmla="*/ 26 w 133"/>
                <a:gd name="T5" fmla="*/ 188 h 188"/>
                <a:gd name="T6" fmla="*/ 133 w 133"/>
                <a:gd name="T7" fmla="*/ 29 h 188"/>
                <a:gd name="T8" fmla="*/ 131 w 133"/>
                <a:gd name="T9" fmla="*/ 0 h 188"/>
                <a:gd name="T10" fmla="*/ 63 w 133"/>
                <a:gd name="T11" fmla="*/ 12 h 188"/>
                <a:gd name="T12" fmla="*/ 65 w 133"/>
                <a:gd name="T13" fmla="*/ 29 h 188"/>
              </a:gdLst>
              <a:ahLst/>
              <a:cxnLst>
                <a:cxn ang="0">
                  <a:pos x="T0" y="T1"/>
                </a:cxn>
                <a:cxn ang="0">
                  <a:pos x="T2" y="T3"/>
                </a:cxn>
                <a:cxn ang="0">
                  <a:pos x="T4" y="T5"/>
                </a:cxn>
                <a:cxn ang="0">
                  <a:pos x="T6" y="T7"/>
                </a:cxn>
                <a:cxn ang="0">
                  <a:pos x="T8" y="T9"/>
                </a:cxn>
                <a:cxn ang="0">
                  <a:pos x="T10" y="T11"/>
                </a:cxn>
                <a:cxn ang="0">
                  <a:pos x="T12" y="T13"/>
                </a:cxn>
              </a:cxnLst>
              <a:rect l="0" t="0" r="r" b="b"/>
              <a:pathLst>
                <a:path w="133" h="188">
                  <a:moveTo>
                    <a:pt x="65" y="29"/>
                  </a:moveTo>
                  <a:cubicBezTo>
                    <a:pt x="65" y="72"/>
                    <a:pt x="38" y="109"/>
                    <a:pt x="0" y="124"/>
                  </a:cubicBezTo>
                  <a:cubicBezTo>
                    <a:pt x="26" y="188"/>
                    <a:pt x="26" y="188"/>
                    <a:pt x="26" y="188"/>
                  </a:cubicBezTo>
                  <a:cubicBezTo>
                    <a:pt x="89" y="162"/>
                    <a:pt x="133" y="101"/>
                    <a:pt x="133" y="29"/>
                  </a:cubicBezTo>
                  <a:cubicBezTo>
                    <a:pt x="133" y="19"/>
                    <a:pt x="132" y="10"/>
                    <a:pt x="131" y="0"/>
                  </a:cubicBezTo>
                  <a:cubicBezTo>
                    <a:pt x="63" y="12"/>
                    <a:pt x="63" y="12"/>
                    <a:pt x="63" y="12"/>
                  </a:cubicBezTo>
                  <a:cubicBezTo>
                    <a:pt x="64" y="17"/>
                    <a:pt x="65" y="23"/>
                    <a:pt x="65" y="29"/>
                  </a:cubicBezTo>
                  <a:close/>
                </a:path>
              </a:pathLst>
            </a:custGeom>
            <a:solidFill>
              <a:schemeClr val="accent1"/>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38" name="Freeform 419"/>
            <p:cNvSpPr/>
            <p:nvPr/>
          </p:nvSpPr>
          <p:spPr bwMode="auto">
            <a:xfrm>
              <a:off x="4122668" y="2330797"/>
              <a:ext cx="1061169" cy="1270482"/>
            </a:xfrm>
            <a:custGeom>
              <a:avLst/>
              <a:gdLst>
                <a:gd name="T0" fmla="*/ 92 w 92"/>
                <a:gd name="T1" fmla="*/ 44 h 110"/>
                <a:gd name="T2" fmla="*/ 40 w 92"/>
                <a:gd name="T3" fmla="*/ 0 h 110"/>
                <a:gd name="T4" fmla="*/ 0 w 92"/>
                <a:gd name="T5" fmla="*/ 110 h 110"/>
                <a:gd name="T6" fmla="*/ 68 w 92"/>
                <a:gd name="T7" fmla="*/ 110 h 110"/>
                <a:gd name="T8" fmla="*/ 92 w 92"/>
                <a:gd name="T9" fmla="*/ 44 h 110"/>
              </a:gdLst>
              <a:ahLst/>
              <a:cxnLst>
                <a:cxn ang="0">
                  <a:pos x="T0" y="T1"/>
                </a:cxn>
                <a:cxn ang="0">
                  <a:pos x="T2" y="T3"/>
                </a:cxn>
                <a:cxn ang="0">
                  <a:pos x="T4" y="T5"/>
                </a:cxn>
                <a:cxn ang="0">
                  <a:pos x="T6" y="T7"/>
                </a:cxn>
                <a:cxn ang="0">
                  <a:pos x="T8" y="T9"/>
                </a:cxn>
              </a:cxnLst>
              <a:rect l="0" t="0" r="r" b="b"/>
              <a:pathLst>
                <a:path w="92" h="110">
                  <a:moveTo>
                    <a:pt x="92" y="44"/>
                  </a:moveTo>
                  <a:cubicBezTo>
                    <a:pt x="40" y="0"/>
                    <a:pt x="40" y="0"/>
                    <a:pt x="40" y="0"/>
                  </a:cubicBezTo>
                  <a:cubicBezTo>
                    <a:pt x="15" y="30"/>
                    <a:pt x="0" y="68"/>
                    <a:pt x="0" y="110"/>
                  </a:cubicBezTo>
                  <a:cubicBezTo>
                    <a:pt x="68" y="110"/>
                    <a:pt x="68" y="110"/>
                    <a:pt x="68" y="110"/>
                  </a:cubicBezTo>
                  <a:cubicBezTo>
                    <a:pt x="68" y="85"/>
                    <a:pt x="77" y="62"/>
                    <a:pt x="92" y="44"/>
                  </a:cubicBezTo>
                  <a:close/>
                </a:path>
              </a:pathLst>
            </a:custGeom>
            <a:solidFill>
              <a:schemeClr val="accent3"/>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39" name="Freeform 420"/>
            <p:cNvSpPr/>
            <p:nvPr/>
          </p:nvSpPr>
          <p:spPr bwMode="auto">
            <a:xfrm>
              <a:off x="6293682" y="1649312"/>
              <a:ext cx="1635562" cy="1504133"/>
            </a:xfrm>
            <a:custGeom>
              <a:avLst/>
              <a:gdLst>
                <a:gd name="T0" fmla="*/ 11 w 142"/>
                <a:gd name="T1" fmla="*/ 0 h 130"/>
                <a:gd name="T2" fmla="*/ 0 w 142"/>
                <a:gd name="T3" fmla="*/ 67 h 130"/>
                <a:gd name="T4" fmla="*/ 78 w 142"/>
                <a:gd name="T5" fmla="*/ 130 h 130"/>
                <a:gd name="T6" fmla="*/ 142 w 142"/>
                <a:gd name="T7" fmla="*/ 105 h 130"/>
                <a:gd name="T8" fmla="*/ 11 w 142"/>
                <a:gd name="T9" fmla="*/ 0 h 130"/>
              </a:gdLst>
              <a:ahLst/>
              <a:cxnLst>
                <a:cxn ang="0">
                  <a:pos x="T0" y="T1"/>
                </a:cxn>
                <a:cxn ang="0">
                  <a:pos x="T2" y="T3"/>
                </a:cxn>
                <a:cxn ang="0">
                  <a:pos x="T4" y="T5"/>
                </a:cxn>
                <a:cxn ang="0">
                  <a:pos x="T6" y="T7"/>
                </a:cxn>
                <a:cxn ang="0">
                  <a:pos x="T8" y="T9"/>
                </a:cxn>
              </a:cxnLst>
              <a:rect l="0" t="0" r="r" b="b"/>
              <a:pathLst>
                <a:path w="142" h="130">
                  <a:moveTo>
                    <a:pt x="11" y="0"/>
                  </a:moveTo>
                  <a:cubicBezTo>
                    <a:pt x="0" y="67"/>
                    <a:pt x="0" y="67"/>
                    <a:pt x="0" y="67"/>
                  </a:cubicBezTo>
                  <a:cubicBezTo>
                    <a:pt x="36" y="73"/>
                    <a:pt x="65" y="98"/>
                    <a:pt x="78" y="130"/>
                  </a:cubicBezTo>
                  <a:cubicBezTo>
                    <a:pt x="142" y="105"/>
                    <a:pt x="142" y="105"/>
                    <a:pt x="142" y="105"/>
                  </a:cubicBezTo>
                  <a:cubicBezTo>
                    <a:pt x="120" y="50"/>
                    <a:pt x="71" y="10"/>
                    <a:pt x="11" y="0"/>
                  </a:cubicBezTo>
                  <a:close/>
                </a:path>
              </a:pathLst>
            </a:custGeom>
            <a:solidFill>
              <a:schemeClr val="accent2"/>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nvGrpSpPr>
          <p:cNvPr id="40" name="组合 39"/>
          <p:cNvGrpSpPr/>
          <p:nvPr/>
        </p:nvGrpSpPr>
        <p:grpSpPr>
          <a:xfrm>
            <a:off x="6696249" y="1124745"/>
            <a:ext cx="3774048" cy="1139793"/>
            <a:chOff x="6655890" y="1130073"/>
            <a:chExt cx="3774048" cy="1140057"/>
          </a:xfrm>
        </p:grpSpPr>
        <p:grpSp>
          <p:nvGrpSpPr>
            <p:cNvPr id="41" name="组合 40"/>
            <p:cNvGrpSpPr/>
            <p:nvPr/>
          </p:nvGrpSpPr>
          <p:grpSpPr>
            <a:xfrm>
              <a:off x="7789419" y="1130073"/>
              <a:ext cx="2640519" cy="1052676"/>
              <a:chOff x="7860852" y="1152157"/>
              <a:chExt cx="4314929" cy="1052676"/>
            </a:xfrm>
          </p:grpSpPr>
          <p:sp>
            <p:nvSpPr>
              <p:cNvPr id="43" name="文本框 32"/>
              <p:cNvSpPr txBox="1"/>
              <p:nvPr/>
            </p:nvSpPr>
            <p:spPr>
              <a:xfrm>
                <a:off x="7860852" y="1152157"/>
                <a:ext cx="2580249" cy="369332"/>
              </a:xfrm>
              <a:prstGeom prst="rect">
                <a:avLst/>
              </a:prstGeom>
            </p:spPr>
            <p:txBody>
              <a:bodyPr wrap="square">
                <a:spAutoFit/>
              </a:bodyPr>
              <a:lstStyle>
                <a:defPPr>
                  <a:defRPr lang="zh-CN"/>
                </a:defPPr>
                <a:lvl1pPr>
                  <a:defRPr sz="2400">
                    <a:latin typeface="方正正大黑简体" panose="02000000000000000000" pitchFamily="2" charset="-122"/>
                    <a:ea typeface="方正正大黑简体" panose="02000000000000000000" pitchFamily="2" charset="-122"/>
                  </a:defRPr>
                </a:lvl1pPr>
              </a:lstStyle>
              <a:p>
                <a:r>
                  <a:rPr lang="zh-CN" altLang="en-US" sz="1800" b="1" dirty="0">
                    <a:solidFill>
                      <a:schemeClr val="tx1">
                        <a:lumMod val="50000"/>
                        <a:lumOff val="50000"/>
                      </a:schemeClr>
                    </a:solidFill>
                    <a:latin typeface="微软雅黑" panose="020B0503020204020204" pitchFamily="34" charset="-122"/>
                    <a:ea typeface="微软雅黑" panose="020B0503020204020204" pitchFamily="34" charset="-122"/>
                  </a:rPr>
                  <a:t>输入标题</a:t>
                </a:r>
              </a:p>
            </p:txBody>
          </p:sp>
          <p:sp>
            <p:nvSpPr>
              <p:cNvPr id="44" name="矩形 1"/>
              <p:cNvSpPr>
                <a:spLocks noChangeArrowheads="1"/>
              </p:cNvSpPr>
              <p:nvPr/>
            </p:nvSpPr>
            <p:spPr bwMode="auto">
              <a:xfrm>
                <a:off x="7874299" y="1466169"/>
                <a:ext cx="4301482"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42" name="任意多边形 41"/>
            <p:cNvSpPr/>
            <p:nvPr/>
          </p:nvSpPr>
          <p:spPr>
            <a:xfrm>
              <a:off x="6655890" y="1449859"/>
              <a:ext cx="1075765" cy="820271"/>
            </a:xfrm>
            <a:custGeom>
              <a:avLst/>
              <a:gdLst>
                <a:gd name="connsiteX0" fmla="*/ 0 w 1089212"/>
                <a:gd name="connsiteY0" fmla="*/ 524436 h 524436"/>
                <a:gd name="connsiteX1" fmla="*/ 403412 w 1089212"/>
                <a:gd name="connsiteY1" fmla="*/ 0 h 524436"/>
                <a:gd name="connsiteX2" fmla="*/ 1089212 w 1089212"/>
                <a:gd name="connsiteY2" fmla="*/ 0 h 524436"/>
                <a:gd name="connsiteX3" fmla="*/ 1089212 w 1089212"/>
                <a:gd name="connsiteY3" fmla="*/ 13447 h 524436"/>
                <a:gd name="connsiteX0-1" fmla="*/ 0 w 1075765"/>
                <a:gd name="connsiteY0-2" fmla="*/ 820271 h 820271"/>
                <a:gd name="connsiteX1-3" fmla="*/ 389965 w 1075765"/>
                <a:gd name="connsiteY1-4" fmla="*/ 0 h 820271"/>
                <a:gd name="connsiteX2-5" fmla="*/ 1075765 w 1075765"/>
                <a:gd name="connsiteY2-6" fmla="*/ 0 h 820271"/>
                <a:gd name="connsiteX3-7" fmla="*/ 1075765 w 1075765"/>
                <a:gd name="connsiteY3-8" fmla="*/ 13447 h 820271"/>
              </a:gdLst>
              <a:ahLst/>
              <a:cxnLst>
                <a:cxn ang="0">
                  <a:pos x="connsiteX0-1" y="connsiteY0-2"/>
                </a:cxn>
                <a:cxn ang="0">
                  <a:pos x="connsiteX1-3" y="connsiteY1-4"/>
                </a:cxn>
                <a:cxn ang="0">
                  <a:pos x="connsiteX2-5" y="connsiteY2-6"/>
                </a:cxn>
                <a:cxn ang="0">
                  <a:pos x="connsiteX3-7" y="connsiteY3-8"/>
                </a:cxn>
              </a:cxnLst>
              <a:rect l="l" t="t" r="r" b="b"/>
              <a:pathLst>
                <a:path w="1075765" h="820271">
                  <a:moveTo>
                    <a:pt x="0" y="820271"/>
                  </a:moveTo>
                  <a:lnTo>
                    <a:pt x="389965" y="0"/>
                  </a:lnTo>
                  <a:lnTo>
                    <a:pt x="1075765" y="0"/>
                  </a:lnTo>
                  <a:lnTo>
                    <a:pt x="1075765" y="13447"/>
                  </a:lnTo>
                </a:path>
              </a:pathLst>
            </a:custGeom>
            <a:noFill/>
            <a:ln>
              <a:solidFill>
                <a:schemeClr val="tx1">
                  <a:lumMod val="75000"/>
                  <a:lumOff val="25000"/>
                </a:schemeClr>
              </a:solidFill>
              <a:prstDash val="dash"/>
              <a:head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45" name="组合 44"/>
          <p:cNvGrpSpPr/>
          <p:nvPr/>
        </p:nvGrpSpPr>
        <p:grpSpPr>
          <a:xfrm>
            <a:off x="7519938" y="2483289"/>
            <a:ext cx="3760638" cy="1012808"/>
            <a:chOff x="7479579" y="2316413"/>
            <a:chExt cx="3760638" cy="1013043"/>
          </a:xfrm>
        </p:grpSpPr>
        <p:sp>
          <p:nvSpPr>
            <p:cNvPr id="46" name="任意多边形 45"/>
            <p:cNvSpPr/>
            <p:nvPr/>
          </p:nvSpPr>
          <p:spPr>
            <a:xfrm>
              <a:off x="7479579" y="2553556"/>
              <a:ext cx="1196788" cy="497541"/>
            </a:xfrm>
            <a:custGeom>
              <a:avLst/>
              <a:gdLst>
                <a:gd name="connsiteX0" fmla="*/ 0 w 1089212"/>
                <a:gd name="connsiteY0" fmla="*/ 524436 h 524436"/>
                <a:gd name="connsiteX1" fmla="*/ 403412 w 1089212"/>
                <a:gd name="connsiteY1" fmla="*/ 0 h 524436"/>
                <a:gd name="connsiteX2" fmla="*/ 1089212 w 1089212"/>
                <a:gd name="connsiteY2" fmla="*/ 0 h 524436"/>
                <a:gd name="connsiteX3" fmla="*/ 1089212 w 1089212"/>
                <a:gd name="connsiteY3" fmla="*/ 13447 h 524436"/>
                <a:gd name="connsiteX0-1" fmla="*/ 0 w 1075765"/>
                <a:gd name="connsiteY0-2" fmla="*/ 820271 h 820271"/>
                <a:gd name="connsiteX1-3" fmla="*/ 389965 w 1075765"/>
                <a:gd name="connsiteY1-4" fmla="*/ 0 h 820271"/>
                <a:gd name="connsiteX2-5" fmla="*/ 1075765 w 1075765"/>
                <a:gd name="connsiteY2-6" fmla="*/ 0 h 820271"/>
                <a:gd name="connsiteX3-7" fmla="*/ 1075765 w 1075765"/>
                <a:gd name="connsiteY3-8" fmla="*/ 13447 h 820271"/>
                <a:gd name="connsiteX0-9" fmla="*/ 0 w 981636"/>
                <a:gd name="connsiteY0-10" fmla="*/ 497542 h 497542"/>
                <a:gd name="connsiteX1-11" fmla="*/ 295836 w 981636"/>
                <a:gd name="connsiteY1-12" fmla="*/ 0 h 497542"/>
                <a:gd name="connsiteX2-13" fmla="*/ 981636 w 981636"/>
                <a:gd name="connsiteY2-14" fmla="*/ 0 h 497542"/>
                <a:gd name="connsiteX3-15" fmla="*/ 981636 w 981636"/>
                <a:gd name="connsiteY3-16" fmla="*/ 13447 h 497542"/>
                <a:gd name="connsiteX0-17" fmla="*/ 0 w 1116106"/>
                <a:gd name="connsiteY0-18" fmla="*/ 578224 h 578224"/>
                <a:gd name="connsiteX1-19" fmla="*/ 430306 w 1116106"/>
                <a:gd name="connsiteY1-20" fmla="*/ 0 h 578224"/>
                <a:gd name="connsiteX2-21" fmla="*/ 1116106 w 1116106"/>
                <a:gd name="connsiteY2-22" fmla="*/ 0 h 578224"/>
                <a:gd name="connsiteX3-23" fmla="*/ 1116106 w 1116106"/>
                <a:gd name="connsiteY3-24" fmla="*/ 13447 h 578224"/>
                <a:gd name="connsiteX0-25" fmla="*/ 0 w 1196788"/>
                <a:gd name="connsiteY0-26" fmla="*/ 430306 h 430306"/>
                <a:gd name="connsiteX1-27" fmla="*/ 510988 w 1196788"/>
                <a:gd name="connsiteY1-28" fmla="*/ 0 h 430306"/>
                <a:gd name="connsiteX2-29" fmla="*/ 1196788 w 1196788"/>
                <a:gd name="connsiteY2-30" fmla="*/ 0 h 430306"/>
                <a:gd name="connsiteX3-31" fmla="*/ 1196788 w 1196788"/>
                <a:gd name="connsiteY3-32" fmla="*/ 13447 h 430306"/>
                <a:gd name="connsiteX0-33" fmla="*/ 0 w 1196788"/>
                <a:gd name="connsiteY0-34" fmla="*/ 497541 h 497541"/>
                <a:gd name="connsiteX1-35" fmla="*/ 510988 w 1196788"/>
                <a:gd name="connsiteY1-36" fmla="*/ 0 h 497541"/>
                <a:gd name="connsiteX2-37" fmla="*/ 1196788 w 1196788"/>
                <a:gd name="connsiteY2-38" fmla="*/ 0 h 497541"/>
                <a:gd name="connsiteX3-39" fmla="*/ 1196788 w 1196788"/>
                <a:gd name="connsiteY3-40" fmla="*/ 13447 h 497541"/>
              </a:gdLst>
              <a:ahLst/>
              <a:cxnLst>
                <a:cxn ang="0">
                  <a:pos x="connsiteX0-1" y="connsiteY0-2"/>
                </a:cxn>
                <a:cxn ang="0">
                  <a:pos x="connsiteX1-3" y="connsiteY1-4"/>
                </a:cxn>
                <a:cxn ang="0">
                  <a:pos x="connsiteX2-5" y="connsiteY2-6"/>
                </a:cxn>
                <a:cxn ang="0">
                  <a:pos x="connsiteX3-7" y="connsiteY3-8"/>
                </a:cxn>
              </a:cxnLst>
              <a:rect l="l" t="t" r="r" b="b"/>
              <a:pathLst>
                <a:path w="1196788" h="497541">
                  <a:moveTo>
                    <a:pt x="0" y="497541"/>
                  </a:moveTo>
                  <a:lnTo>
                    <a:pt x="510988" y="0"/>
                  </a:lnTo>
                  <a:lnTo>
                    <a:pt x="1196788" y="0"/>
                  </a:lnTo>
                  <a:lnTo>
                    <a:pt x="1196788" y="13447"/>
                  </a:lnTo>
                </a:path>
              </a:pathLst>
            </a:custGeom>
            <a:noFill/>
            <a:ln>
              <a:solidFill>
                <a:schemeClr val="tx1">
                  <a:lumMod val="75000"/>
                  <a:lumOff val="25000"/>
                </a:schemeClr>
              </a:solidFill>
              <a:prstDash val="dash"/>
              <a:head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47" name="组合 46"/>
            <p:cNvGrpSpPr/>
            <p:nvPr/>
          </p:nvGrpSpPr>
          <p:grpSpPr>
            <a:xfrm>
              <a:off x="8714534" y="2316413"/>
              <a:ext cx="2525683" cy="1013043"/>
              <a:chOff x="7860852" y="1191790"/>
              <a:chExt cx="4127273" cy="1013043"/>
            </a:xfrm>
          </p:grpSpPr>
          <p:sp>
            <p:nvSpPr>
              <p:cNvPr id="48" name="文本框 54"/>
              <p:cNvSpPr txBox="1"/>
              <p:nvPr/>
            </p:nvSpPr>
            <p:spPr>
              <a:xfrm>
                <a:off x="7860852" y="1191790"/>
                <a:ext cx="2580249" cy="369332"/>
              </a:xfrm>
              <a:prstGeom prst="rect">
                <a:avLst/>
              </a:prstGeom>
            </p:spPr>
            <p:txBody>
              <a:bodyPr wrap="square">
                <a:spAutoFit/>
              </a:bodyPr>
              <a:lstStyle>
                <a:defPPr>
                  <a:defRPr lang="zh-CN"/>
                </a:defPPr>
                <a:lvl1pPr>
                  <a:defRPr sz="2400">
                    <a:latin typeface="方正正大黑简体" panose="02000000000000000000" pitchFamily="2" charset="-122"/>
                    <a:ea typeface="方正正大黑简体" panose="02000000000000000000" pitchFamily="2" charset="-122"/>
                  </a:defRPr>
                </a:lvl1pPr>
              </a:lstStyle>
              <a:p>
                <a:r>
                  <a:rPr lang="zh-CN" altLang="en-US" sz="1800" b="1" dirty="0">
                    <a:solidFill>
                      <a:schemeClr val="tx1">
                        <a:lumMod val="50000"/>
                        <a:lumOff val="50000"/>
                      </a:schemeClr>
                    </a:solidFill>
                    <a:latin typeface="微软雅黑" panose="020B0503020204020204" pitchFamily="34" charset="-122"/>
                    <a:ea typeface="微软雅黑" panose="020B0503020204020204" pitchFamily="34" charset="-122"/>
                  </a:rPr>
                  <a:t>输入标题</a:t>
                </a:r>
              </a:p>
            </p:txBody>
          </p:sp>
          <p:sp>
            <p:nvSpPr>
              <p:cNvPr id="49" name="矩形 1"/>
              <p:cNvSpPr>
                <a:spLocks noChangeArrowheads="1"/>
              </p:cNvSpPr>
              <p:nvPr/>
            </p:nvSpPr>
            <p:spPr bwMode="auto">
              <a:xfrm>
                <a:off x="7874299" y="1466169"/>
                <a:ext cx="4113826"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grpSp>
        <p:nvGrpSpPr>
          <p:cNvPr id="50" name="组合 49"/>
          <p:cNvGrpSpPr/>
          <p:nvPr/>
        </p:nvGrpSpPr>
        <p:grpSpPr>
          <a:xfrm>
            <a:off x="7181190" y="4355063"/>
            <a:ext cx="3793164" cy="1028078"/>
            <a:chOff x="7140831" y="4447401"/>
            <a:chExt cx="3793164" cy="1028316"/>
          </a:xfrm>
        </p:grpSpPr>
        <p:sp>
          <p:nvSpPr>
            <p:cNvPr id="51" name="任意多边形 50"/>
            <p:cNvSpPr/>
            <p:nvPr/>
          </p:nvSpPr>
          <p:spPr>
            <a:xfrm>
              <a:off x="7140831" y="4468169"/>
              <a:ext cx="1089211" cy="385027"/>
            </a:xfrm>
            <a:custGeom>
              <a:avLst/>
              <a:gdLst>
                <a:gd name="connsiteX0" fmla="*/ 0 w 1089212"/>
                <a:gd name="connsiteY0" fmla="*/ 524436 h 524436"/>
                <a:gd name="connsiteX1" fmla="*/ 403412 w 1089212"/>
                <a:gd name="connsiteY1" fmla="*/ 0 h 524436"/>
                <a:gd name="connsiteX2" fmla="*/ 1089212 w 1089212"/>
                <a:gd name="connsiteY2" fmla="*/ 0 h 524436"/>
                <a:gd name="connsiteX3" fmla="*/ 1089212 w 1089212"/>
                <a:gd name="connsiteY3" fmla="*/ 13447 h 524436"/>
                <a:gd name="connsiteX0-1" fmla="*/ 0 w 1075765"/>
                <a:gd name="connsiteY0-2" fmla="*/ 820271 h 820271"/>
                <a:gd name="connsiteX1-3" fmla="*/ 389965 w 1075765"/>
                <a:gd name="connsiteY1-4" fmla="*/ 0 h 820271"/>
                <a:gd name="connsiteX2-5" fmla="*/ 1075765 w 1075765"/>
                <a:gd name="connsiteY2-6" fmla="*/ 0 h 820271"/>
                <a:gd name="connsiteX3-7" fmla="*/ 1075765 w 1075765"/>
                <a:gd name="connsiteY3-8" fmla="*/ 13447 h 820271"/>
                <a:gd name="connsiteX0-9" fmla="*/ 0 w 981636"/>
                <a:gd name="connsiteY0-10" fmla="*/ 497542 h 497542"/>
                <a:gd name="connsiteX1-11" fmla="*/ 295836 w 981636"/>
                <a:gd name="connsiteY1-12" fmla="*/ 0 h 497542"/>
                <a:gd name="connsiteX2-13" fmla="*/ 981636 w 981636"/>
                <a:gd name="connsiteY2-14" fmla="*/ 0 h 497542"/>
                <a:gd name="connsiteX3-15" fmla="*/ 981636 w 981636"/>
                <a:gd name="connsiteY3-16" fmla="*/ 13447 h 497542"/>
                <a:gd name="connsiteX0-17" fmla="*/ 0 w 1116106"/>
                <a:gd name="connsiteY0-18" fmla="*/ 578224 h 578224"/>
                <a:gd name="connsiteX1-19" fmla="*/ 430306 w 1116106"/>
                <a:gd name="connsiteY1-20" fmla="*/ 0 h 578224"/>
                <a:gd name="connsiteX2-21" fmla="*/ 1116106 w 1116106"/>
                <a:gd name="connsiteY2-22" fmla="*/ 0 h 578224"/>
                <a:gd name="connsiteX3-23" fmla="*/ 1116106 w 1116106"/>
                <a:gd name="connsiteY3-24" fmla="*/ 13447 h 578224"/>
                <a:gd name="connsiteX0-25" fmla="*/ 0 w 1196788"/>
                <a:gd name="connsiteY0-26" fmla="*/ 430306 h 430306"/>
                <a:gd name="connsiteX1-27" fmla="*/ 510988 w 1196788"/>
                <a:gd name="connsiteY1-28" fmla="*/ 0 h 430306"/>
                <a:gd name="connsiteX2-29" fmla="*/ 1196788 w 1196788"/>
                <a:gd name="connsiteY2-30" fmla="*/ 0 h 430306"/>
                <a:gd name="connsiteX3-31" fmla="*/ 1196788 w 1196788"/>
                <a:gd name="connsiteY3-32" fmla="*/ 13447 h 430306"/>
                <a:gd name="connsiteX0-33" fmla="*/ 0 w 1196788"/>
                <a:gd name="connsiteY0-34" fmla="*/ 497541 h 497541"/>
                <a:gd name="connsiteX1-35" fmla="*/ 510988 w 1196788"/>
                <a:gd name="connsiteY1-36" fmla="*/ 0 h 497541"/>
                <a:gd name="connsiteX2-37" fmla="*/ 1196788 w 1196788"/>
                <a:gd name="connsiteY2-38" fmla="*/ 0 h 497541"/>
                <a:gd name="connsiteX3-39" fmla="*/ 1196788 w 1196788"/>
                <a:gd name="connsiteY3-40" fmla="*/ 13447 h 497541"/>
                <a:gd name="connsiteX0-41" fmla="*/ 0 w 1089211"/>
                <a:gd name="connsiteY0-42" fmla="*/ 0 h 322729"/>
                <a:gd name="connsiteX1-43" fmla="*/ 403411 w 1089211"/>
                <a:gd name="connsiteY1-44" fmla="*/ 309282 h 322729"/>
                <a:gd name="connsiteX2-45" fmla="*/ 1089211 w 1089211"/>
                <a:gd name="connsiteY2-46" fmla="*/ 309282 h 322729"/>
                <a:gd name="connsiteX3-47" fmla="*/ 1089211 w 1089211"/>
                <a:gd name="connsiteY3-48" fmla="*/ 322729 h 322729"/>
              </a:gdLst>
              <a:ahLst/>
              <a:cxnLst>
                <a:cxn ang="0">
                  <a:pos x="connsiteX0-1" y="connsiteY0-2"/>
                </a:cxn>
                <a:cxn ang="0">
                  <a:pos x="connsiteX1-3" y="connsiteY1-4"/>
                </a:cxn>
                <a:cxn ang="0">
                  <a:pos x="connsiteX2-5" y="connsiteY2-6"/>
                </a:cxn>
                <a:cxn ang="0">
                  <a:pos x="connsiteX3-7" y="connsiteY3-8"/>
                </a:cxn>
              </a:cxnLst>
              <a:rect l="l" t="t" r="r" b="b"/>
              <a:pathLst>
                <a:path w="1089211" h="322729">
                  <a:moveTo>
                    <a:pt x="0" y="0"/>
                  </a:moveTo>
                  <a:lnTo>
                    <a:pt x="403411" y="309282"/>
                  </a:lnTo>
                  <a:lnTo>
                    <a:pt x="1089211" y="309282"/>
                  </a:lnTo>
                  <a:lnTo>
                    <a:pt x="1089211" y="322729"/>
                  </a:lnTo>
                </a:path>
              </a:pathLst>
            </a:custGeom>
            <a:noFill/>
            <a:ln>
              <a:solidFill>
                <a:schemeClr val="tx1">
                  <a:lumMod val="75000"/>
                  <a:lumOff val="25000"/>
                </a:schemeClr>
              </a:solidFill>
              <a:prstDash val="dash"/>
              <a:head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52" name="组合 51"/>
            <p:cNvGrpSpPr/>
            <p:nvPr/>
          </p:nvGrpSpPr>
          <p:grpSpPr>
            <a:xfrm>
              <a:off x="8268209" y="4447401"/>
              <a:ext cx="2665786" cy="1028316"/>
              <a:chOff x="7860852" y="1098883"/>
              <a:chExt cx="4356219" cy="1028316"/>
            </a:xfrm>
          </p:grpSpPr>
          <p:sp>
            <p:nvSpPr>
              <p:cNvPr id="53" name="文本框 58"/>
              <p:cNvSpPr txBox="1"/>
              <p:nvPr/>
            </p:nvSpPr>
            <p:spPr>
              <a:xfrm>
                <a:off x="7860852" y="1098883"/>
                <a:ext cx="2580249" cy="369332"/>
              </a:xfrm>
              <a:prstGeom prst="rect">
                <a:avLst/>
              </a:prstGeom>
            </p:spPr>
            <p:txBody>
              <a:bodyPr wrap="square">
                <a:spAutoFit/>
              </a:bodyPr>
              <a:lstStyle>
                <a:defPPr>
                  <a:defRPr lang="zh-CN"/>
                </a:defPPr>
                <a:lvl1pPr>
                  <a:defRPr sz="2400">
                    <a:latin typeface="方正正大黑简体" panose="02000000000000000000" pitchFamily="2" charset="-122"/>
                    <a:ea typeface="方正正大黑简体" panose="02000000000000000000" pitchFamily="2" charset="-122"/>
                  </a:defRPr>
                </a:lvl1pPr>
              </a:lstStyle>
              <a:p>
                <a:r>
                  <a:rPr lang="zh-CN" altLang="en-US" sz="1800" b="1" dirty="0">
                    <a:solidFill>
                      <a:schemeClr val="tx1">
                        <a:lumMod val="50000"/>
                        <a:lumOff val="50000"/>
                      </a:schemeClr>
                    </a:solidFill>
                    <a:latin typeface="微软雅黑" panose="020B0503020204020204" pitchFamily="34" charset="-122"/>
                    <a:ea typeface="微软雅黑" panose="020B0503020204020204" pitchFamily="34" charset="-122"/>
                  </a:rPr>
                  <a:t>输入标题</a:t>
                </a:r>
              </a:p>
            </p:txBody>
          </p:sp>
          <p:sp>
            <p:nvSpPr>
              <p:cNvPr id="54" name="矩形 1"/>
              <p:cNvSpPr>
                <a:spLocks noChangeArrowheads="1"/>
              </p:cNvSpPr>
              <p:nvPr/>
            </p:nvSpPr>
            <p:spPr bwMode="auto">
              <a:xfrm>
                <a:off x="7874301" y="1388535"/>
                <a:ext cx="434277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grpSp>
        <p:nvGrpSpPr>
          <p:cNvPr id="55" name="组合 54"/>
          <p:cNvGrpSpPr/>
          <p:nvPr/>
        </p:nvGrpSpPr>
        <p:grpSpPr>
          <a:xfrm>
            <a:off x="6320579" y="5039601"/>
            <a:ext cx="3566972" cy="1484493"/>
            <a:chOff x="6280220" y="5045836"/>
            <a:chExt cx="3566972" cy="1484837"/>
          </a:xfrm>
        </p:grpSpPr>
        <p:sp>
          <p:nvSpPr>
            <p:cNvPr id="56" name="任意多边形 55"/>
            <p:cNvSpPr/>
            <p:nvPr/>
          </p:nvSpPr>
          <p:spPr>
            <a:xfrm>
              <a:off x="6280220" y="5045836"/>
              <a:ext cx="860611" cy="820270"/>
            </a:xfrm>
            <a:custGeom>
              <a:avLst/>
              <a:gdLst>
                <a:gd name="connsiteX0" fmla="*/ 0 w 1089212"/>
                <a:gd name="connsiteY0" fmla="*/ 524436 h 524436"/>
                <a:gd name="connsiteX1" fmla="*/ 403412 w 1089212"/>
                <a:gd name="connsiteY1" fmla="*/ 0 h 524436"/>
                <a:gd name="connsiteX2" fmla="*/ 1089212 w 1089212"/>
                <a:gd name="connsiteY2" fmla="*/ 0 h 524436"/>
                <a:gd name="connsiteX3" fmla="*/ 1089212 w 1089212"/>
                <a:gd name="connsiteY3" fmla="*/ 13447 h 524436"/>
                <a:gd name="connsiteX0-1" fmla="*/ 0 w 1075765"/>
                <a:gd name="connsiteY0-2" fmla="*/ 820271 h 820271"/>
                <a:gd name="connsiteX1-3" fmla="*/ 389965 w 1075765"/>
                <a:gd name="connsiteY1-4" fmla="*/ 0 h 820271"/>
                <a:gd name="connsiteX2-5" fmla="*/ 1075765 w 1075765"/>
                <a:gd name="connsiteY2-6" fmla="*/ 0 h 820271"/>
                <a:gd name="connsiteX3-7" fmla="*/ 1075765 w 1075765"/>
                <a:gd name="connsiteY3-8" fmla="*/ 13447 h 820271"/>
                <a:gd name="connsiteX0-9" fmla="*/ 0 w 981636"/>
                <a:gd name="connsiteY0-10" fmla="*/ 497542 h 497542"/>
                <a:gd name="connsiteX1-11" fmla="*/ 295836 w 981636"/>
                <a:gd name="connsiteY1-12" fmla="*/ 0 h 497542"/>
                <a:gd name="connsiteX2-13" fmla="*/ 981636 w 981636"/>
                <a:gd name="connsiteY2-14" fmla="*/ 0 h 497542"/>
                <a:gd name="connsiteX3-15" fmla="*/ 981636 w 981636"/>
                <a:gd name="connsiteY3-16" fmla="*/ 13447 h 497542"/>
                <a:gd name="connsiteX0-17" fmla="*/ 0 w 1116106"/>
                <a:gd name="connsiteY0-18" fmla="*/ 578224 h 578224"/>
                <a:gd name="connsiteX1-19" fmla="*/ 430306 w 1116106"/>
                <a:gd name="connsiteY1-20" fmla="*/ 0 h 578224"/>
                <a:gd name="connsiteX2-21" fmla="*/ 1116106 w 1116106"/>
                <a:gd name="connsiteY2-22" fmla="*/ 0 h 578224"/>
                <a:gd name="connsiteX3-23" fmla="*/ 1116106 w 1116106"/>
                <a:gd name="connsiteY3-24" fmla="*/ 13447 h 578224"/>
                <a:gd name="connsiteX0-25" fmla="*/ 0 w 1196788"/>
                <a:gd name="connsiteY0-26" fmla="*/ 430306 h 430306"/>
                <a:gd name="connsiteX1-27" fmla="*/ 510988 w 1196788"/>
                <a:gd name="connsiteY1-28" fmla="*/ 0 h 430306"/>
                <a:gd name="connsiteX2-29" fmla="*/ 1196788 w 1196788"/>
                <a:gd name="connsiteY2-30" fmla="*/ 0 h 430306"/>
                <a:gd name="connsiteX3-31" fmla="*/ 1196788 w 1196788"/>
                <a:gd name="connsiteY3-32" fmla="*/ 13447 h 430306"/>
                <a:gd name="connsiteX0-33" fmla="*/ 0 w 1196788"/>
                <a:gd name="connsiteY0-34" fmla="*/ 497541 h 497541"/>
                <a:gd name="connsiteX1-35" fmla="*/ 510988 w 1196788"/>
                <a:gd name="connsiteY1-36" fmla="*/ 0 h 497541"/>
                <a:gd name="connsiteX2-37" fmla="*/ 1196788 w 1196788"/>
                <a:gd name="connsiteY2-38" fmla="*/ 0 h 497541"/>
                <a:gd name="connsiteX3-39" fmla="*/ 1196788 w 1196788"/>
                <a:gd name="connsiteY3-40" fmla="*/ 13447 h 497541"/>
                <a:gd name="connsiteX0-41" fmla="*/ 0 w 1089211"/>
                <a:gd name="connsiteY0-42" fmla="*/ 0 h 322729"/>
                <a:gd name="connsiteX1-43" fmla="*/ 403411 w 1089211"/>
                <a:gd name="connsiteY1-44" fmla="*/ 309282 h 322729"/>
                <a:gd name="connsiteX2-45" fmla="*/ 1089211 w 1089211"/>
                <a:gd name="connsiteY2-46" fmla="*/ 309282 h 322729"/>
                <a:gd name="connsiteX3-47" fmla="*/ 1089211 w 1089211"/>
                <a:gd name="connsiteY3-48" fmla="*/ 322729 h 322729"/>
                <a:gd name="connsiteX0-49" fmla="*/ 0 w 860611"/>
                <a:gd name="connsiteY0-50" fmla="*/ 0 h 820270"/>
                <a:gd name="connsiteX1-51" fmla="*/ 174811 w 860611"/>
                <a:gd name="connsiteY1-52" fmla="*/ 806823 h 820270"/>
                <a:gd name="connsiteX2-53" fmla="*/ 860611 w 860611"/>
                <a:gd name="connsiteY2-54" fmla="*/ 806823 h 820270"/>
                <a:gd name="connsiteX3-55" fmla="*/ 860611 w 860611"/>
                <a:gd name="connsiteY3-56" fmla="*/ 820270 h 820270"/>
              </a:gdLst>
              <a:ahLst/>
              <a:cxnLst>
                <a:cxn ang="0">
                  <a:pos x="connsiteX0-1" y="connsiteY0-2"/>
                </a:cxn>
                <a:cxn ang="0">
                  <a:pos x="connsiteX1-3" y="connsiteY1-4"/>
                </a:cxn>
                <a:cxn ang="0">
                  <a:pos x="connsiteX2-5" y="connsiteY2-6"/>
                </a:cxn>
                <a:cxn ang="0">
                  <a:pos x="connsiteX3-7" y="connsiteY3-8"/>
                </a:cxn>
              </a:cxnLst>
              <a:rect l="l" t="t" r="r" b="b"/>
              <a:pathLst>
                <a:path w="860611" h="820270">
                  <a:moveTo>
                    <a:pt x="0" y="0"/>
                  </a:moveTo>
                  <a:lnTo>
                    <a:pt x="174811" y="806823"/>
                  </a:lnTo>
                  <a:lnTo>
                    <a:pt x="860611" y="806823"/>
                  </a:lnTo>
                  <a:lnTo>
                    <a:pt x="860611" y="820270"/>
                  </a:lnTo>
                </a:path>
              </a:pathLst>
            </a:custGeom>
            <a:noFill/>
            <a:ln>
              <a:solidFill>
                <a:schemeClr val="tx1">
                  <a:lumMod val="75000"/>
                  <a:lumOff val="25000"/>
                </a:schemeClr>
              </a:solidFill>
              <a:prstDash val="dash"/>
              <a:head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57" name="组合 56"/>
            <p:cNvGrpSpPr/>
            <p:nvPr/>
          </p:nvGrpSpPr>
          <p:grpSpPr>
            <a:xfrm>
              <a:off x="7178998" y="5513269"/>
              <a:ext cx="2668194" cy="1017404"/>
              <a:chOff x="7860852" y="1089543"/>
              <a:chExt cx="4360154" cy="1017404"/>
            </a:xfrm>
          </p:grpSpPr>
          <p:sp>
            <p:nvSpPr>
              <p:cNvPr id="58" name="文本框 62"/>
              <p:cNvSpPr txBox="1"/>
              <p:nvPr/>
            </p:nvSpPr>
            <p:spPr>
              <a:xfrm>
                <a:off x="7860852" y="1089543"/>
                <a:ext cx="2580249" cy="369332"/>
              </a:xfrm>
              <a:prstGeom prst="rect">
                <a:avLst/>
              </a:prstGeom>
            </p:spPr>
            <p:txBody>
              <a:bodyPr wrap="square">
                <a:spAutoFit/>
              </a:bodyPr>
              <a:lstStyle>
                <a:defPPr>
                  <a:defRPr lang="zh-CN"/>
                </a:defPPr>
                <a:lvl1pPr>
                  <a:defRPr sz="2400">
                    <a:latin typeface="方正正大黑简体" panose="02000000000000000000" pitchFamily="2" charset="-122"/>
                    <a:ea typeface="方正正大黑简体" panose="02000000000000000000" pitchFamily="2" charset="-122"/>
                  </a:defRPr>
                </a:lvl1pPr>
              </a:lstStyle>
              <a:p>
                <a:r>
                  <a:rPr lang="zh-CN" altLang="en-US" sz="1800" b="1" dirty="0">
                    <a:solidFill>
                      <a:schemeClr val="tx1">
                        <a:lumMod val="50000"/>
                        <a:lumOff val="50000"/>
                      </a:schemeClr>
                    </a:solidFill>
                    <a:latin typeface="微软雅黑" panose="020B0503020204020204" pitchFamily="34" charset="-122"/>
                    <a:ea typeface="微软雅黑" panose="020B0503020204020204" pitchFamily="34" charset="-122"/>
                  </a:rPr>
                  <a:t>输入标题</a:t>
                </a:r>
              </a:p>
            </p:txBody>
          </p:sp>
          <p:sp>
            <p:nvSpPr>
              <p:cNvPr id="59" name="矩形 1"/>
              <p:cNvSpPr>
                <a:spLocks noChangeArrowheads="1"/>
              </p:cNvSpPr>
              <p:nvPr/>
            </p:nvSpPr>
            <p:spPr bwMode="auto">
              <a:xfrm>
                <a:off x="7874301" y="1368283"/>
                <a:ext cx="434670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grpSp>
        <p:nvGrpSpPr>
          <p:cNvPr id="60" name="组合 59"/>
          <p:cNvGrpSpPr/>
          <p:nvPr/>
        </p:nvGrpSpPr>
        <p:grpSpPr>
          <a:xfrm>
            <a:off x="967543" y="4461760"/>
            <a:ext cx="3733230" cy="1270428"/>
            <a:chOff x="927184" y="4467863"/>
            <a:chExt cx="3733230" cy="1270722"/>
          </a:xfrm>
        </p:grpSpPr>
        <p:grpSp>
          <p:nvGrpSpPr>
            <p:cNvPr id="61" name="组合 60"/>
            <p:cNvGrpSpPr/>
            <p:nvPr/>
          </p:nvGrpSpPr>
          <p:grpSpPr>
            <a:xfrm>
              <a:off x="927184" y="4721181"/>
              <a:ext cx="2547542" cy="1017404"/>
              <a:chOff x="556968" y="1471874"/>
              <a:chExt cx="4037696" cy="1017404"/>
            </a:xfrm>
          </p:grpSpPr>
          <p:sp>
            <p:nvSpPr>
              <p:cNvPr id="63" name="文本框 35"/>
              <p:cNvSpPr txBox="1"/>
              <p:nvPr/>
            </p:nvSpPr>
            <p:spPr>
              <a:xfrm>
                <a:off x="1445155" y="1471874"/>
                <a:ext cx="3149509" cy="369332"/>
              </a:xfrm>
              <a:prstGeom prst="rect">
                <a:avLst/>
              </a:prstGeom>
            </p:spPr>
            <p:txBody>
              <a:bodyPr wrap="square">
                <a:spAutoFit/>
              </a:bodyPr>
              <a:lstStyle>
                <a:defPPr>
                  <a:defRPr lang="zh-CN"/>
                </a:defPPr>
                <a:lvl1pPr>
                  <a:defRPr sz="2400">
                    <a:latin typeface="方正正大黑简体" panose="02000000000000000000" pitchFamily="2" charset="-122"/>
                    <a:ea typeface="方正正大黑简体" panose="02000000000000000000" pitchFamily="2" charset="-122"/>
                  </a:defRPr>
                </a:lvl1pPr>
              </a:lstStyle>
              <a:p>
                <a:pPr algn="r"/>
                <a:r>
                  <a:rPr lang="zh-CN" altLang="en-US" sz="1800" b="1" dirty="0">
                    <a:solidFill>
                      <a:schemeClr val="tx1">
                        <a:lumMod val="50000"/>
                        <a:lumOff val="50000"/>
                      </a:schemeClr>
                    </a:solidFill>
                    <a:latin typeface="微软雅黑" panose="020B0503020204020204" pitchFamily="34" charset="-122"/>
                    <a:ea typeface="微软雅黑" panose="020B0503020204020204" pitchFamily="34" charset="-122"/>
                  </a:rPr>
                  <a:t>输入标题</a:t>
                </a:r>
              </a:p>
            </p:txBody>
          </p:sp>
          <p:sp>
            <p:nvSpPr>
              <p:cNvPr id="64" name="矩形 1"/>
              <p:cNvSpPr>
                <a:spLocks noChangeArrowheads="1"/>
              </p:cNvSpPr>
              <p:nvPr/>
            </p:nvSpPr>
            <p:spPr bwMode="auto">
              <a:xfrm>
                <a:off x="556968" y="1750614"/>
                <a:ext cx="4037696"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62" name="任意多边形 61"/>
            <p:cNvSpPr/>
            <p:nvPr/>
          </p:nvSpPr>
          <p:spPr>
            <a:xfrm flipH="1">
              <a:off x="3450179" y="4467863"/>
              <a:ext cx="1210235" cy="524435"/>
            </a:xfrm>
            <a:custGeom>
              <a:avLst/>
              <a:gdLst>
                <a:gd name="connsiteX0" fmla="*/ 0 w 1089212"/>
                <a:gd name="connsiteY0" fmla="*/ 524436 h 524436"/>
                <a:gd name="connsiteX1" fmla="*/ 403412 w 1089212"/>
                <a:gd name="connsiteY1" fmla="*/ 0 h 524436"/>
                <a:gd name="connsiteX2" fmla="*/ 1089212 w 1089212"/>
                <a:gd name="connsiteY2" fmla="*/ 0 h 524436"/>
                <a:gd name="connsiteX3" fmla="*/ 1089212 w 1089212"/>
                <a:gd name="connsiteY3" fmla="*/ 13447 h 524436"/>
                <a:gd name="connsiteX0-1" fmla="*/ 0 w 1075765"/>
                <a:gd name="connsiteY0-2" fmla="*/ 820271 h 820271"/>
                <a:gd name="connsiteX1-3" fmla="*/ 389965 w 1075765"/>
                <a:gd name="connsiteY1-4" fmla="*/ 0 h 820271"/>
                <a:gd name="connsiteX2-5" fmla="*/ 1075765 w 1075765"/>
                <a:gd name="connsiteY2-6" fmla="*/ 0 h 820271"/>
                <a:gd name="connsiteX3-7" fmla="*/ 1075765 w 1075765"/>
                <a:gd name="connsiteY3-8" fmla="*/ 13447 h 820271"/>
                <a:gd name="connsiteX0-9" fmla="*/ 0 w 981636"/>
                <a:gd name="connsiteY0-10" fmla="*/ 497542 h 497542"/>
                <a:gd name="connsiteX1-11" fmla="*/ 295836 w 981636"/>
                <a:gd name="connsiteY1-12" fmla="*/ 0 h 497542"/>
                <a:gd name="connsiteX2-13" fmla="*/ 981636 w 981636"/>
                <a:gd name="connsiteY2-14" fmla="*/ 0 h 497542"/>
                <a:gd name="connsiteX3-15" fmla="*/ 981636 w 981636"/>
                <a:gd name="connsiteY3-16" fmla="*/ 13447 h 497542"/>
                <a:gd name="connsiteX0-17" fmla="*/ 0 w 1116106"/>
                <a:gd name="connsiteY0-18" fmla="*/ 578224 h 578224"/>
                <a:gd name="connsiteX1-19" fmla="*/ 430306 w 1116106"/>
                <a:gd name="connsiteY1-20" fmla="*/ 0 h 578224"/>
                <a:gd name="connsiteX2-21" fmla="*/ 1116106 w 1116106"/>
                <a:gd name="connsiteY2-22" fmla="*/ 0 h 578224"/>
                <a:gd name="connsiteX3-23" fmla="*/ 1116106 w 1116106"/>
                <a:gd name="connsiteY3-24" fmla="*/ 13447 h 578224"/>
                <a:gd name="connsiteX0-25" fmla="*/ 0 w 1196788"/>
                <a:gd name="connsiteY0-26" fmla="*/ 430306 h 430306"/>
                <a:gd name="connsiteX1-27" fmla="*/ 510988 w 1196788"/>
                <a:gd name="connsiteY1-28" fmla="*/ 0 h 430306"/>
                <a:gd name="connsiteX2-29" fmla="*/ 1196788 w 1196788"/>
                <a:gd name="connsiteY2-30" fmla="*/ 0 h 430306"/>
                <a:gd name="connsiteX3-31" fmla="*/ 1196788 w 1196788"/>
                <a:gd name="connsiteY3-32" fmla="*/ 13447 h 430306"/>
                <a:gd name="connsiteX0-33" fmla="*/ 0 w 1196788"/>
                <a:gd name="connsiteY0-34" fmla="*/ 497541 h 497541"/>
                <a:gd name="connsiteX1-35" fmla="*/ 510988 w 1196788"/>
                <a:gd name="connsiteY1-36" fmla="*/ 0 h 497541"/>
                <a:gd name="connsiteX2-37" fmla="*/ 1196788 w 1196788"/>
                <a:gd name="connsiteY2-38" fmla="*/ 0 h 497541"/>
                <a:gd name="connsiteX3-39" fmla="*/ 1196788 w 1196788"/>
                <a:gd name="connsiteY3-40" fmla="*/ 13447 h 497541"/>
                <a:gd name="connsiteX0-41" fmla="*/ 0 w 1089211"/>
                <a:gd name="connsiteY0-42" fmla="*/ 0 h 322729"/>
                <a:gd name="connsiteX1-43" fmla="*/ 403411 w 1089211"/>
                <a:gd name="connsiteY1-44" fmla="*/ 309282 h 322729"/>
                <a:gd name="connsiteX2-45" fmla="*/ 1089211 w 1089211"/>
                <a:gd name="connsiteY2-46" fmla="*/ 309282 h 322729"/>
                <a:gd name="connsiteX3-47" fmla="*/ 1089211 w 1089211"/>
                <a:gd name="connsiteY3-48" fmla="*/ 322729 h 322729"/>
                <a:gd name="connsiteX0-49" fmla="*/ 0 w 860611"/>
                <a:gd name="connsiteY0-50" fmla="*/ 0 h 820270"/>
                <a:gd name="connsiteX1-51" fmla="*/ 174811 w 860611"/>
                <a:gd name="connsiteY1-52" fmla="*/ 806823 h 820270"/>
                <a:gd name="connsiteX2-53" fmla="*/ 860611 w 860611"/>
                <a:gd name="connsiteY2-54" fmla="*/ 806823 h 820270"/>
                <a:gd name="connsiteX3-55" fmla="*/ 860611 w 860611"/>
                <a:gd name="connsiteY3-56" fmla="*/ 820270 h 820270"/>
                <a:gd name="connsiteX0-57" fmla="*/ 0 w 1210235"/>
                <a:gd name="connsiteY0-58" fmla="*/ 0 h 524435"/>
                <a:gd name="connsiteX1-59" fmla="*/ 524435 w 1210235"/>
                <a:gd name="connsiteY1-60" fmla="*/ 510988 h 524435"/>
                <a:gd name="connsiteX2-61" fmla="*/ 1210235 w 1210235"/>
                <a:gd name="connsiteY2-62" fmla="*/ 510988 h 524435"/>
                <a:gd name="connsiteX3-63" fmla="*/ 1210235 w 1210235"/>
                <a:gd name="connsiteY3-64" fmla="*/ 524435 h 524435"/>
              </a:gdLst>
              <a:ahLst/>
              <a:cxnLst>
                <a:cxn ang="0">
                  <a:pos x="connsiteX0-1" y="connsiteY0-2"/>
                </a:cxn>
                <a:cxn ang="0">
                  <a:pos x="connsiteX1-3" y="connsiteY1-4"/>
                </a:cxn>
                <a:cxn ang="0">
                  <a:pos x="connsiteX2-5" y="connsiteY2-6"/>
                </a:cxn>
                <a:cxn ang="0">
                  <a:pos x="connsiteX3-7" y="connsiteY3-8"/>
                </a:cxn>
              </a:cxnLst>
              <a:rect l="l" t="t" r="r" b="b"/>
              <a:pathLst>
                <a:path w="1210235" h="524435">
                  <a:moveTo>
                    <a:pt x="0" y="0"/>
                  </a:moveTo>
                  <a:lnTo>
                    <a:pt x="524435" y="510988"/>
                  </a:lnTo>
                  <a:lnTo>
                    <a:pt x="1210235" y="510988"/>
                  </a:lnTo>
                  <a:lnTo>
                    <a:pt x="1210235" y="524435"/>
                  </a:lnTo>
                </a:path>
              </a:pathLst>
            </a:custGeom>
            <a:noFill/>
            <a:ln>
              <a:solidFill>
                <a:schemeClr val="tx1">
                  <a:lumMod val="75000"/>
                  <a:lumOff val="25000"/>
                </a:schemeClr>
              </a:solidFill>
              <a:prstDash val="dash"/>
              <a:headEnd type="oval"/>
              <a:tail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65" name="组合 64"/>
          <p:cNvGrpSpPr/>
          <p:nvPr/>
        </p:nvGrpSpPr>
        <p:grpSpPr>
          <a:xfrm>
            <a:off x="1122820" y="1331428"/>
            <a:ext cx="3934002" cy="1075268"/>
            <a:chOff x="1082461" y="1336805"/>
            <a:chExt cx="3934002" cy="1075517"/>
          </a:xfrm>
        </p:grpSpPr>
        <p:grpSp>
          <p:nvGrpSpPr>
            <p:cNvPr id="66" name="组合 65"/>
            <p:cNvGrpSpPr/>
            <p:nvPr/>
          </p:nvGrpSpPr>
          <p:grpSpPr>
            <a:xfrm>
              <a:off x="1082461" y="1336805"/>
              <a:ext cx="2538998" cy="1000757"/>
              <a:chOff x="515821" y="1515015"/>
              <a:chExt cx="4024155" cy="1000757"/>
            </a:xfrm>
          </p:grpSpPr>
          <p:sp>
            <p:nvSpPr>
              <p:cNvPr id="68" name="文本框 66"/>
              <p:cNvSpPr txBox="1"/>
              <p:nvPr/>
            </p:nvSpPr>
            <p:spPr>
              <a:xfrm>
                <a:off x="1390466" y="1515015"/>
                <a:ext cx="3149510" cy="369332"/>
              </a:xfrm>
              <a:prstGeom prst="rect">
                <a:avLst/>
              </a:prstGeom>
            </p:spPr>
            <p:txBody>
              <a:bodyPr wrap="square">
                <a:spAutoFit/>
              </a:bodyPr>
              <a:lstStyle>
                <a:defPPr>
                  <a:defRPr lang="zh-CN"/>
                </a:defPPr>
                <a:lvl1pPr>
                  <a:defRPr sz="2400">
                    <a:latin typeface="方正正大黑简体" panose="02000000000000000000" pitchFamily="2" charset="-122"/>
                    <a:ea typeface="方正正大黑简体" panose="02000000000000000000" pitchFamily="2" charset="-122"/>
                  </a:defRPr>
                </a:lvl1pPr>
              </a:lstStyle>
              <a:p>
                <a:pPr algn="r"/>
                <a:r>
                  <a:rPr lang="zh-CN" altLang="en-US" sz="1800" b="1" dirty="0">
                    <a:solidFill>
                      <a:schemeClr val="tx1">
                        <a:lumMod val="50000"/>
                        <a:lumOff val="50000"/>
                      </a:schemeClr>
                    </a:solidFill>
                    <a:latin typeface="微软雅黑" panose="020B0503020204020204" pitchFamily="34" charset="-122"/>
                    <a:ea typeface="微软雅黑" panose="020B0503020204020204" pitchFamily="34" charset="-122"/>
                  </a:rPr>
                  <a:t>输入标题</a:t>
                </a:r>
              </a:p>
            </p:txBody>
          </p:sp>
          <p:sp>
            <p:nvSpPr>
              <p:cNvPr id="69" name="矩形 1"/>
              <p:cNvSpPr>
                <a:spLocks noChangeArrowheads="1"/>
              </p:cNvSpPr>
              <p:nvPr/>
            </p:nvSpPr>
            <p:spPr bwMode="auto">
              <a:xfrm>
                <a:off x="515821" y="1777108"/>
                <a:ext cx="402415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67" name="任意多边形 66"/>
            <p:cNvSpPr/>
            <p:nvPr/>
          </p:nvSpPr>
          <p:spPr>
            <a:xfrm flipH="1">
              <a:off x="3631416" y="1551710"/>
              <a:ext cx="1385047" cy="860612"/>
            </a:xfrm>
            <a:custGeom>
              <a:avLst/>
              <a:gdLst>
                <a:gd name="connsiteX0" fmla="*/ 0 w 1089212"/>
                <a:gd name="connsiteY0" fmla="*/ 524436 h 524436"/>
                <a:gd name="connsiteX1" fmla="*/ 403412 w 1089212"/>
                <a:gd name="connsiteY1" fmla="*/ 0 h 524436"/>
                <a:gd name="connsiteX2" fmla="*/ 1089212 w 1089212"/>
                <a:gd name="connsiteY2" fmla="*/ 0 h 524436"/>
                <a:gd name="connsiteX3" fmla="*/ 1089212 w 1089212"/>
                <a:gd name="connsiteY3" fmla="*/ 13447 h 524436"/>
                <a:gd name="connsiteX0-1" fmla="*/ 0 w 1075765"/>
                <a:gd name="connsiteY0-2" fmla="*/ 820271 h 820271"/>
                <a:gd name="connsiteX1-3" fmla="*/ 389965 w 1075765"/>
                <a:gd name="connsiteY1-4" fmla="*/ 0 h 820271"/>
                <a:gd name="connsiteX2-5" fmla="*/ 1075765 w 1075765"/>
                <a:gd name="connsiteY2-6" fmla="*/ 0 h 820271"/>
                <a:gd name="connsiteX3-7" fmla="*/ 1075765 w 1075765"/>
                <a:gd name="connsiteY3-8" fmla="*/ 13447 h 820271"/>
                <a:gd name="connsiteX0-9" fmla="*/ 0 w 981636"/>
                <a:gd name="connsiteY0-10" fmla="*/ 497542 h 497542"/>
                <a:gd name="connsiteX1-11" fmla="*/ 295836 w 981636"/>
                <a:gd name="connsiteY1-12" fmla="*/ 0 h 497542"/>
                <a:gd name="connsiteX2-13" fmla="*/ 981636 w 981636"/>
                <a:gd name="connsiteY2-14" fmla="*/ 0 h 497542"/>
                <a:gd name="connsiteX3-15" fmla="*/ 981636 w 981636"/>
                <a:gd name="connsiteY3-16" fmla="*/ 13447 h 497542"/>
                <a:gd name="connsiteX0-17" fmla="*/ 0 w 1116106"/>
                <a:gd name="connsiteY0-18" fmla="*/ 578224 h 578224"/>
                <a:gd name="connsiteX1-19" fmla="*/ 430306 w 1116106"/>
                <a:gd name="connsiteY1-20" fmla="*/ 0 h 578224"/>
                <a:gd name="connsiteX2-21" fmla="*/ 1116106 w 1116106"/>
                <a:gd name="connsiteY2-22" fmla="*/ 0 h 578224"/>
                <a:gd name="connsiteX3-23" fmla="*/ 1116106 w 1116106"/>
                <a:gd name="connsiteY3-24" fmla="*/ 13447 h 578224"/>
                <a:gd name="connsiteX0-25" fmla="*/ 0 w 1196788"/>
                <a:gd name="connsiteY0-26" fmla="*/ 430306 h 430306"/>
                <a:gd name="connsiteX1-27" fmla="*/ 510988 w 1196788"/>
                <a:gd name="connsiteY1-28" fmla="*/ 0 h 430306"/>
                <a:gd name="connsiteX2-29" fmla="*/ 1196788 w 1196788"/>
                <a:gd name="connsiteY2-30" fmla="*/ 0 h 430306"/>
                <a:gd name="connsiteX3-31" fmla="*/ 1196788 w 1196788"/>
                <a:gd name="connsiteY3-32" fmla="*/ 13447 h 430306"/>
                <a:gd name="connsiteX0-33" fmla="*/ 0 w 1196788"/>
                <a:gd name="connsiteY0-34" fmla="*/ 497541 h 497541"/>
                <a:gd name="connsiteX1-35" fmla="*/ 510988 w 1196788"/>
                <a:gd name="connsiteY1-36" fmla="*/ 0 h 497541"/>
                <a:gd name="connsiteX2-37" fmla="*/ 1196788 w 1196788"/>
                <a:gd name="connsiteY2-38" fmla="*/ 0 h 497541"/>
                <a:gd name="connsiteX3-39" fmla="*/ 1196788 w 1196788"/>
                <a:gd name="connsiteY3-40" fmla="*/ 13447 h 497541"/>
                <a:gd name="connsiteX0-41" fmla="*/ 0 w 1089211"/>
                <a:gd name="connsiteY0-42" fmla="*/ 0 h 322729"/>
                <a:gd name="connsiteX1-43" fmla="*/ 403411 w 1089211"/>
                <a:gd name="connsiteY1-44" fmla="*/ 309282 h 322729"/>
                <a:gd name="connsiteX2-45" fmla="*/ 1089211 w 1089211"/>
                <a:gd name="connsiteY2-46" fmla="*/ 309282 h 322729"/>
                <a:gd name="connsiteX3-47" fmla="*/ 1089211 w 1089211"/>
                <a:gd name="connsiteY3-48" fmla="*/ 322729 h 322729"/>
                <a:gd name="connsiteX0-49" fmla="*/ 0 w 860611"/>
                <a:gd name="connsiteY0-50" fmla="*/ 0 h 820270"/>
                <a:gd name="connsiteX1-51" fmla="*/ 174811 w 860611"/>
                <a:gd name="connsiteY1-52" fmla="*/ 806823 h 820270"/>
                <a:gd name="connsiteX2-53" fmla="*/ 860611 w 860611"/>
                <a:gd name="connsiteY2-54" fmla="*/ 806823 h 820270"/>
                <a:gd name="connsiteX3-55" fmla="*/ 860611 w 860611"/>
                <a:gd name="connsiteY3-56" fmla="*/ 820270 h 820270"/>
                <a:gd name="connsiteX0-57" fmla="*/ 0 w 1210235"/>
                <a:gd name="connsiteY0-58" fmla="*/ 0 h 524435"/>
                <a:gd name="connsiteX1-59" fmla="*/ 524435 w 1210235"/>
                <a:gd name="connsiteY1-60" fmla="*/ 510988 h 524435"/>
                <a:gd name="connsiteX2-61" fmla="*/ 1210235 w 1210235"/>
                <a:gd name="connsiteY2-62" fmla="*/ 510988 h 524435"/>
                <a:gd name="connsiteX3-63" fmla="*/ 1210235 w 1210235"/>
                <a:gd name="connsiteY3-64" fmla="*/ 524435 h 524435"/>
                <a:gd name="connsiteX0-65" fmla="*/ 0 w 1546411"/>
                <a:gd name="connsiteY0-66" fmla="*/ 443753 h 443753"/>
                <a:gd name="connsiteX1-67" fmla="*/ 860611 w 1546411"/>
                <a:gd name="connsiteY1-68" fmla="*/ 0 h 443753"/>
                <a:gd name="connsiteX2-69" fmla="*/ 1546411 w 1546411"/>
                <a:gd name="connsiteY2-70" fmla="*/ 0 h 443753"/>
                <a:gd name="connsiteX3-71" fmla="*/ 1546411 w 1546411"/>
                <a:gd name="connsiteY3-72" fmla="*/ 13447 h 443753"/>
                <a:gd name="connsiteX0-73" fmla="*/ 0 w 1385047"/>
                <a:gd name="connsiteY0-74" fmla="*/ 860612 h 860612"/>
                <a:gd name="connsiteX1-75" fmla="*/ 699247 w 1385047"/>
                <a:gd name="connsiteY1-76" fmla="*/ 0 h 860612"/>
                <a:gd name="connsiteX2-77" fmla="*/ 1385047 w 1385047"/>
                <a:gd name="connsiteY2-78" fmla="*/ 0 h 860612"/>
                <a:gd name="connsiteX3-79" fmla="*/ 1385047 w 1385047"/>
                <a:gd name="connsiteY3-80" fmla="*/ 13447 h 860612"/>
              </a:gdLst>
              <a:ahLst/>
              <a:cxnLst>
                <a:cxn ang="0">
                  <a:pos x="connsiteX0-1" y="connsiteY0-2"/>
                </a:cxn>
                <a:cxn ang="0">
                  <a:pos x="connsiteX1-3" y="connsiteY1-4"/>
                </a:cxn>
                <a:cxn ang="0">
                  <a:pos x="connsiteX2-5" y="connsiteY2-6"/>
                </a:cxn>
                <a:cxn ang="0">
                  <a:pos x="connsiteX3-7" y="connsiteY3-8"/>
                </a:cxn>
              </a:cxnLst>
              <a:rect l="l" t="t" r="r" b="b"/>
              <a:pathLst>
                <a:path w="1385047" h="860612">
                  <a:moveTo>
                    <a:pt x="0" y="860612"/>
                  </a:moveTo>
                  <a:lnTo>
                    <a:pt x="699247" y="0"/>
                  </a:lnTo>
                  <a:lnTo>
                    <a:pt x="1385047" y="0"/>
                  </a:lnTo>
                  <a:lnTo>
                    <a:pt x="1385047" y="13447"/>
                  </a:lnTo>
                </a:path>
              </a:pathLst>
            </a:custGeom>
            <a:noFill/>
            <a:ln>
              <a:solidFill>
                <a:schemeClr val="tx1">
                  <a:lumMod val="75000"/>
                  <a:lumOff val="25000"/>
                </a:schemeClr>
              </a:solidFill>
              <a:prstDash val="dash"/>
              <a:headEnd type="oval"/>
              <a:tail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2" name="标题 1"/>
          <p:cNvSpPr>
            <a:spLocks noGrp="1"/>
          </p:cNvSpPr>
          <p:nvPr>
            <p:ph type="title"/>
          </p:nvPr>
        </p:nvSpPr>
        <p:spPr/>
        <p:txBody>
          <a:bodyPr>
            <a:normAutofit/>
          </a:bodyPr>
          <a:lstStyle/>
          <a:p>
            <a:r>
              <a:rPr lang="zh-CN" altLang="en-US" dirty="0">
                <a:cs typeface="+mn-ea"/>
              </a:rPr>
              <a:t>单击此处添加标题</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Effect transition="in" filter="fade">
                                          <p:cBhvr>
                                            <p:cTn id="9" dur="500"/>
                                            <p:tgtEl>
                                              <p:spTgt spid="32"/>
                                            </p:tgtEl>
                                          </p:cBhvr>
                                        </p:animEffect>
                                      </p:childTnLst>
                                    </p:cTn>
                                  </p:par>
                                  <p:par>
                                    <p:cTn id="10" presetID="8" presetClass="emph" presetSubtype="0" accel="50000" fill="hold" nodeType="withEffect" p14:presetBounceEnd="50000">
                                      <p:stCondLst>
                                        <p:cond delay="500"/>
                                      </p:stCondLst>
                                      <p:childTnLst>
                                        <p:animRot by="21600000" p14:bounceEnd="50000">
                                          <p:cBhvr>
                                            <p:cTn id="11" dur="500" fill="hold"/>
                                            <p:tgtEl>
                                              <p:spTgt spid="32"/>
                                            </p:tgtEl>
                                            <p:attrNameLst>
                                              <p:attrName>r</p:attrName>
                                            </p:attrNameLst>
                                          </p:cBhvr>
                                        </p:animRot>
                                      </p:childTnLst>
                                    </p:cTn>
                                  </p:par>
                                  <p:par>
                                    <p:cTn id="12" presetID="2" presetClass="entr" presetSubtype="8" accel="50000" fill="hold" nodeType="withEffect" p14:presetBounceEnd="50000">
                                      <p:stCondLst>
                                        <p:cond delay="1000"/>
                                      </p:stCondLst>
                                      <p:childTnLst>
                                        <p:set>
                                          <p:cBhvr>
                                            <p:cTn id="13" dur="1" fill="hold">
                                              <p:stCondLst>
                                                <p:cond delay="0"/>
                                              </p:stCondLst>
                                            </p:cTn>
                                            <p:tgtEl>
                                              <p:spTgt spid="40"/>
                                            </p:tgtEl>
                                            <p:attrNameLst>
                                              <p:attrName>style.visibility</p:attrName>
                                            </p:attrNameLst>
                                          </p:cBhvr>
                                          <p:to>
                                            <p:strVal val="visible"/>
                                          </p:to>
                                        </p:set>
                                        <p:anim calcmode="lin" valueType="num" p14:bounceEnd="50000">
                                          <p:cBhvr additive="base">
                                            <p:cTn id="14" dur="500" fill="hold"/>
                                            <p:tgtEl>
                                              <p:spTgt spid="40"/>
                                            </p:tgtEl>
                                            <p:attrNameLst>
                                              <p:attrName>ppt_x</p:attrName>
                                            </p:attrNameLst>
                                          </p:cBhvr>
                                          <p:tavLst>
                                            <p:tav tm="0">
                                              <p:val>
                                                <p:strVal val="0-#ppt_w/2"/>
                                              </p:val>
                                            </p:tav>
                                            <p:tav tm="100000">
                                              <p:val>
                                                <p:strVal val="#ppt_x"/>
                                              </p:val>
                                            </p:tav>
                                          </p:tavLst>
                                        </p:anim>
                                        <p:anim calcmode="lin" valueType="num" p14:bounceEnd="50000">
                                          <p:cBhvr additive="base">
                                            <p:cTn id="15" dur="500" fill="hold"/>
                                            <p:tgtEl>
                                              <p:spTgt spid="40"/>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2" presetClass="entr" presetSubtype="8" accel="50000" fill="hold" nodeType="afterEffect" p14:presetBounceEnd="50000">
                                      <p:stCondLst>
                                        <p:cond delay="0"/>
                                      </p:stCondLst>
                                      <p:childTnLst>
                                        <p:set>
                                          <p:cBhvr>
                                            <p:cTn id="18" dur="1" fill="hold">
                                              <p:stCondLst>
                                                <p:cond delay="0"/>
                                              </p:stCondLst>
                                            </p:cTn>
                                            <p:tgtEl>
                                              <p:spTgt spid="45"/>
                                            </p:tgtEl>
                                            <p:attrNameLst>
                                              <p:attrName>style.visibility</p:attrName>
                                            </p:attrNameLst>
                                          </p:cBhvr>
                                          <p:to>
                                            <p:strVal val="visible"/>
                                          </p:to>
                                        </p:set>
                                        <p:anim calcmode="lin" valueType="num" p14:bounceEnd="50000">
                                          <p:cBhvr additive="base">
                                            <p:cTn id="19" dur="500" fill="hold"/>
                                            <p:tgtEl>
                                              <p:spTgt spid="45"/>
                                            </p:tgtEl>
                                            <p:attrNameLst>
                                              <p:attrName>ppt_x</p:attrName>
                                            </p:attrNameLst>
                                          </p:cBhvr>
                                          <p:tavLst>
                                            <p:tav tm="0">
                                              <p:val>
                                                <p:strVal val="0-#ppt_w/2"/>
                                              </p:val>
                                            </p:tav>
                                            <p:tav tm="100000">
                                              <p:val>
                                                <p:strVal val="#ppt_x"/>
                                              </p:val>
                                            </p:tav>
                                          </p:tavLst>
                                        </p:anim>
                                        <p:anim calcmode="lin" valueType="num" p14:bounceEnd="50000">
                                          <p:cBhvr additive="base">
                                            <p:cTn id="20" dur="500" fill="hold"/>
                                            <p:tgtEl>
                                              <p:spTgt spid="45"/>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2" presetClass="entr" presetSubtype="8" accel="50000" fill="hold" nodeType="afterEffect" p14:presetBounceEnd="50000">
                                      <p:stCondLst>
                                        <p:cond delay="0"/>
                                      </p:stCondLst>
                                      <p:childTnLst>
                                        <p:set>
                                          <p:cBhvr>
                                            <p:cTn id="23" dur="1" fill="hold">
                                              <p:stCondLst>
                                                <p:cond delay="0"/>
                                              </p:stCondLst>
                                            </p:cTn>
                                            <p:tgtEl>
                                              <p:spTgt spid="50"/>
                                            </p:tgtEl>
                                            <p:attrNameLst>
                                              <p:attrName>style.visibility</p:attrName>
                                            </p:attrNameLst>
                                          </p:cBhvr>
                                          <p:to>
                                            <p:strVal val="visible"/>
                                          </p:to>
                                        </p:set>
                                        <p:anim calcmode="lin" valueType="num" p14:bounceEnd="50000">
                                          <p:cBhvr additive="base">
                                            <p:cTn id="24" dur="500" fill="hold"/>
                                            <p:tgtEl>
                                              <p:spTgt spid="50"/>
                                            </p:tgtEl>
                                            <p:attrNameLst>
                                              <p:attrName>ppt_x</p:attrName>
                                            </p:attrNameLst>
                                          </p:cBhvr>
                                          <p:tavLst>
                                            <p:tav tm="0">
                                              <p:val>
                                                <p:strVal val="0-#ppt_w/2"/>
                                              </p:val>
                                            </p:tav>
                                            <p:tav tm="100000">
                                              <p:val>
                                                <p:strVal val="#ppt_x"/>
                                              </p:val>
                                            </p:tav>
                                          </p:tavLst>
                                        </p:anim>
                                        <p:anim calcmode="lin" valueType="num" p14:bounceEnd="50000">
                                          <p:cBhvr additive="base">
                                            <p:cTn id="25" dur="500" fill="hold"/>
                                            <p:tgtEl>
                                              <p:spTgt spid="50"/>
                                            </p:tgtEl>
                                            <p:attrNameLst>
                                              <p:attrName>ppt_y</p:attrName>
                                            </p:attrNameLst>
                                          </p:cBhvr>
                                          <p:tavLst>
                                            <p:tav tm="0">
                                              <p:val>
                                                <p:strVal val="#ppt_y"/>
                                              </p:val>
                                            </p:tav>
                                            <p:tav tm="100000">
                                              <p:val>
                                                <p:strVal val="#ppt_y"/>
                                              </p:val>
                                            </p:tav>
                                          </p:tavLst>
                                        </p:anim>
                                      </p:childTnLst>
                                    </p:cTn>
                                  </p:par>
                                </p:childTnLst>
                              </p:cTn>
                            </p:par>
                            <p:par>
                              <p:cTn id="26" fill="hold">
                                <p:stCondLst>
                                  <p:cond delay="1500"/>
                                </p:stCondLst>
                                <p:childTnLst>
                                  <p:par>
                                    <p:cTn id="27" presetID="2" presetClass="entr" presetSubtype="8" accel="50000" fill="hold" nodeType="afterEffect" p14:presetBounceEnd="50000">
                                      <p:stCondLst>
                                        <p:cond delay="0"/>
                                      </p:stCondLst>
                                      <p:childTnLst>
                                        <p:set>
                                          <p:cBhvr>
                                            <p:cTn id="28" dur="1" fill="hold">
                                              <p:stCondLst>
                                                <p:cond delay="0"/>
                                              </p:stCondLst>
                                            </p:cTn>
                                            <p:tgtEl>
                                              <p:spTgt spid="55"/>
                                            </p:tgtEl>
                                            <p:attrNameLst>
                                              <p:attrName>style.visibility</p:attrName>
                                            </p:attrNameLst>
                                          </p:cBhvr>
                                          <p:to>
                                            <p:strVal val="visible"/>
                                          </p:to>
                                        </p:set>
                                        <p:anim calcmode="lin" valueType="num" p14:bounceEnd="50000">
                                          <p:cBhvr additive="base">
                                            <p:cTn id="29" dur="500" fill="hold"/>
                                            <p:tgtEl>
                                              <p:spTgt spid="55"/>
                                            </p:tgtEl>
                                            <p:attrNameLst>
                                              <p:attrName>ppt_x</p:attrName>
                                            </p:attrNameLst>
                                          </p:cBhvr>
                                          <p:tavLst>
                                            <p:tav tm="0">
                                              <p:val>
                                                <p:strVal val="0-#ppt_w/2"/>
                                              </p:val>
                                            </p:tav>
                                            <p:tav tm="100000">
                                              <p:val>
                                                <p:strVal val="#ppt_x"/>
                                              </p:val>
                                            </p:tav>
                                          </p:tavLst>
                                        </p:anim>
                                        <p:anim calcmode="lin" valueType="num" p14:bounceEnd="50000">
                                          <p:cBhvr additive="base">
                                            <p:cTn id="30" dur="500" fill="hold"/>
                                            <p:tgtEl>
                                              <p:spTgt spid="55"/>
                                            </p:tgtEl>
                                            <p:attrNameLst>
                                              <p:attrName>ppt_y</p:attrName>
                                            </p:attrNameLst>
                                          </p:cBhvr>
                                          <p:tavLst>
                                            <p:tav tm="0">
                                              <p:val>
                                                <p:strVal val="#ppt_y"/>
                                              </p:val>
                                            </p:tav>
                                            <p:tav tm="100000">
                                              <p:val>
                                                <p:strVal val="#ppt_y"/>
                                              </p:val>
                                            </p:tav>
                                          </p:tavLst>
                                        </p:anim>
                                      </p:childTnLst>
                                    </p:cTn>
                                  </p:par>
                                </p:childTnLst>
                              </p:cTn>
                            </p:par>
                            <p:par>
                              <p:cTn id="31" fill="hold">
                                <p:stCondLst>
                                  <p:cond delay="2000"/>
                                </p:stCondLst>
                                <p:childTnLst>
                                  <p:par>
                                    <p:cTn id="32" presetID="2" presetClass="entr" presetSubtype="2" accel="50000" fill="hold" nodeType="afterEffect" p14:presetBounceEnd="50000">
                                      <p:stCondLst>
                                        <p:cond delay="0"/>
                                      </p:stCondLst>
                                      <p:childTnLst>
                                        <p:set>
                                          <p:cBhvr>
                                            <p:cTn id="33" dur="1" fill="hold">
                                              <p:stCondLst>
                                                <p:cond delay="0"/>
                                              </p:stCondLst>
                                            </p:cTn>
                                            <p:tgtEl>
                                              <p:spTgt spid="60"/>
                                            </p:tgtEl>
                                            <p:attrNameLst>
                                              <p:attrName>style.visibility</p:attrName>
                                            </p:attrNameLst>
                                          </p:cBhvr>
                                          <p:to>
                                            <p:strVal val="visible"/>
                                          </p:to>
                                        </p:set>
                                        <p:anim calcmode="lin" valueType="num" p14:bounceEnd="50000">
                                          <p:cBhvr additive="base">
                                            <p:cTn id="34" dur="500" fill="hold"/>
                                            <p:tgtEl>
                                              <p:spTgt spid="60"/>
                                            </p:tgtEl>
                                            <p:attrNameLst>
                                              <p:attrName>ppt_x</p:attrName>
                                            </p:attrNameLst>
                                          </p:cBhvr>
                                          <p:tavLst>
                                            <p:tav tm="0">
                                              <p:val>
                                                <p:strVal val="1+#ppt_w/2"/>
                                              </p:val>
                                            </p:tav>
                                            <p:tav tm="100000">
                                              <p:val>
                                                <p:strVal val="#ppt_x"/>
                                              </p:val>
                                            </p:tav>
                                          </p:tavLst>
                                        </p:anim>
                                        <p:anim calcmode="lin" valueType="num" p14:bounceEnd="50000">
                                          <p:cBhvr additive="base">
                                            <p:cTn id="35" dur="500" fill="hold"/>
                                            <p:tgtEl>
                                              <p:spTgt spid="60"/>
                                            </p:tgtEl>
                                            <p:attrNameLst>
                                              <p:attrName>ppt_y</p:attrName>
                                            </p:attrNameLst>
                                          </p:cBhvr>
                                          <p:tavLst>
                                            <p:tav tm="0">
                                              <p:val>
                                                <p:strVal val="#ppt_y"/>
                                              </p:val>
                                            </p:tav>
                                            <p:tav tm="100000">
                                              <p:val>
                                                <p:strVal val="#ppt_y"/>
                                              </p:val>
                                            </p:tav>
                                          </p:tavLst>
                                        </p:anim>
                                      </p:childTnLst>
                                    </p:cTn>
                                  </p:par>
                                </p:childTnLst>
                              </p:cTn>
                            </p:par>
                            <p:par>
                              <p:cTn id="36" fill="hold">
                                <p:stCondLst>
                                  <p:cond delay="2500"/>
                                </p:stCondLst>
                                <p:childTnLst>
                                  <p:par>
                                    <p:cTn id="37" presetID="2" presetClass="entr" presetSubtype="2" accel="50000" fill="hold" nodeType="afterEffect" p14:presetBounceEnd="50000">
                                      <p:stCondLst>
                                        <p:cond delay="0"/>
                                      </p:stCondLst>
                                      <p:childTnLst>
                                        <p:set>
                                          <p:cBhvr>
                                            <p:cTn id="38" dur="1" fill="hold">
                                              <p:stCondLst>
                                                <p:cond delay="0"/>
                                              </p:stCondLst>
                                            </p:cTn>
                                            <p:tgtEl>
                                              <p:spTgt spid="65"/>
                                            </p:tgtEl>
                                            <p:attrNameLst>
                                              <p:attrName>style.visibility</p:attrName>
                                            </p:attrNameLst>
                                          </p:cBhvr>
                                          <p:to>
                                            <p:strVal val="visible"/>
                                          </p:to>
                                        </p:set>
                                        <p:anim calcmode="lin" valueType="num" p14:bounceEnd="50000">
                                          <p:cBhvr additive="base">
                                            <p:cTn id="39" dur="500" fill="hold"/>
                                            <p:tgtEl>
                                              <p:spTgt spid="65"/>
                                            </p:tgtEl>
                                            <p:attrNameLst>
                                              <p:attrName>ppt_x</p:attrName>
                                            </p:attrNameLst>
                                          </p:cBhvr>
                                          <p:tavLst>
                                            <p:tav tm="0">
                                              <p:val>
                                                <p:strVal val="1+#ppt_w/2"/>
                                              </p:val>
                                            </p:tav>
                                            <p:tav tm="100000">
                                              <p:val>
                                                <p:strVal val="#ppt_x"/>
                                              </p:val>
                                            </p:tav>
                                          </p:tavLst>
                                        </p:anim>
                                        <p:anim calcmode="lin" valueType="num" p14:bounceEnd="50000">
                                          <p:cBhvr additive="base">
                                            <p:cTn id="40" dur="500" fill="hold"/>
                                            <p:tgtEl>
                                              <p:spTgt spid="6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Effect transition="in" filter="fade">
                                          <p:cBhvr>
                                            <p:cTn id="9" dur="500"/>
                                            <p:tgtEl>
                                              <p:spTgt spid="32"/>
                                            </p:tgtEl>
                                          </p:cBhvr>
                                        </p:animEffect>
                                      </p:childTnLst>
                                    </p:cTn>
                                  </p:par>
                                  <p:par>
                                    <p:cTn id="10" presetID="8" presetClass="emph" presetSubtype="0" accel="50000" fill="hold" nodeType="withEffect">
                                      <p:stCondLst>
                                        <p:cond delay="500"/>
                                      </p:stCondLst>
                                      <p:childTnLst>
                                        <p:animRot by="21600000">
                                          <p:cBhvr>
                                            <p:cTn id="11" dur="500" fill="hold"/>
                                            <p:tgtEl>
                                              <p:spTgt spid="32"/>
                                            </p:tgtEl>
                                            <p:attrNameLst>
                                              <p:attrName>r</p:attrName>
                                            </p:attrNameLst>
                                          </p:cBhvr>
                                        </p:animRot>
                                      </p:childTnLst>
                                    </p:cTn>
                                  </p:par>
                                  <p:par>
                                    <p:cTn id="12" presetID="2" presetClass="entr" presetSubtype="8" accel="50000" fill="hold" nodeType="withEffect">
                                      <p:stCondLst>
                                        <p:cond delay="1000"/>
                                      </p:stCondLst>
                                      <p:childTnLst>
                                        <p:set>
                                          <p:cBhvr>
                                            <p:cTn id="13" dur="1" fill="hold">
                                              <p:stCondLst>
                                                <p:cond delay="0"/>
                                              </p:stCondLst>
                                            </p:cTn>
                                            <p:tgtEl>
                                              <p:spTgt spid="40"/>
                                            </p:tgtEl>
                                            <p:attrNameLst>
                                              <p:attrName>style.visibility</p:attrName>
                                            </p:attrNameLst>
                                          </p:cBhvr>
                                          <p:to>
                                            <p:strVal val="visible"/>
                                          </p:to>
                                        </p:set>
                                        <p:anim calcmode="lin" valueType="num">
                                          <p:cBhvr additive="base">
                                            <p:cTn id="14" dur="500" fill="hold"/>
                                            <p:tgtEl>
                                              <p:spTgt spid="40"/>
                                            </p:tgtEl>
                                            <p:attrNameLst>
                                              <p:attrName>ppt_x</p:attrName>
                                            </p:attrNameLst>
                                          </p:cBhvr>
                                          <p:tavLst>
                                            <p:tav tm="0">
                                              <p:val>
                                                <p:strVal val="0-#ppt_w/2"/>
                                              </p:val>
                                            </p:tav>
                                            <p:tav tm="100000">
                                              <p:val>
                                                <p:strVal val="#ppt_x"/>
                                              </p:val>
                                            </p:tav>
                                          </p:tavLst>
                                        </p:anim>
                                        <p:anim calcmode="lin" valueType="num">
                                          <p:cBhvr additive="base">
                                            <p:cTn id="15" dur="500" fill="hold"/>
                                            <p:tgtEl>
                                              <p:spTgt spid="40"/>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2" presetClass="entr" presetSubtype="8" accel="50000" fill="hold" nodeType="afterEffect">
                                      <p:stCondLst>
                                        <p:cond delay="0"/>
                                      </p:stCondLst>
                                      <p:childTnLst>
                                        <p:set>
                                          <p:cBhvr>
                                            <p:cTn id="18" dur="1" fill="hold">
                                              <p:stCondLst>
                                                <p:cond delay="0"/>
                                              </p:stCondLst>
                                            </p:cTn>
                                            <p:tgtEl>
                                              <p:spTgt spid="45"/>
                                            </p:tgtEl>
                                            <p:attrNameLst>
                                              <p:attrName>style.visibility</p:attrName>
                                            </p:attrNameLst>
                                          </p:cBhvr>
                                          <p:to>
                                            <p:strVal val="visible"/>
                                          </p:to>
                                        </p:set>
                                        <p:anim calcmode="lin" valueType="num">
                                          <p:cBhvr additive="base">
                                            <p:cTn id="19" dur="500" fill="hold"/>
                                            <p:tgtEl>
                                              <p:spTgt spid="45"/>
                                            </p:tgtEl>
                                            <p:attrNameLst>
                                              <p:attrName>ppt_x</p:attrName>
                                            </p:attrNameLst>
                                          </p:cBhvr>
                                          <p:tavLst>
                                            <p:tav tm="0">
                                              <p:val>
                                                <p:strVal val="0-#ppt_w/2"/>
                                              </p:val>
                                            </p:tav>
                                            <p:tav tm="100000">
                                              <p:val>
                                                <p:strVal val="#ppt_x"/>
                                              </p:val>
                                            </p:tav>
                                          </p:tavLst>
                                        </p:anim>
                                        <p:anim calcmode="lin" valueType="num">
                                          <p:cBhvr additive="base">
                                            <p:cTn id="20" dur="500" fill="hold"/>
                                            <p:tgtEl>
                                              <p:spTgt spid="45"/>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2" presetClass="entr" presetSubtype="8" accel="50000" fill="hold" nodeType="afterEffect">
                                      <p:stCondLst>
                                        <p:cond delay="0"/>
                                      </p:stCondLst>
                                      <p:childTnLst>
                                        <p:set>
                                          <p:cBhvr>
                                            <p:cTn id="23" dur="1" fill="hold">
                                              <p:stCondLst>
                                                <p:cond delay="0"/>
                                              </p:stCondLst>
                                            </p:cTn>
                                            <p:tgtEl>
                                              <p:spTgt spid="50"/>
                                            </p:tgtEl>
                                            <p:attrNameLst>
                                              <p:attrName>style.visibility</p:attrName>
                                            </p:attrNameLst>
                                          </p:cBhvr>
                                          <p:to>
                                            <p:strVal val="visible"/>
                                          </p:to>
                                        </p:set>
                                        <p:anim calcmode="lin" valueType="num">
                                          <p:cBhvr additive="base">
                                            <p:cTn id="24" dur="500" fill="hold"/>
                                            <p:tgtEl>
                                              <p:spTgt spid="50"/>
                                            </p:tgtEl>
                                            <p:attrNameLst>
                                              <p:attrName>ppt_x</p:attrName>
                                            </p:attrNameLst>
                                          </p:cBhvr>
                                          <p:tavLst>
                                            <p:tav tm="0">
                                              <p:val>
                                                <p:strVal val="0-#ppt_w/2"/>
                                              </p:val>
                                            </p:tav>
                                            <p:tav tm="100000">
                                              <p:val>
                                                <p:strVal val="#ppt_x"/>
                                              </p:val>
                                            </p:tav>
                                          </p:tavLst>
                                        </p:anim>
                                        <p:anim calcmode="lin" valueType="num">
                                          <p:cBhvr additive="base">
                                            <p:cTn id="25" dur="500" fill="hold"/>
                                            <p:tgtEl>
                                              <p:spTgt spid="50"/>
                                            </p:tgtEl>
                                            <p:attrNameLst>
                                              <p:attrName>ppt_y</p:attrName>
                                            </p:attrNameLst>
                                          </p:cBhvr>
                                          <p:tavLst>
                                            <p:tav tm="0">
                                              <p:val>
                                                <p:strVal val="#ppt_y"/>
                                              </p:val>
                                            </p:tav>
                                            <p:tav tm="100000">
                                              <p:val>
                                                <p:strVal val="#ppt_y"/>
                                              </p:val>
                                            </p:tav>
                                          </p:tavLst>
                                        </p:anim>
                                      </p:childTnLst>
                                    </p:cTn>
                                  </p:par>
                                </p:childTnLst>
                              </p:cTn>
                            </p:par>
                            <p:par>
                              <p:cTn id="26" fill="hold">
                                <p:stCondLst>
                                  <p:cond delay="1500"/>
                                </p:stCondLst>
                                <p:childTnLst>
                                  <p:par>
                                    <p:cTn id="27" presetID="2" presetClass="entr" presetSubtype="8" accel="50000" fill="hold" nodeType="afterEffect">
                                      <p:stCondLst>
                                        <p:cond delay="0"/>
                                      </p:stCondLst>
                                      <p:childTnLst>
                                        <p:set>
                                          <p:cBhvr>
                                            <p:cTn id="28" dur="1" fill="hold">
                                              <p:stCondLst>
                                                <p:cond delay="0"/>
                                              </p:stCondLst>
                                            </p:cTn>
                                            <p:tgtEl>
                                              <p:spTgt spid="55"/>
                                            </p:tgtEl>
                                            <p:attrNameLst>
                                              <p:attrName>style.visibility</p:attrName>
                                            </p:attrNameLst>
                                          </p:cBhvr>
                                          <p:to>
                                            <p:strVal val="visible"/>
                                          </p:to>
                                        </p:set>
                                        <p:anim calcmode="lin" valueType="num">
                                          <p:cBhvr additive="base">
                                            <p:cTn id="29" dur="500" fill="hold"/>
                                            <p:tgtEl>
                                              <p:spTgt spid="55"/>
                                            </p:tgtEl>
                                            <p:attrNameLst>
                                              <p:attrName>ppt_x</p:attrName>
                                            </p:attrNameLst>
                                          </p:cBhvr>
                                          <p:tavLst>
                                            <p:tav tm="0">
                                              <p:val>
                                                <p:strVal val="0-#ppt_w/2"/>
                                              </p:val>
                                            </p:tav>
                                            <p:tav tm="100000">
                                              <p:val>
                                                <p:strVal val="#ppt_x"/>
                                              </p:val>
                                            </p:tav>
                                          </p:tavLst>
                                        </p:anim>
                                        <p:anim calcmode="lin" valueType="num">
                                          <p:cBhvr additive="base">
                                            <p:cTn id="30" dur="500" fill="hold"/>
                                            <p:tgtEl>
                                              <p:spTgt spid="55"/>
                                            </p:tgtEl>
                                            <p:attrNameLst>
                                              <p:attrName>ppt_y</p:attrName>
                                            </p:attrNameLst>
                                          </p:cBhvr>
                                          <p:tavLst>
                                            <p:tav tm="0">
                                              <p:val>
                                                <p:strVal val="#ppt_y"/>
                                              </p:val>
                                            </p:tav>
                                            <p:tav tm="100000">
                                              <p:val>
                                                <p:strVal val="#ppt_y"/>
                                              </p:val>
                                            </p:tav>
                                          </p:tavLst>
                                        </p:anim>
                                      </p:childTnLst>
                                    </p:cTn>
                                  </p:par>
                                </p:childTnLst>
                              </p:cTn>
                            </p:par>
                            <p:par>
                              <p:cTn id="31" fill="hold">
                                <p:stCondLst>
                                  <p:cond delay="2000"/>
                                </p:stCondLst>
                                <p:childTnLst>
                                  <p:par>
                                    <p:cTn id="32" presetID="2" presetClass="entr" presetSubtype="2" accel="50000" fill="hold" nodeType="afterEffect">
                                      <p:stCondLst>
                                        <p:cond delay="0"/>
                                      </p:stCondLst>
                                      <p:childTnLst>
                                        <p:set>
                                          <p:cBhvr>
                                            <p:cTn id="33" dur="1" fill="hold">
                                              <p:stCondLst>
                                                <p:cond delay="0"/>
                                              </p:stCondLst>
                                            </p:cTn>
                                            <p:tgtEl>
                                              <p:spTgt spid="60"/>
                                            </p:tgtEl>
                                            <p:attrNameLst>
                                              <p:attrName>style.visibility</p:attrName>
                                            </p:attrNameLst>
                                          </p:cBhvr>
                                          <p:to>
                                            <p:strVal val="visible"/>
                                          </p:to>
                                        </p:set>
                                        <p:anim calcmode="lin" valueType="num">
                                          <p:cBhvr additive="base">
                                            <p:cTn id="34" dur="500" fill="hold"/>
                                            <p:tgtEl>
                                              <p:spTgt spid="60"/>
                                            </p:tgtEl>
                                            <p:attrNameLst>
                                              <p:attrName>ppt_x</p:attrName>
                                            </p:attrNameLst>
                                          </p:cBhvr>
                                          <p:tavLst>
                                            <p:tav tm="0">
                                              <p:val>
                                                <p:strVal val="1+#ppt_w/2"/>
                                              </p:val>
                                            </p:tav>
                                            <p:tav tm="100000">
                                              <p:val>
                                                <p:strVal val="#ppt_x"/>
                                              </p:val>
                                            </p:tav>
                                          </p:tavLst>
                                        </p:anim>
                                        <p:anim calcmode="lin" valueType="num">
                                          <p:cBhvr additive="base">
                                            <p:cTn id="35" dur="500" fill="hold"/>
                                            <p:tgtEl>
                                              <p:spTgt spid="60"/>
                                            </p:tgtEl>
                                            <p:attrNameLst>
                                              <p:attrName>ppt_y</p:attrName>
                                            </p:attrNameLst>
                                          </p:cBhvr>
                                          <p:tavLst>
                                            <p:tav tm="0">
                                              <p:val>
                                                <p:strVal val="#ppt_y"/>
                                              </p:val>
                                            </p:tav>
                                            <p:tav tm="100000">
                                              <p:val>
                                                <p:strVal val="#ppt_y"/>
                                              </p:val>
                                            </p:tav>
                                          </p:tavLst>
                                        </p:anim>
                                      </p:childTnLst>
                                    </p:cTn>
                                  </p:par>
                                </p:childTnLst>
                              </p:cTn>
                            </p:par>
                            <p:par>
                              <p:cTn id="36" fill="hold">
                                <p:stCondLst>
                                  <p:cond delay="2500"/>
                                </p:stCondLst>
                                <p:childTnLst>
                                  <p:par>
                                    <p:cTn id="37" presetID="2" presetClass="entr" presetSubtype="2" accel="50000" fill="hold" nodeType="afterEffect">
                                      <p:stCondLst>
                                        <p:cond delay="0"/>
                                      </p:stCondLst>
                                      <p:childTnLst>
                                        <p:set>
                                          <p:cBhvr>
                                            <p:cTn id="38" dur="1" fill="hold">
                                              <p:stCondLst>
                                                <p:cond delay="0"/>
                                              </p:stCondLst>
                                            </p:cTn>
                                            <p:tgtEl>
                                              <p:spTgt spid="65"/>
                                            </p:tgtEl>
                                            <p:attrNameLst>
                                              <p:attrName>style.visibility</p:attrName>
                                            </p:attrNameLst>
                                          </p:cBhvr>
                                          <p:to>
                                            <p:strVal val="visible"/>
                                          </p:to>
                                        </p:set>
                                        <p:anim calcmode="lin" valueType="num">
                                          <p:cBhvr additive="base">
                                            <p:cTn id="39" dur="500" fill="hold"/>
                                            <p:tgtEl>
                                              <p:spTgt spid="65"/>
                                            </p:tgtEl>
                                            <p:attrNameLst>
                                              <p:attrName>ppt_x</p:attrName>
                                            </p:attrNameLst>
                                          </p:cBhvr>
                                          <p:tavLst>
                                            <p:tav tm="0">
                                              <p:val>
                                                <p:strVal val="1+#ppt_w/2"/>
                                              </p:val>
                                            </p:tav>
                                            <p:tav tm="100000">
                                              <p:val>
                                                <p:strVal val="#ppt_x"/>
                                              </p:val>
                                            </p:tav>
                                          </p:tavLst>
                                        </p:anim>
                                        <p:anim calcmode="lin" valueType="num">
                                          <p:cBhvr additive="base">
                                            <p:cTn id="40" dur="500" fill="hold"/>
                                            <p:tgtEl>
                                              <p:spTgt spid="6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9"/>
          <p:cNvSpPr/>
          <p:nvPr/>
        </p:nvSpPr>
        <p:spPr bwMode="auto">
          <a:xfrm>
            <a:off x="2763253" y="1450443"/>
            <a:ext cx="2576347" cy="2888159"/>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no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2953399" y="1663602"/>
            <a:ext cx="2196057" cy="2461843"/>
            <a:chOff x="5002386" y="2208630"/>
            <a:chExt cx="2196057" cy="2461843"/>
          </a:xfrm>
        </p:grpSpPr>
        <p:sp>
          <p:nvSpPr>
            <p:cNvPr id="4" name="Freeform 19"/>
            <p:cNvSpPr/>
            <p:nvPr/>
          </p:nvSpPr>
          <p:spPr bwMode="auto">
            <a:xfrm>
              <a:off x="5002386" y="2208630"/>
              <a:ext cx="2196057" cy="246184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flipH="1">
              <a:off x="5216999" y="2508527"/>
              <a:ext cx="1766830" cy="1862048"/>
            </a:xfrm>
            <a:prstGeom prst="rect">
              <a:avLst/>
            </a:prstGeom>
            <a:noFill/>
          </p:spPr>
          <p:txBody>
            <a:bodyPr wrap="none" rtlCol="0">
              <a:spAutoFit/>
            </a:bodyPr>
            <a:lstStyle/>
            <a:p>
              <a:pPr algn="ctr"/>
              <a:r>
                <a:rPr lang="en-US" altLang="zh-CN" sz="11500" dirty="0" smtClean="0">
                  <a:solidFill>
                    <a:schemeClr val="bg1"/>
                  </a:solidFill>
                  <a:latin typeface="Impact" panose="020B0806030902050204" pitchFamily="34" charset="0"/>
                </a:rPr>
                <a:t>05</a:t>
              </a:r>
              <a:endParaRPr lang="zh-CN" altLang="en-US" sz="11500" dirty="0">
                <a:solidFill>
                  <a:schemeClr val="bg1"/>
                </a:solidFill>
                <a:latin typeface="Impact" panose="020B0806030902050204" pitchFamily="34" charset="0"/>
              </a:endParaRPr>
            </a:p>
          </p:txBody>
        </p:sp>
      </p:grpSp>
      <p:sp>
        <p:nvSpPr>
          <p:cNvPr id="6" name="文本框 5"/>
          <p:cNvSpPr txBox="1"/>
          <p:nvPr/>
        </p:nvSpPr>
        <p:spPr>
          <a:xfrm>
            <a:off x="5533041" y="2166217"/>
            <a:ext cx="3877985" cy="830997"/>
          </a:xfrm>
          <a:prstGeom prst="rect">
            <a:avLst/>
          </a:prstGeom>
          <a:noFill/>
        </p:spPr>
        <p:txBody>
          <a:bodyPr wrap="none" rtlCol="0">
            <a:spAutoFit/>
          </a:bodyPr>
          <a:lstStyle/>
          <a:p>
            <a:r>
              <a:rPr lang="zh-CN" altLang="en-US" sz="4800" b="1" dirty="0" smtClean="0">
                <a:solidFill>
                  <a:schemeClr val="tx2"/>
                </a:solidFill>
                <a:latin typeface="微软雅黑" panose="020B0503020204020204" pitchFamily="34" charset="-122"/>
                <a:ea typeface="微软雅黑" panose="020B0503020204020204" pitchFamily="34" charset="-122"/>
              </a:rPr>
              <a:t>明年工作计划</a:t>
            </a:r>
            <a:endParaRPr lang="zh-CN" altLang="en-US" sz="4800" b="1" dirty="0">
              <a:solidFill>
                <a:schemeClr val="tx2"/>
              </a:solidFill>
              <a:latin typeface="微软雅黑" panose="020B0503020204020204" pitchFamily="34" charset="-122"/>
              <a:ea typeface="微软雅黑" panose="020B0503020204020204" pitchFamily="34" charset="-122"/>
            </a:endParaRPr>
          </a:p>
        </p:txBody>
      </p:sp>
      <p:sp>
        <p:nvSpPr>
          <p:cNvPr id="7" name="TextBox 24"/>
          <p:cNvSpPr txBox="1"/>
          <p:nvPr/>
        </p:nvSpPr>
        <p:spPr>
          <a:xfrm>
            <a:off x="5465437" y="3059545"/>
            <a:ext cx="1289223" cy="338059"/>
          </a:xfrm>
          <a:prstGeom prst="rect">
            <a:avLst/>
          </a:prstGeom>
          <a:noFill/>
        </p:spPr>
        <p:txBody>
          <a:bodyPr wrap="square" lIns="60469" tIns="30235" rIns="60469" bIns="30235" rtlCol="0">
            <a:spAutoFit/>
          </a:bodyPr>
          <a:lstStyle/>
          <a:p>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 </a:t>
            </a: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rPr>
              <a:t>副标题</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 name="TextBox 25"/>
          <p:cNvSpPr txBox="1"/>
          <p:nvPr/>
        </p:nvSpPr>
        <p:spPr>
          <a:xfrm>
            <a:off x="7007471" y="3056394"/>
            <a:ext cx="1331236" cy="338059"/>
          </a:xfrm>
          <a:prstGeom prst="rect">
            <a:avLst/>
          </a:prstGeom>
          <a:noFill/>
        </p:spPr>
        <p:txBody>
          <a:bodyPr wrap="square" lIns="60469" tIns="30235" rIns="60469" bIns="30235" rtlCol="0">
            <a:spAutoFit/>
          </a:bodyPr>
          <a:lstStyle/>
          <a:p>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 副标题</a:t>
            </a:r>
          </a:p>
        </p:txBody>
      </p:sp>
      <p:sp>
        <p:nvSpPr>
          <p:cNvPr id="9" name="TextBox 26"/>
          <p:cNvSpPr txBox="1"/>
          <p:nvPr/>
        </p:nvSpPr>
        <p:spPr>
          <a:xfrm>
            <a:off x="8546347" y="3059544"/>
            <a:ext cx="1457613" cy="338059"/>
          </a:xfrm>
          <a:prstGeom prst="rect">
            <a:avLst/>
          </a:prstGeom>
          <a:noFill/>
        </p:spPr>
        <p:txBody>
          <a:bodyPr wrap="square" lIns="60469" tIns="30235" rIns="60469" bIns="30235" rtlCol="0">
            <a:spAutoFit/>
          </a:bodyPr>
          <a:lstStyle/>
          <a:p>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 副标题</a:t>
            </a:r>
          </a:p>
        </p:txBody>
      </p:sp>
      <p:sp>
        <p:nvSpPr>
          <p:cNvPr id="10" name="TextBox 27"/>
          <p:cNvSpPr txBox="1"/>
          <p:nvPr/>
        </p:nvSpPr>
        <p:spPr>
          <a:xfrm>
            <a:off x="5465437" y="3472469"/>
            <a:ext cx="2031699" cy="338059"/>
          </a:xfrm>
          <a:prstGeom prst="rect">
            <a:avLst/>
          </a:prstGeom>
          <a:noFill/>
        </p:spPr>
        <p:txBody>
          <a:bodyPr wrap="square" lIns="60469" tIns="30235" rIns="60469" bIns="30235" rtlCol="0">
            <a:spAutoFit/>
          </a:bodyPr>
          <a:lstStyle/>
          <a:p>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 副标题</a:t>
            </a:r>
          </a:p>
        </p:txBody>
      </p:sp>
      <p:sp>
        <p:nvSpPr>
          <p:cNvPr id="11" name="TextBox 28"/>
          <p:cNvSpPr txBox="1"/>
          <p:nvPr/>
        </p:nvSpPr>
        <p:spPr>
          <a:xfrm>
            <a:off x="7007471" y="3487487"/>
            <a:ext cx="2031699" cy="338059"/>
          </a:xfrm>
          <a:prstGeom prst="rect">
            <a:avLst/>
          </a:prstGeom>
          <a:noFill/>
        </p:spPr>
        <p:txBody>
          <a:bodyPr wrap="square" lIns="60469" tIns="30235" rIns="60469" bIns="30235" rtlCol="0">
            <a:spAutoFit/>
          </a:bodyPr>
          <a:lstStyle/>
          <a:p>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 副标题</a:t>
            </a:r>
          </a:p>
        </p:txBody>
      </p:sp>
      <p:sp>
        <p:nvSpPr>
          <p:cNvPr id="12" name="TextBox 29"/>
          <p:cNvSpPr txBox="1"/>
          <p:nvPr/>
        </p:nvSpPr>
        <p:spPr>
          <a:xfrm>
            <a:off x="8566869" y="3472469"/>
            <a:ext cx="2031699" cy="338059"/>
          </a:xfrm>
          <a:prstGeom prst="rect">
            <a:avLst/>
          </a:prstGeom>
          <a:noFill/>
        </p:spPr>
        <p:txBody>
          <a:bodyPr wrap="square" lIns="60469" tIns="30235" rIns="60469" bIns="30235" rtlCol="0">
            <a:spAutoFit/>
          </a:bodyPr>
          <a:lstStyle/>
          <a:p>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 副标题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1250"/>
                                        <p:tgtEl>
                                          <p:spTgt spid="2"/>
                                        </p:tgtEl>
                                      </p:cBhvr>
                                    </p:animEffect>
                                  </p:childTnLst>
                                </p:cTn>
                              </p:par>
                            </p:childTnLst>
                          </p:cTn>
                        </p:par>
                        <p:par>
                          <p:cTn id="8" fill="hold">
                            <p:stCondLst>
                              <p:cond delay="1500"/>
                            </p:stCondLst>
                            <p:childTnLst>
                              <p:par>
                                <p:cTn id="9" presetID="53" presetClass="entr" presetSubtype="16"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2000"/>
                            </p:stCondLst>
                            <p:childTnLst>
                              <p:par>
                                <p:cTn id="15" presetID="16" presetClass="entr" presetSubtype="37"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outVertical)">
                                      <p:cBhvr>
                                        <p:cTn id="17" dur="500"/>
                                        <p:tgtEl>
                                          <p:spTgt spid="6"/>
                                        </p:tgtEl>
                                      </p:cBhvr>
                                    </p:animEffect>
                                  </p:childTnLst>
                                </p:cTn>
                              </p:par>
                            </p:childTnLst>
                          </p:cTn>
                        </p:par>
                        <p:par>
                          <p:cTn id="18" fill="hold">
                            <p:stCondLst>
                              <p:cond delay="2500"/>
                            </p:stCondLst>
                            <p:childTnLst>
                              <p:par>
                                <p:cTn id="19" presetID="2" presetClass="entr" presetSubtype="4"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ppt_x"/>
                                          </p:val>
                                        </p:tav>
                                        <p:tav tm="100000">
                                          <p:val>
                                            <p:strVal val="#ppt_x"/>
                                          </p:val>
                                        </p:tav>
                                      </p:tavLst>
                                    </p:anim>
                                    <p:anim calcmode="lin" valueType="num">
                                      <p:cBhvr additive="base">
                                        <p:cTn id="22" dur="500" fill="hold"/>
                                        <p:tgtEl>
                                          <p:spTgt spid="7"/>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20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40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ppt_x"/>
                                          </p:val>
                                        </p:tav>
                                        <p:tav tm="100000">
                                          <p:val>
                                            <p:strVal val="#ppt_x"/>
                                          </p:val>
                                        </p:tav>
                                      </p:tavLst>
                                    </p:anim>
                                    <p:anim calcmode="lin" valueType="num">
                                      <p:cBhvr additive="base">
                                        <p:cTn id="30" dur="500" fill="hold"/>
                                        <p:tgtEl>
                                          <p:spTgt spid="9"/>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60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fill="hold"/>
                                        <p:tgtEl>
                                          <p:spTgt spid="10"/>
                                        </p:tgtEl>
                                        <p:attrNameLst>
                                          <p:attrName>ppt_x</p:attrName>
                                        </p:attrNameLst>
                                      </p:cBhvr>
                                      <p:tavLst>
                                        <p:tav tm="0">
                                          <p:val>
                                            <p:strVal val="#ppt_x"/>
                                          </p:val>
                                        </p:tav>
                                        <p:tav tm="100000">
                                          <p:val>
                                            <p:strVal val="#ppt_x"/>
                                          </p:val>
                                        </p:tav>
                                      </p:tavLst>
                                    </p:anim>
                                    <p:anim calcmode="lin" valueType="num">
                                      <p:cBhvr additive="base">
                                        <p:cTn id="34" dur="500" fill="hold"/>
                                        <p:tgtEl>
                                          <p:spTgt spid="10"/>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80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100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fill="hold"/>
                                        <p:tgtEl>
                                          <p:spTgt spid="12"/>
                                        </p:tgtEl>
                                        <p:attrNameLst>
                                          <p:attrName>ppt_x</p:attrName>
                                        </p:attrNameLst>
                                      </p:cBhvr>
                                      <p:tavLst>
                                        <p:tav tm="0">
                                          <p:val>
                                            <p:strVal val="#ppt_x"/>
                                          </p:val>
                                        </p:tav>
                                        <p:tav tm="100000">
                                          <p:val>
                                            <p:strVal val="#ppt_x"/>
                                          </p:val>
                                        </p:tav>
                                      </p:tavLst>
                                    </p:anim>
                                    <p:anim calcmode="lin" valueType="num">
                                      <p:cBhvr additive="base">
                                        <p:cTn id="4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P spid="7" grpId="0"/>
      <p:bldP spid="8" grpId="0"/>
      <p:bldP spid="9" grpId="0"/>
      <p:bldP spid="10" grpId="0"/>
      <p:bldP spid="11" grpId="0"/>
      <p:bldP spid="1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0"/>
          <p:cNvSpPr>
            <a:spLocks noChangeArrowheads="1"/>
          </p:cNvSpPr>
          <p:nvPr/>
        </p:nvSpPr>
        <p:spPr bwMode="auto">
          <a:xfrm>
            <a:off x="1398730" y="1485235"/>
            <a:ext cx="1816950" cy="15073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5981" tIns="42990" rIns="85981" bIns="42990">
            <a:spAutoFit/>
          </a:bodyPr>
          <a:lstStyle>
            <a:lvl1pPr>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indent="-228600">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indent="-228600">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indent="-228600">
              <a:lnSpc>
                <a:spcPct val="90000"/>
              </a:lnSpc>
              <a:spcBef>
                <a:spcPts val="500"/>
              </a:spcBef>
              <a:buChar char="•"/>
              <a:defRPr>
                <a:solidFill>
                  <a:schemeClr val="tx1"/>
                </a:solidFill>
                <a:latin typeface="Calibri" panose="020F0502020204030204" charset="0"/>
                <a:ea typeface="宋体" panose="02010600030101010101" pitchFamily="2" charset="-122"/>
              </a:defRPr>
            </a:lvl4pPr>
            <a:lvl5pPr indent="-228600">
              <a:lnSpc>
                <a:spcPct val="90000"/>
              </a:lnSpc>
              <a:spcBef>
                <a:spcPts val="500"/>
              </a:spcBef>
              <a:buChar char="•"/>
              <a:defRPr>
                <a:solidFill>
                  <a:schemeClr val="tx1"/>
                </a:solidFill>
                <a:latin typeface="Calibri" panose="020F0502020204030204" charset="0"/>
                <a:ea typeface="宋体" panose="02010600030101010101" pitchFamily="2" charset="-122"/>
              </a:defRPr>
            </a:lvl5pPr>
            <a:lvl6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just">
              <a:lnSpc>
                <a:spcPct val="100000"/>
              </a:lnSpc>
              <a:buNone/>
            </a:pPr>
            <a:r>
              <a:rPr lang="zh-CN" altLang="en-US" sz="14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这里输入小标题</a:t>
            </a:r>
            <a:endParaRPr lang="en-US" altLang="zh-CN" sz="14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a:p>
            <a:pPr algn="just">
              <a:lnSpc>
                <a:spcPct val="100000"/>
              </a:lnSpc>
              <a:buNone/>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最新精品</a:t>
            </a:r>
            <a:r>
              <a:rPr lang="en-US" altLang="zh-CN" sz="1400" cap="small"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PPT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模板，每个页面都是作者精心制作，所有内容可自行编辑修改，欢迎下载！</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 name="Line 21"/>
          <p:cNvSpPr>
            <a:spLocks noChangeShapeType="1"/>
          </p:cNvSpPr>
          <p:nvPr/>
        </p:nvSpPr>
        <p:spPr bwMode="auto">
          <a:xfrm flipV="1">
            <a:off x="1277189" y="2169289"/>
            <a:ext cx="0" cy="1071693"/>
          </a:xfrm>
          <a:prstGeom prst="line">
            <a:avLst/>
          </a:prstGeom>
          <a:noFill/>
          <a:ln w="12700" cmpd="sng">
            <a:solidFill>
              <a:srgbClr val="7F7F7F"/>
            </a:solidFill>
            <a:round/>
            <a:tailEnd type="triangle" w="med" len="med"/>
          </a:ln>
          <a:extLst>
            <a:ext uri="{909E8E84-426E-40DD-AFC4-6F175D3DCCD1}">
              <a14:hiddenFill xmlns:a14="http://schemas.microsoft.com/office/drawing/2010/main">
                <a:noFill/>
              </a14:hiddenFill>
            </a:ext>
          </a:extLst>
        </p:spPr>
        <p:txBody>
          <a:bodyPr lIns="85981" tIns="42990" rIns="85981" bIns="42990"/>
          <a:lstStyle/>
          <a:p>
            <a:endParaRPr lang="zh-CN" altLang="en-US">
              <a:solidFill>
                <a:schemeClr val="tx1">
                  <a:lumMod val="50000"/>
                  <a:lumOff val="50000"/>
                </a:schemeClr>
              </a:solidFill>
            </a:endParaRPr>
          </a:p>
        </p:txBody>
      </p:sp>
      <p:sp>
        <p:nvSpPr>
          <p:cNvPr id="4" name="Line 23"/>
          <p:cNvSpPr>
            <a:spLocks noChangeShapeType="1"/>
          </p:cNvSpPr>
          <p:nvPr/>
        </p:nvSpPr>
        <p:spPr bwMode="auto">
          <a:xfrm flipV="1">
            <a:off x="3991721" y="2129986"/>
            <a:ext cx="0" cy="1071693"/>
          </a:xfrm>
          <a:prstGeom prst="line">
            <a:avLst/>
          </a:prstGeom>
          <a:noFill/>
          <a:ln w="12700" cmpd="sng">
            <a:solidFill>
              <a:srgbClr val="808080"/>
            </a:solidFill>
            <a:round/>
            <a:tailEnd type="triangle" w="med" len="med"/>
          </a:ln>
          <a:extLst>
            <a:ext uri="{909E8E84-426E-40DD-AFC4-6F175D3DCCD1}">
              <a14:hiddenFill xmlns:a14="http://schemas.microsoft.com/office/drawing/2010/main">
                <a:noFill/>
              </a14:hiddenFill>
            </a:ext>
          </a:extLst>
        </p:spPr>
        <p:txBody>
          <a:bodyPr lIns="85981" tIns="42990" rIns="85981" bIns="42990"/>
          <a:lstStyle/>
          <a:p>
            <a:endParaRPr lang="zh-CN" altLang="en-US">
              <a:solidFill>
                <a:schemeClr val="tx1">
                  <a:lumMod val="50000"/>
                  <a:lumOff val="50000"/>
                </a:schemeClr>
              </a:solidFill>
            </a:endParaRPr>
          </a:p>
        </p:txBody>
      </p:sp>
      <p:sp>
        <p:nvSpPr>
          <p:cNvPr id="5" name="Line 25"/>
          <p:cNvSpPr>
            <a:spLocks noChangeShapeType="1"/>
          </p:cNvSpPr>
          <p:nvPr/>
        </p:nvSpPr>
        <p:spPr bwMode="auto">
          <a:xfrm flipV="1">
            <a:off x="6131393" y="2184406"/>
            <a:ext cx="0" cy="1071693"/>
          </a:xfrm>
          <a:prstGeom prst="line">
            <a:avLst/>
          </a:prstGeom>
          <a:noFill/>
          <a:ln w="12700" cmpd="sng">
            <a:solidFill>
              <a:srgbClr val="808080"/>
            </a:solidFill>
            <a:round/>
            <a:tailEnd type="triangle" w="med" len="med"/>
          </a:ln>
          <a:extLst>
            <a:ext uri="{909E8E84-426E-40DD-AFC4-6F175D3DCCD1}">
              <a14:hiddenFill xmlns:a14="http://schemas.microsoft.com/office/drawing/2010/main">
                <a:noFill/>
              </a14:hiddenFill>
            </a:ext>
          </a:extLst>
        </p:spPr>
        <p:txBody>
          <a:bodyPr lIns="85981" tIns="42990" rIns="85981" bIns="42990"/>
          <a:lstStyle/>
          <a:p>
            <a:endParaRPr lang="zh-CN" altLang="en-US">
              <a:solidFill>
                <a:schemeClr val="tx1">
                  <a:lumMod val="50000"/>
                  <a:lumOff val="50000"/>
                </a:schemeClr>
              </a:solidFill>
            </a:endParaRPr>
          </a:p>
        </p:txBody>
      </p:sp>
      <p:sp>
        <p:nvSpPr>
          <p:cNvPr id="6" name="Line 27"/>
          <p:cNvSpPr>
            <a:spLocks noChangeShapeType="1"/>
          </p:cNvSpPr>
          <p:nvPr/>
        </p:nvSpPr>
        <p:spPr bwMode="auto">
          <a:xfrm flipV="1">
            <a:off x="2871865" y="4228029"/>
            <a:ext cx="0" cy="1110994"/>
          </a:xfrm>
          <a:prstGeom prst="line">
            <a:avLst/>
          </a:prstGeom>
          <a:noFill/>
          <a:ln w="12700" cmpd="sng">
            <a:solidFill>
              <a:srgbClr val="808080"/>
            </a:solidFill>
            <a:round/>
            <a:headEnd type="triangle" w="med" len="med"/>
          </a:ln>
          <a:extLst>
            <a:ext uri="{909E8E84-426E-40DD-AFC4-6F175D3DCCD1}">
              <a14:hiddenFill xmlns:a14="http://schemas.microsoft.com/office/drawing/2010/main">
                <a:noFill/>
              </a14:hiddenFill>
            </a:ext>
          </a:extLst>
        </p:spPr>
        <p:txBody>
          <a:bodyPr lIns="85981" tIns="42990" rIns="85981" bIns="42990"/>
          <a:lstStyle/>
          <a:p>
            <a:endParaRPr lang="zh-CN" altLang="en-US"/>
          </a:p>
        </p:txBody>
      </p:sp>
      <p:sp>
        <p:nvSpPr>
          <p:cNvPr id="7" name="Line 29"/>
          <p:cNvSpPr>
            <a:spLocks noChangeShapeType="1"/>
          </p:cNvSpPr>
          <p:nvPr/>
        </p:nvSpPr>
        <p:spPr bwMode="auto">
          <a:xfrm flipV="1">
            <a:off x="5026469" y="4113147"/>
            <a:ext cx="0" cy="1201686"/>
          </a:xfrm>
          <a:prstGeom prst="line">
            <a:avLst/>
          </a:prstGeom>
          <a:noFill/>
          <a:ln w="12700" cmpd="sng">
            <a:solidFill>
              <a:srgbClr val="808080"/>
            </a:solidFill>
            <a:round/>
            <a:headEnd type="triangle" w="med" len="med"/>
          </a:ln>
          <a:extLst>
            <a:ext uri="{909E8E84-426E-40DD-AFC4-6F175D3DCCD1}">
              <a14:hiddenFill xmlns:a14="http://schemas.microsoft.com/office/drawing/2010/main">
                <a:noFill/>
              </a14:hiddenFill>
            </a:ext>
          </a:extLst>
        </p:spPr>
        <p:txBody>
          <a:bodyPr lIns="85981" tIns="42990" rIns="85981" bIns="42990"/>
          <a:lstStyle/>
          <a:p>
            <a:endParaRPr lang="zh-CN" altLang="en-US"/>
          </a:p>
        </p:txBody>
      </p:sp>
      <p:sp>
        <p:nvSpPr>
          <p:cNvPr id="8" name="Line 31"/>
          <p:cNvSpPr>
            <a:spLocks noChangeShapeType="1"/>
          </p:cNvSpPr>
          <p:nvPr/>
        </p:nvSpPr>
        <p:spPr bwMode="auto">
          <a:xfrm flipV="1">
            <a:off x="7439386" y="4123728"/>
            <a:ext cx="0" cy="1100411"/>
          </a:xfrm>
          <a:prstGeom prst="line">
            <a:avLst/>
          </a:prstGeom>
          <a:noFill/>
          <a:ln w="12700" cmpd="sng">
            <a:solidFill>
              <a:srgbClr val="808080"/>
            </a:solidFill>
            <a:round/>
            <a:headEnd type="triangle" w="med" len="med"/>
          </a:ln>
          <a:extLst>
            <a:ext uri="{909E8E84-426E-40DD-AFC4-6F175D3DCCD1}">
              <a14:hiddenFill xmlns:a14="http://schemas.microsoft.com/office/drawing/2010/main">
                <a:noFill/>
              </a14:hiddenFill>
            </a:ext>
          </a:extLst>
        </p:spPr>
        <p:txBody>
          <a:bodyPr lIns="85981" tIns="42990" rIns="85981" bIns="42990"/>
          <a:lstStyle/>
          <a:p>
            <a:endParaRPr lang="zh-CN" altLang="en-US"/>
          </a:p>
        </p:txBody>
      </p:sp>
      <p:sp>
        <p:nvSpPr>
          <p:cNvPr id="9" name="Freeform 39"/>
          <p:cNvSpPr/>
          <p:nvPr/>
        </p:nvSpPr>
        <p:spPr bwMode="auto">
          <a:xfrm>
            <a:off x="2483649" y="4714747"/>
            <a:ext cx="22398" cy="1512"/>
          </a:xfrm>
          <a:custGeom>
            <a:avLst/>
            <a:gdLst>
              <a:gd name="T0" fmla="*/ 12 w 12"/>
              <a:gd name="T1" fmla="*/ 0 h 1587"/>
              <a:gd name="T2" fmla="*/ 0 w 12"/>
              <a:gd name="T3" fmla="*/ 0 h 1587"/>
              <a:gd name="T4" fmla="*/ 12 w 12"/>
              <a:gd name="T5" fmla="*/ 0 h 1587"/>
              <a:gd name="T6" fmla="*/ 0 w 12"/>
              <a:gd name="T7" fmla="*/ 0 h 1587"/>
              <a:gd name="T8" fmla="*/ 12 w 12"/>
              <a:gd name="T9" fmla="*/ 1587 h 1587"/>
            </a:gdLst>
            <a:ahLst/>
            <a:cxnLst>
              <a:cxn ang="0">
                <a:pos x="T0" y="T1"/>
              </a:cxn>
              <a:cxn ang="0">
                <a:pos x="T2" y="T3"/>
              </a:cxn>
              <a:cxn ang="0">
                <a:pos x="T4" y="T5"/>
              </a:cxn>
            </a:cxnLst>
            <a:rect l="T6" t="T7" r="T8" b="T9"/>
            <a:pathLst>
              <a:path w="12" h="1587">
                <a:moveTo>
                  <a:pt x="12" y="0"/>
                </a:moveTo>
                <a:lnTo>
                  <a:pt x="0" y="0"/>
                </a:lnTo>
                <a:lnTo>
                  <a:pt x="12" y="0"/>
                </a:lnTo>
                <a:close/>
              </a:path>
            </a:pathLst>
          </a:custGeom>
          <a:solidFill>
            <a:srgbClr val="020202"/>
          </a:solidFill>
          <a:ln>
            <a:noFill/>
          </a:ln>
          <a:extLst>
            <a:ext uri="{91240B29-F687-4F45-9708-019B960494DF}">
              <a14:hiddenLine xmlns:a14="http://schemas.microsoft.com/office/drawing/2010/main" w="9525">
                <a:solidFill>
                  <a:srgbClr val="000000"/>
                </a:solidFill>
                <a:round/>
              </a14:hiddenLine>
            </a:ext>
          </a:extLst>
        </p:spPr>
        <p:txBody>
          <a:bodyPr lIns="85981" tIns="42990" rIns="85981" bIns="42990"/>
          <a:lstStyle/>
          <a:p>
            <a:endParaRPr lang="zh-CN" altLang="en-US">
              <a:solidFill>
                <a:schemeClr val="tx1">
                  <a:lumMod val="50000"/>
                  <a:lumOff val="50000"/>
                </a:schemeClr>
              </a:solidFill>
            </a:endParaRPr>
          </a:p>
        </p:txBody>
      </p:sp>
      <p:sp>
        <p:nvSpPr>
          <p:cNvPr id="10" name="Rectangle 20"/>
          <p:cNvSpPr>
            <a:spLocks noChangeArrowheads="1"/>
          </p:cNvSpPr>
          <p:nvPr/>
        </p:nvSpPr>
        <p:spPr bwMode="auto">
          <a:xfrm>
            <a:off x="6278306" y="1485235"/>
            <a:ext cx="1868506" cy="15073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5981" tIns="42990" rIns="85981" bIns="42990">
            <a:spAutoFit/>
          </a:bodyPr>
          <a:lstStyle>
            <a:lvl1pPr>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indent="-228600">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indent="-228600">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indent="-228600">
              <a:lnSpc>
                <a:spcPct val="90000"/>
              </a:lnSpc>
              <a:spcBef>
                <a:spcPts val="500"/>
              </a:spcBef>
              <a:buChar char="•"/>
              <a:defRPr>
                <a:solidFill>
                  <a:schemeClr val="tx1"/>
                </a:solidFill>
                <a:latin typeface="Calibri" panose="020F0502020204030204" charset="0"/>
                <a:ea typeface="宋体" panose="02010600030101010101" pitchFamily="2" charset="-122"/>
              </a:defRPr>
            </a:lvl4pPr>
            <a:lvl5pPr indent="-228600">
              <a:lnSpc>
                <a:spcPct val="90000"/>
              </a:lnSpc>
              <a:spcBef>
                <a:spcPts val="500"/>
              </a:spcBef>
              <a:buChar char="•"/>
              <a:defRPr>
                <a:solidFill>
                  <a:schemeClr val="tx1"/>
                </a:solidFill>
                <a:latin typeface="Calibri" panose="020F0502020204030204" charset="0"/>
                <a:ea typeface="宋体" panose="02010600030101010101" pitchFamily="2" charset="-122"/>
              </a:defRPr>
            </a:lvl5pPr>
            <a:lvl6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just">
              <a:lnSpc>
                <a:spcPct val="100000"/>
              </a:lnSpc>
              <a:buNone/>
            </a:pPr>
            <a:r>
              <a:rPr lang="zh-CN" altLang="en-US" sz="14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这里输入小标题</a:t>
            </a:r>
            <a:endParaRPr lang="en-US" altLang="zh-CN" sz="14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a:p>
            <a:pPr algn="just">
              <a:lnSpc>
                <a:spcPct val="100000"/>
              </a:lnSpc>
              <a:buNone/>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最新精品</a:t>
            </a:r>
            <a:r>
              <a:rPr lang="en-US" altLang="zh-CN" sz="1400" cap="small"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PPT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模板，每个页面都是作者精心制作，所有内容可自行编辑修改，欢迎下载！</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1" name="Rectangle 20"/>
          <p:cNvSpPr>
            <a:spLocks noChangeArrowheads="1"/>
          </p:cNvSpPr>
          <p:nvPr/>
        </p:nvSpPr>
        <p:spPr bwMode="auto">
          <a:xfrm>
            <a:off x="4129677" y="1485235"/>
            <a:ext cx="1784889" cy="15073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5981" tIns="42990" rIns="85981" bIns="42990">
            <a:spAutoFit/>
          </a:bodyPr>
          <a:lstStyle>
            <a:lvl1pPr>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indent="-228600">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indent="-228600">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indent="-228600">
              <a:lnSpc>
                <a:spcPct val="90000"/>
              </a:lnSpc>
              <a:spcBef>
                <a:spcPts val="500"/>
              </a:spcBef>
              <a:buChar char="•"/>
              <a:defRPr>
                <a:solidFill>
                  <a:schemeClr val="tx1"/>
                </a:solidFill>
                <a:latin typeface="Calibri" panose="020F0502020204030204" charset="0"/>
                <a:ea typeface="宋体" panose="02010600030101010101" pitchFamily="2" charset="-122"/>
              </a:defRPr>
            </a:lvl4pPr>
            <a:lvl5pPr indent="-228600">
              <a:lnSpc>
                <a:spcPct val="90000"/>
              </a:lnSpc>
              <a:spcBef>
                <a:spcPts val="500"/>
              </a:spcBef>
              <a:buChar char="•"/>
              <a:defRPr>
                <a:solidFill>
                  <a:schemeClr val="tx1"/>
                </a:solidFill>
                <a:latin typeface="Calibri" panose="020F0502020204030204" charset="0"/>
                <a:ea typeface="宋体" panose="02010600030101010101" pitchFamily="2" charset="-122"/>
              </a:defRPr>
            </a:lvl5pPr>
            <a:lvl6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just">
              <a:lnSpc>
                <a:spcPct val="100000"/>
              </a:lnSpc>
              <a:buNone/>
            </a:pPr>
            <a:r>
              <a:rPr lang="zh-CN" altLang="en-US" sz="14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这里输入小标题</a:t>
            </a:r>
            <a:endParaRPr lang="en-US" altLang="zh-CN" sz="14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a:p>
            <a:pPr algn="just">
              <a:lnSpc>
                <a:spcPct val="100000"/>
              </a:lnSpc>
              <a:buNone/>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最新精品</a:t>
            </a:r>
            <a:r>
              <a:rPr lang="en-US" altLang="zh-CN" sz="1400" cap="small"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PPT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模板，每个页面都是作者精心制作，所有内容可自行编辑修改，欢迎下载！</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2" name="Rectangle 20"/>
          <p:cNvSpPr>
            <a:spLocks noChangeArrowheads="1"/>
          </p:cNvSpPr>
          <p:nvPr/>
        </p:nvSpPr>
        <p:spPr bwMode="auto">
          <a:xfrm>
            <a:off x="8845014" y="1485235"/>
            <a:ext cx="1859498" cy="15073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5981" tIns="42990" rIns="85981" bIns="42990">
            <a:spAutoFit/>
          </a:bodyPr>
          <a:lstStyle>
            <a:lvl1pPr>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indent="-228600">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indent="-228600">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indent="-228600">
              <a:lnSpc>
                <a:spcPct val="90000"/>
              </a:lnSpc>
              <a:spcBef>
                <a:spcPts val="500"/>
              </a:spcBef>
              <a:buChar char="•"/>
              <a:defRPr>
                <a:solidFill>
                  <a:schemeClr val="tx1"/>
                </a:solidFill>
                <a:latin typeface="Calibri" panose="020F0502020204030204" charset="0"/>
                <a:ea typeface="宋体" panose="02010600030101010101" pitchFamily="2" charset="-122"/>
              </a:defRPr>
            </a:lvl4pPr>
            <a:lvl5pPr indent="-228600">
              <a:lnSpc>
                <a:spcPct val="90000"/>
              </a:lnSpc>
              <a:spcBef>
                <a:spcPts val="500"/>
              </a:spcBef>
              <a:buChar char="•"/>
              <a:defRPr>
                <a:solidFill>
                  <a:schemeClr val="tx1"/>
                </a:solidFill>
                <a:latin typeface="Calibri" panose="020F0502020204030204" charset="0"/>
                <a:ea typeface="宋体" panose="02010600030101010101" pitchFamily="2" charset="-122"/>
              </a:defRPr>
            </a:lvl5pPr>
            <a:lvl6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just">
              <a:lnSpc>
                <a:spcPct val="100000"/>
              </a:lnSpc>
              <a:buNone/>
            </a:pPr>
            <a:r>
              <a:rPr lang="zh-CN" altLang="en-US" sz="14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这里输入小标题</a:t>
            </a:r>
            <a:endParaRPr lang="en-US" altLang="zh-CN" sz="14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a:p>
            <a:pPr algn="just">
              <a:lnSpc>
                <a:spcPct val="100000"/>
              </a:lnSpc>
              <a:buNone/>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最新精品</a:t>
            </a:r>
            <a:r>
              <a:rPr lang="en-US" altLang="zh-CN" sz="1400" cap="small"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PPT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模板，每个页面都是作者精心制作，所有内容可自行编辑修改，欢迎下载！</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3" name="Rectangle 20"/>
          <p:cNvSpPr>
            <a:spLocks noChangeArrowheads="1"/>
          </p:cNvSpPr>
          <p:nvPr/>
        </p:nvSpPr>
        <p:spPr bwMode="auto">
          <a:xfrm>
            <a:off x="899364" y="4820634"/>
            <a:ext cx="1884268" cy="15073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5981" tIns="42990" rIns="85981" bIns="42990">
            <a:spAutoFit/>
          </a:bodyPr>
          <a:lstStyle>
            <a:lvl1pPr>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indent="-228600">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indent="-228600">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indent="-228600">
              <a:lnSpc>
                <a:spcPct val="90000"/>
              </a:lnSpc>
              <a:spcBef>
                <a:spcPts val="500"/>
              </a:spcBef>
              <a:buChar char="•"/>
              <a:defRPr>
                <a:solidFill>
                  <a:schemeClr val="tx1"/>
                </a:solidFill>
                <a:latin typeface="Calibri" panose="020F0502020204030204" charset="0"/>
                <a:ea typeface="宋体" panose="02010600030101010101" pitchFamily="2" charset="-122"/>
              </a:defRPr>
            </a:lvl4pPr>
            <a:lvl5pPr indent="-228600">
              <a:lnSpc>
                <a:spcPct val="90000"/>
              </a:lnSpc>
              <a:spcBef>
                <a:spcPts val="500"/>
              </a:spcBef>
              <a:buChar char="•"/>
              <a:defRPr>
                <a:solidFill>
                  <a:schemeClr val="tx1"/>
                </a:solidFill>
                <a:latin typeface="Calibri" panose="020F0502020204030204" charset="0"/>
                <a:ea typeface="宋体" panose="02010600030101010101" pitchFamily="2" charset="-122"/>
              </a:defRPr>
            </a:lvl5pPr>
            <a:lvl6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just">
              <a:lnSpc>
                <a:spcPct val="100000"/>
              </a:lnSpc>
              <a:buNone/>
            </a:pPr>
            <a:r>
              <a:rPr lang="zh-CN" altLang="en-US" sz="14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这里输入小标题</a:t>
            </a:r>
            <a:endParaRPr lang="en-US" altLang="zh-CN" sz="14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a:p>
            <a:pPr algn="just">
              <a:lnSpc>
                <a:spcPct val="100000"/>
              </a:lnSpc>
              <a:buNone/>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最新精品</a:t>
            </a:r>
            <a:r>
              <a:rPr lang="en-US" altLang="zh-CN" sz="1400" cap="small"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PPT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模板，每个页面都是作者精心制作，所有内容可自行编辑修改，欢迎下载！</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4" name="Rectangle 20"/>
          <p:cNvSpPr>
            <a:spLocks noChangeArrowheads="1"/>
          </p:cNvSpPr>
          <p:nvPr/>
        </p:nvSpPr>
        <p:spPr bwMode="auto">
          <a:xfrm>
            <a:off x="5518599" y="4767664"/>
            <a:ext cx="1860526" cy="15073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5981" tIns="42990" rIns="85981" bIns="42990">
            <a:spAutoFit/>
          </a:bodyPr>
          <a:lstStyle>
            <a:lvl1pPr>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indent="-228600">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indent="-228600">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indent="-228600">
              <a:lnSpc>
                <a:spcPct val="90000"/>
              </a:lnSpc>
              <a:spcBef>
                <a:spcPts val="500"/>
              </a:spcBef>
              <a:buChar char="•"/>
              <a:defRPr>
                <a:solidFill>
                  <a:schemeClr val="tx1"/>
                </a:solidFill>
                <a:latin typeface="Calibri" panose="020F0502020204030204" charset="0"/>
                <a:ea typeface="宋体" panose="02010600030101010101" pitchFamily="2" charset="-122"/>
              </a:defRPr>
            </a:lvl4pPr>
            <a:lvl5pPr indent="-228600">
              <a:lnSpc>
                <a:spcPct val="90000"/>
              </a:lnSpc>
              <a:spcBef>
                <a:spcPts val="500"/>
              </a:spcBef>
              <a:buChar char="•"/>
              <a:defRPr>
                <a:solidFill>
                  <a:schemeClr val="tx1"/>
                </a:solidFill>
                <a:latin typeface="Calibri" panose="020F0502020204030204" charset="0"/>
                <a:ea typeface="宋体" panose="02010600030101010101" pitchFamily="2" charset="-122"/>
              </a:defRPr>
            </a:lvl5pPr>
            <a:lvl6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just">
              <a:lnSpc>
                <a:spcPct val="100000"/>
              </a:lnSpc>
              <a:buNone/>
            </a:pPr>
            <a:r>
              <a:rPr lang="zh-CN" altLang="en-US" sz="14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这里输入小标题</a:t>
            </a:r>
            <a:endParaRPr lang="en-US" altLang="zh-CN" sz="14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a:p>
            <a:pPr algn="just">
              <a:lnSpc>
                <a:spcPct val="100000"/>
              </a:lnSpc>
              <a:buNone/>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最新精品</a:t>
            </a:r>
            <a:r>
              <a:rPr lang="en-US" altLang="zh-CN" sz="1400" cap="small"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PPT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模板，每个页面都是作者精心制作，所有内容可自行编辑修改，欢迎下载！</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5" name="Rectangle 20"/>
          <p:cNvSpPr>
            <a:spLocks noChangeArrowheads="1"/>
          </p:cNvSpPr>
          <p:nvPr/>
        </p:nvSpPr>
        <p:spPr bwMode="auto">
          <a:xfrm>
            <a:off x="3097673" y="4786798"/>
            <a:ext cx="1884343" cy="15073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5981" tIns="42990" rIns="85981" bIns="42990">
            <a:spAutoFit/>
          </a:bodyPr>
          <a:lstStyle>
            <a:lvl1pPr>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indent="-228600">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indent="-228600">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indent="-228600">
              <a:lnSpc>
                <a:spcPct val="90000"/>
              </a:lnSpc>
              <a:spcBef>
                <a:spcPts val="500"/>
              </a:spcBef>
              <a:buChar char="•"/>
              <a:defRPr>
                <a:solidFill>
                  <a:schemeClr val="tx1"/>
                </a:solidFill>
                <a:latin typeface="Calibri" panose="020F0502020204030204" charset="0"/>
                <a:ea typeface="宋体" panose="02010600030101010101" pitchFamily="2" charset="-122"/>
              </a:defRPr>
            </a:lvl4pPr>
            <a:lvl5pPr indent="-228600">
              <a:lnSpc>
                <a:spcPct val="90000"/>
              </a:lnSpc>
              <a:spcBef>
                <a:spcPts val="500"/>
              </a:spcBef>
              <a:buChar char="•"/>
              <a:defRPr>
                <a:solidFill>
                  <a:schemeClr val="tx1"/>
                </a:solidFill>
                <a:latin typeface="Calibri" panose="020F0502020204030204" charset="0"/>
                <a:ea typeface="宋体" panose="02010600030101010101" pitchFamily="2" charset="-122"/>
              </a:defRPr>
            </a:lvl5pPr>
            <a:lvl6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just">
              <a:lnSpc>
                <a:spcPct val="100000"/>
              </a:lnSpc>
              <a:buNone/>
            </a:pPr>
            <a:r>
              <a:rPr lang="zh-CN" altLang="en-US" sz="14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这里输入小标题</a:t>
            </a:r>
            <a:endParaRPr lang="en-US" altLang="zh-CN" sz="14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a:p>
            <a:pPr algn="just">
              <a:lnSpc>
                <a:spcPct val="100000"/>
              </a:lnSpc>
              <a:buNone/>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最新精品</a:t>
            </a:r>
            <a:r>
              <a:rPr lang="en-US" altLang="zh-CN" sz="1400" cap="small"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PPT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模板，每个页面都是作者精心制作，所有内容可自行编辑修改，欢迎下载！</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6" name="Rectangle 20"/>
          <p:cNvSpPr>
            <a:spLocks noChangeArrowheads="1"/>
          </p:cNvSpPr>
          <p:nvPr/>
        </p:nvSpPr>
        <p:spPr bwMode="auto">
          <a:xfrm>
            <a:off x="8112226" y="4786798"/>
            <a:ext cx="1849521" cy="15073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5981" tIns="42990" rIns="85981" bIns="42990">
            <a:spAutoFit/>
          </a:bodyPr>
          <a:lstStyle>
            <a:lvl1pPr>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indent="-228600">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indent="-228600">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indent="-228600">
              <a:lnSpc>
                <a:spcPct val="90000"/>
              </a:lnSpc>
              <a:spcBef>
                <a:spcPts val="500"/>
              </a:spcBef>
              <a:buChar char="•"/>
              <a:defRPr>
                <a:solidFill>
                  <a:schemeClr val="tx1"/>
                </a:solidFill>
                <a:latin typeface="Calibri" panose="020F0502020204030204" charset="0"/>
                <a:ea typeface="宋体" panose="02010600030101010101" pitchFamily="2" charset="-122"/>
              </a:defRPr>
            </a:lvl4pPr>
            <a:lvl5pPr indent="-228600">
              <a:lnSpc>
                <a:spcPct val="90000"/>
              </a:lnSpc>
              <a:spcBef>
                <a:spcPts val="500"/>
              </a:spcBef>
              <a:buChar char="•"/>
              <a:defRPr>
                <a:solidFill>
                  <a:schemeClr val="tx1"/>
                </a:solidFill>
                <a:latin typeface="Calibri" panose="020F0502020204030204" charset="0"/>
                <a:ea typeface="宋体" panose="02010600030101010101" pitchFamily="2" charset="-122"/>
              </a:defRPr>
            </a:lvl5pPr>
            <a:lvl6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just">
              <a:lnSpc>
                <a:spcPct val="100000"/>
              </a:lnSpc>
              <a:buNone/>
            </a:pPr>
            <a:r>
              <a:rPr lang="zh-CN" altLang="en-US" sz="14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这里输入小标题</a:t>
            </a:r>
            <a:endParaRPr lang="en-US" altLang="zh-CN" sz="14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a:p>
            <a:pPr algn="just">
              <a:lnSpc>
                <a:spcPct val="100000"/>
              </a:lnSpc>
              <a:buNone/>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最新精品</a:t>
            </a:r>
            <a:r>
              <a:rPr lang="en-US" altLang="zh-CN" sz="1400" cap="small"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PPT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模板，每个页面都是作者精心制作，所有内容可自行编辑修改，欢迎下载！</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7" name="Line 31"/>
          <p:cNvSpPr>
            <a:spLocks noChangeShapeType="1"/>
          </p:cNvSpPr>
          <p:nvPr/>
        </p:nvSpPr>
        <p:spPr bwMode="auto">
          <a:xfrm flipV="1">
            <a:off x="10088219" y="4212910"/>
            <a:ext cx="0" cy="1101924"/>
          </a:xfrm>
          <a:prstGeom prst="line">
            <a:avLst/>
          </a:prstGeom>
          <a:noFill/>
          <a:ln w="12700" cmpd="sng">
            <a:solidFill>
              <a:srgbClr val="808080"/>
            </a:solidFill>
            <a:round/>
            <a:headEnd type="triangle" w="med" len="med"/>
          </a:ln>
          <a:extLst>
            <a:ext uri="{909E8E84-426E-40DD-AFC4-6F175D3DCCD1}">
              <a14:hiddenFill xmlns:a14="http://schemas.microsoft.com/office/drawing/2010/main">
                <a:noFill/>
              </a14:hiddenFill>
            </a:ext>
          </a:extLst>
        </p:spPr>
        <p:txBody>
          <a:bodyPr lIns="85981" tIns="42990" rIns="85981" bIns="42990"/>
          <a:lstStyle/>
          <a:p>
            <a:endParaRPr lang="zh-CN" altLang="en-US"/>
          </a:p>
        </p:txBody>
      </p:sp>
      <p:sp>
        <p:nvSpPr>
          <p:cNvPr id="18" name="Line 25"/>
          <p:cNvSpPr>
            <a:spLocks noChangeShapeType="1"/>
          </p:cNvSpPr>
          <p:nvPr/>
        </p:nvSpPr>
        <p:spPr bwMode="auto">
          <a:xfrm flipV="1">
            <a:off x="8747378" y="2184406"/>
            <a:ext cx="0" cy="1071693"/>
          </a:xfrm>
          <a:prstGeom prst="line">
            <a:avLst/>
          </a:prstGeom>
          <a:noFill/>
          <a:ln w="12700" cmpd="sng">
            <a:solidFill>
              <a:srgbClr val="808080"/>
            </a:solidFill>
            <a:round/>
            <a:tailEnd type="triangle" w="med" len="med"/>
          </a:ln>
          <a:extLst>
            <a:ext uri="{909E8E84-426E-40DD-AFC4-6F175D3DCCD1}">
              <a14:hiddenFill xmlns:a14="http://schemas.microsoft.com/office/drawing/2010/main">
                <a:noFill/>
              </a14:hiddenFill>
            </a:ext>
          </a:extLst>
        </p:spPr>
        <p:txBody>
          <a:bodyPr lIns="85981" tIns="42990" rIns="85981" bIns="42990"/>
          <a:lstStyle/>
          <a:p>
            <a:endParaRPr lang="zh-CN" altLang="en-US">
              <a:solidFill>
                <a:schemeClr val="tx1">
                  <a:lumMod val="50000"/>
                  <a:lumOff val="50000"/>
                </a:schemeClr>
              </a:solidFill>
            </a:endParaRPr>
          </a:p>
        </p:txBody>
      </p:sp>
      <p:grpSp>
        <p:nvGrpSpPr>
          <p:cNvPr id="19" name="组合 24"/>
          <p:cNvGrpSpPr/>
          <p:nvPr/>
        </p:nvGrpSpPr>
        <p:grpSpPr bwMode="auto">
          <a:xfrm>
            <a:off x="732207" y="3079243"/>
            <a:ext cx="10692387" cy="1254590"/>
            <a:chOff x="0" y="0"/>
            <a:chExt cx="11367328" cy="1316921"/>
          </a:xfrm>
        </p:grpSpPr>
        <p:sp>
          <p:nvSpPr>
            <p:cNvPr id="20" name="Freeform 2"/>
            <p:cNvSpPr/>
            <p:nvPr/>
          </p:nvSpPr>
          <p:spPr bwMode="auto">
            <a:xfrm flipH="1">
              <a:off x="5517204" y="915858"/>
              <a:ext cx="831648" cy="222978"/>
            </a:xfrm>
            <a:custGeom>
              <a:avLst/>
              <a:gdLst>
                <a:gd name="T0" fmla="*/ 2331 w 2331"/>
                <a:gd name="T1" fmla="*/ 688 h 688"/>
                <a:gd name="T2" fmla="*/ 104 w 2331"/>
                <a:gd name="T3" fmla="*/ 138 h 688"/>
                <a:gd name="T4" fmla="*/ 2086 w 2331"/>
                <a:gd name="T5" fmla="*/ 0 h 688"/>
                <a:gd name="T6" fmla="*/ 2331 w 2331"/>
                <a:gd name="T7" fmla="*/ 688 h 688"/>
                <a:gd name="T8" fmla="*/ 0 w 2331"/>
                <a:gd name="T9" fmla="*/ 0 h 688"/>
                <a:gd name="T10" fmla="*/ 2331 w 2331"/>
                <a:gd name="T11" fmla="*/ 688 h 688"/>
              </a:gdLst>
              <a:ahLst/>
              <a:cxnLst>
                <a:cxn ang="0">
                  <a:pos x="T0" y="T1"/>
                </a:cxn>
                <a:cxn ang="0">
                  <a:pos x="T2" y="T3"/>
                </a:cxn>
                <a:cxn ang="0">
                  <a:pos x="T4" y="T5"/>
                </a:cxn>
                <a:cxn ang="0">
                  <a:pos x="T6" y="T7"/>
                </a:cxn>
              </a:cxnLst>
              <a:rect l="T8" t="T9" r="T10" b="T11"/>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1" name="Freeform 3"/>
            <p:cNvSpPr/>
            <p:nvPr/>
          </p:nvSpPr>
          <p:spPr bwMode="auto">
            <a:xfrm>
              <a:off x="0" y="974221"/>
              <a:ext cx="934099" cy="342700"/>
            </a:xfrm>
            <a:custGeom>
              <a:avLst/>
              <a:gdLst>
                <a:gd name="T0" fmla="*/ 2331 w 2331"/>
                <a:gd name="T1" fmla="*/ 688 h 688"/>
                <a:gd name="T2" fmla="*/ 104 w 2331"/>
                <a:gd name="T3" fmla="*/ 138 h 688"/>
                <a:gd name="T4" fmla="*/ 2086 w 2331"/>
                <a:gd name="T5" fmla="*/ 0 h 688"/>
                <a:gd name="T6" fmla="*/ 2331 w 2331"/>
                <a:gd name="T7" fmla="*/ 688 h 688"/>
              </a:gdLst>
              <a:ahLst/>
              <a:cxnLst>
                <a:cxn ang="0">
                  <a:pos x="T0" y="T1"/>
                </a:cxn>
                <a:cxn ang="0">
                  <a:pos x="T2" y="T3"/>
                </a:cxn>
                <a:cxn ang="0">
                  <a:pos x="T4" y="T5"/>
                </a:cxn>
                <a:cxn ang="0">
                  <a:pos x="T6" y="T7"/>
                </a:cxn>
              </a:cxnLst>
              <a:rect l="0" t="0" r="r" b="b"/>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0875F8">
                    <a:alpha val="0"/>
                  </a:srgbClr>
                </a:gs>
                <a:gs pos="100000">
                  <a:srgbClr val="044087">
                    <a:alpha val="50000"/>
                  </a:srgbClr>
                </a:gs>
              </a:gsLst>
              <a:lin ang="0" scaled="1"/>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2" name="Freeform 4"/>
            <p:cNvSpPr/>
            <p:nvPr/>
          </p:nvSpPr>
          <p:spPr bwMode="auto">
            <a:xfrm flipH="1">
              <a:off x="6740570" y="838040"/>
              <a:ext cx="819595" cy="366643"/>
            </a:xfrm>
            <a:custGeom>
              <a:avLst/>
              <a:gdLst>
                <a:gd name="T0" fmla="*/ 2331 w 2331"/>
                <a:gd name="T1" fmla="*/ 688 h 688"/>
                <a:gd name="T2" fmla="*/ 104 w 2331"/>
                <a:gd name="T3" fmla="*/ 138 h 688"/>
                <a:gd name="T4" fmla="*/ 2086 w 2331"/>
                <a:gd name="T5" fmla="*/ 0 h 688"/>
                <a:gd name="T6" fmla="*/ 2331 w 2331"/>
                <a:gd name="T7" fmla="*/ 688 h 688"/>
                <a:gd name="T8" fmla="*/ 0 w 2331"/>
                <a:gd name="T9" fmla="*/ 0 h 688"/>
                <a:gd name="T10" fmla="*/ 2331 w 2331"/>
                <a:gd name="T11" fmla="*/ 688 h 688"/>
              </a:gdLst>
              <a:ahLst/>
              <a:cxnLst>
                <a:cxn ang="0">
                  <a:pos x="T0" y="T1"/>
                </a:cxn>
                <a:cxn ang="0">
                  <a:pos x="T2" y="T3"/>
                </a:cxn>
                <a:cxn ang="0">
                  <a:pos x="T4" y="T5"/>
                </a:cxn>
                <a:cxn ang="0">
                  <a:pos x="T6" y="T7"/>
                </a:cxn>
              </a:cxnLst>
              <a:rect l="T8" t="T9" r="T10" b="T11"/>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3" name="Freeform 5"/>
            <p:cNvSpPr/>
            <p:nvPr/>
          </p:nvSpPr>
          <p:spPr bwMode="auto">
            <a:xfrm flipH="1">
              <a:off x="8084465" y="868218"/>
              <a:ext cx="795491" cy="342698"/>
            </a:xfrm>
            <a:custGeom>
              <a:avLst/>
              <a:gdLst>
                <a:gd name="T0" fmla="*/ 2331 w 2331"/>
                <a:gd name="T1" fmla="*/ 688 h 688"/>
                <a:gd name="T2" fmla="*/ 104 w 2331"/>
                <a:gd name="T3" fmla="*/ 138 h 688"/>
                <a:gd name="T4" fmla="*/ 2086 w 2331"/>
                <a:gd name="T5" fmla="*/ 0 h 688"/>
                <a:gd name="T6" fmla="*/ 2331 w 2331"/>
                <a:gd name="T7" fmla="*/ 688 h 688"/>
                <a:gd name="T8" fmla="*/ 0 w 2331"/>
                <a:gd name="T9" fmla="*/ 0 h 688"/>
                <a:gd name="T10" fmla="*/ 2331 w 2331"/>
                <a:gd name="T11" fmla="*/ 688 h 688"/>
              </a:gdLst>
              <a:ahLst/>
              <a:cxnLst>
                <a:cxn ang="0">
                  <a:pos x="T0" y="T1"/>
                </a:cxn>
                <a:cxn ang="0">
                  <a:pos x="T2" y="T3"/>
                </a:cxn>
                <a:cxn ang="0">
                  <a:pos x="T4" y="T5"/>
                </a:cxn>
                <a:cxn ang="0">
                  <a:pos x="T6" y="T7"/>
                </a:cxn>
              </a:cxnLst>
              <a:rect l="T8" t="T9" r="T10" b="T11"/>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4" name="Freeform 6"/>
            <p:cNvSpPr/>
            <p:nvPr/>
          </p:nvSpPr>
          <p:spPr bwMode="auto">
            <a:xfrm>
              <a:off x="1446346" y="841033"/>
              <a:ext cx="795491" cy="342698"/>
            </a:xfrm>
            <a:custGeom>
              <a:avLst/>
              <a:gdLst>
                <a:gd name="T0" fmla="*/ 2331 w 2331"/>
                <a:gd name="T1" fmla="*/ 688 h 688"/>
                <a:gd name="T2" fmla="*/ 104 w 2331"/>
                <a:gd name="T3" fmla="*/ 138 h 688"/>
                <a:gd name="T4" fmla="*/ 2086 w 2331"/>
                <a:gd name="T5" fmla="*/ 0 h 688"/>
                <a:gd name="T6" fmla="*/ 2331 w 2331"/>
                <a:gd name="T7" fmla="*/ 688 h 688"/>
                <a:gd name="T8" fmla="*/ 0 w 2331"/>
                <a:gd name="T9" fmla="*/ 0 h 688"/>
                <a:gd name="T10" fmla="*/ 2331 w 2331"/>
                <a:gd name="T11" fmla="*/ 688 h 688"/>
              </a:gdLst>
              <a:ahLst/>
              <a:cxnLst>
                <a:cxn ang="0">
                  <a:pos x="T0" y="T1"/>
                </a:cxn>
                <a:cxn ang="0">
                  <a:pos x="T2" y="T3"/>
                </a:cxn>
                <a:cxn ang="0">
                  <a:pos x="T4" y="T5"/>
                </a:cxn>
                <a:cxn ang="0">
                  <a:pos x="T6" y="T7"/>
                </a:cxn>
              </a:cxnLst>
              <a:rect l="T8" t="T9" r="T10" b="T11"/>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 name="Freeform 7"/>
            <p:cNvSpPr/>
            <p:nvPr/>
          </p:nvSpPr>
          <p:spPr bwMode="auto">
            <a:xfrm>
              <a:off x="2675739" y="915858"/>
              <a:ext cx="840688" cy="222978"/>
            </a:xfrm>
            <a:custGeom>
              <a:avLst/>
              <a:gdLst>
                <a:gd name="T0" fmla="*/ 2331 w 2331"/>
                <a:gd name="T1" fmla="*/ 688 h 688"/>
                <a:gd name="T2" fmla="*/ 104 w 2331"/>
                <a:gd name="T3" fmla="*/ 138 h 688"/>
                <a:gd name="T4" fmla="*/ 2086 w 2331"/>
                <a:gd name="T5" fmla="*/ 0 h 688"/>
                <a:gd name="T6" fmla="*/ 2331 w 2331"/>
                <a:gd name="T7" fmla="*/ 688 h 688"/>
                <a:gd name="T8" fmla="*/ 0 w 2331"/>
                <a:gd name="T9" fmla="*/ 0 h 688"/>
                <a:gd name="T10" fmla="*/ 2331 w 2331"/>
                <a:gd name="T11" fmla="*/ 688 h 688"/>
              </a:gdLst>
              <a:ahLst/>
              <a:cxnLst>
                <a:cxn ang="0">
                  <a:pos x="T0" y="T1"/>
                </a:cxn>
                <a:cxn ang="0">
                  <a:pos x="T2" y="T3"/>
                </a:cxn>
                <a:cxn ang="0">
                  <a:pos x="T4" y="T5"/>
                </a:cxn>
                <a:cxn ang="0">
                  <a:pos x="T6" y="T7"/>
                </a:cxn>
              </a:cxnLst>
              <a:rect l="T8" t="T9" r="T10" b="T11"/>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6" name="Freeform 8"/>
            <p:cNvSpPr/>
            <p:nvPr/>
          </p:nvSpPr>
          <p:spPr bwMode="auto">
            <a:xfrm>
              <a:off x="937112" y="0"/>
              <a:ext cx="1062160" cy="1312432"/>
            </a:xfrm>
            <a:custGeom>
              <a:avLst/>
              <a:gdLst>
                <a:gd name="T0" fmla="*/ 0 w 1006"/>
                <a:gd name="T1" fmla="*/ 0 h 1251"/>
                <a:gd name="T2" fmla="*/ 0 w 1006"/>
                <a:gd name="T3" fmla="*/ 1251 h 1251"/>
                <a:gd name="T4" fmla="*/ 1006 w 1006"/>
                <a:gd name="T5" fmla="*/ 1154 h 1251"/>
                <a:gd name="T6" fmla="*/ 1006 w 1006"/>
                <a:gd name="T7" fmla="*/ 81 h 1251"/>
                <a:gd name="T8" fmla="*/ 0 w 1006"/>
                <a:gd name="T9" fmla="*/ 0 h 1251"/>
                <a:gd name="T10" fmla="*/ 0 w 1006"/>
                <a:gd name="T11" fmla="*/ 0 h 1251"/>
                <a:gd name="T12" fmla="*/ 1006 w 1006"/>
                <a:gd name="T13" fmla="*/ 1251 h 1251"/>
              </a:gdLst>
              <a:ahLst/>
              <a:cxnLst>
                <a:cxn ang="0">
                  <a:pos x="T0" y="T1"/>
                </a:cxn>
                <a:cxn ang="0">
                  <a:pos x="T2" y="T3"/>
                </a:cxn>
                <a:cxn ang="0">
                  <a:pos x="T4" y="T5"/>
                </a:cxn>
                <a:cxn ang="0">
                  <a:pos x="T6" y="T7"/>
                </a:cxn>
                <a:cxn ang="0">
                  <a:pos x="T8" y="T9"/>
                </a:cxn>
              </a:cxnLst>
              <a:rect l="T10" t="T11" r="T12" b="T13"/>
              <a:pathLst>
                <a:path w="1006" h="1251">
                  <a:moveTo>
                    <a:pt x="0" y="0"/>
                  </a:moveTo>
                  <a:lnTo>
                    <a:pt x="0" y="1251"/>
                  </a:lnTo>
                  <a:lnTo>
                    <a:pt x="1006" y="1154"/>
                  </a:lnTo>
                  <a:lnTo>
                    <a:pt x="1006" y="81"/>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7" name="Freeform 9"/>
            <p:cNvSpPr/>
            <p:nvPr/>
          </p:nvSpPr>
          <p:spPr bwMode="auto">
            <a:xfrm>
              <a:off x="578538" y="0"/>
              <a:ext cx="358573" cy="1312432"/>
            </a:xfrm>
            <a:custGeom>
              <a:avLst/>
              <a:gdLst>
                <a:gd name="T0" fmla="*/ 0 w 339"/>
                <a:gd name="T1" fmla="*/ 110 h 1251"/>
                <a:gd name="T2" fmla="*/ 0 w 339"/>
                <a:gd name="T3" fmla="*/ 1080 h 1251"/>
                <a:gd name="T4" fmla="*/ 339 w 339"/>
                <a:gd name="T5" fmla="*/ 1251 h 1251"/>
                <a:gd name="T6" fmla="*/ 339 w 339"/>
                <a:gd name="T7" fmla="*/ 0 h 1251"/>
                <a:gd name="T8" fmla="*/ 0 w 339"/>
                <a:gd name="T9" fmla="*/ 110 h 1251"/>
                <a:gd name="T10" fmla="*/ 0 w 339"/>
                <a:gd name="T11" fmla="*/ 0 h 1251"/>
                <a:gd name="T12" fmla="*/ 339 w 339"/>
                <a:gd name="T13" fmla="*/ 1251 h 1251"/>
              </a:gdLst>
              <a:ahLst/>
              <a:cxnLst>
                <a:cxn ang="0">
                  <a:pos x="T0" y="T1"/>
                </a:cxn>
                <a:cxn ang="0">
                  <a:pos x="T2" y="T3"/>
                </a:cxn>
                <a:cxn ang="0">
                  <a:pos x="T4" y="T5"/>
                </a:cxn>
                <a:cxn ang="0">
                  <a:pos x="T6" y="T7"/>
                </a:cxn>
                <a:cxn ang="0">
                  <a:pos x="T8" y="T9"/>
                </a:cxn>
              </a:cxnLst>
              <a:rect l="T10" t="T11" r="T12" b="T13"/>
              <a:pathLst>
                <a:path w="339" h="1251">
                  <a:moveTo>
                    <a:pt x="0" y="110"/>
                  </a:moveTo>
                  <a:lnTo>
                    <a:pt x="0" y="1080"/>
                  </a:lnTo>
                  <a:lnTo>
                    <a:pt x="339" y="1251"/>
                  </a:lnTo>
                  <a:lnTo>
                    <a:pt x="339" y="0"/>
                  </a:lnTo>
                  <a:lnTo>
                    <a:pt x="0" y="110"/>
                  </a:lnTo>
                  <a:close/>
                </a:path>
              </a:pathLst>
            </a:custGeom>
            <a:solidFill>
              <a:srgbClr val="40404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8" name="Freeform 10"/>
            <p:cNvSpPr/>
            <p:nvPr/>
          </p:nvSpPr>
          <p:spPr bwMode="auto">
            <a:xfrm>
              <a:off x="2255394" y="91286"/>
              <a:ext cx="1027507" cy="1120880"/>
            </a:xfrm>
            <a:custGeom>
              <a:avLst/>
              <a:gdLst>
                <a:gd name="T0" fmla="*/ 0 w 973"/>
                <a:gd name="T1" fmla="*/ 0 h 1069"/>
                <a:gd name="T2" fmla="*/ 0 w 973"/>
                <a:gd name="T3" fmla="*/ 1069 h 1069"/>
                <a:gd name="T4" fmla="*/ 973 w 973"/>
                <a:gd name="T5" fmla="*/ 1051 h 1069"/>
                <a:gd name="T6" fmla="*/ 973 w 973"/>
                <a:gd name="T7" fmla="*/ 36 h 1069"/>
                <a:gd name="T8" fmla="*/ 0 w 973"/>
                <a:gd name="T9" fmla="*/ 0 h 1069"/>
                <a:gd name="T10" fmla="*/ 0 w 973"/>
                <a:gd name="T11" fmla="*/ 0 h 1069"/>
                <a:gd name="T12" fmla="*/ 973 w 973"/>
                <a:gd name="T13" fmla="*/ 1069 h 1069"/>
              </a:gdLst>
              <a:ahLst/>
              <a:cxnLst>
                <a:cxn ang="0">
                  <a:pos x="T0" y="T1"/>
                </a:cxn>
                <a:cxn ang="0">
                  <a:pos x="T2" y="T3"/>
                </a:cxn>
                <a:cxn ang="0">
                  <a:pos x="T4" y="T5"/>
                </a:cxn>
                <a:cxn ang="0">
                  <a:pos x="T6" y="T7"/>
                </a:cxn>
                <a:cxn ang="0">
                  <a:pos x="T8" y="T9"/>
                </a:cxn>
              </a:cxnLst>
              <a:rect l="T10" t="T11" r="T12" b="T13"/>
              <a:pathLst>
                <a:path w="973" h="1069">
                  <a:moveTo>
                    <a:pt x="0" y="0"/>
                  </a:moveTo>
                  <a:lnTo>
                    <a:pt x="0" y="1069"/>
                  </a:lnTo>
                  <a:lnTo>
                    <a:pt x="973" y="1051"/>
                  </a:lnTo>
                  <a:lnTo>
                    <a:pt x="973" y="36"/>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9" name="Freeform 11"/>
            <p:cNvSpPr/>
            <p:nvPr/>
          </p:nvSpPr>
          <p:spPr bwMode="auto">
            <a:xfrm>
              <a:off x="2056523" y="77818"/>
              <a:ext cx="207912" cy="1120880"/>
            </a:xfrm>
            <a:custGeom>
              <a:avLst/>
              <a:gdLst>
                <a:gd name="T0" fmla="*/ 0 w 197"/>
                <a:gd name="T1" fmla="*/ 123 h 1069"/>
                <a:gd name="T2" fmla="*/ 0 w 197"/>
                <a:gd name="T3" fmla="*/ 947 h 1069"/>
                <a:gd name="T4" fmla="*/ 197 w 197"/>
                <a:gd name="T5" fmla="*/ 1069 h 1069"/>
                <a:gd name="T6" fmla="*/ 197 w 197"/>
                <a:gd name="T7" fmla="*/ 0 h 1069"/>
                <a:gd name="T8" fmla="*/ 0 w 197"/>
                <a:gd name="T9" fmla="*/ 123 h 1069"/>
                <a:gd name="T10" fmla="*/ 0 w 197"/>
                <a:gd name="T11" fmla="*/ 0 h 1069"/>
                <a:gd name="T12" fmla="*/ 197 w 197"/>
                <a:gd name="T13" fmla="*/ 1069 h 1069"/>
              </a:gdLst>
              <a:ahLst/>
              <a:cxnLst>
                <a:cxn ang="0">
                  <a:pos x="T0" y="T1"/>
                </a:cxn>
                <a:cxn ang="0">
                  <a:pos x="T2" y="T3"/>
                </a:cxn>
                <a:cxn ang="0">
                  <a:pos x="T4" y="T5"/>
                </a:cxn>
                <a:cxn ang="0">
                  <a:pos x="T6" y="T7"/>
                </a:cxn>
                <a:cxn ang="0">
                  <a:pos x="T8" y="T9"/>
                </a:cxn>
              </a:cxnLst>
              <a:rect l="T10" t="T11" r="T12" b="T13"/>
              <a:pathLst>
                <a:path w="197" h="1069">
                  <a:moveTo>
                    <a:pt x="0" y="123"/>
                  </a:moveTo>
                  <a:lnTo>
                    <a:pt x="0" y="947"/>
                  </a:lnTo>
                  <a:lnTo>
                    <a:pt x="197" y="1069"/>
                  </a:lnTo>
                  <a:lnTo>
                    <a:pt x="197" y="0"/>
                  </a:lnTo>
                  <a:lnTo>
                    <a:pt x="0" y="123"/>
                  </a:lnTo>
                  <a:close/>
                </a:path>
              </a:pathLst>
            </a:custGeom>
            <a:solidFill>
              <a:srgbClr val="40404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0" name="Freeform 12"/>
            <p:cNvSpPr/>
            <p:nvPr/>
          </p:nvSpPr>
          <p:spPr bwMode="auto">
            <a:xfrm>
              <a:off x="3484788" y="128698"/>
              <a:ext cx="964230" cy="1019117"/>
            </a:xfrm>
            <a:custGeom>
              <a:avLst/>
              <a:gdLst>
                <a:gd name="T0" fmla="*/ 913 w 913"/>
                <a:gd name="T1" fmla="*/ 958 h 972"/>
                <a:gd name="T2" fmla="*/ 0 w 913"/>
                <a:gd name="T3" fmla="*/ 972 h 972"/>
                <a:gd name="T4" fmla="*/ 0 w 913"/>
                <a:gd name="T5" fmla="*/ 0 h 972"/>
                <a:gd name="T6" fmla="*/ 913 w 913"/>
                <a:gd name="T7" fmla="*/ 6 h 972"/>
                <a:gd name="T8" fmla="*/ 913 w 913"/>
                <a:gd name="T9" fmla="*/ 958 h 972"/>
                <a:gd name="T10" fmla="*/ 0 w 913"/>
                <a:gd name="T11" fmla="*/ 0 h 972"/>
                <a:gd name="T12" fmla="*/ 913 w 913"/>
                <a:gd name="T13" fmla="*/ 972 h 972"/>
              </a:gdLst>
              <a:ahLst/>
              <a:cxnLst>
                <a:cxn ang="0">
                  <a:pos x="T0" y="T1"/>
                </a:cxn>
                <a:cxn ang="0">
                  <a:pos x="T2" y="T3"/>
                </a:cxn>
                <a:cxn ang="0">
                  <a:pos x="T4" y="T5"/>
                </a:cxn>
                <a:cxn ang="0">
                  <a:pos x="T6" y="T7"/>
                </a:cxn>
                <a:cxn ang="0">
                  <a:pos x="T8" y="T9"/>
                </a:cxn>
              </a:cxnLst>
              <a:rect l="T10" t="T11" r="T12" b="T13"/>
              <a:pathLst>
                <a:path w="913" h="972">
                  <a:moveTo>
                    <a:pt x="913" y="958"/>
                  </a:moveTo>
                  <a:lnTo>
                    <a:pt x="0" y="972"/>
                  </a:lnTo>
                  <a:lnTo>
                    <a:pt x="0" y="0"/>
                  </a:lnTo>
                  <a:lnTo>
                    <a:pt x="913" y="6"/>
                  </a:lnTo>
                  <a:lnTo>
                    <a:pt x="913" y="958"/>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1" name="Freeform 13"/>
            <p:cNvSpPr/>
            <p:nvPr/>
          </p:nvSpPr>
          <p:spPr bwMode="auto">
            <a:xfrm>
              <a:off x="3412471" y="128698"/>
              <a:ext cx="72317" cy="1019117"/>
            </a:xfrm>
            <a:custGeom>
              <a:avLst/>
              <a:gdLst>
                <a:gd name="T0" fmla="*/ 0 w 69"/>
                <a:gd name="T1" fmla="*/ 87 h 972"/>
                <a:gd name="T2" fmla="*/ 0 w 69"/>
                <a:gd name="T3" fmla="*/ 906 h 972"/>
                <a:gd name="T4" fmla="*/ 69 w 69"/>
                <a:gd name="T5" fmla="*/ 972 h 972"/>
                <a:gd name="T6" fmla="*/ 69 w 69"/>
                <a:gd name="T7" fmla="*/ 0 h 972"/>
                <a:gd name="T8" fmla="*/ 0 w 69"/>
                <a:gd name="T9" fmla="*/ 87 h 972"/>
                <a:gd name="T10" fmla="*/ 0 w 69"/>
                <a:gd name="T11" fmla="*/ 0 h 972"/>
                <a:gd name="T12" fmla="*/ 69 w 69"/>
                <a:gd name="T13" fmla="*/ 972 h 972"/>
              </a:gdLst>
              <a:ahLst/>
              <a:cxnLst>
                <a:cxn ang="0">
                  <a:pos x="T0" y="T1"/>
                </a:cxn>
                <a:cxn ang="0">
                  <a:pos x="T2" y="T3"/>
                </a:cxn>
                <a:cxn ang="0">
                  <a:pos x="T4" y="T5"/>
                </a:cxn>
                <a:cxn ang="0">
                  <a:pos x="T6" y="T7"/>
                </a:cxn>
                <a:cxn ang="0">
                  <a:pos x="T8" y="T9"/>
                </a:cxn>
              </a:cxnLst>
              <a:rect l="T10" t="T11" r="T12" b="T13"/>
              <a:pathLst>
                <a:path w="69" h="972">
                  <a:moveTo>
                    <a:pt x="0" y="87"/>
                  </a:moveTo>
                  <a:lnTo>
                    <a:pt x="0" y="906"/>
                  </a:lnTo>
                  <a:lnTo>
                    <a:pt x="69" y="972"/>
                  </a:lnTo>
                  <a:lnTo>
                    <a:pt x="69" y="0"/>
                  </a:lnTo>
                  <a:lnTo>
                    <a:pt x="0" y="87"/>
                  </a:lnTo>
                  <a:close/>
                </a:path>
              </a:pathLst>
            </a:custGeom>
            <a:solidFill>
              <a:srgbClr val="40404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2" name="Freeform 14"/>
            <p:cNvSpPr>
              <a:spLocks noChangeArrowheads="1"/>
            </p:cNvSpPr>
            <p:nvPr/>
          </p:nvSpPr>
          <p:spPr bwMode="auto">
            <a:xfrm flipH="1">
              <a:off x="9946595" y="77817"/>
              <a:ext cx="1062160" cy="1239104"/>
            </a:xfrm>
            <a:custGeom>
              <a:avLst/>
              <a:gdLst>
                <a:gd name="T0" fmla="*/ 0 w 1006"/>
                <a:gd name="T1" fmla="*/ 0 h 1251"/>
                <a:gd name="T2" fmla="*/ 0 w 1006"/>
                <a:gd name="T3" fmla="*/ 1239104 h 1251"/>
                <a:gd name="T4" fmla="*/ 1062160 w 1006"/>
                <a:gd name="T5" fmla="*/ 1143026 h 1251"/>
                <a:gd name="T6" fmla="*/ 1062160 w 1006"/>
                <a:gd name="T7" fmla="*/ 80230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r>
                <a:rPr lang="en-US" altLang="zh-CN">
                  <a:solidFill>
                    <a:srgbClr val="000000"/>
                  </a:solidFill>
                  <a:latin typeface="隶书" panose="02010509060101010101" pitchFamily="49" charset="-122"/>
                  <a:ea typeface="隶书" panose="02010509060101010101" pitchFamily="49" charset="-122"/>
                </a:rPr>
                <a:t>`</a:t>
              </a:r>
              <a:endParaRPr lang="zh-CN" altLang="en-US">
                <a:solidFill>
                  <a:srgbClr val="000000"/>
                </a:solidFill>
                <a:latin typeface="隶书" panose="02010509060101010101" pitchFamily="49" charset="-122"/>
                <a:ea typeface="隶书" panose="02010509060101010101" pitchFamily="49" charset="-122"/>
              </a:endParaRPr>
            </a:p>
          </p:txBody>
        </p:sp>
        <p:sp>
          <p:nvSpPr>
            <p:cNvPr id="33" name="Freeform 15"/>
            <p:cNvSpPr/>
            <p:nvPr/>
          </p:nvSpPr>
          <p:spPr bwMode="auto">
            <a:xfrm flipH="1">
              <a:off x="11008756" y="77817"/>
              <a:ext cx="358572" cy="1239104"/>
            </a:xfrm>
            <a:custGeom>
              <a:avLst/>
              <a:gdLst>
                <a:gd name="T0" fmla="*/ 0 w 339"/>
                <a:gd name="T1" fmla="*/ 110 h 1251"/>
                <a:gd name="T2" fmla="*/ 0 w 339"/>
                <a:gd name="T3" fmla="*/ 1080 h 1251"/>
                <a:gd name="T4" fmla="*/ 339 w 339"/>
                <a:gd name="T5" fmla="*/ 1251 h 1251"/>
                <a:gd name="T6" fmla="*/ 339 w 339"/>
                <a:gd name="T7" fmla="*/ 0 h 1251"/>
                <a:gd name="T8" fmla="*/ 0 w 339"/>
                <a:gd name="T9" fmla="*/ 110 h 1251"/>
                <a:gd name="T10" fmla="*/ 0 w 339"/>
                <a:gd name="T11" fmla="*/ 0 h 1251"/>
                <a:gd name="T12" fmla="*/ 339 w 339"/>
                <a:gd name="T13" fmla="*/ 1251 h 1251"/>
              </a:gdLst>
              <a:ahLst/>
              <a:cxnLst>
                <a:cxn ang="0">
                  <a:pos x="T0" y="T1"/>
                </a:cxn>
                <a:cxn ang="0">
                  <a:pos x="T2" y="T3"/>
                </a:cxn>
                <a:cxn ang="0">
                  <a:pos x="T4" y="T5"/>
                </a:cxn>
                <a:cxn ang="0">
                  <a:pos x="T6" y="T7"/>
                </a:cxn>
                <a:cxn ang="0">
                  <a:pos x="T8" y="T9"/>
                </a:cxn>
              </a:cxnLst>
              <a:rect l="T10" t="T11" r="T12" b="T13"/>
              <a:pathLst>
                <a:path w="339" h="1251">
                  <a:moveTo>
                    <a:pt x="0" y="110"/>
                  </a:moveTo>
                  <a:lnTo>
                    <a:pt x="0" y="1080"/>
                  </a:lnTo>
                  <a:lnTo>
                    <a:pt x="339" y="1251"/>
                  </a:lnTo>
                  <a:lnTo>
                    <a:pt x="339" y="0"/>
                  </a:lnTo>
                  <a:lnTo>
                    <a:pt x="0" y="110"/>
                  </a:lnTo>
                  <a:close/>
                </a:path>
              </a:pathLst>
            </a:custGeom>
            <a:solidFill>
              <a:srgbClr val="40404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4" name="Freeform 16"/>
            <p:cNvSpPr/>
            <p:nvPr/>
          </p:nvSpPr>
          <p:spPr bwMode="auto">
            <a:xfrm flipH="1">
              <a:off x="5740182" y="128698"/>
              <a:ext cx="1012442" cy="1069998"/>
            </a:xfrm>
            <a:custGeom>
              <a:avLst/>
              <a:gdLst>
                <a:gd name="T0" fmla="*/ 0 w 973"/>
                <a:gd name="T1" fmla="*/ 0 h 1069"/>
                <a:gd name="T2" fmla="*/ 0 w 973"/>
                <a:gd name="T3" fmla="*/ 1069 h 1069"/>
                <a:gd name="T4" fmla="*/ 973 w 973"/>
                <a:gd name="T5" fmla="*/ 1051 h 1069"/>
                <a:gd name="T6" fmla="*/ 973 w 973"/>
                <a:gd name="T7" fmla="*/ 36 h 1069"/>
                <a:gd name="T8" fmla="*/ 0 w 973"/>
                <a:gd name="T9" fmla="*/ 0 h 1069"/>
                <a:gd name="T10" fmla="*/ 0 w 973"/>
                <a:gd name="T11" fmla="*/ 0 h 1069"/>
                <a:gd name="T12" fmla="*/ 973 w 973"/>
                <a:gd name="T13" fmla="*/ 1069 h 1069"/>
              </a:gdLst>
              <a:ahLst/>
              <a:cxnLst>
                <a:cxn ang="0">
                  <a:pos x="T0" y="T1"/>
                </a:cxn>
                <a:cxn ang="0">
                  <a:pos x="T2" y="T3"/>
                </a:cxn>
                <a:cxn ang="0">
                  <a:pos x="T4" y="T5"/>
                </a:cxn>
                <a:cxn ang="0">
                  <a:pos x="T6" y="T7"/>
                </a:cxn>
                <a:cxn ang="0">
                  <a:pos x="T8" y="T9"/>
                </a:cxn>
              </a:cxnLst>
              <a:rect l="T10" t="T11" r="T12" b="T13"/>
              <a:pathLst>
                <a:path w="973" h="1069">
                  <a:moveTo>
                    <a:pt x="0" y="0"/>
                  </a:moveTo>
                  <a:lnTo>
                    <a:pt x="0" y="1069"/>
                  </a:lnTo>
                  <a:lnTo>
                    <a:pt x="973" y="1051"/>
                  </a:lnTo>
                  <a:lnTo>
                    <a:pt x="973" y="36"/>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5" name="Freeform 17"/>
            <p:cNvSpPr/>
            <p:nvPr/>
          </p:nvSpPr>
          <p:spPr bwMode="auto">
            <a:xfrm flipH="1">
              <a:off x="6755671" y="128698"/>
              <a:ext cx="204865" cy="1069998"/>
            </a:xfrm>
            <a:custGeom>
              <a:avLst/>
              <a:gdLst>
                <a:gd name="T0" fmla="*/ 0 w 197"/>
                <a:gd name="T1" fmla="*/ 123 h 1069"/>
                <a:gd name="T2" fmla="*/ 0 w 197"/>
                <a:gd name="T3" fmla="*/ 947 h 1069"/>
                <a:gd name="T4" fmla="*/ 197 w 197"/>
                <a:gd name="T5" fmla="*/ 1069 h 1069"/>
                <a:gd name="T6" fmla="*/ 197 w 197"/>
                <a:gd name="T7" fmla="*/ 0 h 1069"/>
                <a:gd name="T8" fmla="*/ 0 w 197"/>
                <a:gd name="T9" fmla="*/ 123 h 1069"/>
                <a:gd name="T10" fmla="*/ 0 w 197"/>
                <a:gd name="T11" fmla="*/ 0 h 1069"/>
                <a:gd name="T12" fmla="*/ 197 w 197"/>
                <a:gd name="T13" fmla="*/ 1069 h 1069"/>
              </a:gdLst>
              <a:ahLst/>
              <a:cxnLst>
                <a:cxn ang="0">
                  <a:pos x="T0" y="T1"/>
                </a:cxn>
                <a:cxn ang="0">
                  <a:pos x="T2" y="T3"/>
                </a:cxn>
                <a:cxn ang="0">
                  <a:pos x="T4" y="T5"/>
                </a:cxn>
                <a:cxn ang="0">
                  <a:pos x="T6" y="T7"/>
                </a:cxn>
                <a:cxn ang="0">
                  <a:pos x="T8" y="T9"/>
                </a:cxn>
              </a:cxnLst>
              <a:rect l="T10" t="T11" r="T12" b="T13"/>
              <a:pathLst>
                <a:path w="197" h="1069">
                  <a:moveTo>
                    <a:pt x="0" y="123"/>
                  </a:moveTo>
                  <a:lnTo>
                    <a:pt x="0" y="947"/>
                  </a:lnTo>
                  <a:lnTo>
                    <a:pt x="197" y="1069"/>
                  </a:lnTo>
                  <a:lnTo>
                    <a:pt x="197" y="0"/>
                  </a:lnTo>
                  <a:lnTo>
                    <a:pt x="0" y="123"/>
                  </a:lnTo>
                  <a:close/>
                </a:path>
              </a:pathLst>
            </a:custGeom>
            <a:solidFill>
              <a:srgbClr val="40404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6" name="Freeform 18"/>
            <p:cNvSpPr/>
            <p:nvPr/>
          </p:nvSpPr>
          <p:spPr bwMode="auto">
            <a:xfrm flipH="1">
              <a:off x="4568040" y="128698"/>
              <a:ext cx="964230" cy="1019117"/>
            </a:xfrm>
            <a:custGeom>
              <a:avLst/>
              <a:gdLst>
                <a:gd name="T0" fmla="*/ 913 w 913"/>
                <a:gd name="T1" fmla="*/ 958 h 972"/>
                <a:gd name="T2" fmla="*/ 0 w 913"/>
                <a:gd name="T3" fmla="*/ 972 h 972"/>
                <a:gd name="T4" fmla="*/ 0 w 913"/>
                <a:gd name="T5" fmla="*/ 0 h 972"/>
                <a:gd name="T6" fmla="*/ 913 w 913"/>
                <a:gd name="T7" fmla="*/ 6 h 972"/>
                <a:gd name="T8" fmla="*/ 913 w 913"/>
                <a:gd name="T9" fmla="*/ 958 h 972"/>
                <a:gd name="T10" fmla="*/ 0 w 913"/>
                <a:gd name="T11" fmla="*/ 0 h 972"/>
                <a:gd name="T12" fmla="*/ 913 w 913"/>
                <a:gd name="T13" fmla="*/ 972 h 972"/>
              </a:gdLst>
              <a:ahLst/>
              <a:cxnLst>
                <a:cxn ang="0">
                  <a:pos x="T0" y="T1"/>
                </a:cxn>
                <a:cxn ang="0">
                  <a:pos x="T2" y="T3"/>
                </a:cxn>
                <a:cxn ang="0">
                  <a:pos x="T4" y="T5"/>
                </a:cxn>
                <a:cxn ang="0">
                  <a:pos x="T6" y="T7"/>
                </a:cxn>
                <a:cxn ang="0">
                  <a:pos x="T8" y="T9"/>
                </a:cxn>
              </a:cxnLst>
              <a:rect l="T10" t="T11" r="T12" b="T13"/>
              <a:pathLst>
                <a:path w="913" h="972">
                  <a:moveTo>
                    <a:pt x="913" y="958"/>
                  </a:moveTo>
                  <a:lnTo>
                    <a:pt x="0" y="972"/>
                  </a:lnTo>
                  <a:lnTo>
                    <a:pt x="0" y="0"/>
                  </a:lnTo>
                  <a:lnTo>
                    <a:pt x="913" y="6"/>
                  </a:lnTo>
                  <a:lnTo>
                    <a:pt x="913" y="958"/>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7" name="Freeform 19"/>
            <p:cNvSpPr/>
            <p:nvPr/>
          </p:nvSpPr>
          <p:spPr bwMode="auto">
            <a:xfrm flipH="1">
              <a:off x="5532270" y="128698"/>
              <a:ext cx="72317" cy="1019117"/>
            </a:xfrm>
            <a:custGeom>
              <a:avLst/>
              <a:gdLst>
                <a:gd name="T0" fmla="*/ 0 w 69"/>
                <a:gd name="T1" fmla="*/ 87 h 972"/>
                <a:gd name="T2" fmla="*/ 0 w 69"/>
                <a:gd name="T3" fmla="*/ 906 h 972"/>
                <a:gd name="T4" fmla="*/ 69 w 69"/>
                <a:gd name="T5" fmla="*/ 972 h 972"/>
                <a:gd name="T6" fmla="*/ 69 w 69"/>
                <a:gd name="T7" fmla="*/ 0 h 972"/>
                <a:gd name="T8" fmla="*/ 0 w 69"/>
                <a:gd name="T9" fmla="*/ 87 h 972"/>
                <a:gd name="T10" fmla="*/ 0 w 69"/>
                <a:gd name="T11" fmla="*/ 0 h 972"/>
                <a:gd name="T12" fmla="*/ 69 w 69"/>
                <a:gd name="T13" fmla="*/ 972 h 972"/>
              </a:gdLst>
              <a:ahLst/>
              <a:cxnLst>
                <a:cxn ang="0">
                  <a:pos x="T0" y="T1"/>
                </a:cxn>
                <a:cxn ang="0">
                  <a:pos x="T2" y="T3"/>
                </a:cxn>
                <a:cxn ang="0">
                  <a:pos x="T4" y="T5"/>
                </a:cxn>
                <a:cxn ang="0">
                  <a:pos x="T6" y="T7"/>
                </a:cxn>
                <a:cxn ang="0">
                  <a:pos x="T8" y="T9"/>
                </a:cxn>
              </a:cxnLst>
              <a:rect l="T10" t="T11" r="T12" b="T13"/>
              <a:pathLst>
                <a:path w="69" h="972">
                  <a:moveTo>
                    <a:pt x="0" y="87"/>
                  </a:moveTo>
                  <a:lnTo>
                    <a:pt x="0" y="906"/>
                  </a:lnTo>
                  <a:lnTo>
                    <a:pt x="69" y="972"/>
                  </a:lnTo>
                  <a:lnTo>
                    <a:pt x="69" y="0"/>
                  </a:lnTo>
                  <a:lnTo>
                    <a:pt x="0" y="87"/>
                  </a:lnTo>
                  <a:close/>
                </a:path>
              </a:pathLst>
            </a:custGeom>
            <a:solidFill>
              <a:srgbClr val="40404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8" name="Freeform 32"/>
            <p:cNvSpPr/>
            <p:nvPr/>
          </p:nvSpPr>
          <p:spPr bwMode="auto">
            <a:xfrm>
              <a:off x="2187597" y="1257062"/>
              <a:ext cx="22600" cy="1496"/>
            </a:xfrm>
            <a:custGeom>
              <a:avLst/>
              <a:gdLst>
                <a:gd name="T0" fmla="*/ 12 w 12"/>
                <a:gd name="T1" fmla="*/ 0 h 1587"/>
                <a:gd name="T2" fmla="*/ 0 w 12"/>
                <a:gd name="T3" fmla="*/ 0 h 1587"/>
                <a:gd name="T4" fmla="*/ 12 w 12"/>
                <a:gd name="T5" fmla="*/ 0 h 1587"/>
                <a:gd name="T6" fmla="*/ 0 w 12"/>
                <a:gd name="T7" fmla="*/ 0 h 1587"/>
                <a:gd name="T8" fmla="*/ 12 w 12"/>
                <a:gd name="T9" fmla="*/ 1587 h 1587"/>
              </a:gdLst>
              <a:ahLst/>
              <a:cxnLst>
                <a:cxn ang="0">
                  <a:pos x="T0" y="T1"/>
                </a:cxn>
                <a:cxn ang="0">
                  <a:pos x="T2" y="T3"/>
                </a:cxn>
                <a:cxn ang="0">
                  <a:pos x="T4" y="T5"/>
                </a:cxn>
              </a:cxnLst>
              <a:rect l="T6" t="T7" r="T8" b="T9"/>
              <a:pathLst>
                <a:path w="12" h="1587">
                  <a:moveTo>
                    <a:pt x="12" y="0"/>
                  </a:moveTo>
                  <a:lnTo>
                    <a:pt x="0" y="0"/>
                  </a:lnTo>
                  <a:lnTo>
                    <a:pt x="12" y="0"/>
                  </a:lnTo>
                  <a:close/>
                </a:path>
              </a:pathLst>
            </a:custGeom>
            <a:solidFill>
              <a:srgbClr val="0875F8"/>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9" name="WordArt 33"/>
            <p:cNvSpPr>
              <a:spLocks noChangeArrowheads="1" noChangeShapeType="1" noTextEdit="1"/>
            </p:cNvSpPr>
            <p:nvPr/>
          </p:nvSpPr>
          <p:spPr bwMode="auto">
            <a:xfrm>
              <a:off x="1190221" y="209472"/>
              <a:ext cx="448970" cy="907287"/>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ctr"/>
              <a:r>
                <a:rPr lang="en-US" altLang="zh-CN" sz="5100" dirty="0">
                  <a:solidFill>
                    <a:srgbClr val="FFFFFF"/>
                  </a:solidFill>
                  <a:latin typeface="Impact" panose="020B0806030902050204"/>
                </a:rPr>
                <a:t>1</a:t>
              </a:r>
              <a:endParaRPr lang="zh-CN" altLang="en-US" sz="5100" dirty="0">
                <a:solidFill>
                  <a:srgbClr val="FFFFFF"/>
                </a:solidFill>
                <a:latin typeface="Impact" panose="020B0806030902050204"/>
              </a:endParaRPr>
            </a:p>
          </p:txBody>
        </p:sp>
        <p:sp>
          <p:nvSpPr>
            <p:cNvPr id="40" name="WordArt 34"/>
            <p:cNvSpPr>
              <a:spLocks noChangeArrowheads="1" noChangeShapeType="1" noTextEdit="1"/>
            </p:cNvSpPr>
            <p:nvPr/>
          </p:nvSpPr>
          <p:spPr bwMode="auto">
            <a:xfrm>
              <a:off x="2468169" y="169875"/>
              <a:ext cx="567660" cy="907286"/>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ctr"/>
              <a:r>
                <a:rPr lang="en-US" altLang="zh-CN" sz="5100" dirty="0">
                  <a:solidFill>
                    <a:srgbClr val="FFFFFF"/>
                  </a:solidFill>
                  <a:latin typeface="Impact" panose="020B0806030902050204"/>
                </a:rPr>
                <a:t>2</a:t>
              </a:r>
              <a:endParaRPr lang="zh-CN" altLang="en-US" sz="5100" dirty="0">
                <a:solidFill>
                  <a:srgbClr val="FFFFFF"/>
                </a:solidFill>
                <a:latin typeface="Impact" panose="020B0806030902050204"/>
              </a:endParaRPr>
            </a:p>
          </p:txBody>
        </p:sp>
        <p:sp>
          <p:nvSpPr>
            <p:cNvPr id="41" name="WordArt 35"/>
            <p:cNvSpPr>
              <a:spLocks noChangeArrowheads="1" noChangeShapeType="1" noTextEdit="1"/>
            </p:cNvSpPr>
            <p:nvPr/>
          </p:nvSpPr>
          <p:spPr bwMode="auto">
            <a:xfrm>
              <a:off x="3633820" y="184615"/>
              <a:ext cx="567660" cy="907286"/>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ctr"/>
              <a:r>
                <a:rPr lang="en-US" altLang="zh-CN" sz="5100" dirty="0">
                  <a:solidFill>
                    <a:srgbClr val="FFFFFF"/>
                  </a:solidFill>
                  <a:latin typeface="Impact" panose="020B0806030902050204"/>
                </a:rPr>
                <a:t>3</a:t>
              </a:r>
              <a:endParaRPr lang="zh-CN" altLang="en-US" sz="5100" dirty="0">
                <a:solidFill>
                  <a:srgbClr val="FFFFFF"/>
                </a:solidFill>
                <a:latin typeface="Impact" panose="020B0806030902050204"/>
              </a:endParaRPr>
            </a:p>
          </p:txBody>
        </p:sp>
        <p:sp>
          <p:nvSpPr>
            <p:cNvPr id="42" name="WordArt 36"/>
            <p:cNvSpPr>
              <a:spLocks noChangeArrowheads="1" noChangeShapeType="1" noTextEdit="1"/>
            </p:cNvSpPr>
            <p:nvPr/>
          </p:nvSpPr>
          <p:spPr bwMode="auto">
            <a:xfrm>
              <a:off x="4712439" y="184615"/>
              <a:ext cx="567660" cy="907286"/>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ctr"/>
              <a:r>
                <a:rPr lang="en-US" altLang="zh-CN" sz="5100">
                  <a:solidFill>
                    <a:srgbClr val="FFFFFF"/>
                  </a:solidFill>
                  <a:latin typeface="Impact" panose="020B0806030902050204"/>
                </a:rPr>
                <a:t>4</a:t>
              </a:r>
              <a:endParaRPr lang="zh-CN" altLang="en-US" sz="5100">
                <a:solidFill>
                  <a:srgbClr val="FFFFFF"/>
                </a:solidFill>
                <a:latin typeface="Impact" panose="020B0806030902050204"/>
              </a:endParaRPr>
            </a:p>
          </p:txBody>
        </p:sp>
        <p:sp>
          <p:nvSpPr>
            <p:cNvPr id="43" name="WordArt 37"/>
            <p:cNvSpPr>
              <a:spLocks noChangeArrowheads="1" noChangeShapeType="1" noTextEdit="1"/>
            </p:cNvSpPr>
            <p:nvPr/>
          </p:nvSpPr>
          <p:spPr bwMode="auto">
            <a:xfrm>
              <a:off x="5963937" y="230063"/>
              <a:ext cx="521047" cy="866102"/>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ctr"/>
              <a:r>
                <a:rPr lang="en-US" altLang="zh-CN" sz="5100">
                  <a:solidFill>
                    <a:srgbClr val="FFFFFF"/>
                  </a:solidFill>
                  <a:latin typeface="Impact" panose="020B0806030902050204"/>
                </a:rPr>
                <a:t>5</a:t>
              </a:r>
              <a:endParaRPr lang="zh-CN" altLang="en-US" sz="5100">
                <a:solidFill>
                  <a:srgbClr val="FFFFFF"/>
                </a:solidFill>
                <a:latin typeface="Impact" panose="020B0806030902050204"/>
              </a:endParaRPr>
            </a:p>
          </p:txBody>
        </p:sp>
        <p:sp>
          <p:nvSpPr>
            <p:cNvPr id="44" name="WordArt 38"/>
            <p:cNvSpPr>
              <a:spLocks noChangeArrowheads="1" noChangeShapeType="1" noTextEdit="1"/>
            </p:cNvSpPr>
            <p:nvPr/>
          </p:nvSpPr>
          <p:spPr bwMode="auto">
            <a:xfrm>
              <a:off x="10191738" y="238048"/>
              <a:ext cx="593464" cy="918641"/>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ctr"/>
              <a:r>
                <a:rPr lang="en-US" altLang="zh-CN" sz="5100" dirty="0">
                  <a:solidFill>
                    <a:srgbClr val="FFFFFF"/>
                  </a:solidFill>
                  <a:latin typeface="Impact" panose="020B0806030902050204"/>
                </a:rPr>
                <a:t>8</a:t>
              </a:r>
              <a:endParaRPr lang="zh-CN" altLang="en-US" sz="5100" dirty="0">
                <a:solidFill>
                  <a:srgbClr val="FFFFFF"/>
                </a:solidFill>
                <a:latin typeface="Impact" panose="020B0806030902050204"/>
              </a:endParaRPr>
            </a:p>
          </p:txBody>
        </p:sp>
        <p:sp>
          <p:nvSpPr>
            <p:cNvPr id="45" name="Freeform 14"/>
            <p:cNvSpPr/>
            <p:nvPr/>
          </p:nvSpPr>
          <p:spPr bwMode="auto">
            <a:xfrm flipH="1">
              <a:off x="8521102" y="77816"/>
              <a:ext cx="1062160" cy="1208201"/>
            </a:xfrm>
            <a:custGeom>
              <a:avLst/>
              <a:gdLst>
                <a:gd name="T0" fmla="*/ 0 w 1006"/>
                <a:gd name="T1" fmla="*/ 0 h 1251"/>
                <a:gd name="T2" fmla="*/ 0 w 1006"/>
                <a:gd name="T3" fmla="*/ 1251 h 1251"/>
                <a:gd name="T4" fmla="*/ 1006 w 1006"/>
                <a:gd name="T5" fmla="*/ 1154 h 1251"/>
                <a:gd name="T6" fmla="*/ 1006 w 1006"/>
                <a:gd name="T7" fmla="*/ 81 h 1251"/>
                <a:gd name="T8" fmla="*/ 0 w 1006"/>
                <a:gd name="T9" fmla="*/ 0 h 1251"/>
                <a:gd name="T10" fmla="*/ 0 w 1006"/>
                <a:gd name="T11" fmla="*/ 0 h 1251"/>
                <a:gd name="T12" fmla="*/ 1006 w 1006"/>
                <a:gd name="T13" fmla="*/ 1251 h 1251"/>
              </a:gdLst>
              <a:ahLst/>
              <a:cxnLst>
                <a:cxn ang="0">
                  <a:pos x="T0" y="T1"/>
                </a:cxn>
                <a:cxn ang="0">
                  <a:pos x="T2" y="T3"/>
                </a:cxn>
                <a:cxn ang="0">
                  <a:pos x="T4" y="T5"/>
                </a:cxn>
                <a:cxn ang="0">
                  <a:pos x="T6" y="T7"/>
                </a:cxn>
                <a:cxn ang="0">
                  <a:pos x="T8" y="T9"/>
                </a:cxn>
              </a:cxnLst>
              <a:rect l="T10" t="T11" r="T12" b="T13"/>
              <a:pathLst>
                <a:path w="1006" h="1251">
                  <a:moveTo>
                    <a:pt x="0" y="0"/>
                  </a:moveTo>
                  <a:lnTo>
                    <a:pt x="0" y="1251"/>
                  </a:lnTo>
                  <a:lnTo>
                    <a:pt x="1006" y="1154"/>
                  </a:lnTo>
                  <a:lnTo>
                    <a:pt x="1006" y="81"/>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6" name="Freeform 15"/>
            <p:cNvSpPr/>
            <p:nvPr/>
          </p:nvSpPr>
          <p:spPr bwMode="auto">
            <a:xfrm flipH="1">
              <a:off x="9583260" y="84890"/>
              <a:ext cx="306620" cy="1211935"/>
            </a:xfrm>
            <a:custGeom>
              <a:avLst/>
              <a:gdLst>
                <a:gd name="T0" fmla="*/ 0 w 339"/>
                <a:gd name="T1" fmla="*/ 110 h 1251"/>
                <a:gd name="T2" fmla="*/ 0 w 339"/>
                <a:gd name="T3" fmla="*/ 1080 h 1251"/>
                <a:gd name="T4" fmla="*/ 339 w 339"/>
                <a:gd name="T5" fmla="*/ 1251 h 1251"/>
                <a:gd name="T6" fmla="*/ 339 w 339"/>
                <a:gd name="T7" fmla="*/ 0 h 1251"/>
                <a:gd name="T8" fmla="*/ 0 w 339"/>
                <a:gd name="T9" fmla="*/ 110 h 1251"/>
                <a:gd name="T10" fmla="*/ 0 w 339"/>
                <a:gd name="T11" fmla="*/ 0 h 1251"/>
                <a:gd name="T12" fmla="*/ 339 w 339"/>
                <a:gd name="T13" fmla="*/ 1251 h 1251"/>
              </a:gdLst>
              <a:ahLst/>
              <a:cxnLst>
                <a:cxn ang="0">
                  <a:pos x="T0" y="T1"/>
                </a:cxn>
                <a:cxn ang="0">
                  <a:pos x="T2" y="T3"/>
                </a:cxn>
                <a:cxn ang="0">
                  <a:pos x="T4" y="T5"/>
                </a:cxn>
                <a:cxn ang="0">
                  <a:pos x="T6" y="T7"/>
                </a:cxn>
                <a:cxn ang="0">
                  <a:pos x="T8" y="T9"/>
                </a:cxn>
              </a:cxnLst>
              <a:rect l="T10" t="T11" r="T12" b="T13"/>
              <a:pathLst>
                <a:path w="339" h="1251">
                  <a:moveTo>
                    <a:pt x="0" y="110"/>
                  </a:moveTo>
                  <a:lnTo>
                    <a:pt x="0" y="1080"/>
                  </a:lnTo>
                  <a:lnTo>
                    <a:pt x="339" y="1251"/>
                  </a:lnTo>
                  <a:lnTo>
                    <a:pt x="339" y="0"/>
                  </a:lnTo>
                  <a:lnTo>
                    <a:pt x="0" y="110"/>
                  </a:lnTo>
                  <a:close/>
                </a:path>
              </a:pathLst>
            </a:custGeom>
            <a:solidFill>
              <a:srgbClr val="40404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7" name="WordArt 38"/>
            <p:cNvSpPr>
              <a:spLocks noChangeArrowheads="1" noChangeShapeType="1" noTextEdit="1"/>
            </p:cNvSpPr>
            <p:nvPr/>
          </p:nvSpPr>
          <p:spPr bwMode="auto">
            <a:xfrm>
              <a:off x="8738042" y="209466"/>
              <a:ext cx="593461" cy="907291"/>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ctr"/>
              <a:r>
                <a:rPr lang="en-US" altLang="zh-CN" sz="5100" dirty="0">
                  <a:solidFill>
                    <a:srgbClr val="FFFFFF"/>
                  </a:solidFill>
                  <a:latin typeface="Impact" panose="020B0806030902050204"/>
                </a:rPr>
                <a:t>7</a:t>
              </a:r>
              <a:endParaRPr lang="zh-CN" altLang="en-US" sz="5100" dirty="0">
                <a:solidFill>
                  <a:srgbClr val="FFFFFF"/>
                </a:solidFill>
                <a:latin typeface="Impact" panose="020B0806030902050204"/>
              </a:endParaRPr>
            </a:p>
          </p:txBody>
        </p:sp>
        <p:sp>
          <p:nvSpPr>
            <p:cNvPr id="48" name="Freeform 16"/>
            <p:cNvSpPr/>
            <p:nvPr/>
          </p:nvSpPr>
          <p:spPr bwMode="auto">
            <a:xfrm flipH="1">
              <a:off x="7130049" y="128695"/>
              <a:ext cx="1027507" cy="1077849"/>
            </a:xfrm>
            <a:custGeom>
              <a:avLst/>
              <a:gdLst>
                <a:gd name="T0" fmla="*/ 0 w 973"/>
                <a:gd name="T1" fmla="*/ 0 h 1069"/>
                <a:gd name="T2" fmla="*/ 0 w 973"/>
                <a:gd name="T3" fmla="*/ 1069 h 1069"/>
                <a:gd name="T4" fmla="*/ 973 w 973"/>
                <a:gd name="T5" fmla="*/ 1051 h 1069"/>
                <a:gd name="T6" fmla="*/ 973 w 973"/>
                <a:gd name="T7" fmla="*/ 36 h 1069"/>
                <a:gd name="T8" fmla="*/ 0 w 973"/>
                <a:gd name="T9" fmla="*/ 0 h 1069"/>
                <a:gd name="T10" fmla="*/ 0 w 973"/>
                <a:gd name="T11" fmla="*/ 0 h 1069"/>
                <a:gd name="T12" fmla="*/ 973 w 973"/>
                <a:gd name="T13" fmla="*/ 1069 h 1069"/>
              </a:gdLst>
              <a:ahLst/>
              <a:cxnLst>
                <a:cxn ang="0">
                  <a:pos x="T0" y="T1"/>
                </a:cxn>
                <a:cxn ang="0">
                  <a:pos x="T2" y="T3"/>
                </a:cxn>
                <a:cxn ang="0">
                  <a:pos x="T4" y="T5"/>
                </a:cxn>
                <a:cxn ang="0">
                  <a:pos x="T6" y="T7"/>
                </a:cxn>
                <a:cxn ang="0">
                  <a:pos x="T8" y="T9"/>
                </a:cxn>
              </a:cxnLst>
              <a:rect l="T10" t="T11" r="T12" b="T13"/>
              <a:pathLst>
                <a:path w="973" h="1069">
                  <a:moveTo>
                    <a:pt x="0" y="0"/>
                  </a:moveTo>
                  <a:lnTo>
                    <a:pt x="0" y="1069"/>
                  </a:lnTo>
                  <a:lnTo>
                    <a:pt x="973" y="1051"/>
                  </a:lnTo>
                  <a:lnTo>
                    <a:pt x="973" y="36"/>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9" name="Freeform 17"/>
            <p:cNvSpPr/>
            <p:nvPr/>
          </p:nvSpPr>
          <p:spPr bwMode="auto">
            <a:xfrm flipH="1">
              <a:off x="8152337" y="128695"/>
              <a:ext cx="207912" cy="1077849"/>
            </a:xfrm>
            <a:custGeom>
              <a:avLst/>
              <a:gdLst>
                <a:gd name="T0" fmla="*/ 0 w 197"/>
                <a:gd name="T1" fmla="*/ 123 h 1069"/>
                <a:gd name="T2" fmla="*/ 0 w 197"/>
                <a:gd name="T3" fmla="*/ 947 h 1069"/>
                <a:gd name="T4" fmla="*/ 197 w 197"/>
                <a:gd name="T5" fmla="*/ 1069 h 1069"/>
                <a:gd name="T6" fmla="*/ 197 w 197"/>
                <a:gd name="T7" fmla="*/ 0 h 1069"/>
                <a:gd name="T8" fmla="*/ 0 w 197"/>
                <a:gd name="T9" fmla="*/ 123 h 1069"/>
                <a:gd name="T10" fmla="*/ 0 w 197"/>
                <a:gd name="T11" fmla="*/ 0 h 1069"/>
                <a:gd name="T12" fmla="*/ 197 w 197"/>
                <a:gd name="T13" fmla="*/ 1069 h 1069"/>
              </a:gdLst>
              <a:ahLst/>
              <a:cxnLst>
                <a:cxn ang="0">
                  <a:pos x="T0" y="T1"/>
                </a:cxn>
                <a:cxn ang="0">
                  <a:pos x="T2" y="T3"/>
                </a:cxn>
                <a:cxn ang="0">
                  <a:pos x="T4" y="T5"/>
                </a:cxn>
                <a:cxn ang="0">
                  <a:pos x="T6" y="T7"/>
                </a:cxn>
                <a:cxn ang="0">
                  <a:pos x="T8" y="T9"/>
                </a:cxn>
              </a:cxnLst>
              <a:rect l="T10" t="T11" r="T12" b="T13"/>
              <a:pathLst>
                <a:path w="197" h="1069">
                  <a:moveTo>
                    <a:pt x="0" y="123"/>
                  </a:moveTo>
                  <a:lnTo>
                    <a:pt x="0" y="947"/>
                  </a:lnTo>
                  <a:lnTo>
                    <a:pt x="197" y="1069"/>
                  </a:lnTo>
                  <a:lnTo>
                    <a:pt x="197" y="0"/>
                  </a:lnTo>
                  <a:lnTo>
                    <a:pt x="0" y="123"/>
                  </a:lnTo>
                  <a:close/>
                </a:path>
              </a:pathLst>
            </a:custGeom>
            <a:solidFill>
              <a:srgbClr val="40404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0" name="WordArt 37"/>
            <p:cNvSpPr>
              <a:spLocks noChangeArrowheads="1" noChangeShapeType="1" noTextEdit="1"/>
            </p:cNvSpPr>
            <p:nvPr/>
          </p:nvSpPr>
          <p:spPr bwMode="auto">
            <a:xfrm>
              <a:off x="7338927" y="210201"/>
              <a:ext cx="539127" cy="906559"/>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ctr"/>
              <a:r>
                <a:rPr lang="en-US" altLang="zh-CN" sz="5100" dirty="0">
                  <a:solidFill>
                    <a:srgbClr val="FFFFFF"/>
                  </a:solidFill>
                  <a:latin typeface="Impact" panose="020B0806030902050204"/>
                </a:rPr>
                <a:t>6</a:t>
              </a:r>
              <a:endParaRPr lang="zh-CN" altLang="en-US" sz="5100" dirty="0">
                <a:solidFill>
                  <a:srgbClr val="FFFFFF"/>
                </a:solidFill>
                <a:latin typeface="Impact" panose="020B0806030902050204"/>
              </a:endParaRPr>
            </a:p>
          </p:txBody>
        </p:sp>
      </p:grpSp>
      <p:sp>
        <p:nvSpPr>
          <p:cNvPr id="51" name="标题 50"/>
          <p:cNvSpPr>
            <a:spLocks noGrp="1"/>
          </p:cNvSpPr>
          <p:nvPr>
            <p:ph type="title"/>
          </p:nvPr>
        </p:nvSpPr>
        <p:spPr/>
        <p:txBody>
          <a:bodyPr>
            <a:normAutofit/>
          </a:bodyPr>
          <a:lstStyle/>
          <a:p>
            <a:r>
              <a:rPr lang="zh-CN" altLang="en-US" dirty="0">
                <a:cs typeface="+mn-ea"/>
              </a:rPr>
              <a:t>单击此处添加标题</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6" presetClass="emph" presetSubtype="0" fill="hold" nodeType="afterEffect">
                                  <p:stCondLst>
                                    <p:cond delay="0"/>
                                  </p:stCondLst>
                                  <p:childTnLst>
                                    <p:animEffect transition="out" filter="fade">
                                      <p:cBhvr>
                                        <p:cTn id="10" dur="500" tmFilter="0, 0; .2, .5; .8, .5; 1, 0"/>
                                        <p:tgtEl>
                                          <p:spTgt spid="19"/>
                                        </p:tgtEl>
                                      </p:cBhvr>
                                    </p:animEffect>
                                    <p:animScale>
                                      <p:cBhvr>
                                        <p:cTn id="11" dur="250" autoRev="1" fill="hold"/>
                                        <p:tgtEl>
                                          <p:spTgt spid="19"/>
                                        </p:tgtEl>
                                      </p:cBhvr>
                                      <p:by x="105000" y="105000"/>
                                    </p:animScale>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down)">
                                      <p:cBhvr>
                                        <p:cTn id="15" dur="500"/>
                                        <p:tgtEl>
                                          <p:spTgt spid="3"/>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left)">
                                      <p:cBhvr>
                                        <p:cTn id="19" dur="500"/>
                                        <p:tgtEl>
                                          <p:spTgt spid="2"/>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up)">
                                      <p:cBhvr>
                                        <p:cTn id="23" dur="500"/>
                                        <p:tgtEl>
                                          <p:spTgt spid="6"/>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left)">
                                      <p:cBhvr>
                                        <p:cTn id="27" dur="500"/>
                                        <p:tgtEl>
                                          <p:spTgt spid="13"/>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down)">
                                      <p:cBhvr>
                                        <p:cTn id="31" dur="500"/>
                                        <p:tgtEl>
                                          <p:spTgt spid="4"/>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left)">
                                      <p:cBhvr>
                                        <p:cTn id="35" dur="500"/>
                                        <p:tgtEl>
                                          <p:spTgt spid="11"/>
                                        </p:tgtEl>
                                      </p:cBhvr>
                                    </p:animEffect>
                                  </p:childTnLst>
                                </p:cTn>
                              </p:par>
                            </p:childTnLst>
                          </p:cTn>
                        </p:par>
                        <p:par>
                          <p:cTn id="36" fill="hold">
                            <p:stCondLst>
                              <p:cond delay="4000"/>
                            </p:stCondLst>
                            <p:childTnLst>
                              <p:par>
                                <p:cTn id="37" presetID="22" presetClass="entr" presetSubtype="1" fill="hold" grpId="0"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wipe(up)">
                                      <p:cBhvr>
                                        <p:cTn id="39" dur="500"/>
                                        <p:tgtEl>
                                          <p:spTgt spid="7"/>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ipe(left)">
                                      <p:cBhvr>
                                        <p:cTn id="43" dur="500"/>
                                        <p:tgtEl>
                                          <p:spTgt spid="15"/>
                                        </p:tgtEl>
                                      </p:cBhvr>
                                    </p:animEffect>
                                  </p:childTnLst>
                                </p:cTn>
                              </p:par>
                            </p:childTnLst>
                          </p:cTn>
                        </p:par>
                        <p:par>
                          <p:cTn id="44" fill="hold">
                            <p:stCondLst>
                              <p:cond delay="5000"/>
                            </p:stCondLst>
                            <p:childTnLst>
                              <p:par>
                                <p:cTn id="45" presetID="22" presetClass="entr" presetSubtype="4" fill="hold" grpId="0" nodeType="after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wipe(down)">
                                      <p:cBhvr>
                                        <p:cTn id="47" dur="500"/>
                                        <p:tgtEl>
                                          <p:spTgt spid="5"/>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wipe(left)">
                                      <p:cBhvr>
                                        <p:cTn id="51" dur="500"/>
                                        <p:tgtEl>
                                          <p:spTgt spid="10"/>
                                        </p:tgtEl>
                                      </p:cBhvr>
                                    </p:animEffect>
                                  </p:childTnLst>
                                </p:cTn>
                              </p:par>
                            </p:childTnLst>
                          </p:cTn>
                        </p:par>
                        <p:par>
                          <p:cTn id="52" fill="hold">
                            <p:stCondLst>
                              <p:cond delay="6000"/>
                            </p:stCondLst>
                            <p:childTnLst>
                              <p:par>
                                <p:cTn id="53" presetID="22" presetClass="entr" presetSubtype="1" fill="hold" grpId="0" nodeType="afterEffect">
                                  <p:stCondLst>
                                    <p:cond delay="0"/>
                                  </p:stCondLst>
                                  <p:childTnLst>
                                    <p:set>
                                      <p:cBhvr>
                                        <p:cTn id="54" dur="1" fill="hold">
                                          <p:stCondLst>
                                            <p:cond delay="0"/>
                                          </p:stCondLst>
                                        </p:cTn>
                                        <p:tgtEl>
                                          <p:spTgt spid="8"/>
                                        </p:tgtEl>
                                        <p:attrNameLst>
                                          <p:attrName>style.visibility</p:attrName>
                                        </p:attrNameLst>
                                      </p:cBhvr>
                                      <p:to>
                                        <p:strVal val="visible"/>
                                      </p:to>
                                    </p:set>
                                    <p:animEffect transition="in" filter="wipe(up)">
                                      <p:cBhvr>
                                        <p:cTn id="55" dur="500"/>
                                        <p:tgtEl>
                                          <p:spTgt spid="8"/>
                                        </p:tgtEl>
                                      </p:cBhvr>
                                    </p:animEffect>
                                  </p:childTnLst>
                                </p:cTn>
                              </p:par>
                            </p:childTnLst>
                          </p:cTn>
                        </p:par>
                        <p:par>
                          <p:cTn id="56" fill="hold">
                            <p:stCondLst>
                              <p:cond delay="6500"/>
                            </p:stCondLst>
                            <p:childTnLst>
                              <p:par>
                                <p:cTn id="57" presetID="22" presetClass="entr" presetSubtype="8"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wipe(left)">
                                      <p:cBhvr>
                                        <p:cTn id="59" dur="500"/>
                                        <p:tgtEl>
                                          <p:spTgt spid="14"/>
                                        </p:tgtEl>
                                      </p:cBhvr>
                                    </p:animEffect>
                                  </p:childTnLst>
                                </p:cTn>
                              </p:par>
                            </p:childTnLst>
                          </p:cTn>
                        </p:par>
                        <p:par>
                          <p:cTn id="60" fill="hold">
                            <p:stCondLst>
                              <p:cond delay="7000"/>
                            </p:stCondLst>
                            <p:childTnLst>
                              <p:par>
                                <p:cTn id="61" presetID="22" presetClass="entr" presetSubtype="4" fill="hold" grpId="0" nodeType="after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wipe(down)">
                                      <p:cBhvr>
                                        <p:cTn id="63" dur="500"/>
                                        <p:tgtEl>
                                          <p:spTgt spid="18"/>
                                        </p:tgtEl>
                                      </p:cBhvr>
                                    </p:animEffect>
                                  </p:childTnLst>
                                </p:cTn>
                              </p:par>
                            </p:childTnLst>
                          </p:cTn>
                        </p:par>
                        <p:par>
                          <p:cTn id="64" fill="hold">
                            <p:stCondLst>
                              <p:cond delay="7500"/>
                            </p:stCondLst>
                            <p:childTnLst>
                              <p:par>
                                <p:cTn id="65" presetID="22" presetClass="entr" presetSubtype="8" fill="hold" grpId="0" nodeType="afterEffect">
                                  <p:stCondLst>
                                    <p:cond delay="0"/>
                                  </p:stCondLst>
                                  <p:childTnLst>
                                    <p:set>
                                      <p:cBhvr>
                                        <p:cTn id="66" dur="1" fill="hold">
                                          <p:stCondLst>
                                            <p:cond delay="0"/>
                                          </p:stCondLst>
                                        </p:cTn>
                                        <p:tgtEl>
                                          <p:spTgt spid="12"/>
                                        </p:tgtEl>
                                        <p:attrNameLst>
                                          <p:attrName>style.visibility</p:attrName>
                                        </p:attrNameLst>
                                      </p:cBhvr>
                                      <p:to>
                                        <p:strVal val="visible"/>
                                      </p:to>
                                    </p:set>
                                    <p:animEffect transition="in" filter="wipe(left)">
                                      <p:cBhvr>
                                        <p:cTn id="67" dur="500"/>
                                        <p:tgtEl>
                                          <p:spTgt spid="12"/>
                                        </p:tgtEl>
                                      </p:cBhvr>
                                    </p:animEffect>
                                  </p:childTnLst>
                                </p:cTn>
                              </p:par>
                            </p:childTnLst>
                          </p:cTn>
                        </p:par>
                        <p:par>
                          <p:cTn id="68" fill="hold">
                            <p:stCondLst>
                              <p:cond delay="8000"/>
                            </p:stCondLst>
                            <p:childTnLst>
                              <p:par>
                                <p:cTn id="69" presetID="22" presetClass="entr" presetSubtype="1" fill="hold" grpId="0" nodeType="afterEffect">
                                  <p:stCondLst>
                                    <p:cond delay="0"/>
                                  </p:stCondLst>
                                  <p:childTnLst>
                                    <p:set>
                                      <p:cBhvr>
                                        <p:cTn id="70" dur="1" fill="hold">
                                          <p:stCondLst>
                                            <p:cond delay="0"/>
                                          </p:stCondLst>
                                        </p:cTn>
                                        <p:tgtEl>
                                          <p:spTgt spid="17"/>
                                        </p:tgtEl>
                                        <p:attrNameLst>
                                          <p:attrName>style.visibility</p:attrName>
                                        </p:attrNameLst>
                                      </p:cBhvr>
                                      <p:to>
                                        <p:strVal val="visible"/>
                                      </p:to>
                                    </p:set>
                                    <p:animEffect transition="in" filter="wipe(up)">
                                      <p:cBhvr>
                                        <p:cTn id="71" dur="500"/>
                                        <p:tgtEl>
                                          <p:spTgt spid="17"/>
                                        </p:tgtEl>
                                      </p:cBhvr>
                                    </p:animEffect>
                                  </p:childTnLst>
                                </p:cTn>
                              </p:par>
                            </p:childTnLst>
                          </p:cTn>
                        </p:par>
                        <p:par>
                          <p:cTn id="72" fill="hold">
                            <p:stCondLst>
                              <p:cond delay="8500"/>
                            </p:stCondLst>
                            <p:childTnLst>
                              <p:par>
                                <p:cTn id="73" presetID="22" presetClass="entr" presetSubtype="8" fill="hold" grpId="0" nodeType="afterEffect">
                                  <p:stCondLst>
                                    <p:cond delay="0"/>
                                  </p:stCondLst>
                                  <p:childTnLst>
                                    <p:set>
                                      <p:cBhvr>
                                        <p:cTn id="74" dur="1" fill="hold">
                                          <p:stCondLst>
                                            <p:cond delay="0"/>
                                          </p:stCondLst>
                                        </p:cTn>
                                        <p:tgtEl>
                                          <p:spTgt spid="16"/>
                                        </p:tgtEl>
                                        <p:attrNameLst>
                                          <p:attrName>style.visibility</p:attrName>
                                        </p:attrNameLst>
                                      </p:cBhvr>
                                      <p:to>
                                        <p:strVal val="visible"/>
                                      </p:to>
                                    </p:set>
                                    <p:animEffect transition="in" filter="wipe(left)">
                                      <p:cBhvr>
                                        <p:cTn id="7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10" grpId="0"/>
      <p:bldP spid="11" grpId="0"/>
      <p:bldP spid="12" grpId="0"/>
      <p:bldP spid="13" grpId="0"/>
      <p:bldP spid="14" grpId="0"/>
      <p:bldP spid="15" grpId="0"/>
      <p:bldP spid="16" grpId="0"/>
      <p:bldP spid="17" grpId="0" animBg="1"/>
      <p:bldP spid="18"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表 1"/>
          <p:cNvGraphicFramePr/>
          <p:nvPr/>
        </p:nvGraphicFramePr>
        <p:xfrm>
          <a:off x="839416" y="1683757"/>
          <a:ext cx="6357982" cy="3690221"/>
        </p:xfrm>
        <a:graphic>
          <a:graphicData uri="http://schemas.openxmlformats.org/drawingml/2006/chart">
            <c:chart xmlns:c="http://schemas.openxmlformats.org/drawingml/2006/chart" xmlns:r="http://schemas.openxmlformats.org/officeDocument/2006/relationships" r:id="rId3"/>
          </a:graphicData>
        </a:graphic>
      </p:graphicFrame>
      <p:sp>
        <p:nvSpPr>
          <p:cNvPr id="3" name="矩形 2"/>
          <p:cNvSpPr/>
          <p:nvPr/>
        </p:nvSpPr>
        <p:spPr>
          <a:xfrm>
            <a:off x="849744" y="5517943"/>
            <a:ext cx="3586931" cy="6427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tx1">
                    <a:lumMod val="50000"/>
                    <a:lumOff val="50000"/>
                  </a:schemeClr>
                </a:solidFill>
                <a:latin typeface="微软雅黑" panose="020B0503020204020204" pitchFamily="34" charset="-122"/>
                <a:ea typeface="微软雅黑" panose="020B0503020204020204" pitchFamily="34" charset="-122"/>
              </a:rPr>
              <a:t>点击输入标题文本</a:t>
            </a:r>
          </a:p>
        </p:txBody>
      </p:sp>
      <p:sp>
        <p:nvSpPr>
          <p:cNvPr id="4" name="TextBox 174"/>
          <p:cNvSpPr txBox="1"/>
          <p:nvPr/>
        </p:nvSpPr>
        <p:spPr>
          <a:xfrm>
            <a:off x="7415627" y="2133158"/>
            <a:ext cx="3720935" cy="1182101"/>
          </a:xfrm>
          <a:prstGeom prst="rect">
            <a:avLst/>
          </a:prstGeom>
          <a:noFill/>
        </p:spPr>
        <p:txBody>
          <a:bodyPr wrap="square" rtlCol="0">
            <a:spAutoFit/>
          </a:bodyPr>
          <a:lstStyle/>
          <a:p>
            <a:pPr algn="just">
              <a:lnSpc>
                <a:spcPts val="1735"/>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点击输入简要文字内容，文字内容需概括精炼，不用多余的文字修饰，言简意赅的说明分项内容。点击输入简要文字内容，文字内容需概括精炼，不用多余的文字修饰，言简意赅的说明分项内容。</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 name="TextBox 175"/>
          <p:cNvSpPr txBox="1"/>
          <p:nvPr/>
        </p:nvSpPr>
        <p:spPr>
          <a:xfrm>
            <a:off x="7401516" y="1774470"/>
            <a:ext cx="3231373" cy="400017"/>
          </a:xfrm>
          <a:prstGeom prst="rect">
            <a:avLst/>
          </a:prstGeom>
          <a:noFill/>
        </p:spPr>
        <p:txBody>
          <a:bodyPr wrap="square" rtlCol="0">
            <a:spAutoFit/>
          </a:bodyPr>
          <a:lstStyle/>
          <a:p>
            <a:pPr fontAlgn="base">
              <a:spcBef>
                <a:spcPct val="0"/>
              </a:spcBef>
              <a:spcAft>
                <a:spcPct val="0"/>
              </a:spcAft>
            </a:pPr>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单击此处添加标题</a:t>
            </a:r>
          </a:p>
        </p:txBody>
      </p:sp>
      <p:sp>
        <p:nvSpPr>
          <p:cNvPr id="6" name="TextBox 174"/>
          <p:cNvSpPr txBox="1"/>
          <p:nvPr/>
        </p:nvSpPr>
        <p:spPr>
          <a:xfrm>
            <a:off x="7415626" y="4219637"/>
            <a:ext cx="3720934" cy="1388585"/>
          </a:xfrm>
          <a:prstGeom prst="rect">
            <a:avLst/>
          </a:prstGeom>
          <a:noFill/>
        </p:spPr>
        <p:txBody>
          <a:bodyPr wrap="square" rtlCol="0">
            <a:spAutoFit/>
          </a:bodyPr>
          <a:lstStyle/>
          <a:p>
            <a:pPr algn="just">
              <a:lnSpc>
                <a:spcPts val="1735"/>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点击输入简要文字内容，文字内容需概括精炼，不用多余的文字修饰，言简意赅的说明分项内容。点击输入简要文字内容，文字内容需概括精炼，不用多余的文字修饰，言简意赅的说明分项内容。</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a:p>
            <a:pPr algn="just">
              <a:lnSpc>
                <a:spcPts val="1735"/>
              </a:lnSpc>
            </a:pP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 name="TextBox 175"/>
          <p:cNvSpPr txBox="1"/>
          <p:nvPr/>
        </p:nvSpPr>
        <p:spPr>
          <a:xfrm>
            <a:off x="7401516" y="3860949"/>
            <a:ext cx="3231373" cy="400017"/>
          </a:xfrm>
          <a:prstGeom prst="rect">
            <a:avLst/>
          </a:prstGeom>
          <a:noFill/>
        </p:spPr>
        <p:txBody>
          <a:bodyPr wrap="square" rtlCol="0">
            <a:spAutoFit/>
          </a:bodyPr>
          <a:lstStyle/>
          <a:p>
            <a:pPr fontAlgn="base">
              <a:spcBef>
                <a:spcPct val="0"/>
              </a:spcBef>
              <a:spcAft>
                <a:spcPct val="0"/>
              </a:spcAft>
            </a:pPr>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单击此处添加标题</a:t>
            </a:r>
          </a:p>
        </p:txBody>
      </p:sp>
      <p:sp>
        <p:nvSpPr>
          <p:cNvPr id="8" name="TextBox 7"/>
          <p:cNvSpPr txBox="1">
            <a:spLocks noChangeArrowheads="1"/>
          </p:cNvSpPr>
          <p:nvPr/>
        </p:nvSpPr>
        <p:spPr bwMode="auto">
          <a:xfrm>
            <a:off x="1262069" y="1983343"/>
            <a:ext cx="556243" cy="307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a:r>
              <a:rPr lang="en-US" altLang="zh-CN" sz="2000" b="1" dirty="0">
                <a:solidFill>
                  <a:schemeClr val="tx1">
                    <a:lumMod val="50000"/>
                    <a:lumOff val="50000"/>
                  </a:schemeClr>
                </a:solidFill>
                <a:latin typeface="微软雅黑" panose="020B0503020204020204" pitchFamily="34" charset="-122"/>
                <a:ea typeface="微软雅黑" panose="020B0503020204020204" pitchFamily="34" charset="-122"/>
              </a:rPr>
              <a:t>86%</a:t>
            </a:r>
            <a:endPar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 name="TextBox 9"/>
          <p:cNvSpPr txBox="1">
            <a:spLocks noChangeArrowheads="1"/>
          </p:cNvSpPr>
          <p:nvPr/>
        </p:nvSpPr>
        <p:spPr bwMode="auto">
          <a:xfrm>
            <a:off x="2693330" y="3161975"/>
            <a:ext cx="556243" cy="307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a:r>
              <a:rPr lang="en-US" altLang="zh-CN" sz="2000" b="1" dirty="0">
                <a:solidFill>
                  <a:schemeClr val="tx1">
                    <a:lumMod val="50000"/>
                    <a:lumOff val="50000"/>
                  </a:schemeClr>
                </a:solidFill>
                <a:latin typeface="微软雅黑" panose="020B0503020204020204" pitchFamily="34" charset="-122"/>
                <a:ea typeface="微软雅黑" panose="020B0503020204020204" pitchFamily="34" charset="-122"/>
              </a:rPr>
              <a:t>50%</a:t>
            </a:r>
            <a:endPar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TextBox 9"/>
          <p:cNvSpPr txBox="1">
            <a:spLocks noChangeArrowheads="1"/>
          </p:cNvSpPr>
          <p:nvPr/>
        </p:nvSpPr>
        <p:spPr bwMode="auto">
          <a:xfrm>
            <a:off x="4300869" y="2486017"/>
            <a:ext cx="556243" cy="307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a:r>
              <a:rPr lang="en-US" altLang="zh-CN" sz="2000" b="1" dirty="0">
                <a:solidFill>
                  <a:schemeClr val="tx1">
                    <a:lumMod val="50000"/>
                    <a:lumOff val="50000"/>
                  </a:schemeClr>
                </a:solidFill>
                <a:latin typeface="微软雅黑" panose="020B0503020204020204" pitchFamily="34" charset="-122"/>
                <a:ea typeface="微软雅黑" panose="020B0503020204020204" pitchFamily="34" charset="-122"/>
              </a:rPr>
              <a:t>72%</a:t>
            </a:r>
            <a:endPar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 name="TextBox 9"/>
          <p:cNvSpPr txBox="1">
            <a:spLocks noChangeArrowheads="1"/>
          </p:cNvSpPr>
          <p:nvPr/>
        </p:nvSpPr>
        <p:spPr bwMode="auto">
          <a:xfrm>
            <a:off x="5819724" y="1849279"/>
            <a:ext cx="556243" cy="307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a:r>
              <a:rPr lang="en-US" altLang="zh-CN" sz="2000" b="1" dirty="0">
                <a:solidFill>
                  <a:schemeClr val="tx1">
                    <a:lumMod val="50000"/>
                    <a:lumOff val="50000"/>
                  </a:schemeClr>
                </a:solidFill>
                <a:latin typeface="微软雅黑" panose="020B0503020204020204" pitchFamily="34" charset="-122"/>
                <a:ea typeface="微软雅黑" panose="020B0503020204020204" pitchFamily="34" charset="-122"/>
              </a:rPr>
              <a:t>91%</a:t>
            </a:r>
            <a:endPar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2" name="TextBox 11"/>
          <p:cNvSpPr txBox="1">
            <a:spLocks noChangeArrowheads="1"/>
          </p:cNvSpPr>
          <p:nvPr/>
        </p:nvSpPr>
        <p:spPr bwMode="auto">
          <a:xfrm>
            <a:off x="1752878" y="3265806"/>
            <a:ext cx="556243" cy="307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a:r>
              <a:rPr lang="en-US" altLang="zh-CN" sz="2000" b="1" dirty="0">
                <a:solidFill>
                  <a:schemeClr val="tx1">
                    <a:lumMod val="50000"/>
                    <a:lumOff val="50000"/>
                  </a:schemeClr>
                </a:solidFill>
                <a:latin typeface="微软雅黑" panose="020B0503020204020204" pitchFamily="34" charset="-122"/>
                <a:ea typeface="微软雅黑" panose="020B0503020204020204" pitchFamily="34" charset="-122"/>
              </a:rPr>
              <a:t>47%</a:t>
            </a:r>
            <a:endPar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3" name="TextBox 9"/>
          <p:cNvSpPr txBox="1">
            <a:spLocks noChangeArrowheads="1"/>
          </p:cNvSpPr>
          <p:nvPr/>
        </p:nvSpPr>
        <p:spPr bwMode="auto">
          <a:xfrm>
            <a:off x="3200392" y="1929589"/>
            <a:ext cx="556243" cy="307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a:r>
              <a:rPr lang="en-US" altLang="zh-CN" sz="2000" b="1" dirty="0">
                <a:solidFill>
                  <a:schemeClr val="tx1">
                    <a:lumMod val="50000"/>
                    <a:lumOff val="50000"/>
                  </a:schemeClr>
                </a:solidFill>
                <a:latin typeface="微软雅黑" panose="020B0503020204020204" pitchFamily="34" charset="-122"/>
                <a:ea typeface="微软雅黑" panose="020B0503020204020204" pitchFamily="34" charset="-122"/>
              </a:rPr>
              <a:t>90%</a:t>
            </a:r>
            <a:endPar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4" name="TextBox 9"/>
          <p:cNvSpPr txBox="1">
            <a:spLocks noChangeArrowheads="1"/>
          </p:cNvSpPr>
          <p:nvPr/>
        </p:nvSpPr>
        <p:spPr bwMode="auto">
          <a:xfrm>
            <a:off x="4791678" y="3525329"/>
            <a:ext cx="556243" cy="307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a:r>
              <a:rPr lang="en-US" altLang="zh-CN" sz="2000" b="1" dirty="0">
                <a:solidFill>
                  <a:schemeClr val="tx1">
                    <a:lumMod val="50000"/>
                    <a:lumOff val="50000"/>
                  </a:schemeClr>
                </a:solidFill>
                <a:latin typeface="微软雅黑" panose="020B0503020204020204" pitchFamily="34" charset="-122"/>
                <a:ea typeface="微软雅黑" panose="020B0503020204020204" pitchFamily="34" charset="-122"/>
              </a:rPr>
              <a:t>40%</a:t>
            </a:r>
            <a:endPar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5" name="TextBox 9"/>
          <p:cNvSpPr txBox="1">
            <a:spLocks noChangeArrowheads="1"/>
          </p:cNvSpPr>
          <p:nvPr/>
        </p:nvSpPr>
        <p:spPr bwMode="auto">
          <a:xfrm>
            <a:off x="6291992" y="2912346"/>
            <a:ext cx="556243" cy="307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a:r>
              <a:rPr lang="en-US" altLang="zh-CN" sz="2000" b="1" dirty="0">
                <a:solidFill>
                  <a:schemeClr val="tx1">
                    <a:lumMod val="50000"/>
                    <a:lumOff val="50000"/>
                  </a:schemeClr>
                </a:solidFill>
                <a:latin typeface="微软雅黑" panose="020B0503020204020204" pitchFamily="34" charset="-122"/>
                <a:ea typeface="微软雅黑" panose="020B0503020204020204" pitchFamily="34" charset="-122"/>
              </a:rPr>
              <a:t>57%</a:t>
            </a:r>
            <a:endPar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6" name="标题 15"/>
          <p:cNvSpPr>
            <a:spLocks noGrp="1"/>
          </p:cNvSpPr>
          <p:nvPr>
            <p:ph type="title"/>
          </p:nvPr>
        </p:nvSpPr>
        <p:spPr/>
        <p:txBody>
          <a:bodyPr>
            <a:normAutofit/>
          </a:bodyPr>
          <a:lstStyle/>
          <a:p>
            <a:r>
              <a:rPr lang="zh-CN" altLang="en-US" dirty="0">
                <a:cs typeface="+mn-ea"/>
              </a:rPr>
              <a:t>单击此处添加标题</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1000"/>
                                        <p:tgtEl>
                                          <p:spTgt spid="2"/>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500"/>
                                        <p:tgtEl>
                                          <p:spTgt spid="13"/>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500"/>
                                        <p:tgtEl>
                                          <p:spTgt spid="14"/>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500"/>
                                        <p:tgtEl>
                                          <p:spTgt spid="15"/>
                                        </p:tgtEl>
                                      </p:cBhvr>
                                    </p:animEffect>
                                  </p:childTnLst>
                                </p:cTn>
                              </p:par>
                            </p:childTnLst>
                          </p:cTn>
                        </p:par>
                        <p:par>
                          <p:cTn id="33" fill="hold">
                            <p:stCondLst>
                              <p:cond delay="1500"/>
                            </p:stCondLst>
                            <p:childTnLst>
                              <p:par>
                                <p:cTn id="34" presetID="22" presetClass="entr" presetSubtype="8" fill="hold" grpId="0" nodeType="afterEffect">
                                  <p:stCondLst>
                                    <p:cond delay="0"/>
                                  </p:stCondLst>
                                  <p:childTnLst>
                                    <p:set>
                                      <p:cBhvr>
                                        <p:cTn id="35" dur="1" fill="hold">
                                          <p:stCondLst>
                                            <p:cond delay="0"/>
                                          </p:stCondLst>
                                        </p:cTn>
                                        <p:tgtEl>
                                          <p:spTgt spid="3"/>
                                        </p:tgtEl>
                                        <p:attrNameLst>
                                          <p:attrName>style.visibility</p:attrName>
                                        </p:attrNameLst>
                                      </p:cBhvr>
                                      <p:to>
                                        <p:strVal val="visible"/>
                                      </p:to>
                                    </p:set>
                                    <p:animEffect transition="in" filter="wipe(left)">
                                      <p:cBhvr>
                                        <p:cTn id="36" dur="500"/>
                                        <p:tgtEl>
                                          <p:spTgt spid="3"/>
                                        </p:tgtEl>
                                      </p:cBhvr>
                                    </p:animEffect>
                                  </p:childTnLst>
                                </p:cTn>
                              </p:par>
                            </p:childTnLst>
                          </p:cTn>
                        </p:par>
                        <p:par>
                          <p:cTn id="37" fill="hold">
                            <p:stCondLst>
                              <p:cond delay="2000"/>
                            </p:stCondLst>
                            <p:childTnLst>
                              <p:par>
                                <p:cTn id="38" presetID="22" presetClass="entr" presetSubtype="8" fill="hold" grpId="0" nodeType="afterEffect">
                                  <p:stCondLst>
                                    <p:cond delay="0"/>
                                  </p:stCondLst>
                                  <p:childTnLst>
                                    <p:set>
                                      <p:cBhvr>
                                        <p:cTn id="39" dur="1" fill="hold">
                                          <p:stCondLst>
                                            <p:cond delay="0"/>
                                          </p:stCondLst>
                                        </p:cTn>
                                        <p:tgtEl>
                                          <p:spTgt spid="5"/>
                                        </p:tgtEl>
                                        <p:attrNameLst>
                                          <p:attrName>style.visibility</p:attrName>
                                        </p:attrNameLst>
                                      </p:cBhvr>
                                      <p:to>
                                        <p:strVal val="visible"/>
                                      </p:to>
                                    </p:set>
                                    <p:animEffect transition="in" filter="wipe(left)">
                                      <p:cBhvr>
                                        <p:cTn id="40" dur="500"/>
                                        <p:tgtEl>
                                          <p:spTgt spid="5"/>
                                        </p:tgtEl>
                                      </p:cBhvr>
                                    </p:animEffect>
                                  </p:childTnLst>
                                </p:cTn>
                              </p:par>
                            </p:childTnLst>
                          </p:cTn>
                        </p:par>
                        <p:par>
                          <p:cTn id="41" fill="hold">
                            <p:stCondLst>
                              <p:cond delay="2500"/>
                            </p:stCondLst>
                            <p:childTnLst>
                              <p:par>
                                <p:cTn id="42" presetID="22" presetClass="entr" presetSubtype="8" fill="hold" grpId="0" nodeType="after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wipe(left)">
                                      <p:cBhvr>
                                        <p:cTn id="44" dur="500"/>
                                        <p:tgtEl>
                                          <p:spTgt spid="4"/>
                                        </p:tgtEl>
                                      </p:cBhvr>
                                    </p:animEffect>
                                  </p:childTnLst>
                                </p:cTn>
                              </p:par>
                            </p:childTnLst>
                          </p:cTn>
                        </p:par>
                        <p:par>
                          <p:cTn id="45" fill="hold">
                            <p:stCondLst>
                              <p:cond delay="3000"/>
                            </p:stCondLst>
                            <p:childTnLst>
                              <p:par>
                                <p:cTn id="46" presetID="22" presetClass="entr" presetSubtype="8" fill="hold" grpId="0" nodeType="afterEffect">
                                  <p:stCondLst>
                                    <p:cond delay="0"/>
                                  </p:stCondLst>
                                  <p:childTnLst>
                                    <p:set>
                                      <p:cBhvr>
                                        <p:cTn id="47" dur="1" fill="hold">
                                          <p:stCondLst>
                                            <p:cond delay="0"/>
                                          </p:stCondLst>
                                        </p:cTn>
                                        <p:tgtEl>
                                          <p:spTgt spid="7"/>
                                        </p:tgtEl>
                                        <p:attrNameLst>
                                          <p:attrName>style.visibility</p:attrName>
                                        </p:attrNameLst>
                                      </p:cBhvr>
                                      <p:to>
                                        <p:strVal val="visible"/>
                                      </p:to>
                                    </p:set>
                                    <p:animEffect transition="in" filter="wipe(left)">
                                      <p:cBhvr>
                                        <p:cTn id="48" dur="500"/>
                                        <p:tgtEl>
                                          <p:spTgt spid="7"/>
                                        </p:tgtEl>
                                      </p:cBhvr>
                                    </p:animEffect>
                                  </p:childTnLst>
                                </p:cTn>
                              </p:par>
                            </p:childTnLst>
                          </p:cTn>
                        </p:par>
                        <p:par>
                          <p:cTn id="49" fill="hold">
                            <p:stCondLst>
                              <p:cond delay="3500"/>
                            </p:stCondLst>
                            <p:childTnLst>
                              <p:par>
                                <p:cTn id="50" presetID="22" presetClass="entr" presetSubtype="8" fill="hold" grpId="0" nodeType="after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wipe(left)">
                                      <p:cBhvr>
                                        <p:cTn id="5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P spid="3" grpId="0"/>
      <p:bldP spid="4" grpId="0"/>
      <p:bldP spid="5" grpId="0"/>
      <p:bldP spid="6" grpId="0"/>
      <p:bldP spid="7" grpId="0"/>
      <p:bldP spid="8" grpId="0"/>
      <p:bldP spid="9" grpId="0"/>
      <p:bldP spid="10" grpId="0"/>
      <p:bldP spid="11" grpId="0"/>
      <p:bldP spid="12" grpId="0"/>
      <p:bldP spid="13" grpId="0"/>
      <p:bldP spid="14" grpId="0"/>
      <p:bldP spid="1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05"/>
          <p:cNvSpPr/>
          <p:nvPr/>
        </p:nvSpPr>
        <p:spPr bwMode="auto">
          <a:xfrm>
            <a:off x="6168955" y="4354937"/>
            <a:ext cx="1151467" cy="1250661"/>
          </a:xfrm>
          <a:custGeom>
            <a:avLst/>
            <a:gdLst>
              <a:gd name="T0" fmla="*/ 0 w 876"/>
              <a:gd name="T1" fmla="*/ 2147483647 h 952"/>
              <a:gd name="T2" fmla="*/ 0 w 876"/>
              <a:gd name="T3" fmla="*/ 2147483647 h 952"/>
              <a:gd name="T4" fmla="*/ 2147483647 w 876"/>
              <a:gd name="T5" fmla="*/ 2147483647 h 952"/>
              <a:gd name="T6" fmla="*/ 2147483647 w 876"/>
              <a:gd name="T7" fmla="*/ 0 h 952"/>
              <a:gd name="T8" fmla="*/ 2147483647 w 876"/>
              <a:gd name="T9" fmla="*/ 0 h 952"/>
              <a:gd name="T10" fmla="*/ 2147483647 w 876"/>
              <a:gd name="T11" fmla="*/ 2147483647 h 952"/>
              <a:gd name="T12" fmla="*/ 0 w 876"/>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3" name="Freeform 107"/>
          <p:cNvSpPr/>
          <p:nvPr/>
        </p:nvSpPr>
        <p:spPr bwMode="auto">
          <a:xfrm>
            <a:off x="4826987" y="4354937"/>
            <a:ext cx="1155700" cy="1250661"/>
          </a:xfrm>
          <a:custGeom>
            <a:avLst/>
            <a:gdLst>
              <a:gd name="T0" fmla="*/ 878 w 878"/>
              <a:gd name="T1" fmla="*/ 30 h 952"/>
              <a:gd name="T2" fmla="*/ 456 w 878"/>
              <a:gd name="T3" fmla="*/ 252 h 952"/>
              <a:gd name="T4" fmla="*/ 498 w 878"/>
              <a:gd name="T5" fmla="*/ 0 h 952"/>
              <a:gd name="T6" fmla="*/ 164 w 878"/>
              <a:gd name="T7" fmla="*/ 0 h 952"/>
              <a:gd name="T8" fmla="*/ 0 w 878"/>
              <a:gd name="T9" fmla="*/ 952 h 952"/>
              <a:gd name="T10" fmla="*/ 878 w 878"/>
              <a:gd name="T11" fmla="*/ 492 h 952"/>
              <a:gd name="T12" fmla="*/ 878 w 878"/>
              <a:gd name="T13" fmla="*/ 30 h 952"/>
            </a:gdLst>
            <a:ahLst/>
            <a:cxnLst>
              <a:cxn ang="0">
                <a:pos x="T0" y="T1"/>
              </a:cxn>
              <a:cxn ang="0">
                <a:pos x="T2" y="T3"/>
              </a:cxn>
              <a:cxn ang="0">
                <a:pos x="T4" y="T5"/>
              </a:cxn>
              <a:cxn ang="0">
                <a:pos x="T6" y="T7"/>
              </a:cxn>
              <a:cxn ang="0">
                <a:pos x="T8" y="T9"/>
              </a:cxn>
              <a:cxn ang="0">
                <a:pos x="T10" y="T11"/>
              </a:cxn>
              <a:cxn ang="0">
                <a:pos x="T12" y="T13"/>
              </a:cxn>
            </a:cxnLst>
            <a:rect l="0" t="0" r="r" b="b"/>
            <a:pathLst>
              <a:path w="878" h="952">
                <a:moveTo>
                  <a:pt x="878" y="30"/>
                </a:moveTo>
                <a:lnTo>
                  <a:pt x="456" y="252"/>
                </a:lnTo>
                <a:lnTo>
                  <a:pt x="498" y="0"/>
                </a:lnTo>
                <a:lnTo>
                  <a:pt x="164" y="0"/>
                </a:lnTo>
                <a:lnTo>
                  <a:pt x="0" y="952"/>
                </a:lnTo>
                <a:lnTo>
                  <a:pt x="878" y="492"/>
                </a:lnTo>
                <a:lnTo>
                  <a:pt x="878"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defRPr/>
            </a:pPr>
            <a:endParaRPr lang="zh-CN" altLang="en-US" sz="2400">
              <a:solidFill>
                <a:prstClr val="black"/>
              </a:solidFill>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endParaRPr>
          </a:p>
        </p:txBody>
      </p:sp>
      <p:grpSp>
        <p:nvGrpSpPr>
          <p:cNvPr id="4" name="组合 3"/>
          <p:cNvGrpSpPr/>
          <p:nvPr/>
        </p:nvGrpSpPr>
        <p:grpSpPr>
          <a:xfrm>
            <a:off x="4058635" y="1773200"/>
            <a:ext cx="4030134" cy="3832398"/>
            <a:chOff x="3748193" y="2000673"/>
            <a:chExt cx="4030134" cy="3833285"/>
          </a:xfrm>
        </p:grpSpPr>
        <p:sp>
          <p:nvSpPr>
            <p:cNvPr id="5" name="Freeform 104"/>
            <p:cNvSpPr/>
            <p:nvPr/>
          </p:nvSpPr>
          <p:spPr bwMode="auto">
            <a:xfrm>
              <a:off x="5858511" y="4583007"/>
              <a:ext cx="1151467" cy="1250951"/>
            </a:xfrm>
            <a:custGeom>
              <a:avLst/>
              <a:gdLst>
                <a:gd name="T0" fmla="*/ 0 w 876"/>
                <a:gd name="T1" fmla="*/ 2147483647 h 952"/>
                <a:gd name="T2" fmla="*/ 0 w 876"/>
                <a:gd name="T3" fmla="*/ 2147483647 h 952"/>
                <a:gd name="T4" fmla="*/ 2147483647 w 876"/>
                <a:gd name="T5" fmla="*/ 2147483647 h 952"/>
                <a:gd name="T6" fmla="*/ 2147483647 w 876"/>
                <a:gd name="T7" fmla="*/ 0 h 952"/>
                <a:gd name="T8" fmla="*/ 2147483647 w 876"/>
                <a:gd name="T9" fmla="*/ 0 h 952"/>
                <a:gd name="T10" fmla="*/ 2147483647 w 876"/>
                <a:gd name="T11" fmla="*/ 2147483647 h 952"/>
                <a:gd name="T12" fmla="*/ 0 w 876"/>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close/>
                </a:path>
              </a:pathLst>
            </a:custGeom>
            <a:solidFill>
              <a:schemeClr val="accent2"/>
            </a:solidFill>
            <a:ln>
              <a:noFill/>
            </a:ln>
          </p:spPr>
          <p:txBody>
            <a:bodyPr/>
            <a:lstStyle/>
            <a:p>
              <a:pPr fontAlgn="base">
                <a:spcBef>
                  <a:spcPct val="0"/>
                </a:spcBef>
                <a:spcAft>
                  <a:spcPct val="0"/>
                </a:spcAft>
              </a:pPr>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6" name="Freeform 106"/>
            <p:cNvSpPr/>
            <p:nvPr/>
          </p:nvSpPr>
          <p:spPr bwMode="auto">
            <a:xfrm>
              <a:off x="4516545" y="4583007"/>
              <a:ext cx="1155700" cy="1250951"/>
            </a:xfrm>
            <a:custGeom>
              <a:avLst/>
              <a:gdLst>
                <a:gd name="T0" fmla="*/ 2147483647 w 878"/>
                <a:gd name="T1" fmla="*/ 2147483647 h 952"/>
                <a:gd name="T2" fmla="*/ 2147483647 w 878"/>
                <a:gd name="T3" fmla="*/ 2147483647 h 952"/>
                <a:gd name="T4" fmla="*/ 2147483647 w 878"/>
                <a:gd name="T5" fmla="*/ 0 h 952"/>
                <a:gd name="T6" fmla="*/ 2147483647 w 878"/>
                <a:gd name="T7" fmla="*/ 0 h 952"/>
                <a:gd name="T8" fmla="*/ 0 w 878"/>
                <a:gd name="T9" fmla="*/ 2147483647 h 952"/>
                <a:gd name="T10" fmla="*/ 2147483647 w 878"/>
                <a:gd name="T11" fmla="*/ 2147483647 h 952"/>
                <a:gd name="T12" fmla="*/ 2147483647 w 878"/>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8" h="952">
                  <a:moveTo>
                    <a:pt x="878" y="30"/>
                  </a:moveTo>
                  <a:lnTo>
                    <a:pt x="456" y="252"/>
                  </a:lnTo>
                  <a:lnTo>
                    <a:pt x="498" y="0"/>
                  </a:lnTo>
                  <a:lnTo>
                    <a:pt x="164" y="0"/>
                  </a:lnTo>
                  <a:lnTo>
                    <a:pt x="0" y="952"/>
                  </a:lnTo>
                  <a:lnTo>
                    <a:pt x="878" y="492"/>
                  </a:lnTo>
                  <a:lnTo>
                    <a:pt x="878" y="30"/>
                  </a:lnTo>
                  <a:close/>
                </a:path>
              </a:pathLst>
            </a:custGeom>
            <a:solidFill>
              <a:schemeClr val="accent3"/>
            </a:solidFill>
            <a:ln>
              <a:noFill/>
            </a:ln>
          </p:spPr>
          <p:txBody>
            <a:bodyPr/>
            <a:lstStyle/>
            <a:p>
              <a:pPr fontAlgn="base">
                <a:spcBef>
                  <a:spcPct val="0"/>
                </a:spcBef>
                <a:spcAft>
                  <a:spcPct val="0"/>
                </a:spcAft>
              </a:pPr>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7" name="Freeform 108"/>
            <p:cNvSpPr/>
            <p:nvPr/>
          </p:nvSpPr>
          <p:spPr bwMode="auto">
            <a:xfrm>
              <a:off x="5763260" y="2000673"/>
              <a:ext cx="2015067" cy="2370667"/>
            </a:xfrm>
            <a:custGeom>
              <a:avLst/>
              <a:gdLst>
                <a:gd name="T0" fmla="*/ 2147483647 w 1534"/>
                <a:gd name="T1" fmla="*/ 2147483647 h 1804"/>
                <a:gd name="T2" fmla="*/ 0 w 1534"/>
                <a:gd name="T3" fmla="*/ 0 h 1804"/>
                <a:gd name="T4" fmla="*/ 0 w 1534"/>
                <a:gd name="T5" fmla="*/ 2147483647 h 1804"/>
                <a:gd name="T6" fmla="*/ 2147483647 w 1534"/>
                <a:gd name="T7" fmla="*/ 2147483647 h 1804"/>
                <a:gd name="T8" fmla="*/ 2147483647 w 1534"/>
                <a:gd name="T9" fmla="*/ 2147483647 h 1804"/>
                <a:gd name="T10" fmla="*/ 2147483647 w 1534"/>
                <a:gd name="T11" fmla="*/ 2147483647 h 1804"/>
                <a:gd name="T12" fmla="*/ 2147483647 w 1534"/>
                <a:gd name="T13" fmla="*/ 2147483647 h 1804"/>
                <a:gd name="T14" fmla="*/ 2147483647 w 1534"/>
                <a:gd name="T15" fmla="*/ 2147483647 h 1804"/>
                <a:gd name="T16" fmla="*/ 2147483647 w 1534"/>
                <a:gd name="T17" fmla="*/ 2147483647 h 1804"/>
                <a:gd name="T18" fmla="*/ 2147483647 w 1534"/>
                <a:gd name="T19" fmla="*/ 2147483647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474" y="962"/>
                  </a:moveTo>
                  <a:lnTo>
                    <a:pt x="0" y="0"/>
                  </a:lnTo>
                  <a:lnTo>
                    <a:pt x="0" y="700"/>
                  </a:lnTo>
                  <a:lnTo>
                    <a:pt x="246" y="1200"/>
                  </a:lnTo>
                  <a:lnTo>
                    <a:pt x="798" y="1280"/>
                  </a:lnTo>
                  <a:lnTo>
                    <a:pt x="400" y="1670"/>
                  </a:lnTo>
                  <a:lnTo>
                    <a:pt x="422" y="1804"/>
                  </a:lnTo>
                  <a:lnTo>
                    <a:pt x="826" y="1804"/>
                  </a:lnTo>
                  <a:lnTo>
                    <a:pt x="1534" y="1116"/>
                  </a:lnTo>
                  <a:lnTo>
                    <a:pt x="474" y="962"/>
                  </a:lnTo>
                  <a:close/>
                </a:path>
              </a:pathLst>
            </a:custGeom>
            <a:solidFill>
              <a:schemeClr val="accent1"/>
            </a:solidFill>
            <a:ln>
              <a:noFill/>
            </a:ln>
          </p:spPr>
          <p:txBody>
            <a:bodyPr/>
            <a:lstStyle/>
            <a:p>
              <a:pPr fontAlgn="base">
                <a:spcBef>
                  <a:spcPct val="0"/>
                </a:spcBef>
                <a:spcAft>
                  <a:spcPct val="0"/>
                </a:spcAft>
              </a:pPr>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8" name="Freeform 109"/>
            <p:cNvSpPr/>
            <p:nvPr/>
          </p:nvSpPr>
          <p:spPr bwMode="auto">
            <a:xfrm>
              <a:off x="3748193" y="2000673"/>
              <a:ext cx="2015067" cy="2370667"/>
            </a:xfrm>
            <a:custGeom>
              <a:avLst/>
              <a:gdLst>
                <a:gd name="T0" fmla="*/ 2147483647 w 1534"/>
                <a:gd name="T1" fmla="*/ 2147483647 h 1804"/>
                <a:gd name="T2" fmla="*/ 0 w 1534"/>
                <a:gd name="T3" fmla="*/ 2147483647 h 1804"/>
                <a:gd name="T4" fmla="*/ 2147483647 w 1534"/>
                <a:gd name="T5" fmla="*/ 2147483647 h 1804"/>
                <a:gd name="T6" fmla="*/ 2147483647 w 1534"/>
                <a:gd name="T7" fmla="*/ 2147483647 h 1804"/>
                <a:gd name="T8" fmla="*/ 2147483647 w 1534"/>
                <a:gd name="T9" fmla="*/ 2147483647 h 1804"/>
                <a:gd name="T10" fmla="*/ 2147483647 w 1534"/>
                <a:gd name="T11" fmla="*/ 2147483647 h 1804"/>
                <a:gd name="T12" fmla="*/ 2147483647 w 1534"/>
                <a:gd name="T13" fmla="*/ 2147483647 h 1804"/>
                <a:gd name="T14" fmla="*/ 2147483647 w 1534"/>
                <a:gd name="T15" fmla="*/ 2147483647 h 1804"/>
                <a:gd name="T16" fmla="*/ 2147483647 w 1534"/>
                <a:gd name="T17" fmla="*/ 0 h 1804"/>
                <a:gd name="T18" fmla="*/ 2147483647 w 1534"/>
                <a:gd name="T19" fmla="*/ 2147483647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1060" y="962"/>
                  </a:moveTo>
                  <a:lnTo>
                    <a:pt x="0" y="1116"/>
                  </a:lnTo>
                  <a:lnTo>
                    <a:pt x="708" y="1804"/>
                  </a:lnTo>
                  <a:lnTo>
                    <a:pt x="1112" y="1804"/>
                  </a:lnTo>
                  <a:lnTo>
                    <a:pt x="1136" y="1670"/>
                  </a:lnTo>
                  <a:lnTo>
                    <a:pt x="736" y="1280"/>
                  </a:lnTo>
                  <a:lnTo>
                    <a:pt x="1288" y="1200"/>
                  </a:lnTo>
                  <a:lnTo>
                    <a:pt x="1534" y="700"/>
                  </a:lnTo>
                  <a:lnTo>
                    <a:pt x="1534" y="0"/>
                  </a:lnTo>
                  <a:lnTo>
                    <a:pt x="1060" y="962"/>
                  </a:lnTo>
                  <a:close/>
                </a:path>
              </a:pathLst>
            </a:custGeom>
            <a:solidFill>
              <a:schemeClr val="tx2"/>
            </a:solidFill>
            <a:ln>
              <a:noFill/>
            </a:ln>
          </p:spPr>
          <p:txBody>
            <a:bodyPr/>
            <a:lstStyle/>
            <a:p>
              <a:pPr fontAlgn="base">
                <a:spcBef>
                  <a:spcPct val="0"/>
                </a:spcBef>
                <a:spcAft>
                  <a:spcPct val="0"/>
                </a:spcAft>
              </a:pPr>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9" name="Freeform 121"/>
            <p:cNvSpPr/>
            <p:nvPr/>
          </p:nvSpPr>
          <p:spPr bwMode="auto">
            <a:xfrm>
              <a:off x="5462693" y="3837941"/>
              <a:ext cx="254000" cy="251884"/>
            </a:xfrm>
            <a:custGeom>
              <a:avLst/>
              <a:gdLst>
                <a:gd name="T0" fmla="*/ 2147483647 w 192"/>
                <a:gd name="T1" fmla="*/ 2147483647 h 192"/>
                <a:gd name="T2" fmla="*/ 2147483647 w 192"/>
                <a:gd name="T3" fmla="*/ 2147483647 h 192"/>
                <a:gd name="T4" fmla="*/ 2147483647 w 192"/>
                <a:gd name="T5" fmla="*/ 2147483647 h 192"/>
                <a:gd name="T6" fmla="*/ 2147483647 w 192"/>
                <a:gd name="T7" fmla="*/ 2147483647 h 192"/>
                <a:gd name="T8" fmla="*/ 2147483647 w 192"/>
                <a:gd name="T9" fmla="*/ 2147483647 h 192"/>
                <a:gd name="T10" fmla="*/ 2147483647 w 192"/>
                <a:gd name="T11" fmla="*/ 2147483647 h 192"/>
                <a:gd name="T12" fmla="*/ 2147483647 w 192"/>
                <a:gd name="T13" fmla="*/ 2147483647 h 192"/>
                <a:gd name="T14" fmla="*/ 2147483647 w 192"/>
                <a:gd name="T15" fmla="*/ 2147483647 h 192"/>
                <a:gd name="T16" fmla="*/ 2147483647 w 192"/>
                <a:gd name="T17" fmla="*/ 2147483647 h 192"/>
                <a:gd name="T18" fmla="*/ 2147483647 w 192"/>
                <a:gd name="T19" fmla="*/ 2147483647 h 192"/>
                <a:gd name="T20" fmla="*/ 2147483647 w 192"/>
                <a:gd name="T21" fmla="*/ 2147483647 h 192"/>
                <a:gd name="T22" fmla="*/ 2147483647 w 192"/>
                <a:gd name="T23" fmla="*/ 2147483647 h 192"/>
                <a:gd name="T24" fmla="*/ 2147483647 w 192"/>
                <a:gd name="T25" fmla="*/ 2147483647 h 192"/>
                <a:gd name="T26" fmla="*/ 2147483647 w 192"/>
                <a:gd name="T27" fmla="*/ 2147483647 h 192"/>
                <a:gd name="T28" fmla="*/ 2147483647 w 192"/>
                <a:gd name="T29" fmla="*/ 2147483647 h 192"/>
                <a:gd name="T30" fmla="*/ 2147483647 w 192"/>
                <a:gd name="T31" fmla="*/ 2147483647 h 192"/>
                <a:gd name="T32" fmla="*/ 2147483647 w 192"/>
                <a:gd name="T33" fmla="*/ 2147483647 h 192"/>
                <a:gd name="T34" fmla="*/ 2147483647 w 192"/>
                <a:gd name="T35" fmla="*/ 2147483647 h 192"/>
                <a:gd name="T36" fmla="*/ 0 w 192"/>
                <a:gd name="T37" fmla="*/ 2147483647 h 192"/>
                <a:gd name="T38" fmla="*/ 0 w 192"/>
                <a:gd name="T39" fmla="*/ 2147483647 h 192"/>
                <a:gd name="T40" fmla="*/ 2147483647 w 192"/>
                <a:gd name="T41" fmla="*/ 2147483647 h 192"/>
                <a:gd name="T42" fmla="*/ 2147483647 w 192"/>
                <a:gd name="T43" fmla="*/ 2147483647 h 192"/>
                <a:gd name="T44" fmla="*/ 2147483647 w 192"/>
                <a:gd name="T45" fmla="*/ 2147483647 h 192"/>
                <a:gd name="T46" fmla="*/ 2147483647 w 192"/>
                <a:gd name="T47" fmla="*/ 2147483647 h 192"/>
                <a:gd name="T48" fmla="*/ 2147483647 w 192"/>
                <a:gd name="T49" fmla="*/ 2147483647 h 192"/>
                <a:gd name="T50" fmla="*/ 2147483647 w 192"/>
                <a:gd name="T51" fmla="*/ 2147483647 h 192"/>
                <a:gd name="T52" fmla="*/ 2147483647 w 192"/>
                <a:gd name="T53" fmla="*/ 2147483647 h 192"/>
                <a:gd name="T54" fmla="*/ 2147483647 w 192"/>
                <a:gd name="T55" fmla="*/ 0 h 192"/>
                <a:gd name="T56" fmla="*/ 2147483647 w 192"/>
                <a:gd name="T57" fmla="*/ 0 h 192"/>
                <a:gd name="T58" fmla="*/ 2147483647 w 192"/>
                <a:gd name="T59" fmla="*/ 2147483647 h 192"/>
                <a:gd name="T60" fmla="*/ 2147483647 w 192"/>
                <a:gd name="T61" fmla="*/ 2147483647 h 192"/>
                <a:gd name="T62" fmla="*/ 2147483647 w 192"/>
                <a:gd name="T63" fmla="*/ 2147483647 h 192"/>
                <a:gd name="T64" fmla="*/ 2147483647 w 192"/>
                <a:gd name="T65" fmla="*/ 2147483647 h 192"/>
                <a:gd name="T66" fmla="*/ 2147483647 w 192"/>
                <a:gd name="T67" fmla="*/ 2147483647 h 192"/>
                <a:gd name="T68" fmla="*/ 2147483647 w 192"/>
                <a:gd name="T69" fmla="*/ 2147483647 h 192"/>
                <a:gd name="T70" fmla="*/ 2147483647 w 192"/>
                <a:gd name="T71" fmla="*/ 2147483647 h 192"/>
                <a:gd name="T72" fmla="*/ 2147483647 w 192"/>
                <a:gd name="T73" fmla="*/ 2147483647 h 192"/>
                <a:gd name="T74" fmla="*/ 2147483647 w 192"/>
                <a:gd name="T75" fmla="*/ 2147483647 h 1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2">
                  <a:moveTo>
                    <a:pt x="192" y="96"/>
                  </a:moveTo>
                  <a:lnTo>
                    <a:pt x="192" y="96"/>
                  </a:lnTo>
                  <a:lnTo>
                    <a:pt x="190" y="116"/>
                  </a:lnTo>
                  <a:lnTo>
                    <a:pt x="184" y="134"/>
                  </a:lnTo>
                  <a:lnTo>
                    <a:pt x="174" y="150"/>
                  </a:lnTo>
                  <a:lnTo>
                    <a:pt x="164" y="164"/>
                  </a:lnTo>
                  <a:lnTo>
                    <a:pt x="150" y="176"/>
                  </a:lnTo>
                  <a:lnTo>
                    <a:pt x="132" y="184"/>
                  </a:lnTo>
                  <a:lnTo>
                    <a:pt x="116" y="190"/>
                  </a:lnTo>
                  <a:lnTo>
                    <a:pt x="96" y="192"/>
                  </a:lnTo>
                  <a:lnTo>
                    <a:pt x="76" y="190"/>
                  </a:lnTo>
                  <a:lnTo>
                    <a:pt x="58" y="184"/>
                  </a:lnTo>
                  <a:lnTo>
                    <a:pt x="42" y="176"/>
                  </a:lnTo>
                  <a:lnTo>
                    <a:pt x="28" y="164"/>
                  </a:lnTo>
                  <a:lnTo>
                    <a:pt x="16" y="150"/>
                  </a:lnTo>
                  <a:lnTo>
                    <a:pt x="8" y="134"/>
                  </a:lnTo>
                  <a:lnTo>
                    <a:pt x="2" y="116"/>
                  </a:lnTo>
                  <a:lnTo>
                    <a:pt x="0" y="96"/>
                  </a:lnTo>
                  <a:lnTo>
                    <a:pt x="2" y="76"/>
                  </a:lnTo>
                  <a:lnTo>
                    <a:pt x="8" y="58"/>
                  </a:lnTo>
                  <a:lnTo>
                    <a:pt x="16" y="42"/>
                  </a:lnTo>
                  <a:lnTo>
                    <a:pt x="28" y="28"/>
                  </a:lnTo>
                  <a:lnTo>
                    <a:pt x="42" y="18"/>
                  </a:lnTo>
                  <a:lnTo>
                    <a:pt x="58" y="8"/>
                  </a:lnTo>
                  <a:lnTo>
                    <a:pt x="76" y="2"/>
                  </a:lnTo>
                  <a:lnTo>
                    <a:pt x="96" y="0"/>
                  </a:lnTo>
                  <a:lnTo>
                    <a:pt x="116" y="2"/>
                  </a:lnTo>
                  <a:lnTo>
                    <a:pt x="132" y="8"/>
                  </a:lnTo>
                  <a:lnTo>
                    <a:pt x="150" y="18"/>
                  </a:lnTo>
                  <a:lnTo>
                    <a:pt x="164" y="28"/>
                  </a:lnTo>
                  <a:lnTo>
                    <a:pt x="174" y="42"/>
                  </a:lnTo>
                  <a:lnTo>
                    <a:pt x="184" y="58"/>
                  </a:lnTo>
                  <a:lnTo>
                    <a:pt x="190" y="76"/>
                  </a:lnTo>
                  <a:lnTo>
                    <a:pt x="192" y="96"/>
                  </a:lnTo>
                  <a:close/>
                </a:path>
              </a:pathLst>
            </a:custGeom>
            <a:solidFill>
              <a:schemeClr val="tx2"/>
            </a:solidFill>
            <a:ln>
              <a:noFill/>
            </a:ln>
          </p:spPr>
          <p:txBody>
            <a:bodyPr/>
            <a:lstStyle/>
            <a:p>
              <a:pPr fontAlgn="base">
                <a:spcBef>
                  <a:spcPct val="0"/>
                </a:spcBef>
                <a:spcAft>
                  <a:spcPct val="0"/>
                </a:spcAft>
              </a:pPr>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0" name="Freeform 122"/>
            <p:cNvSpPr/>
            <p:nvPr/>
          </p:nvSpPr>
          <p:spPr bwMode="auto">
            <a:xfrm>
              <a:off x="5765378" y="3774440"/>
              <a:ext cx="315383" cy="315384"/>
            </a:xfrm>
            <a:custGeom>
              <a:avLst/>
              <a:gdLst>
                <a:gd name="T0" fmla="*/ 2147483647 w 240"/>
                <a:gd name="T1" fmla="*/ 2147483647 h 240"/>
                <a:gd name="T2" fmla="*/ 2147483647 w 240"/>
                <a:gd name="T3" fmla="*/ 2147483647 h 240"/>
                <a:gd name="T4" fmla="*/ 2147483647 w 240"/>
                <a:gd name="T5" fmla="*/ 2147483647 h 240"/>
                <a:gd name="T6" fmla="*/ 2147483647 w 240"/>
                <a:gd name="T7" fmla="*/ 2147483647 h 240"/>
                <a:gd name="T8" fmla="*/ 2147483647 w 240"/>
                <a:gd name="T9" fmla="*/ 2147483647 h 240"/>
                <a:gd name="T10" fmla="*/ 2147483647 w 240"/>
                <a:gd name="T11" fmla="*/ 2147483647 h 240"/>
                <a:gd name="T12" fmla="*/ 2147483647 w 240"/>
                <a:gd name="T13" fmla="*/ 2147483647 h 240"/>
                <a:gd name="T14" fmla="*/ 2147483647 w 240"/>
                <a:gd name="T15" fmla="*/ 2147483647 h 240"/>
                <a:gd name="T16" fmla="*/ 2147483647 w 240"/>
                <a:gd name="T17" fmla="*/ 2147483647 h 240"/>
                <a:gd name="T18" fmla="*/ 2147483647 w 240"/>
                <a:gd name="T19" fmla="*/ 2147483647 h 240"/>
                <a:gd name="T20" fmla="*/ 2147483647 w 240"/>
                <a:gd name="T21" fmla="*/ 2147483647 h 240"/>
                <a:gd name="T22" fmla="*/ 2147483647 w 240"/>
                <a:gd name="T23" fmla="*/ 2147483647 h 240"/>
                <a:gd name="T24" fmla="*/ 2147483647 w 240"/>
                <a:gd name="T25" fmla="*/ 2147483647 h 240"/>
                <a:gd name="T26" fmla="*/ 2147483647 w 240"/>
                <a:gd name="T27" fmla="*/ 2147483647 h 240"/>
                <a:gd name="T28" fmla="*/ 2147483647 w 240"/>
                <a:gd name="T29" fmla="*/ 2147483647 h 240"/>
                <a:gd name="T30" fmla="*/ 2147483647 w 240"/>
                <a:gd name="T31" fmla="*/ 2147483647 h 240"/>
                <a:gd name="T32" fmla="*/ 2147483647 w 240"/>
                <a:gd name="T33" fmla="*/ 2147483647 h 240"/>
                <a:gd name="T34" fmla="*/ 2147483647 w 240"/>
                <a:gd name="T35" fmla="*/ 2147483647 h 240"/>
                <a:gd name="T36" fmla="*/ 2147483647 w 240"/>
                <a:gd name="T37" fmla="*/ 2147483647 h 240"/>
                <a:gd name="T38" fmla="*/ 2147483647 w 240"/>
                <a:gd name="T39" fmla="*/ 2147483647 h 240"/>
                <a:gd name="T40" fmla="*/ 2147483647 w 240"/>
                <a:gd name="T41" fmla="*/ 2147483647 h 240"/>
                <a:gd name="T42" fmla="*/ 0 w 240"/>
                <a:gd name="T43" fmla="*/ 2147483647 h 240"/>
                <a:gd name="T44" fmla="*/ 0 w 240"/>
                <a:gd name="T45" fmla="*/ 2147483647 h 240"/>
                <a:gd name="T46" fmla="*/ 0 w 240"/>
                <a:gd name="T47" fmla="*/ 2147483647 h 240"/>
                <a:gd name="T48" fmla="*/ 0 w 240"/>
                <a:gd name="T49" fmla="*/ 2147483647 h 240"/>
                <a:gd name="T50" fmla="*/ 2147483647 w 240"/>
                <a:gd name="T51" fmla="*/ 2147483647 h 240"/>
                <a:gd name="T52" fmla="*/ 2147483647 w 240"/>
                <a:gd name="T53" fmla="*/ 2147483647 h 240"/>
                <a:gd name="T54" fmla="*/ 2147483647 w 240"/>
                <a:gd name="T55" fmla="*/ 2147483647 h 240"/>
                <a:gd name="T56" fmla="*/ 2147483647 w 240"/>
                <a:gd name="T57" fmla="*/ 2147483647 h 240"/>
                <a:gd name="T58" fmla="*/ 2147483647 w 240"/>
                <a:gd name="T59" fmla="*/ 2147483647 h 240"/>
                <a:gd name="T60" fmla="*/ 2147483647 w 240"/>
                <a:gd name="T61" fmla="*/ 2147483647 h 240"/>
                <a:gd name="T62" fmla="*/ 2147483647 w 240"/>
                <a:gd name="T63" fmla="*/ 2147483647 h 240"/>
                <a:gd name="T64" fmla="*/ 2147483647 w 240"/>
                <a:gd name="T65" fmla="*/ 0 h 240"/>
                <a:gd name="T66" fmla="*/ 2147483647 w 240"/>
                <a:gd name="T67" fmla="*/ 0 h 240"/>
                <a:gd name="T68" fmla="*/ 2147483647 w 240"/>
                <a:gd name="T69" fmla="*/ 0 h 240"/>
                <a:gd name="T70" fmla="*/ 2147483647 w 240"/>
                <a:gd name="T71" fmla="*/ 0 h 240"/>
                <a:gd name="T72" fmla="*/ 2147483647 w 240"/>
                <a:gd name="T73" fmla="*/ 2147483647 h 240"/>
                <a:gd name="T74" fmla="*/ 2147483647 w 240"/>
                <a:gd name="T75" fmla="*/ 2147483647 h 240"/>
                <a:gd name="T76" fmla="*/ 2147483647 w 240"/>
                <a:gd name="T77" fmla="*/ 2147483647 h 240"/>
                <a:gd name="T78" fmla="*/ 2147483647 w 240"/>
                <a:gd name="T79" fmla="*/ 2147483647 h 240"/>
                <a:gd name="T80" fmla="*/ 2147483647 w 240"/>
                <a:gd name="T81" fmla="*/ 2147483647 h 240"/>
                <a:gd name="T82" fmla="*/ 2147483647 w 240"/>
                <a:gd name="T83" fmla="*/ 2147483647 h 240"/>
                <a:gd name="T84" fmla="*/ 2147483647 w 240"/>
                <a:gd name="T85" fmla="*/ 2147483647 h 240"/>
                <a:gd name="T86" fmla="*/ 2147483647 w 240"/>
                <a:gd name="T87" fmla="*/ 2147483647 h 240"/>
                <a:gd name="T88" fmla="*/ 2147483647 w 240"/>
                <a:gd name="T89" fmla="*/ 2147483647 h 240"/>
                <a:gd name="T90" fmla="*/ 2147483647 w 240"/>
                <a:gd name="T91" fmla="*/ 2147483647 h 24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0" h="240">
                  <a:moveTo>
                    <a:pt x="240" y="120"/>
                  </a:moveTo>
                  <a:lnTo>
                    <a:pt x="240" y="120"/>
                  </a:lnTo>
                  <a:lnTo>
                    <a:pt x="238" y="132"/>
                  </a:lnTo>
                  <a:lnTo>
                    <a:pt x="238" y="144"/>
                  </a:lnTo>
                  <a:lnTo>
                    <a:pt x="230" y="166"/>
                  </a:lnTo>
                  <a:lnTo>
                    <a:pt x="218" y="186"/>
                  </a:lnTo>
                  <a:lnTo>
                    <a:pt x="204" y="204"/>
                  </a:lnTo>
                  <a:lnTo>
                    <a:pt x="186" y="218"/>
                  </a:lnTo>
                  <a:lnTo>
                    <a:pt x="166" y="230"/>
                  </a:lnTo>
                  <a:lnTo>
                    <a:pt x="144" y="236"/>
                  </a:lnTo>
                  <a:lnTo>
                    <a:pt x="132" y="238"/>
                  </a:lnTo>
                  <a:lnTo>
                    <a:pt x="120" y="240"/>
                  </a:lnTo>
                  <a:lnTo>
                    <a:pt x="108" y="238"/>
                  </a:lnTo>
                  <a:lnTo>
                    <a:pt x="96" y="236"/>
                  </a:lnTo>
                  <a:lnTo>
                    <a:pt x="72" y="230"/>
                  </a:lnTo>
                  <a:lnTo>
                    <a:pt x="52" y="218"/>
                  </a:lnTo>
                  <a:lnTo>
                    <a:pt x="34" y="204"/>
                  </a:lnTo>
                  <a:lnTo>
                    <a:pt x="20" y="186"/>
                  </a:lnTo>
                  <a:lnTo>
                    <a:pt x="8" y="166"/>
                  </a:lnTo>
                  <a:lnTo>
                    <a:pt x="2" y="144"/>
                  </a:lnTo>
                  <a:lnTo>
                    <a:pt x="0" y="132"/>
                  </a:lnTo>
                  <a:lnTo>
                    <a:pt x="0" y="120"/>
                  </a:lnTo>
                  <a:lnTo>
                    <a:pt x="0" y="108"/>
                  </a:lnTo>
                  <a:lnTo>
                    <a:pt x="2" y="96"/>
                  </a:lnTo>
                  <a:lnTo>
                    <a:pt x="8" y="72"/>
                  </a:lnTo>
                  <a:lnTo>
                    <a:pt x="20" y="52"/>
                  </a:lnTo>
                  <a:lnTo>
                    <a:pt x="34" y="34"/>
                  </a:lnTo>
                  <a:lnTo>
                    <a:pt x="52" y="20"/>
                  </a:lnTo>
                  <a:lnTo>
                    <a:pt x="72" y="8"/>
                  </a:lnTo>
                  <a:lnTo>
                    <a:pt x="96" y="2"/>
                  </a:lnTo>
                  <a:lnTo>
                    <a:pt x="108" y="0"/>
                  </a:lnTo>
                  <a:lnTo>
                    <a:pt x="120" y="0"/>
                  </a:lnTo>
                  <a:lnTo>
                    <a:pt x="132" y="0"/>
                  </a:lnTo>
                  <a:lnTo>
                    <a:pt x="144" y="2"/>
                  </a:lnTo>
                  <a:lnTo>
                    <a:pt x="166" y="8"/>
                  </a:lnTo>
                  <a:lnTo>
                    <a:pt x="186" y="20"/>
                  </a:lnTo>
                  <a:lnTo>
                    <a:pt x="204" y="34"/>
                  </a:lnTo>
                  <a:lnTo>
                    <a:pt x="218" y="52"/>
                  </a:lnTo>
                  <a:lnTo>
                    <a:pt x="230" y="72"/>
                  </a:lnTo>
                  <a:lnTo>
                    <a:pt x="238" y="96"/>
                  </a:lnTo>
                  <a:lnTo>
                    <a:pt x="238" y="108"/>
                  </a:lnTo>
                  <a:lnTo>
                    <a:pt x="240" y="120"/>
                  </a:lnTo>
                  <a:close/>
                </a:path>
              </a:pathLst>
            </a:custGeom>
            <a:solidFill>
              <a:schemeClr val="accent1"/>
            </a:solidFill>
            <a:ln>
              <a:noFill/>
            </a:ln>
          </p:spPr>
          <p:txBody>
            <a:bodyPr/>
            <a:lstStyle/>
            <a:p>
              <a:pPr fontAlgn="base">
                <a:spcBef>
                  <a:spcPct val="0"/>
                </a:spcBef>
                <a:spcAft>
                  <a:spcPct val="0"/>
                </a:spcAft>
              </a:pPr>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1" name="Freeform 123"/>
            <p:cNvSpPr/>
            <p:nvPr/>
          </p:nvSpPr>
          <p:spPr bwMode="auto">
            <a:xfrm>
              <a:off x="5462693" y="4142740"/>
              <a:ext cx="254000" cy="247651"/>
            </a:xfrm>
            <a:custGeom>
              <a:avLst/>
              <a:gdLst>
                <a:gd name="T0" fmla="*/ 2147483647 w 192"/>
                <a:gd name="T1" fmla="*/ 2147483647 h 190"/>
                <a:gd name="T2" fmla="*/ 2147483647 w 192"/>
                <a:gd name="T3" fmla="*/ 2147483647 h 190"/>
                <a:gd name="T4" fmla="*/ 2147483647 w 192"/>
                <a:gd name="T5" fmla="*/ 2147483647 h 190"/>
                <a:gd name="T6" fmla="*/ 2147483647 w 192"/>
                <a:gd name="T7" fmla="*/ 2147483647 h 190"/>
                <a:gd name="T8" fmla="*/ 2147483647 w 192"/>
                <a:gd name="T9" fmla="*/ 2147483647 h 190"/>
                <a:gd name="T10" fmla="*/ 2147483647 w 192"/>
                <a:gd name="T11" fmla="*/ 2147483647 h 190"/>
                <a:gd name="T12" fmla="*/ 2147483647 w 192"/>
                <a:gd name="T13" fmla="*/ 2147483647 h 190"/>
                <a:gd name="T14" fmla="*/ 2147483647 w 192"/>
                <a:gd name="T15" fmla="*/ 2147483647 h 190"/>
                <a:gd name="T16" fmla="*/ 2147483647 w 192"/>
                <a:gd name="T17" fmla="*/ 2147483647 h 190"/>
                <a:gd name="T18" fmla="*/ 2147483647 w 192"/>
                <a:gd name="T19" fmla="*/ 2147483647 h 190"/>
                <a:gd name="T20" fmla="*/ 2147483647 w 192"/>
                <a:gd name="T21" fmla="*/ 2147483647 h 190"/>
                <a:gd name="T22" fmla="*/ 2147483647 w 192"/>
                <a:gd name="T23" fmla="*/ 2147483647 h 190"/>
                <a:gd name="T24" fmla="*/ 2147483647 w 192"/>
                <a:gd name="T25" fmla="*/ 2147483647 h 190"/>
                <a:gd name="T26" fmla="*/ 2147483647 w 192"/>
                <a:gd name="T27" fmla="*/ 2147483647 h 190"/>
                <a:gd name="T28" fmla="*/ 2147483647 w 192"/>
                <a:gd name="T29" fmla="*/ 2147483647 h 190"/>
                <a:gd name="T30" fmla="*/ 2147483647 w 192"/>
                <a:gd name="T31" fmla="*/ 2147483647 h 190"/>
                <a:gd name="T32" fmla="*/ 2147483647 w 192"/>
                <a:gd name="T33" fmla="*/ 2147483647 h 190"/>
                <a:gd name="T34" fmla="*/ 2147483647 w 192"/>
                <a:gd name="T35" fmla="*/ 2147483647 h 190"/>
                <a:gd name="T36" fmla="*/ 0 w 192"/>
                <a:gd name="T37" fmla="*/ 2147483647 h 190"/>
                <a:gd name="T38" fmla="*/ 0 w 192"/>
                <a:gd name="T39" fmla="*/ 2147483647 h 190"/>
                <a:gd name="T40" fmla="*/ 2147483647 w 192"/>
                <a:gd name="T41" fmla="*/ 2147483647 h 190"/>
                <a:gd name="T42" fmla="*/ 2147483647 w 192"/>
                <a:gd name="T43" fmla="*/ 2147483647 h 190"/>
                <a:gd name="T44" fmla="*/ 2147483647 w 192"/>
                <a:gd name="T45" fmla="*/ 2147483647 h 190"/>
                <a:gd name="T46" fmla="*/ 2147483647 w 192"/>
                <a:gd name="T47" fmla="*/ 2147483647 h 190"/>
                <a:gd name="T48" fmla="*/ 2147483647 w 192"/>
                <a:gd name="T49" fmla="*/ 2147483647 h 190"/>
                <a:gd name="T50" fmla="*/ 2147483647 w 192"/>
                <a:gd name="T51" fmla="*/ 2147483647 h 190"/>
                <a:gd name="T52" fmla="*/ 2147483647 w 192"/>
                <a:gd name="T53" fmla="*/ 2147483647 h 190"/>
                <a:gd name="T54" fmla="*/ 2147483647 w 192"/>
                <a:gd name="T55" fmla="*/ 0 h 190"/>
                <a:gd name="T56" fmla="*/ 2147483647 w 192"/>
                <a:gd name="T57" fmla="*/ 0 h 190"/>
                <a:gd name="T58" fmla="*/ 2147483647 w 192"/>
                <a:gd name="T59" fmla="*/ 2147483647 h 190"/>
                <a:gd name="T60" fmla="*/ 2147483647 w 192"/>
                <a:gd name="T61" fmla="*/ 2147483647 h 190"/>
                <a:gd name="T62" fmla="*/ 2147483647 w 192"/>
                <a:gd name="T63" fmla="*/ 2147483647 h 190"/>
                <a:gd name="T64" fmla="*/ 2147483647 w 192"/>
                <a:gd name="T65" fmla="*/ 2147483647 h 190"/>
                <a:gd name="T66" fmla="*/ 2147483647 w 192"/>
                <a:gd name="T67" fmla="*/ 2147483647 h 190"/>
                <a:gd name="T68" fmla="*/ 2147483647 w 192"/>
                <a:gd name="T69" fmla="*/ 2147483647 h 190"/>
                <a:gd name="T70" fmla="*/ 2147483647 w 192"/>
                <a:gd name="T71" fmla="*/ 2147483647 h 190"/>
                <a:gd name="T72" fmla="*/ 2147483647 w 192"/>
                <a:gd name="T73" fmla="*/ 2147483647 h 190"/>
                <a:gd name="T74" fmla="*/ 2147483647 w 192"/>
                <a:gd name="T75" fmla="*/ 2147483647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0">
                  <a:moveTo>
                    <a:pt x="192" y="94"/>
                  </a:moveTo>
                  <a:lnTo>
                    <a:pt x="192" y="94"/>
                  </a:lnTo>
                  <a:lnTo>
                    <a:pt x="190" y="114"/>
                  </a:lnTo>
                  <a:lnTo>
                    <a:pt x="184" y="132"/>
                  </a:lnTo>
                  <a:lnTo>
                    <a:pt x="174" y="148"/>
                  </a:lnTo>
                  <a:lnTo>
                    <a:pt x="164" y="162"/>
                  </a:lnTo>
                  <a:lnTo>
                    <a:pt x="150" y="174"/>
                  </a:lnTo>
                  <a:lnTo>
                    <a:pt x="132" y="182"/>
                  </a:lnTo>
                  <a:lnTo>
                    <a:pt x="116" y="188"/>
                  </a:lnTo>
                  <a:lnTo>
                    <a:pt x="96"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6" y="0"/>
                  </a:lnTo>
                  <a:lnTo>
                    <a:pt x="116" y="2"/>
                  </a:lnTo>
                  <a:lnTo>
                    <a:pt x="132" y="8"/>
                  </a:lnTo>
                  <a:lnTo>
                    <a:pt x="150" y="16"/>
                  </a:lnTo>
                  <a:lnTo>
                    <a:pt x="164" y="28"/>
                  </a:lnTo>
                  <a:lnTo>
                    <a:pt x="174" y="42"/>
                  </a:lnTo>
                  <a:lnTo>
                    <a:pt x="184" y="58"/>
                  </a:lnTo>
                  <a:lnTo>
                    <a:pt x="190" y="76"/>
                  </a:lnTo>
                  <a:lnTo>
                    <a:pt x="192" y="94"/>
                  </a:lnTo>
                  <a:close/>
                </a:path>
              </a:pathLst>
            </a:custGeom>
            <a:solidFill>
              <a:schemeClr val="accent3"/>
            </a:solidFill>
            <a:ln>
              <a:noFill/>
            </a:ln>
          </p:spPr>
          <p:txBody>
            <a:bodyPr/>
            <a:lstStyle/>
            <a:p>
              <a:pPr fontAlgn="base">
                <a:spcBef>
                  <a:spcPct val="0"/>
                </a:spcBef>
                <a:spcAft>
                  <a:spcPct val="0"/>
                </a:spcAft>
              </a:pPr>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2" name="Freeform 124"/>
            <p:cNvSpPr/>
            <p:nvPr/>
          </p:nvSpPr>
          <p:spPr bwMode="auto">
            <a:xfrm>
              <a:off x="5765378" y="4142740"/>
              <a:ext cx="249767" cy="247651"/>
            </a:xfrm>
            <a:custGeom>
              <a:avLst/>
              <a:gdLst>
                <a:gd name="T0" fmla="*/ 2147483647 w 190"/>
                <a:gd name="T1" fmla="*/ 2147483647 h 190"/>
                <a:gd name="T2" fmla="*/ 2147483647 w 190"/>
                <a:gd name="T3" fmla="*/ 2147483647 h 190"/>
                <a:gd name="T4" fmla="*/ 2147483647 w 190"/>
                <a:gd name="T5" fmla="*/ 2147483647 h 190"/>
                <a:gd name="T6" fmla="*/ 2147483647 w 190"/>
                <a:gd name="T7" fmla="*/ 2147483647 h 190"/>
                <a:gd name="T8" fmla="*/ 2147483647 w 190"/>
                <a:gd name="T9" fmla="*/ 2147483647 h 190"/>
                <a:gd name="T10" fmla="*/ 2147483647 w 190"/>
                <a:gd name="T11" fmla="*/ 2147483647 h 190"/>
                <a:gd name="T12" fmla="*/ 2147483647 w 190"/>
                <a:gd name="T13" fmla="*/ 2147483647 h 190"/>
                <a:gd name="T14" fmla="*/ 2147483647 w 190"/>
                <a:gd name="T15" fmla="*/ 2147483647 h 190"/>
                <a:gd name="T16" fmla="*/ 2147483647 w 190"/>
                <a:gd name="T17" fmla="*/ 2147483647 h 190"/>
                <a:gd name="T18" fmla="*/ 2147483647 w 190"/>
                <a:gd name="T19" fmla="*/ 2147483647 h 190"/>
                <a:gd name="T20" fmla="*/ 2147483647 w 190"/>
                <a:gd name="T21" fmla="*/ 2147483647 h 190"/>
                <a:gd name="T22" fmla="*/ 2147483647 w 190"/>
                <a:gd name="T23" fmla="*/ 2147483647 h 190"/>
                <a:gd name="T24" fmla="*/ 2147483647 w 190"/>
                <a:gd name="T25" fmla="*/ 2147483647 h 190"/>
                <a:gd name="T26" fmla="*/ 2147483647 w 190"/>
                <a:gd name="T27" fmla="*/ 2147483647 h 190"/>
                <a:gd name="T28" fmla="*/ 2147483647 w 190"/>
                <a:gd name="T29" fmla="*/ 2147483647 h 190"/>
                <a:gd name="T30" fmla="*/ 2147483647 w 190"/>
                <a:gd name="T31" fmla="*/ 2147483647 h 190"/>
                <a:gd name="T32" fmla="*/ 2147483647 w 190"/>
                <a:gd name="T33" fmla="*/ 2147483647 h 190"/>
                <a:gd name="T34" fmla="*/ 2147483647 w 190"/>
                <a:gd name="T35" fmla="*/ 2147483647 h 190"/>
                <a:gd name="T36" fmla="*/ 0 w 190"/>
                <a:gd name="T37" fmla="*/ 2147483647 h 190"/>
                <a:gd name="T38" fmla="*/ 0 w 190"/>
                <a:gd name="T39" fmla="*/ 2147483647 h 190"/>
                <a:gd name="T40" fmla="*/ 2147483647 w 190"/>
                <a:gd name="T41" fmla="*/ 2147483647 h 190"/>
                <a:gd name="T42" fmla="*/ 2147483647 w 190"/>
                <a:gd name="T43" fmla="*/ 2147483647 h 190"/>
                <a:gd name="T44" fmla="*/ 2147483647 w 190"/>
                <a:gd name="T45" fmla="*/ 2147483647 h 190"/>
                <a:gd name="T46" fmla="*/ 2147483647 w 190"/>
                <a:gd name="T47" fmla="*/ 2147483647 h 190"/>
                <a:gd name="T48" fmla="*/ 2147483647 w 190"/>
                <a:gd name="T49" fmla="*/ 2147483647 h 190"/>
                <a:gd name="T50" fmla="*/ 2147483647 w 190"/>
                <a:gd name="T51" fmla="*/ 2147483647 h 190"/>
                <a:gd name="T52" fmla="*/ 2147483647 w 190"/>
                <a:gd name="T53" fmla="*/ 2147483647 h 190"/>
                <a:gd name="T54" fmla="*/ 2147483647 w 190"/>
                <a:gd name="T55" fmla="*/ 0 h 190"/>
                <a:gd name="T56" fmla="*/ 2147483647 w 190"/>
                <a:gd name="T57" fmla="*/ 0 h 190"/>
                <a:gd name="T58" fmla="*/ 2147483647 w 190"/>
                <a:gd name="T59" fmla="*/ 2147483647 h 190"/>
                <a:gd name="T60" fmla="*/ 2147483647 w 190"/>
                <a:gd name="T61" fmla="*/ 2147483647 h 190"/>
                <a:gd name="T62" fmla="*/ 2147483647 w 190"/>
                <a:gd name="T63" fmla="*/ 2147483647 h 190"/>
                <a:gd name="T64" fmla="*/ 2147483647 w 190"/>
                <a:gd name="T65" fmla="*/ 2147483647 h 190"/>
                <a:gd name="T66" fmla="*/ 2147483647 w 190"/>
                <a:gd name="T67" fmla="*/ 2147483647 h 190"/>
                <a:gd name="T68" fmla="*/ 2147483647 w 190"/>
                <a:gd name="T69" fmla="*/ 2147483647 h 190"/>
                <a:gd name="T70" fmla="*/ 2147483647 w 190"/>
                <a:gd name="T71" fmla="*/ 2147483647 h 190"/>
                <a:gd name="T72" fmla="*/ 2147483647 w 190"/>
                <a:gd name="T73" fmla="*/ 2147483647 h 190"/>
                <a:gd name="T74" fmla="*/ 2147483647 w 190"/>
                <a:gd name="T75" fmla="*/ 2147483647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0" h="190">
                  <a:moveTo>
                    <a:pt x="190" y="94"/>
                  </a:moveTo>
                  <a:lnTo>
                    <a:pt x="190" y="94"/>
                  </a:lnTo>
                  <a:lnTo>
                    <a:pt x="188" y="114"/>
                  </a:lnTo>
                  <a:lnTo>
                    <a:pt x="182" y="132"/>
                  </a:lnTo>
                  <a:lnTo>
                    <a:pt x="174" y="148"/>
                  </a:lnTo>
                  <a:lnTo>
                    <a:pt x="162" y="162"/>
                  </a:lnTo>
                  <a:lnTo>
                    <a:pt x="148" y="174"/>
                  </a:lnTo>
                  <a:lnTo>
                    <a:pt x="132" y="182"/>
                  </a:lnTo>
                  <a:lnTo>
                    <a:pt x="114" y="188"/>
                  </a:lnTo>
                  <a:lnTo>
                    <a:pt x="94"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4" y="0"/>
                  </a:lnTo>
                  <a:lnTo>
                    <a:pt x="114" y="2"/>
                  </a:lnTo>
                  <a:lnTo>
                    <a:pt x="132" y="8"/>
                  </a:lnTo>
                  <a:lnTo>
                    <a:pt x="148" y="16"/>
                  </a:lnTo>
                  <a:lnTo>
                    <a:pt x="162" y="28"/>
                  </a:lnTo>
                  <a:lnTo>
                    <a:pt x="174" y="42"/>
                  </a:lnTo>
                  <a:lnTo>
                    <a:pt x="182" y="58"/>
                  </a:lnTo>
                  <a:lnTo>
                    <a:pt x="188" y="76"/>
                  </a:lnTo>
                  <a:lnTo>
                    <a:pt x="190" y="94"/>
                  </a:lnTo>
                  <a:close/>
                </a:path>
              </a:pathLst>
            </a:custGeom>
            <a:solidFill>
              <a:schemeClr val="accent2"/>
            </a:solidFill>
            <a:ln>
              <a:noFill/>
            </a:ln>
          </p:spPr>
          <p:txBody>
            <a:bodyPr/>
            <a:lstStyle/>
            <a:p>
              <a:pPr fontAlgn="base">
                <a:spcBef>
                  <a:spcPct val="0"/>
                </a:spcBef>
                <a:spcAft>
                  <a:spcPct val="0"/>
                </a:spcAft>
              </a:pPr>
              <a:endParaRPr lang="zh-CN" altLang="en-US" sz="2400">
                <a:solidFill>
                  <a:prstClr val="black"/>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8249638" y="1802828"/>
            <a:ext cx="2609851" cy="507831"/>
            <a:chOff x="7939194" y="2030307"/>
            <a:chExt cx="2609851" cy="507948"/>
          </a:xfrm>
        </p:grpSpPr>
        <p:sp>
          <p:nvSpPr>
            <p:cNvPr id="14" name="矩形 1"/>
            <p:cNvSpPr>
              <a:spLocks noChangeArrowheads="1"/>
            </p:cNvSpPr>
            <p:nvPr/>
          </p:nvSpPr>
          <p:spPr bwMode="auto">
            <a:xfrm>
              <a:off x="8250345" y="2030307"/>
              <a:ext cx="2298700" cy="507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just" eaLnBrk="1" fontAlgn="base" hangingPunct="1">
                <a:lnSpc>
                  <a:spcPct val="150000"/>
                </a:lnSpc>
                <a:spcBef>
                  <a:spcPct val="0"/>
                </a:spcBef>
                <a:spcAft>
                  <a:spcPct val="0"/>
                </a:spcAft>
              </a:pPr>
              <a:r>
                <a:rPr lang="zh-CN" altLang="en-US" b="1" dirty="0">
                  <a:solidFill>
                    <a:schemeClr val="accent1"/>
                  </a:solidFill>
                  <a:latin typeface="微软雅黑" panose="020B0503020204020204" pitchFamily="34" charset="-122"/>
                  <a:ea typeface="微软雅黑" panose="020B0503020204020204" pitchFamily="34" charset="-122"/>
                </a:rPr>
                <a:t>此处添加标题内容</a:t>
              </a:r>
              <a:endParaRPr lang="en-US" altLang="zh-CN" b="1" dirty="0">
                <a:solidFill>
                  <a:schemeClr val="accent1"/>
                </a:solidFill>
                <a:latin typeface="微软雅黑" panose="020B0503020204020204" pitchFamily="34" charset="-122"/>
                <a:ea typeface="微软雅黑" panose="020B0503020204020204" pitchFamily="34" charset="-122"/>
              </a:endParaRPr>
            </a:p>
          </p:txBody>
        </p:sp>
        <p:sp>
          <p:nvSpPr>
            <p:cNvPr id="15" name="Freeform 11"/>
            <p:cNvSpPr/>
            <p:nvPr/>
          </p:nvSpPr>
          <p:spPr bwMode="auto">
            <a:xfrm>
              <a:off x="7939194" y="2163657"/>
              <a:ext cx="357717" cy="313267"/>
            </a:xfrm>
            <a:custGeom>
              <a:avLst/>
              <a:gdLst>
                <a:gd name="T0" fmla="*/ 2147483647 w 478"/>
                <a:gd name="T1" fmla="*/ 2147483647 h 420"/>
                <a:gd name="T2" fmla="*/ 2147483647 w 478"/>
                <a:gd name="T3" fmla="*/ 2147483647 h 420"/>
                <a:gd name="T4" fmla="*/ 2147483647 w 478"/>
                <a:gd name="T5" fmla="*/ 2147483647 h 420"/>
                <a:gd name="T6" fmla="*/ 2147483647 w 478"/>
                <a:gd name="T7" fmla="*/ 2147483647 h 420"/>
                <a:gd name="T8" fmla="*/ 2147483647 w 478"/>
                <a:gd name="T9" fmla="*/ 0 h 420"/>
                <a:gd name="T10" fmla="*/ 2147483647 w 478"/>
                <a:gd name="T11" fmla="*/ 0 h 420"/>
                <a:gd name="T12" fmla="*/ 2147483647 w 478"/>
                <a:gd name="T13" fmla="*/ 2147483647 h 420"/>
                <a:gd name="T14" fmla="*/ 2147483647 w 478"/>
                <a:gd name="T15" fmla="*/ 2147483647 h 420"/>
                <a:gd name="T16" fmla="*/ 2147483647 w 478"/>
                <a:gd name="T17" fmla="*/ 2147483647 h 420"/>
                <a:gd name="T18" fmla="*/ 2147483647 w 478"/>
                <a:gd name="T19" fmla="*/ 2147483647 h 420"/>
                <a:gd name="T20" fmla="*/ 2147483647 w 478"/>
                <a:gd name="T21" fmla="*/ 2147483647 h 420"/>
                <a:gd name="T22" fmla="*/ 2147483647 w 478"/>
                <a:gd name="T23" fmla="*/ 2147483647 h 420"/>
                <a:gd name="T24" fmla="*/ 2147483647 w 478"/>
                <a:gd name="T25" fmla="*/ 2147483647 h 420"/>
                <a:gd name="T26" fmla="*/ 2147483647 w 478"/>
                <a:gd name="T27" fmla="*/ 2147483647 h 420"/>
                <a:gd name="T28" fmla="*/ 2147483647 w 478"/>
                <a:gd name="T29" fmla="*/ 2147483647 h 420"/>
                <a:gd name="T30" fmla="*/ 2147483647 w 478"/>
                <a:gd name="T31" fmla="*/ 2147483647 h 420"/>
                <a:gd name="T32" fmla="*/ 2147483647 w 478"/>
                <a:gd name="T33" fmla="*/ 2147483647 h 420"/>
                <a:gd name="T34" fmla="*/ 2147483647 w 478"/>
                <a:gd name="T35" fmla="*/ 2147483647 h 420"/>
                <a:gd name="T36" fmla="*/ 2147483647 w 478"/>
                <a:gd name="T37" fmla="*/ 2147483647 h 420"/>
                <a:gd name="T38" fmla="*/ 0 w 478"/>
                <a:gd name="T39" fmla="*/ 2147483647 h 420"/>
                <a:gd name="T40" fmla="*/ 2147483647 w 478"/>
                <a:gd name="T41" fmla="*/ 2147483647 h 420"/>
                <a:gd name="T42" fmla="*/ 2147483647 w 478"/>
                <a:gd name="T43" fmla="*/ 2147483647 h 420"/>
                <a:gd name="T44" fmla="*/ 2147483647 w 478"/>
                <a:gd name="T45" fmla="*/ 2147483647 h 420"/>
                <a:gd name="T46" fmla="*/ 2147483647 w 478"/>
                <a:gd name="T47" fmla="*/ 2147483647 h 420"/>
                <a:gd name="T48" fmla="*/ 2147483647 w 478"/>
                <a:gd name="T49" fmla="*/ 2147483647 h 420"/>
                <a:gd name="T50" fmla="*/ 2147483647 w 478"/>
                <a:gd name="T51" fmla="*/ 2147483647 h 420"/>
                <a:gd name="T52" fmla="*/ 2147483647 w 478"/>
                <a:gd name="T53" fmla="*/ 2147483647 h 420"/>
                <a:gd name="T54" fmla="*/ 2147483647 w 478"/>
                <a:gd name="T55" fmla="*/ 2147483647 h 420"/>
                <a:gd name="T56" fmla="*/ 2147483647 w 478"/>
                <a:gd name="T57" fmla="*/ 2147483647 h 420"/>
                <a:gd name="T58" fmla="*/ 2147483647 w 478"/>
                <a:gd name="T59" fmla="*/ 2147483647 h 420"/>
                <a:gd name="T60" fmla="*/ 2147483647 w 478"/>
                <a:gd name="T61" fmla="*/ 2147483647 h 420"/>
                <a:gd name="T62" fmla="*/ 2147483647 w 478"/>
                <a:gd name="T63" fmla="*/ 2147483647 h 420"/>
                <a:gd name="T64" fmla="*/ 2147483647 w 478"/>
                <a:gd name="T65" fmla="*/ 2147483647 h 420"/>
                <a:gd name="T66" fmla="*/ 2147483647 w 478"/>
                <a:gd name="T67" fmla="*/ 2147483647 h 420"/>
                <a:gd name="T68" fmla="*/ 2147483647 w 478"/>
                <a:gd name="T69" fmla="*/ 2147483647 h 420"/>
                <a:gd name="T70" fmla="*/ 2147483647 w 478"/>
                <a:gd name="T71" fmla="*/ 2147483647 h 420"/>
                <a:gd name="T72" fmla="*/ 2147483647 w 478"/>
                <a:gd name="T73" fmla="*/ 2147483647 h 42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478" h="420">
                  <a:moveTo>
                    <a:pt x="478" y="72"/>
                  </a:moveTo>
                  <a:lnTo>
                    <a:pt x="478" y="72"/>
                  </a:lnTo>
                  <a:lnTo>
                    <a:pt x="478" y="56"/>
                  </a:lnTo>
                  <a:lnTo>
                    <a:pt x="474" y="44"/>
                  </a:lnTo>
                  <a:lnTo>
                    <a:pt x="466" y="30"/>
                  </a:lnTo>
                  <a:lnTo>
                    <a:pt x="458" y="20"/>
                  </a:lnTo>
                  <a:lnTo>
                    <a:pt x="448" y="12"/>
                  </a:lnTo>
                  <a:lnTo>
                    <a:pt x="434" y="4"/>
                  </a:lnTo>
                  <a:lnTo>
                    <a:pt x="422" y="0"/>
                  </a:lnTo>
                  <a:lnTo>
                    <a:pt x="406" y="0"/>
                  </a:lnTo>
                  <a:lnTo>
                    <a:pt x="392" y="0"/>
                  </a:lnTo>
                  <a:lnTo>
                    <a:pt x="378" y="4"/>
                  </a:lnTo>
                  <a:lnTo>
                    <a:pt x="366" y="12"/>
                  </a:lnTo>
                  <a:lnTo>
                    <a:pt x="356" y="20"/>
                  </a:lnTo>
                  <a:lnTo>
                    <a:pt x="348" y="30"/>
                  </a:lnTo>
                  <a:lnTo>
                    <a:pt x="340" y="44"/>
                  </a:lnTo>
                  <a:lnTo>
                    <a:pt x="336" y="56"/>
                  </a:lnTo>
                  <a:lnTo>
                    <a:pt x="336" y="72"/>
                  </a:lnTo>
                  <a:lnTo>
                    <a:pt x="336" y="86"/>
                  </a:lnTo>
                  <a:lnTo>
                    <a:pt x="342" y="100"/>
                  </a:lnTo>
                  <a:lnTo>
                    <a:pt x="348" y="112"/>
                  </a:lnTo>
                  <a:lnTo>
                    <a:pt x="358" y="124"/>
                  </a:lnTo>
                  <a:lnTo>
                    <a:pt x="276" y="318"/>
                  </a:lnTo>
                  <a:lnTo>
                    <a:pt x="208" y="168"/>
                  </a:lnTo>
                  <a:lnTo>
                    <a:pt x="148" y="160"/>
                  </a:lnTo>
                  <a:lnTo>
                    <a:pt x="96" y="226"/>
                  </a:lnTo>
                  <a:lnTo>
                    <a:pt x="84" y="222"/>
                  </a:lnTo>
                  <a:lnTo>
                    <a:pt x="72" y="222"/>
                  </a:lnTo>
                  <a:lnTo>
                    <a:pt x="58" y="222"/>
                  </a:lnTo>
                  <a:lnTo>
                    <a:pt x="44" y="226"/>
                  </a:lnTo>
                  <a:lnTo>
                    <a:pt x="32" y="234"/>
                  </a:lnTo>
                  <a:lnTo>
                    <a:pt x="22" y="242"/>
                  </a:lnTo>
                  <a:lnTo>
                    <a:pt x="14" y="252"/>
                  </a:lnTo>
                  <a:lnTo>
                    <a:pt x="6" y="264"/>
                  </a:lnTo>
                  <a:lnTo>
                    <a:pt x="2" y="278"/>
                  </a:lnTo>
                  <a:lnTo>
                    <a:pt x="0" y="292"/>
                  </a:lnTo>
                  <a:lnTo>
                    <a:pt x="2" y="308"/>
                  </a:lnTo>
                  <a:lnTo>
                    <a:pt x="6" y="320"/>
                  </a:lnTo>
                  <a:lnTo>
                    <a:pt x="14" y="334"/>
                  </a:lnTo>
                  <a:lnTo>
                    <a:pt x="22" y="344"/>
                  </a:lnTo>
                  <a:lnTo>
                    <a:pt x="32" y="352"/>
                  </a:lnTo>
                  <a:lnTo>
                    <a:pt x="44" y="360"/>
                  </a:lnTo>
                  <a:lnTo>
                    <a:pt x="58" y="364"/>
                  </a:lnTo>
                  <a:lnTo>
                    <a:pt x="72" y="364"/>
                  </a:lnTo>
                  <a:lnTo>
                    <a:pt x="88" y="364"/>
                  </a:lnTo>
                  <a:lnTo>
                    <a:pt x="100" y="360"/>
                  </a:lnTo>
                  <a:lnTo>
                    <a:pt x="112" y="352"/>
                  </a:lnTo>
                  <a:lnTo>
                    <a:pt x="124" y="344"/>
                  </a:lnTo>
                  <a:lnTo>
                    <a:pt x="132" y="334"/>
                  </a:lnTo>
                  <a:lnTo>
                    <a:pt x="138" y="320"/>
                  </a:lnTo>
                  <a:lnTo>
                    <a:pt x="144" y="308"/>
                  </a:lnTo>
                  <a:lnTo>
                    <a:pt x="144" y="292"/>
                  </a:lnTo>
                  <a:lnTo>
                    <a:pt x="144" y="278"/>
                  </a:lnTo>
                  <a:lnTo>
                    <a:pt x="168" y="248"/>
                  </a:lnTo>
                  <a:lnTo>
                    <a:pt x="244" y="420"/>
                  </a:lnTo>
                  <a:lnTo>
                    <a:pt x="308" y="418"/>
                  </a:lnTo>
                  <a:lnTo>
                    <a:pt x="426" y="140"/>
                  </a:lnTo>
                  <a:lnTo>
                    <a:pt x="436" y="136"/>
                  </a:lnTo>
                  <a:lnTo>
                    <a:pt x="448" y="130"/>
                  </a:lnTo>
                  <a:lnTo>
                    <a:pt x="456" y="124"/>
                  </a:lnTo>
                  <a:lnTo>
                    <a:pt x="464" y="114"/>
                  </a:lnTo>
                  <a:lnTo>
                    <a:pt x="470" y="106"/>
                  </a:lnTo>
                  <a:lnTo>
                    <a:pt x="474" y="94"/>
                  </a:lnTo>
                  <a:lnTo>
                    <a:pt x="478" y="84"/>
                  </a:lnTo>
                  <a:lnTo>
                    <a:pt x="478" y="72"/>
                  </a:lnTo>
                  <a:close/>
                </a:path>
              </a:pathLst>
            </a:custGeom>
            <a:solidFill>
              <a:schemeClr val="accent1"/>
            </a:solidFill>
            <a:ln>
              <a:noFill/>
            </a:ln>
          </p:spPr>
          <p:txBody>
            <a:bodyPr/>
            <a:lstStyle/>
            <a:p>
              <a:pPr fontAlgn="base">
                <a:spcBef>
                  <a:spcPct val="0"/>
                </a:spcBef>
                <a:spcAft>
                  <a:spcPct val="0"/>
                </a:spcAft>
              </a:pPr>
              <a:endParaRPr lang="zh-CN" altLang="en-US" sz="2400">
                <a:solidFill>
                  <a:prstClr val="black"/>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1647115" y="1802828"/>
            <a:ext cx="2650066" cy="507831"/>
            <a:chOff x="1336673" y="2030307"/>
            <a:chExt cx="2650066" cy="507948"/>
          </a:xfrm>
        </p:grpSpPr>
        <p:sp>
          <p:nvSpPr>
            <p:cNvPr id="17" name="矩形 1"/>
            <p:cNvSpPr>
              <a:spLocks noChangeArrowheads="1"/>
            </p:cNvSpPr>
            <p:nvPr/>
          </p:nvSpPr>
          <p:spPr bwMode="auto">
            <a:xfrm>
              <a:off x="1688039" y="2030307"/>
              <a:ext cx="2298700" cy="507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just" eaLnBrk="1" fontAlgn="base" hangingPunct="1">
                <a:lnSpc>
                  <a:spcPct val="150000"/>
                </a:lnSpc>
                <a:spcBef>
                  <a:spcPct val="0"/>
                </a:spcBef>
                <a:spcAft>
                  <a:spcPct val="0"/>
                </a:spcAft>
              </a:pPr>
              <a:r>
                <a:rPr lang="zh-CN" altLang="en-US" b="1" dirty="0">
                  <a:solidFill>
                    <a:schemeClr val="tx2"/>
                  </a:solidFill>
                  <a:latin typeface="微软雅黑" panose="020B0503020204020204" pitchFamily="34" charset="-122"/>
                  <a:ea typeface="微软雅黑" panose="020B0503020204020204" pitchFamily="34" charset="-122"/>
                </a:rPr>
                <a:t>此处添加标题内容</a:t>
              </a:r>
              <a:endParaRPr lang="en-US" altLang="zh-CN" b="1" dirty="0">
                <a:solidFill>
                  <a:schemeClr val="tx2"/>
                </a:solidFill>
                <a:latin typeface="微软雅黑" panose="020B0503020204020204" pitchFamily="34" charset="-122"/>
                <a:ea typeface="微软雅黑" panose="020B0503020204020204" pitchFamily="34" charset="-122"/>
              </a:endParaRPr>
            </a:p>
          </p:txBody>
        </p:sp>
        <p:grpSp>
          <p:nvGrpSpPr>
            <p:cNvPr id="18" name="组合 122"/>
            <p:cNvGrpSpPr/>
            <p:nvPr/>
          </p:nvGrpSpPr>
          <p:grpSpPr bwMode="auto">
            <a:xfrm>
              <a:off x="1336673" y="2178474"/>
              <a:ext cx="256116" cy="258233"/>
              <a:chOff x="3889445" y="2973091"/>
              <a:chExt cx="319708" cy="324921"/>
            </a:xfrm>
            <a:solidFill>
              <a:schemeClr val="tx2"/>
            </a:solidFill>
          </p:grpSpPr>
          <p:sp>
            <p:nvSpPr>
              <p:cNvPr id="19" name="Rectangle 12"/>
              <p:cNvSpPr>
                <a:spLocks noChangeArrowheads="1"/>
              </p:cNvSpPr>
              <p:nvPr/>
            </p:nvSpPr>
            <p:spPr bwMode="auto">
              <a:xfrm>
                <a:off x="3889445" y="3006104"/>
                <a:ext cx="128578" cy="126841"/>
              </a:xfrm>
              <a:prstGeom prst="rect">
                <a:avLst/>
              </a:prstGeom>
              <a:grp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fontAlgn="base" hangingPunct="1">
                  <a:spcBef>
                    <a:spcPct val="0"/>
                  </a:spcBef>
                  <a:spcAft>
                    <a:spcPct val="0"/>
                  </a:spcAft>
                </a:pPr>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20" name="Rectangle 13"/>
              <p:cNvSpPr>
                <a:spLocks noChangeArrowheads="1"/>
              </p:cNvSpPr>
              <p:nvPr/>
            </p:nvSpPr>
            <p:spPr bwMode="auto">
              <a:xfrm>
                <a:off x="4049299" y="2973091"/>
                <a:ext cx="159854" cy="159854"/>
              </a:xfrm>
              <a:prstGeom prst="rect">
                <a:avLst/>
              </a:prstGeom>
              <a:grp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fontAlgn="base" hangingPunct="1">
                  <a:spcBef>
                    <a:spcPct val="0"/>
                  </a:spcBef>
                  <a:spcAft>
                    <a:spcPct val="0"/>
                  </a:spcAft>
                </a:pPr>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21" name="Rectangle 14"/>
              <p:cNvSpPr>
                <a:spLocks noChangeArrowheads="1"/>
              </p:cNvSpPr>
              <p:nvPr/>
            </p:nvSpPr>
            <p:spPr bwMode="auto">
              <a:xfrm>
                <a:off x="3889445" y="3171171"/>
                <a:ext cx="128578" cy="126841"/>
              </a:xfrm>
              <a:prstGeom prst="rect">
                <a:avLst/>
              </a:prstGeom>
              <a:grp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fontAlgn="base" hangingPunct="1">
                  <a:spcBef>
                    <a:spcPct val="0"/>
                  </a:spcBef>
                  <a:spcAft>
                    <a:spcPct val="0"/>
                  </a:spcAft>
                </a:pPr>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22" name="Rectangle 15"/>
              <p:cNvSpPr>
                <a:spLocks noChangeArrowheads="1"/>
              </p:cNvSpPr>
              <p:nvPr/>
            </p:nvSpPr>
            <p:spPr bwMode="auto">
              <a:xfrm>
                <a:off x="4049299" y="3171171"/>
                <a:ext cx="126841" cy="126841"/>
              </a:xfrm>
              <a:prstGeom prst="rect">
                <a:avLst/>
              </a:prstGeom>
              <a:grp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fontAlgn="base" hangingPunct="1">
                  <a:spcBef>
                    <a:spcPct val="0"/>
                  </a:spcBef>
                  <a:spcAft>
                    <a:spcPct val="0"/>
                  </a:spcAft>
                </a:pPr>
                <a:endParaRPr lang="zh-CN" altLang="en-US" sz="2400">
                  <a:solidFill>
                    <a:prstClr val="black"/>
                  </a:solidFill>
                  <a:latin typeface="微软雅黑" panose="020B0503020204020204" pitchFamily="34" charset="-122"/>
                  <a:ea typeface="微软雅黑" panose="020B0503020204020204" pitchFamily="34" charset="-122"/>
                </a:endParaRPr>
              </a:p>
            </p:txBody>
          </p:sp>
        </p:grpSp>
      </p:grpSp>
      <p:grpSp>
        <p:nvGrpSpPr>
          <p:cNvPr id="23" name="组合 22"/>
          <p:cNvGrpSpPr/>
          <p:nvPr/>
        </p:nvGrpSpPr>
        <p:grpSpPr>
          <a:xfrm>
            <a:off x="8287738" y="3828012"/>
            <a:ext cx="2571751" cy="507831"/>
            <a:chOff x="7977294" y="4055958"/>
            <a:chExt cx="2571751" cy="507948"/>
          </a:xfrm>
        </p:grpSpPr>
        <p:sp>
          <p:nvSpPr>
            <p:cNvPr id="24" name="矩形 1"/>
            <p:cNvSpPr>
              <a:spLocks noChangeArrowheads="1"/>
            </p:cNvSpPr>
            <p:nvPr/>
          </p:nvSpPr>
          <p:spPr bwMode="auto">
            <a:xfrm>
              <a:off x="8250345" y="4055958"/>
              <a:ext cx="2298700" cy="507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just" eaLnBrk="1" fontAlgn="base" hangingPunct="1">
                <a:lnSpc>
                  <a:spcPct val="150000"/>
                </a:lnSpc>
                <a:spcBef>
                  <a:spcPct val="0"/>
                </a:spcBef>
                <a:spcAft>
                  <a:spcPct val="0"/>
                </a:spcAft>
              </a:pPr>
              <a:r>
                <a:rPr lang="zh-CN" altLang="en-US" b="1" dirty="0">
                  <a:solidFill>
                    <a:schemeClr val="accent2"/>
                  </a:solidFill>
                  <a:latin typeface="微软雅黑" panose="020B0503020204020204" pitchFamily="34" charset="-122"/>
                  <a:ea typeface="微软雅黑" panose="020B0503020204020204" pitchFamily="34" charset="-122"/>
                </a:rPr>
                <a:t>此处添加标题内容</a:t>
              </a:r>
              <a:endParaRPr lang="en-US" altLang="zh-CN" b="1" dirty="0">
                <a:solidFill>
                  <a:schemeClr val="accent2"/>
                </a:solidFill>
                <a:latin typeface="微软雅黑" panose="020B0503020204020204" pitchFamily="34" charset="-122"/>
                <a:ea typeface="微软雅黑" panose="020B0503020204020204" pitchFamily="34" charset="-122"/>
              </a:endParaRPr>
            </a:p>
          </p:txBody>
        </p:sp>
        <p:grpSp>
          <p:nvGrpSpPr>
            <p:cNvPr id="25" name="组合 13321"/>
            <p:cNvGrpSpPr/>
            <p:nvPr/>
          </p:nvGrpSpPr>
          <p:grpSpPr bwMode="auto">
            <a:xfrm>
              <a:off x="7977294" y="4233757"/>
              <a:ext cx="281517" cy="279400"/>
              <a:chOff x="1057275" y="3008313"/>
              <a:chExt cx="368300" cy="368300"/>
            </a:xfrm>
            <a:solidFill>
              <a:schemeClr val="accent2"/>
            </a:solidFill>
          </p:grpSpPr>
          <p:sp>
            <p:nvSpPr>
              <p:cNvPr id="26" name="Freeform 11"/>
              <p:cNvSpPr/>
              <p:nvPr/>
            </p:nvSpPr>
            <p:spPr bwMode="auto">
              <a:xfrm>
                <a:off x="1057275" y="3033713"/>
                <a:ext cx="342900" cy="342900"/>
              </a:xfrm>
              <a:custGeom>
                <a:avLst/>
                <a:gdLst>
                  <a:gd name="T0" fmla="*/ 2147483647 w 216"/>
                  <a:gd name="T1" fmla="*/ 0 h 216"/>
                  <a:gd name="T2" fmla="*/ 2147483647 w 216"/>
                  <a:gd name="T3" fmla="*/ 0 h 216"/>
                  <a:gd name="T4" fmla="*/ 2147483647 w 216"/>
                  <a:gd name="T5" fmla="*/ 2147483647 h 216"/>
                  <a:gd name="T6" fmla="*/ 2147483647 w 216"/>
                  <a:gd name="T7" fmla="*/ 2147483647 h 216"/>
                  <a:gd name="T8" fmla="*/ 2147483647 w 216"/>
                  <a:gd name="T9" fmla="*/ 2147483647 h 216"/>
                  <a:gd name="T10" fmla="*/ 2147483647 w 216"/>
                  <a:gd name="T11" fmla="*/ 2147483647 h 216"/>
                  <a:gd name="T12" fmla="*/ 2147483647 w 216"/>
                  <a:gd name="T13" fmla="*/ 2147483647 h 216"/>
                  <a:gd name="T14" fmla="*/ 2147483647 w 216"/>
                  <a:gd name="T15" fmla="*/ 2147483647 h 216"/>
                  <a:gd name="T16" fmla="*/ 2147483647 w 216"/>
                  <a:gd name="T17" fmla="*/ 2147483647 h 216"/>
                  <a:gd name="T18" fmla="*/ 0 w 216"/>
                  <a:gd name="T19" fmla="*/ 2147483647 h 216"/>
                  <a:gd name="T20" fmla="*/ 0 w 216"/>
                  <a:gd name="T21" fmla="*/ 2147483647 h 216"/>
                  <a:gd name="T22" fmla="*/ 0 w 216"/>
                  <a:gd name="T23" fmla="*/ 2147483647 h 216"/>
                  <a:gd name="T24" fmla="*/ 2147483647 w 216"/>
                  <a:gd name="T25" fmla="*/ 2147483647 h 216"/>
                  <a:gd name="T26" fmla="*/ 2147483647 w 216"/>
                  <a:gd name="T27" fmla="*/ 2147483647 h 216"/>
                  <a:gd name="T28" fmla="*/ 2147483647 w 216"/>
                  <a:gd name="T29" fmla="*/ 2147483647 h 216"/>
                  <a:gd name="T30" fmla="*/ 2147483647 w 216"/>
                  <a:gd name="T31" fmla="*/ 2147483647 h 216"/>
                  <a:gd name="T32" fmla="*/ 2147483647 w 216"/>
                  <a:gd name="T33" fmla="*/ 2147483647 h 216"/>
                  <a:gd name="T34" fmla="*/ 2147483647 w 216"/>
                  <a:gd name="T35" fmla="*/ 2147483647 h 216"/>
                  <a:gd name="T36" fmla="*/ 2147483647 w 216"/>
                  <a:gd name="T37" fmla="*/ 2147483647 h 216"/>
                  <a:gd name="T38" fmla="*/ 2147483647 w 216"/>
                  <a:gd name="T39" fmla="*/ 2147483647 h 216"/>
                  <a:gd name="T40" fmla="*/ 2147483647 w 216"/>
                  <a:gd name="T41" fmla="*/ 2147483647 h 216"/>
                  <a:gd name="T42" fmla="*/ 2147483647 w 216"/>
                  <a:gd name="T43" fmla="*/ 2147483647 h 216"/>
                  <a:gd name="T44" fmla="*/ 2147483647 w 216"/>
                  <a:gd name="T45" fmla="*/ 2147483647 h 216"/>
                  <a:gd name="T46" fmla="*/ 2147483647 w 216"/>
                  <a:gd name="T47" fmla="*/ 2147483647 h 216"/>
                  <a:gd name="T48" fmla="*/ 2147483647 w 216"/>
                  <a:gd name="T49" fmla="*/ 2147483647 h 216"/>
                  <a:gd name="T50" fmla="*/ 2147483647 w 216"/>
                  <a:gd name="T51" fmla="*/ 2147483647 h 216"/>
                  <a:gd name="T52" fmla="*/ 2147483647 w 216"/>
                  <a:gd name="T53" fmla="*/ 2147483647 h 216"/>
                  <a:gd name="T54" fmla="*/ 2147483647 w 216"/>
                  <a:gd name="T55" fmla="*/ 2147483647 h 216"/>
                  <a:gd name="T56" fmla="*/ 2147483647 w 216"/>
                  <a:gd name="T57" fmla="*/ 2147483647 h 216"/>
                  <a:gd name="T58" fmla="*/ 2147483647 w 216"/>
                  <a:gd name="T59" fmla="*/ 2147483647 h 216"/>
                  <a:gd name="T60" fmla="*/ 2147483647 w 216"/>
                  <a:gd name="T61" fmla="*/ 0 h 21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6" h="216">
                    <a:moveTo>
                      <a:pt x="100" y="0"/>
                    </a:moveTo>
                    <a:lnTo>
                      <a:pt x="100" y="0"/>
                    </a:lnTo>
                    <a:lnTo>
                      <a:pt x="80" y="2"/>
                    </a:lnTo>
                    <a:lnTo>
                      <a:pt x="62" y="10"/>
                    </a:lnTo>
                    <a:lnTo>
                      <a:pt x="46" y="18"/>
                    </a:lnTo>
                    <a:lnTo>
                      <a:pt x="30" y="32"/>
                    </a:lnTo>
                    <a:lnTo>
                      <a:pt x="16" y="48"/>
                    </a:lnTo>
                    <a:lnTo>
                      <a:pt x="6" y="68"/>
                    </a:lnTo>
                    <a:lnTo>
                      <a:pt x="0" y="88"/>
                    </a:lnTo>
                    <a:lnTo>
                      <a:pt x="0" y="108"/>
                    </a:lnTo>
                    <a:lnTo>
                      <a:pt x="0" y="128"/>
                    </a:lnTo>
                    <a:lnTo>
                      <a:pt x="6" y="148"/>
                    </a:lnTo>
                    <a:lnTo>
                      <a:pt x="16" y="168"/>
                    </a:lnTo>
                    <a:lnTo>
                      <a:pt x="30" y="184"/>
                    </a:lnTo>
                    <a:lnTo>
                      <a:pt x="48" y="198"/>
                    </a:lnTo>
                    <a:lnTo>
                      <a:pt x="66" y="208"/>
                    </a:lnTo>
                    <a:lnTo>
                      <a:pt x="86" y="214"/>
                    </a:lnTo>
                    <a:lnTo>
                      <a:pt x="108" y="216"/>
                    </a:lnTo>
                    <a:lnTo>
                      <a:pt x="128" y="214"/>
                    </a:lnTo>
                    <a:lnTo>
                      <a:pt x="148" y="208"/>
                    </a:lnTo>
                    <a:lnTo>
                      <a:pt x="168" y="198"/>
                    </a:lnTo>
                    <a:lnTo>
                      <a:pt x="184" y="184"/>
                    </a:lnTo>
                    <a:lnTo>
                      <a:pt x="198" y="170"/>
                    </a:lnTo>
                    <a:lnTo>
                      <a:pt x="206" y="152"/>
                    </a:lnTo>
                    <a:lnTo>
                      <a:pt x="212" y="134"/>
                    </a:lnTo>
                    <a:lnTo>
                      <a:pt x="216" y="116"/>
                    </a:lnTo>
                    <a:lnTo>
                      <a:pt x="100" y="116"/>
                    </a:lnTo>
                    <a:lnTo>
                      <a:pt x="10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27" name="Freeform 12"/>
              <p:cNvSpPr/>
              <p:nvPr/>
            </p:nvSpPr>
            <p:spPr bwMode="auto">
              <a:xfrm>
                <a:off x="1238250" y="3008313"/>
                <a:ext cx="187325" cy="184150"/>
              </a:xfrm>
              <a:custGeom>
                <a:avLst/>
                <a:gdLst>
                  <a:gd name="T0" fmla="*/ 2147483647 w 118"/>
                  <a:gd name="T1" fmla="*/ 2147483647 h 116"/>
                  <a:gd name="T2" fmla="*/ 2147483647 w 118"/>
                  <a:gd name="T3" fmla="*/ 2147483647 h 116"/>
                  <a:gd name="T4" fmla="*/ 2147483647 w 118"/>
                  <a:gd name="T5" fmla="*/ 2147483647 h 116"/>
                  <a:gd name="T6" fmla="*/ 2147483647 w 118"/>
                  <a:gd name="T7" fmla="*/ 2147483647 h 116"/>
                  <a:gd name="T8" fmla="*/ 2147483647 w 118"/>
                  <a:gd name="T9" fmla="*/ 2147483647 h 116"/>
                  <a:gd name="T10" fmla="*/ 2147483647 w 118"/>
                  <a:gd name="T11" fmla="*/ 2147483647 h 116"/>
                  <a:gd name="T12" fmla="*/ 2147483647 w 118"/>
                  <a:gd name="T13" fmla="*/ 2147483647 h 116"/>
                  <a:gd name="T14" fmla="*/ 2147483647 w 118"/>
                  <a:gd name="T15" fmla="*/ 0 h 116"/>
                  <a:gd name="T16" fmla="*/ 2147483647 w 118"/>
                  <a:gd name="T17" fmla="*/ 0 h 116"/>
                  <a:gd name="T18" fmla="*/ 0 w 118"/>
                  <a:gd name="T19" fmla="*/ 0 h 116"/>
                  <a:gd name="T20" fmla="*/ 0 w 118"/>
                  <a:gd name="T21" fmla="*/ 2147483647 h 116"/>
                  <a:gd name="T22" fmla="*/ 2147483647 w 118"/>
                  <a:gd name="T23" fmla="*/ 2147483647 h 116"/>
                  <a:gd name="T24" fmla="*/ 2147483647 w 118"/>
                  <a:gd name="T25" fmla="*/ 2147483647 h 116"/>
                  <a:gd name="T26" fmla="*/ 2147483647 w 118"/>
                  <a:gd name="T27" fmla="*/ 2147483647 h 116"/>
                  <a:gd name="T28" fmla="*/ 2147483647 w 118"/>
                  <a:gd name="T29" fmla="*/ 2147483647 h 116"/>
                  <a:gd name="T30" fmla="*/ 2147483647 w 118"/>
                  <a:gd name="T31" fmla="*/ 2147483647 h 116"/>
                  <a:gd name="T32" fmla="*/ 2147483647 w 118"/>
                  <a:gd name="T33" fmla="*/ 2147483647 h 116"/>
                  <a:gd name="T34" fmla="*/ 2147483647 w 118"/>
                  <a:gd name="T35" fmla="*/ 2147483647 h 116"/>
                  <a:gd name="T36" fmla="*/ 2147483647 w 118"/>
                  <a:gd name="T37" fmla="*/ 2147483647 h 116"/>
                  <a:gd name="T38" fmla="*/ 2147483647 w 118"/>
                  <a:gd name="T39" fmla="*/ 2147483647 h 116"/>
                  <a:gd name="T40" fmla="*/ 2147483647 w 118"/>
                  <a:gd name="T41" fmla="*/ 2147483647 h 116"/>
                  <a:gd name="T42" fmla="*/ 2147483647 w 118"/>
                  <a:gd name="T43" fmla="*/ 2147483647 h 11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18" h="116">
                    <a:moveTo>
                      <a:pt x="86" y="32"/>
                    </a:moveTo>
                    <a:lnTo>
                      <a:pt x="86" y="32"/>
                    </a:lnTo>
                    <a:lnTo>
                      <a:pt x="78" y="24"/>
                    </a:lnTo>
                    <a:lnTo>
                      <a:pt x="68" y="16"/>
                    </a:lnTo>
                    <a:lnTo>
                      <a:pt x="56" y="10"/>
                    </a:lnTo>
                    <a:lnTo>
                      <a:pt x="46" y="6"/>
                    </a:lnTo>
                    <a:lnTo>
                      <a:pt x="36" y="2"/>
                    </a:lnTo>
                    <a:lnTo>
                      <a:pt x="24" y="0"/>
                    </a:lnTo>
                    <a:lnTo>
                      <a:pt x="12" y="0"/>
                    </a:lnTo>
                    <a:lnTo>
                      <a:pt x="0" y="0"/>
                    </a:lnTo>
                    <a:lnTo>
                      <a:pt x="0" y="116"/>
                    </a:lnTo>
                    <a:lnTo>
                      <a:pt x="118" y="116"/>
                    </a:lnTo>
                    <a:lnTo>
                      <a:pt x="118" y="106"/>
                    </a:lnTo>
                    <a:lnTo>
                      <a:pt x="118" y="94"/>
                    </a:lnTo>
                    <a:lnTo>
                      <a:pt x="114" y="82"/>
                    </a:lnTo>
                    <a:lnTo>
                      <a:pt x="112" y="72"/>
                    </a:lnTo>
                    <a:lnTo>
                      <a:pt x="108" y="60"/>
                    </a:lnTo>
                    <a:lnTo>
                      <a:pt x="102" y="50"/>
                    </a:lnTo>
                    <a:lnTo>
                      <a:pt x="94" y="40"/>
                    </a:lnTo>
                    <a:lnTo>
                      <a:pt x="86" y="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z="2400">
                  <a:solidFill>
                    <a:prstClr val="black"/>
                  </a:solidFill>
                  <a:latin typeface="微软雅黑" panose="020B0503020204020204" pitchFamily="34" charset="-122"/>
                  <a:ea typeface="微软雅黑" panose="020B0503020204020204" pitchFamily="34" charset="-122"/>
                </a:endParaRPr>
              </a:p>
            </p:txBody>
          </p:sp>
        </p:grpSp>
      </p:grpSp>
      <p:grpSp>
        <p:nvGrpSpPr>
          <p:cNvPr id="28" name="组合 27"/>
          <p:cNvGrpSpPr/>
          <p:nvPr/>
        </p:nvGrpSpPr>
        <p:grpSpPr>
          <a:xfrm>
            <a:off x="1635313" y="3830128"/>
            <a:ext cx="2613228" cy="507831"/>
            <a:chOff x="1324871" y="4058074"/>
            <a:chExt cx="2613228" cy="507948"/>
          </a:xfrm>
        </p:grpSpPr>
        <p:sp>
          <p:nvSpPr>
            <p:cNvPr id="29" name="矩形 1"/>
            <p:cNvSpPr>
              <a:spLocks noChangeArrowheads="1"/>
            </p:cNvSpPr>
            <p:nvPr/>
          </p:nvSpPr>
          <p:spPr bwMode="auto">
            <a:xfrm>
              <a:off x="1639399" y="4058074"/>
              <a:ext cx="2298700" cy="507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just" eaLnBrk="1" fontAlgn="base" hangingPunct="1">
                <a:lnSpc>
                  <a:spcPct val="150000"/>
                </a:lnSpc>
                <a:spcBef>
                  <a:spcPct val="0"/>
                </a:spcBef>
                <a:spcAft>
                  <a:spcPct val="0"/>
                </a:spcAft>
              </a:pPr>
              <a:r>
                <a:rPr lang="zh-CN" altLang="en-US" b="1" dirty="0">
                  <a:solidFill>
                    <a:schemeClr val="accent3"/>
                  </a:solidFill>
                  <a:latin typeface="微软雅黑" panose="020B0503020204020204" pitchFamily="34" charset="-122"/>
                  <a:ea typeface="微软雅黑" panose="020B0503020204020204" pitchFamily="34" charset="-122"/>
                </a:rPr>
                <a:t>此处添加标题内容</a:t>
              </a:r>
              <a:endParaRPr lang="en-US" altLang="zh-CN" b="1" dirty="0">
                <a:solidFill>
                  <a:schemeClr val="accent3"/>
                </a:solidFill>
                <a:latin typeface="微软雅黑" panose="020B0503020204020204" pitchFamily="34" charset="-122"/>
                <a:ea typeface="微软雅黑" panose="020B0503020204020204" pitchFamily="34" charset="-122"/>
              </a:endParaRPr>
            </a:p>
          </p:txBody>
        </p:sp>
        <p:grpSp>
          <p:nvGrpSpPr>
            <p:cNvPr id="30" name="组合 13322"/>
            <p:cNvGrpSpPr/>
            <p:nvPr/>
          </p:nvGrpSpPr>
          <p:grpSpPr bwMode="auto">
            <a:xfrm>
              <a:off x="1324871" y="4185073"/>
              <a:ext cx="279400" cy="298451"/>
              <a:chOff x="1946500" y="2659080"/>
              <a:chExt cx="249236" cy="264850"/>
            </a:xfrm>
            <a:solidFill>
              <a:schemeClr val="accent3"/>
            </a:solidFill>
          </p:grpSpPr>
          <p:sp>
            <p:nvSpPr>
              <p:cNvPr id="31" name="Rectangle 13"/>
              <p:cNvSpPr>
                <a:spLocks noChangeArrowheads="1"/>
              </p:cNvSpPr>
              <p:nvPr/>
            </p:nvSpPr>
            <p:spPr bwMode="auto">
              <a:xfrm>
                <a:off x="1946500" y="2712050"/>
                <a:ext cx="40474" cy="211880"/>
              </a:xfrm>
              <a:prstGeom prst="rect">
                <a:avLst/>
              </a:prstGeom>
              <a:grp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fontAlgn="base" hangingPunct="1">
                  <a:spcBef>
                    <a:spcPct val="0"/>
                  </a:spcBef>
                  <a:spcAft>
                    <a:spcPct val="0"/>
                  </a:spcAft>
                </a:pPr>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32" name="Rectangle 14"/>
              <p:cNvSpPr>
                <a:spLocks noChangeArrowheads="1"/>
              </p:cNvSpPr>
              <p:nvPr/>
            </p:nvSpPr>
            <p:spPr bwMode="auto">
              <a:xfrm>
                <a:off x="2016797" y="2679947"/>
                <a:ext cx="40474" cy="243983"/>
              </a:xfrm>
              <a:prstGeom prst="rect">
                <a:avLst/>
              </a:prstGeom>
              <a:grp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fontAlgn="base" hangingPunct="1">
                  <a:spcBef>
                    <a:spcPct val="0"/>
                  </a:spcBef>
                  <a:spcAft>
                    <a:spcPct val="0"/>
                  </a:spcAft>
                </a:pPr>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33" name="Rectangle 15"/>
              <p:cNvSpPr>
                <a:spLocks noChangeArrowheads="1"/>
              </p:cNvSpPr>
              <p:nvPr/>
            </p:nvSpPr>
            <p:spPr bwMode="auto">
              <a:xfrm>
                <a:off x="2084964" y="2659080"/>
                <a:ext cx="42604" cy="264850"/>
              </a:xfrm>
              <a:prstGeom prst="rect">
                <a:avLst/>
              </a:prstGeom>
              <a:grp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fontAlgn="base" hangingPunct="1">
                  <a:spcBef>
                    <a:spcPct val="0"/>
                  </a:spcBef>
                  <a:spcAft>
                    <a:spcPct val="0"/>
                  </a:spcAft>
                </a:pPr>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34" name="Rectangle 16"/>
              <p:cNvSpPr>
                <a:spLocks noChangeArrowheads="1"/>
              </p:cNvSpPr>
              <p:nvPr/>
            </p:nvSpPr>
            <p:spPr bwMode="auto">
              <a:xfrm>
                <a:off x="2155262" y="2790702"/>
                <a:ext cx="40474" cy="133228"/>
              </a:xfrm>
              <a:prstGeom prst="rect">
                <a:avLst/>
              </a:prstGeom>
              <a:grp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fontAlgn="base" hangingPunct="1">
                  <a:spcBef>
                    <a:spcPct val="0"/>
                  </a:spcBef>
                  <a:spcAft>
                    <a:spcPct val="0"/>
                  </a:spcAft>
                </a:pPr>
                <a:endParaRPr lang="zh-CN" altLang="en-US" sz="2400">
                  <a:solidFill>
                    <a:prstClr val="black"/>
                  </a:solidFill>
                  <a:latin typeface="微软雅黑" panose="020B0503020204020204" pitchFamily="34" charset="-122"/>
                  <a:ea typeface="微软雅黑" panose="020B0503020204020204" pitchFamily="34" charset="-122"/>
                </a:endParaRPr>
              </a:p>
            </p:txBody>
          </p:sp>
        </p:grpSp>
      </p:grpSp>
      <p:grpSp>
        <p:nvGrpSpPr>
          <p:cNvPr id="35" name="组合 34"/>
          <p:cNvGrpSpPr/>
          <p:nvPr/>
        </p:nvGrpSpPr>
        <p:grpSpPr>
          <a:xfrm>
            <a:off x="1487491" y="2312825"/>
            <a:ext cx="4018947" cy="882446"/>
            <a:chOff x="1177047" y="2540424"/>
            <a:chExt cx="4018947" cy="882650"/>
          </a:xfrm>
        </p:grpSpPr>
        <p:sp>
          <p:nvSpPr>
            <p:cNvPr id="36" name="任意多边形 35"/>
            <p:cNvSpPr/>
            <p:nvPr/>
          </p:nvSpPr>
          <p:spPr>
            <a:xfrm flipH="1">
              <a:off x="1177047" y="2540424"/>
              <a:ext cx="3966030" cy="82126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1" fmla="*/ 0 w 1238249"/>
                <a:gd name="connsiteY0-2" fmla="*/ 581025 h 581025"/>
                <a:gd name="connsiteX1-3" fmla="*/ 333375 w 1238249"/>
                <a:gd name="connsiteY1-4" fmla="*/ 0 h 581025"/>
                <a:gd name="connsiteX2-5" fmla="*/ 1238250 w 1238249"/>
                <a:gd name="connsiteY2-6" fmla="*/ 0 h 581025"/>
                <a:gd name="connsiteX0-7" fmla="*/ 0 w 2896333"/>
                <a:gd name="connsiteY0-8" fmla="*/ 581025 h 581025"/>
                <a:gd name="connsiteX1-9" fmla="*/ 333375 w 2896333"/>
                <a:gd name="connsiteY1-10" fmla="*/ 0 h 581025"/>
                <a:gd name="connsiteX2-11" fmla="*/ 2896333 w 2896333"/>
                <a:gd name="connsiteY2-12" fmla="*/ 0 h 581025"/>
              </a:gdLst>
              <a:ahLst/>
              <a:cxnLst>
                <a:cxn ang="0">
                  <a:pos x="connsiteX0-1" y="connsiteY0-2"/>
                </a:cxn>
                <a:cxn ang="0">
                  <a:pos x="connsiteX1-3" y="connsiteY1-4"/>
                </a:cxn>
                <a:cxn ang="0">
                  <a:pos x="connsiteX2-5" y="connsiteY2-6"/>
                </a:cxn>
              </a:cxnLst>
              <a:rect l="l" t="t" r="r" b="b"/>
              <a:pathLst>
                <a:path w="2896333" h="581025">
                  <a:moveTo>
                    <a:pt x="0" y="581025"/>
                  </a:moveTo>
                  <a:lnTo>
                    <a:pt x="333375" y="0"/>
                  </a:lnTo>
                  <a:lnTo>
                    <a:pt x="2896333" y="0"/>
                  </a:lnTo>
                </a:path>
              </a:pathLst>
            </a:custGeom>
            <a:noFill/>
            <a:ln w="12700">
              <a:solidFill>
                <a:schemeClr val="bg1">
                  <a:lumMod val="50000"/>
                </a:schemeClr>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sz="2400">
                <a:solidFill>
                  <a:prstClr val="white"/>
                </a:solidFill>
                <a:latin typeface="微软雅黑" panose="020B0503020204020204" pitchFamily="34" charset="-122"/>
                <a:ea typeface="微软雅黑" panose="020B0503020204020204" pitchFamily="34" charset="-122"/>
              </a:endParaRPr>
            </a:p>
          </p:txBody>
        </p:sp>
        <p:sp>
          <p:nvSpPr>
            <p:cNvPr id="37" name="Oval 54"/>
            <p:cNvSpPr>
              <a:spLocks noChangeArrowheads="1"/>
            </p:cNvSpPr>
            <p:nvPr/>
          </p:nvSpPr>
          <p:spPr bwMode="auto">
            <a:xfrm>
              <a:off x="5085927" y="3313007"/>
              <a:ext cx="110067" cy="110067"/>
            </a:xfrm>
            <a:prstGeom prst="ellipse">
              <a:avLst/>
            </a:prstGeom>
            <a:ln>
              <a:solidFill>
                <a:schemeClr val="bg1">
                  <a:lumMod val="50000"/>
                </a:schemeClr>
              </a:solidFill>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fontAlgn="base">
                <a:spcBef>
                  <a:spcPct val="0"/>
                </a:spcBef>
                <a:spcAft>
                  <a:spcPct val="0"/>
                </a:spcAft>
                <a:defRPr/>
              </a:pPr>
              <a:endParaRPr lang="zh-CN" altLang="en-US" sz="2400">
                <a:solidFill>
                  <a:prstClr val="black"/>
                </a:solidFill>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6873804" y="2325523"/>
            <a:ext cx="3712633" cy="878213"/>
            <a:chOff x="6563360" y="2553124"/>
            <a:chExt cx="3712633" cy="878416"/>
          </a:xfrm>
        </p:grpSpPr>
        <p:sp>
          <p:nvSpPr>
            <p:cNvPr id="39" name="任意多边形 38"/>
            <p:cNvSpPr/>
            <p:nvPr/>
          </p:nvSpPr>
          <p:spPr>
            <a:xfrm>
              <a:off x="6626860" y="2553124"/>
              <a:ext cx="3649133" cy="82126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1" fmla="*/ 0 w 1238249"/>
                <a:gd name="connsiteY0-2" fmla="*/ 581025 h 581025"/>
                <a:gd name="connsiteX1-3" fmla="*/ 333375 w 1238249"/>
                <a:gd name="connsiteY1-4" fmla="*/ 0 h 581025"/>
                <a:gd name="connsiteX2-5" fmla="*/ 1238250 w 1238249"/>
                <a:gd name="connsiteY2-6" fmla="*/ 0 h 581025"/>
                <a:gd name="connsiteX0-7" fmla="*/ 0 w 2896333"/>
                <a:gd name="connsiteY0-8" fmla="*/ 581025 h 581025"/>
                <a:gd name="connsiteX1-9" fmla="*/ 333375 w 2896333"/>
                <a:gd name="connsiteY1-10" fmla="*/ 0 h 581025"/>
                <a:gd name="connsiteX2-11" fmla="*/ 2896333 w 2896333"/>
                <a:gd name="connsiteY2-12" fmla="*/ 0 h 581025"/>
              </a:gdLst>
              <a:ahLst/>
              <a:cxnLst>
                <a:cxn ang="0">
                  <a:pos x="connsiteX0-1" y="connsiteY0-2"/>
                </a:cxn>
                <a:cxn ang="0">
                  <a:pos x="connsiteX1-3" y="connsiteY1-4"/>
                </a:cxn>
                <a:cxn ang="0">
                  <a:pos x="connsiteX2-5" y="connsiteY2-6"/>
                </a:cxn>
              </a:cxnLst>
              <a:rect l="l" t="t" r="r" b="b"/>
              <a:pathLst>
                <a:path w="2896333" h="581025">
                  <a:moveTo>
                    <a:pt x="0" y="581025"/>
                  </a:moveTo>
                  <a:lnTo>
                    <a:pt x="333375" y="0"/>
                  </a:lnTo>
                  <a:lnTo>
                    <a:pt x="2896333" y="0"/>
                  </a:lnTo>
                </a:path>
              </a:pathLst>
            </a:custGeom>
            <a:noFill/>
            <a:ln w="12700">
              <a:solidFill>
                <a:schemeClr val="bg1">
                  <a:lumMod val="50000"/>
                </a:schemeClr>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sz="2400">
                <a:solidFill>
                  <a:prstClr val="white"/>
                </a:solidFill>
                <a:latin typeface="微软雅黑" panose="020B0503020204020204" pitchFamily="34" charset="-122"/>
                <a:ea typeface="微软雅黑" panose="020B0503020204020204" pitchFamily="34" charset="-122"/>
              </a:endParaRPr>
            </a:p>
          </p:txBody>
        </p:sp>
        <p:sp>
          <p:nvSpPr>
            <p:cNvPr id="40" name="Oval 54"/>
            <p:cNvSpPr>
              <a:spLocks noChangeArrowheads="1"/>
            </p:cNvSpPr>
            <p:nvPr/>
          </p:nvSpPr>
          <p:spPr bwMode="auto">
            <a:xfrm>
              <a:off x="6563360" y="3321473"/>
              <a:ext cx="110067" cy="110067"/>
            </a:xfrm>
            <a:prstGeom prst="ellipse">
              <a:avLst/>
            </a:prstGeom>
            <a:ln>
              <a:solidFill>
                <a:schemeClr val="bg1">
                  <a:lumMod val="50000"/>
                </a:schemeClr>
              </a:solidFill>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fontAlgn="base">
                <a:spcBef>
                  <a:spcPct val="0"/>
                </a:spcBef>
                <a:spcAft>
                  <a:spcPct val="0"/>
                </a:spcAft>
                <a:defRPr/>
              </a:pPr>
              <a:endParaRPr lang="zh-CN" altLang="en-US" sz="2400">
                <a:solidFill>
                  <a:prstClr val="black"/>
                </a:solidFill>
                <a:latin typeface="微软雅黑" panose="020B0503020204020204" pitchFamily="34" charset="-122"/>
                <a:ea typeface="微软雅黑" panose="020B0503020204020204" pitchFamily="34" charset="-122"/>
              </a:endParaRPr>
            </a:p>
          </p:txBody>
        </p:sp>
      </p:grpSp>
      <p:grpSp>
        <p:nvGrpSpPr>
          <p:cNvPr id="41" name="组合 40"/>
          <p:cNvGrpSpPr/>
          <p:nvPr/>
        </p:nvGrpSpPr>
        <p:grpSpPr>
          <a:xfrm>
            <a:off x="6937304" y="4346471"/>
            <a:ext cx="3676651" cy="882446"/>
            <a:chOff x="6626860" y="4574541"/>
            <a:chExt cx="3676651" cy="882650"/>
          </a:xfrm>
        </p:grpSpPr>
        <p:sp>
          <p:nvSpPr>
            <p:cNvPr id="42" name="任意多边形 41"/>
            <p:cNvSpPr/>
            <p:nvPr/>
          </p:nvSpPr>
          <p:spPr>
            <a:xfrm>
              <a:off x="6686127" y="4574541"/>
              <a:ext cx="3617384" cy="82761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1" fmla="*/ 0 w 1238249"/>
                <a:gd name="connsiteY0-2" fmla="*/ 581025 h 581025"/>
                <a:gd name="connsiteX1-3" fmla="*/ 333375 w 1238249"/>
                <a:gd name="connsiteY1-4" fmla="*/ 0 h 581025"/>
                <a:gd name="connsiteX2-5" fmla="*/ 1238250 w 1238249"/>
                <a:gd name="connsiteY2-6" fmla="*/ 0 h 581025"/>
                <a:gd name="connsiteX0-7" fmla="*/ 0 w 2528430"/>
                <a:gd name="connsiteY0-8" fmla="*/ 587027 h 587027"/>
                <a:gd name="connsiteX1-9" fmla="*/ 333375 w 2528430"/>
                <a:gd name="connsiteY1-10" fmla="*/ 6002 h 587027"/>
                <a:gd name="connsiteX2-11" fmla="*/ 2528430 w 2528430"/>
                <a:gd name="connsiteY2-12" fmla="*/ 0 h 587027"/>
              </a:gdLst>
              <a:ahLst/>
              <a:cxnLst>
                <a:cxn ang="0">
                  <a:pos x="connsiteX0-1" y="connsiteY0-2"/>
                </a:cxn>
                <a:cxn ang="0">
                  <a:pos x="connsiteX1-3" y="connsiteY1-4"/>
                </a:cxn>
                <a:cxn ang="0">
                  <a:pos x="connsiteX2-5" y="connsiteY2-6"/>
                </a:cxn>
              </a:cxnLst>
              <a:rect l="l" t="t" r="r" b="b"/>
              <a:pathLst>
                <a:path w="2528430" h="587027">
                  <a:moveTo>
                    <a:pt x="0" y="587027"/>
                  </a:moveTo>
                  <a:lnTo>
                    <a:pt x="333375" y="6002"/>
                  </a:lnTo>
                  <a:lnTo>
                    <a:pt x="2528430" y="0"/>
                  </a:lnTo>
                </a:path>
              </a:pathLst>
            </a:custGeom>
            <a:noFill/>
            <a:ln w="12700">
              <a:solidFill>
                <a:schemeClr val="bg1">
                  <a:lumMod val="50000"/>
                </a:schemeClr>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sz="2400">
                <a:solidFill>
                  <a:prstClr val="white"/>
                </a:solidFill>
                <a:latin typeface="微软雅黑" panose="020B0503020204020204" pitchFamily="34" charset="-122"/>
                <a:ea typeface="微软雅黑" panose="020B0503020204020204" pitchFamily="34" charset="-122"/>
              </a:endParaRPr>
            </a:p>
          </p:txBody>
        </p:sp>
        <p:sp>
          <p:nvSpPr>
            <p:cNvPr id="43" name="Oval 54"/>
            <p:cNvSpPr>
              <a:spLocks noChangeArrowheads="1"/>
            </p:cNvSpPr>
            <p:nvPr/>
          </p:nvSpPr>
          <p:spPr bwMode="auto">
            <a:xfrm>
              <a:off x="6626860" y="5347124"/>
              <a:ext cx="110067" cy="110067"/>
            </a:xfrm>
            <a:prstGeom prst="ellipse">
              <a:avLst/>
            </a:prstGeom>
            <a:ln>
              <a:solidFill>
                <a:schemeClr val="bg1">
                  <a:lumMod val="50000"/>
                </a:schemeClr>
              </a:solidFill>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fontAlgn="base">
                <a:spcBef>
                  <a:spcPct val="0"/>
                </a:spcBef>
                <a:spcAft>
                  <a:spcPct val="0"/>
                </a:spcAft>
                <a:defRPr/>
              </a:pPr>
              <a:endParaRPr lang="zh-CN" altLang="en-US" sz="2400">
                <a:solidFill>
                  <a:prstClr val="black"/>
                </a:solidFill>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1487490" y="4346471"/>
            <a:ext cx="3640065" cy="882446"/>
            <a:chOff x="1177046" y="4574541"/>
            <a:chExt cx="3640065" cy="882650"/>
          </a:xfrm>
        </p:grpSpPr>
        <p:sp>
          <p:nvSpPr>
            <p:cNvPr id="45" name="任意多边形 44"/>
            <p:cNvSpPr/>
            <p:nvPr/>
          </p:nvSpPr>
          <p:spPr>
            <a:xfrm flipH="1">
              <a:off x="1177046" y="4574541"/>
              <a:ext cx="3574447" cy="82761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1" fmla="*/ 0 w 1238249"/>
                <a:gd name="connsiteY0-2" fmla="*/ 581025 h 581025"/>
                <a:gd name="connsiteX1-3" fmla="*/ 333375 w 1238249"/>
                <a:gd name="connsiteY1-4" fmla="*/ 0 h 581025"/>
                <a:gd name="connsiteX2-5" fmla="*/ 1238250 w 1238249"/>
                <a:gd name="connsiteY2-6" fmla="*/ 0 h 581025"/>
                <a:gd name="connsiteX0-7" fmla="*/ 0 w 2528430"/>
                <a:gd name="connsiteY0-8" fmla="*/ 587027 h 587027"/>
                <a:gd name="connsiteX1-9" fmla="*/ 333375 w 2528430"/>
                <a:gd name="connsiteY1-10" fmla="*/ 6002 h 587027"/>
                <a:gd name="connsiteX2-11" fmla="*/ 2528430 w 2528430"/>
                <a:gd name="connsiteY2-12" fmla="*/ 0 h 587027"/>
              </a:gdLst>
              <a:ahLst/>
              <a:cxnLst>
                <a:cxn ang="0">
                  <a:pos x="connsiteX0-1" y="connsiteY0-2"/>
                </a:cxn>
                <a:cxn ang="0">
                  <a:pos x="connsiteX1-3" y="connsiteY1-4"/>
                </a:cxn>
                <a:cxn ang="0">
                  <a:pos x="connsiteX2-5" y="connsiteY2-6"/>
                </a:cxn>
              </a:cxnLst>
              <a:rect l="l" t="t" r="r" b="b"/>
              <a:pathLst>
                <a:path w="2528430" h="587027">
                  <a:moveTo>
                    <a:pt x="0" y="587027"/>
                  </a:moveTo>
                  <a:lnTo>
                    <a:pt x="333375" y="6002"/>
                  </a:lnTo>
                  <a:lnTo>
                    <a:pt x="2528430" y="0"/>
                  </a:lnTo>
                </a:path>
              </a:pathLst>
            </a:custGeom>
            <a:noFill/>
            <a:ln w="12700">
              <a:solidFill>
                <a:schemeClr val="bg1">
                  <a:lumMod val="50000"/>
                </a:schemeClr>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sz="2400">
                <a:solidFill>
                  <a:prstClr val="white"/>
                </a:solidFill>
                <a:latin typeface="微软雅黑" panose="020B0503020204020204" pitchFamily="34" charset="-122"/>
                <a:ea typeface="微软雅黑" panose="020B0503020204020204" pitchFamily="34" charset="-122"/>
              </a:endParaRPr>
            </a:p>
          </p:txBody>
        </p:sp>
        <p:sp>
          <p:nvSpPr>
            <p:cNvPr id="46" name="Oval 54"/>
            <p:cNvSpPr>
              <a:spLocks noChangeArrowheads="1"/>
            </p:cNvSpPr>
            <p:nvPr/>
          </p:nvSpPr>
          <p:spPr bwMode="auto">
            <a:xfrm>
              <a:off x="4707044" y="5347124"/>
              <a:ext cx="110067" cy="110067"/>
            </a:xfrm>
            <a:prstGeom prst="ellipse">
              <a:avLst/>
            </a:prstGeom>
            <a:ln>
              <a:solidFill>
                <a:schemeClr val="bg1">
                  <a:lumMod val="50000"/>
                </a:schemeClr>
              </a:solidFill>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fontAlgn="base">
                <a:spcBef>
                  <a:spcPct val="0"/>
                </a:spcBef>
                <a:spcAft>
                  <a:spcPct val="0"/>
                </a:spcAft>
                <a:defRPr/>
              </a:pPr>
              <a:endParaRPr lang="zh-CN" altLang="en-US" sz="2400">
                <a:solidFill>
                  <a:prstClr val="black"/>
                </a:solidFill>
                <a:latin typeface="微软雅黑" panose="020B0503020204020204" pitchFamily="34" charset="-122"/>
                <a:ea typeface="微软雅黑" panose="020B0503020204020204" pitchFamily="34" charset="-122"/>
              </a:endParaRPr>
            </a:p>
          </p:txBody>
        </p:sp>
      </p:grpSp>
      <p:sp>
        <p:nvSpPr>
          <p:cNvPr id="47" name="矩形 1"/>
          <p:cNvSpPr>
            <a:spLocks noChangeArrowheads="1"/>
          </p:cNvSpPr>
          <p:nvPr/>
        </p:nvSpPr>
        <p:spPr bwMode="auto">
          <a:xfrm>
            <a:off x="1546672" y="2402164"/>
            <a:ext cx="2713197" cy="7384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8" name="矩形 1"/>
          <p:cNvSpPr>
            <a:spLocks noChangeArrowheads="1"/>
          </p:cNvSpPr>
          <p:nvPr/>
        </p:nvSpPr>
        <p:spPr bwMode="auto">
          <a:xfrm>
            <a:off x="1580177" y="4429012"/>
            <a:ext cx="2713197" cy="7384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9" name="矩形 1"/>
          <p:cNvSpPr>
            <a:spLocks noChangeArrowheads="1"/>
          </p:cNvSpPr>
          <p:nvPr/>
        </p:nvSpPr>
        <p:spPr bwMode="auto">
          <a:xfrm>
            <a:off x="8278010" y="2416614"/>
            <a:ext cx="2713197" cy="7384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0" name="矩形 1"/>
          <p:cNvSpPr>
            <a:spLocks noChangeArrowheads="1"/>
          </p:cNvSpPr>
          <p:nvPr/>
        </p:nvSpPr>
        <p:spPr bwMode="auto">
          <a:xfrm>
            <a:off x="8353540" y="4445683"/>
            <a:ext cx="2713197" cy="7384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1" name="标题 50"/>
          <p:cNvSpPr>
            <a:spLocks noGrp="1"/>
          </p:cNvSpPr>
          <p:nvPr>
            <p:ph type="title"/>
          </p:nvPr>
        </p:nvSpPr>
        <p:spPr/>
        <p:txBody>
          <a:bodyPr>
            <a:normAutofit/>
          </a:bodyPr>
          <a:lstStyle/>
          <a:p>
            <a:r>
              <a:rPr lang="zh-CN" altLang="en-US" dirty="0">
                <a:cs typeface="+mn-ea"/>
              </a:rPr>
              <a:t>单击此处添加标题</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2" fill="hold" nodeType="clickEffect">
                                  <p:stCondLst>
                                    <p:cond delay="0"/>
                                  </p:stCondLst>
                                  <p:childTnLst>
                                    <p:set>
                                      <p:cBhvr>
                                        <p:cTn id="13" dur="1" fill="hold">
                                          <p:stCondLst>
                                            <p:cond delay="0"/>
                                          </p:stCondLst>
                                        </p:cTn>
                                        <p:tgtEl>
                                          <p:spTgt spid="35"/>
                                        </p:tgtEl>
                                        <p:attrNameLst>
                                          <p:attrName>style.visibility</p:attrName>
                                        </p:attrNameLst>
                                      </p:cBhvr>
                                      <p:to>
                                        <p:strVal val="visible"/>
                                      </p:to>
                                    </p:set>
                                    <p:animEffect transition="in" filter="wipe(right)">
                                      <p:cBhvr>
                                        <p:cTn id="14" dur="500"/>
                                        <p:tgtEl>
                                          <p:spTgt spid="35"/>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randombar(horizontal)">
                                      <p:cBhvr>
                                        <p:cTn id="19" dur="500"/>
                                        <p:tgtEl>
                                          <p:spTgt spid="16"/>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grpId="0" nodeType="clickEffect">
                                  <p:stCondLst>
                                    <p:cond delay="0"/>
                                  </p:stCondLst>
                                  <p:childTnLst>
                                    <p:set>
                                      <p:cBhvr>
                                        <p:cTn id="23" dur="1" fill="hold">
                                          <p:stCondLst>
                                            <p:cond delay="0"/>
                                          </p:stCondLst>
                                        </p:cTn>
                                        <p:tgtEl>
                                          <p:spTgt spid="47"/>
                                        </p:tgtEl>
                                        <p:attrNameLst>
                                          <p:attrName>style.visibility</p:attrName>
                                        </p:attrNameLst>
                                      </p:cBhvr>
                                      <p:to>
                                        <p:strVal val="visible"/>
                                      </p:to>
                                    </p:set>
                                    <p:animEffect transition="in" filter="wipe(up)">
                                      <p:cBhvr>
                                        <p:cTn id="24" dur="500"/>
                                        <p:tgtEl>
                                          <p:spTgt spid="47"/>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38"/>
                                        </p:tgtEl>
                                        <p:attrNameLst>
                                          <p:attrName>style.visibility</p:attrName>
                                        </p:attrNameLst>
                                      </p:cBhvr>
                                      <p:to>
                                        <p:strVal val="visible"/>
                                      </p:to>
                                    </p:set>
                                    <p:animEffect transition="in" filter="wipe(left)">
                                      <p:cBhvr>
                                        <p:cTn id="29" dur="500"/>
                                        <p:tgtEl>
                                          <p:spTgt spid="38"/>
                                        </p:tgtEl>
                                      </p:cBhvr>
                                    </p:animEffect>
                                  </p:childTnLst>
                                </p:cTn>
                              </p:par>
                            </p:childTnLst>
                          </p:cTn>
                        </p:par>
                      </p:childTnLst>
                    </p:cTn>
                  </p:par>
                  <p:par>
                    <p:cTn id="30" fill="hold">
                      <p:stCondLst>
                        <p:cond delay="indefinite"/>
                      </p:stCondLst>
                      <p:childTnLst>
                        <p:par>
                          <p:cTn id="31" fill="hold">
                            <p:stCondLst>
                              <p:cond delay="0"/>
                            </p:stCondLst>
                            <p:childTnLst>
                              <p:par>
                                <p:cTn id="32" presetID="14" presetClass="entr" presetSubtype="10" fill="hold" nodeType="click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randombar(horizontal)">
                                      <p:cBhvr>
                                        <p:cTn id="34" dur="500"/>
                                        <p:tgtEl>
                                          <p:spTgt spid="13"/>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grpId="0" nodeType="clickEffect">
                                  <p:stCondLst>
                                    <p:cond delay="0"/>
                                  </p:stCondLst>
                                  <p:childTnLst>
                                    <p:set>
                                      <p:cBhvr>
                                        <p:cTn id="38" dur="1" fill="hold">
                                          <p:stCondLst>
                                            <p:cond delay="0"/>
                                          </p:stCondLst>
                                        </p:cTn>
                                        <p:tgtEl>
                                          <p:spTgt spid="49"/>
                                        </p:tgtEl>
                                        <p:attrNameLst>
                                          <p:attrName>style.visibility</p:attrName>
                                        </p:attrNameLst>
                                      </p:cBhvr>
                                      <p:to>
                                        <p:strVal val="visible"/>
                                      </p:to>
                                    </p:set>
                                    <p:animEffect transition="in" filter="wipe(up)">
                                      <p:cBhvr>
                                        <p:cTn id="39" dur="500"/>
                                        <p:tgtEl>
                                          <p:spTgt spid="49"/>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2" fill="hold" nodeType="clickEffect">
                                  <p:stCondLst>
                                    <p:cond delay="0"/>
                                  </p:stCondLst>
                                  <p:childTnLst>
                                    <p:set>
                                      <p:cBhvr>
                                        <p:cTn id="43" dur="1" fill="hold">
                                          <p:stCondLst>
                                            <p:cond delay="0"/>
                                          </p:stCondLst>
                                        </p:cTn>
                                        <p:tgtEl>
                                          <p:spTgt spid="44"/>
                                        </p:tgtEl>
                                        <p:attrNameLst>
                                          <p:attrName>style.visibility</p:attrName>
                                        </p:attrNameLst>
                                      </p:cBhvr>
                                      <p:to>
                                        <p:strVal val="visible"/>
                                      </p:to>
                                    </p:set>
                                    <p:animEffect transition="in" filter="wipe(right)">
                                      <p:cBhvr>
                                        <p:cTn id="44" dur="500"/>
                                        <p:tgtEl>
                                          <p:spTgt spid="44"/>
                                        </p:tgtEl>
                                      </p:cBhvr>
                                    </p:animEffect>
                                  </p:childTnLst>
                                </p:cTn>
                              </p:par>
                            </p:childTnLst>
                          </p:cTn>
                        </p:par>
                      </p:childTnLst>
                    </p:cTn>
                  </p:par>
                  <p:par>
                    <p:cTn id="45" fill="hold">
                      <p:stCondLst>
                        <p:cond delay="indefinite"/>
                      </p:stCondLst>
                      <p:childTnLst>
                        <p:par>
                          <p:cTn id="46" fill="hold">
                            <p:stCondLst>
                              <p:cond delay="0"/>
                            </p:stCondLst>
                            <p:childTnLst>
                              <p:par>
                                <p:cTn id="47" presetID="14" presetClass="entr" presetSubtype="10" fill="hold" nodeType="click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randombar(horizontal)">
                                      <p:cBhvr>
                                        <p:cTn id="49" dur="500"/>
                                        <p:tgtEl>
                                          <p:spTgt spid="28"/>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1" fill="hold" grpId="0" nodeType="clickEffect">
                                  <p:stCondLst>
                                    <p:cond delay="0"/>
                                  </p:stCondLst>
                                  <p:childTnLst>
                                    <p:set>
                                      <p:cBhvr>
                                        <p:cTn id="53" dur="1" fill="hold">
                                          <p:stCondLst>
                                            <p:cond delay="0"/>
                                          </p:stCondLst>
                                        </p:cTn>
                                        <p:tgtEl>
                                          <p:spTgt spid="48"/>
                                        </p:tgtEl>
                                        <p:attrNameLst>
                                          <p:attrName>style.visibility</p:attrName>
                                        </p:attrNameLst>
                                      </p:cBhvr>
                                      <p:to>
                                        <p:strVal val="visible"/>
                                      </p:to>
                                    </p:set>
                                    <p:animEffect transition="in" filter="wipe(up)">
                                      <p:cBhvr>
                                        <p:cTn id="54" dur="500"/>
                                        <p:tgtEl>
                                          <p:spTgt spid="48"/>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nodeType="clickEffect">
                                  <p:stCondLst>
                                    <p:cond delay="0"/>
                                  </p:stCondLst>
                                  <p:childTnLst>
                                    <p:set>
                                      <p:cBhvr>
                                        <p:cTn id="58" dur="1" fill="hold">
                                          <p:stCondLst>
                                            <p:cond delay="0"/>
                                          </p:stCondLst>
                                        </p:cTn>
                                        <p:tgtEl>
                                          <p:spTgt spid="41"/>
                                        </p:tgtEl>
                                        <p:attrNameLst>
                                          <p:attrName>style.visibility</p:attrName>
                                        </p:attrNameLst>
                                      </p:cBhvr>
                                      <p:to>
                                        <p:strVal val="visible"/>
                                      </p:to>
                                    </p:set>
                                    <p:animEffect transition="in" filter="wipe(left)">
                                      <p:cBhvr>
                                        <p:cTn id="59" dur="500"/>
                                        <p:tgtEl>
                                          <p:spTgt spid="41"/>
                                        </p:tgtEl>
                                      </p:cBhvr>
                                    </p:animEffect>
                                  </p:childTnLst>
                                </p:cTn>
                              </p:par>
                            </p:childTnLst>
                          </p:cTn>
                        </p:par>
                      </p:childTnLst>
                    </p:cTn>
                  </p:par>
                  <p:par>
                    <p:cTn id="60" fill="hold">
                      <p:stCondLst>
                        <p:cond delay="indefinite"/>
                      </p:stCondLst>
                      <p:childTnLst>
                        <p:par>
                          <p:cTn id="61" fill="hold">
                            <p:stCondLst>
                              <p:cond delay="0"/>
                            </p:stCondLst>
                            <p:childTnLst>
                              <p:par>
                                <p:cTn id="62" presetID="14" presetClass="entr" presetSubtype="10" fill="hold" nodeType="click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randombar(horizontal)">
                                      <p:cBhvr>
                                        <p:cTn id="64" dur="500"/>
                                        <p:tgtEl>
                                          <p:spTgt spid="23"/>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1" fill="hold" grpId="0" nodeType="clickEffect">
                                  <p:stCondLst>
                                    <p:cond delay="0"/>
                                  </p:stCondLst>
                                  <p:childTnLst>
                                    <p:set>
                                      <p:cBhvr>
                                        <p:cTn id="68" dur="1" fill="hold">
                                          <p:stCondLst>
                                            <p:cond delay="0"/>
                                          </p:stCondLst>
                                        </p:cTn>
                                        <p:tgtEl>
                                          <p:spTgt spid="50"/>
                                        </p:tgtEl>
                                        <p:attrNameLst>
                                          <p:attrName>style.visibility</p:attrName>
                                        </p:attrNameLst>
                                      </p:cBhvr>
                                      <p:to>
                                        <p:strVal val="visible"/>
                                      </p:to>
                                    </p:set>
                                    <p:animEffect transition="in" filter="wipe(up)">
                                      <p:cBhvr>
                                        <p:cTn id="69"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P spid="50"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4873846" y="2645891"/>
            <a:ext cx="2382671" cy="2382981"/>
          </a:xfrm>
          <a:prstGeom prst="ellipse">
            <a:avLst/>
          </a:prstGeom>
          <a:noFill/>
          <a:ln w="76200">
            <a:solidFill>
              <a:srgbClr val="333333"/>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微软雅黑" panose="020B0503020204020204" pitchFamily="34" charset="-122"/>
              <a:ea typeface="微软雅黑" panose="020B0503020204020204" pitchFamily="34" charset="-122"/>
            </a:endParaRPr>
          </a:p>
        </p:txBody>
      </p:sp>
      <p:cxnSp>
        <p:nvCxnSpPr>
          <p:cNvPr id="3" name="直接连接符 2"/>
          <p:cNvCxnSpPr/>
          <p:nvPr/>
        </p:nvCxnSpPr>
        <p:spPr>
          <a:xfrm>
            <a:off x="6065180" y="2141709"/>
            <a:ext cx="0" cy="745277"/>
          </a:xfrm>
          <a:prstGeom prst="line">
            <a:avLst/>
          </a:prstGeom>
          <a:ln w="63500">
            <a:solidFill>
              <a:srgbClr val="333333"/>
            </a:solidFill>
            <a:headEnd type="arrow"/>
          </a:ln>
        </p:spPr>
        <p:style>
          <a:lnRef idx="2">
            <a:schemeClr val="accent1">
              <a:shade val="50000"/>
            </a:schemeClr>
          </a:lnRef>
          <a:fillRef idx="1">
            <a:schemeClr val="accent1"/>
          </a:fillRef>
          <a:effectRef idx="0">
            <a:schemeClr val="accent1"/>
          </a:effectRef>
          <a:fontRef idx="minor">
            <a:schemeClr val="lt1"/>
          </a:fontRef>
        </p:style>
      </p:cxnSp>
      <p:cxnSp>
        <p:nvCxnSpPr>
          <p:cNvPr id="4" name="直接连接符 3"/>
          <p:cNvCxnSpPr/>
          <p:nvPr/>
        </p:nvCxnSpPr>
        <p:spPr>
          <a:xfrm>
            <a:off x="6065180" y="4762571"/>
            <a:ext cx="0" cy="744000"/>
          </a:xfrm>
          <a:prstGeom prst="line">
            <a:avLst/>
          </a:prstGeom>
          <a:ln w="63500">
            <a:solidFill>
              <a:srgbClr val="333333"/>
            </a:solidFill>
            <a:tailEnd type="arrow"/>
          </a:ln>
        </p:spPr>
        <p:style>
          <a:lnRef idx="2">
            <a:schemeClr val="accent1">
              <a:shade val="50000"/>
            </a:schemeClr>
          </a:lnRef>
          <a:fillRef idx="1">
            <a:schemeClr val="accent1"/>
          </a:fillRef>
          <a:effectRef idx="0">
            <a:schemeClr val="accent1"/>
          </a:effectRef>
          <a:fontRef idx="minor">
            <a:schemeClr val="lt1"/>
          </a:fontRef>
        </p:style>
      </p:cxnSp>
      <p:cxnSp>
        <p:nvCxnSpPr>
          <p:cNvPr id="5" name="直接连接符 4"/>
          <p:cNvCxnSpPr/>
          <p:nvPr/>
        </p:nvCxnSpPr>
        <p:spPr>
          <a:xfrm rot="5400000">
            <a:off x="7397112" y="3465430"/>
            <a:ext cx="0" cy="743903"/>
          </a:xfrm>
          <a:prstGeom prst="line">
            <a:avLst/>
          </a:prstGeom>
          <a:ln w="63500">
            <a:solidFill>
              <a:srgbClr val="333333"/>
            </a:solidFill>
            <a:headEnd type="arrow"/>
          </a:ln>
        </p:spPr>
        <p:style>
          <a:lnRef idx="2">
            <a:schemeClr val="accent1">
              <a:shade val="50000"/>
            </a:schemeClr>
          </a:lnRef>
          <a:fillRef idx="1">
            <a:schemeClr val="accent1"/>
          </a:fillRef>
          <a:effectRef idx="0">
            <a:schemeClr val="accent1"/>
          </a:effectRef>
          <a:fontRef idx="minor">
            <a:schemeClr val="lt1"/>
          </a:fontRef>
        </p:style>
      </p:cxnSp>
      <p:cxnSp>
        <p:nvCxnSpPr>
          <p:cNvPr id="6" name="直接连接符 5"/>
          <p:cNvCxnSpPr/>
          <p:nvPr/>
        </p:nvCxnSpPr>
        <p:spPr>
          <a:xfrm rot="5400000">
            <a:off x="4731275" y="3465430"/>
            <a:ext cx="0" cy="743903"/>
          </a:xfrm>
          <a:prstGeom prst="line">
            <a:avLst/>
          </a:prstGeom>
          <a:ln w="63500">
            <a:solidFill>
              <a:srgbClr val="333333"/>
            </a:solidFill>
            <a:tailEnd type="arrow"/>
          </a:ln>
        </p:spPr>
        <p:style>
          <a:lnRef idx="2">
            <a:schemeClr val="accent1">
              <a:shade val="50000"/>
            </a:schemeClr>
          </a:lnRef>
          <a:fillRef idx="1">
            <a:schemeClr val="accent1"/>
          </a:fillRef>
          <a:effectRef idx="0">
            <a:schemeClr val="accent1"/>
          </a:effectRef>
          <a:fontRef idx="minor">
            <a:schemeClr val="lt1"/>
          </a:fontRef>
        </p:style>
      </p:cxnSp>
      <p:sp>
        <p:nvSpPr>
          <p:cNvPr id="7" name="TextBox 6"/>
          <p:cNvSpPr txBox="1"/>
          <p:nvPr/>
        </p:nvSpPr>
        <p:spPr>
          <a:xfrm>
            <a:off x="6878843" y="1391802"/>
            <a:ext cx="1852327" cy="276999"/>
          </a:xfrm>
          <a:prstGeom prst="rect">
            <a:avLst/>
          </a:prstGeom>
          <a:noFill/>
        </p:spPr>
        <p:txBody>
          <a:bodyPr wrap="square" lIns="0" tIns="0" rIns="0" bIns="0" rtlCol="0">
            <a:spAutoFit/>
          </a:bodyPr>
          <a:lstStyle/>
          <a:p>
            <a:r>
              <a:rPr lang="zh-CN" altLang="en-US" b="1" dirty="0">
                <a:solidFill>
                  <a:schemeClr val="accent1"/>
                </a:solidFill>
                <a:latin typeface="微软雅黑" panose="020B0503020204020204" pitchFamily="34" charset="-122"/>
                <a:ea typeface="微软雅黑" panose="020B0503020204020204" pitchFamily="34" charset="-122"/>
              </a:rPr>
              <a:t>添加标题内容</a:t>
            </a:r>
          </a:p>
        </p:txBody>
      </p:sp>
      <p:sp>
        <p:nvSpPr>
          <p:cNvPr id="8" name="TextBox 7"/>
          <p:cNvSpPr txBox="1"/>
          <p:nvPr/>
        </p:nvSpPr>
        <p:spPr>
          <a:xfrm>
            <a:off x="6878842" y="1846978"/>
            <a:ext cx="3928076" cy="871832"/>
          </a:xfrm>
          <a:prstGeom prst="rect">
            <a:avLst/>
          </a:prstGeom>
          <a:noFill/>
        </p:spPr>
        <p:txBody>
          <a:bodyPr wrap="square" lIns="0" tIns="0" rIns="0" bIns="0" rtlCol="0">
            <a:spAutoFit/>
          </a:bodyPr>
          <a:lstStyle/>
          <a:p>
            <a:pPr>
              <a:lnSpc>
                <a:spcPts val="1735"/>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点击输入简要文字内容，文字内容需概括精炼，不用多余的文字修饰，言简意赅的说明分项内容。点击输入简要文字内容，文字内容需概括精炼，不用多余的文字修饰</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a:t>
            </a:r>
          </a:p>
        </p:txBody>
      </p:sp>
      <p:sp>
        <p:nvSpPr>
          <p:cNvPr id="9" name="TextBox 8"/>
          <p:cNvSpPr txBox="1"/>
          <p:nvPr/>
        </p:nvSpPr>
        <p:spPr>
          <a:xfrm>
            <a:off x="5746097" y="1477116"/>
            <a:ext cx="638169" cy="492443"/>
          </a:xfrm>
          <a:prstGeom prst="rect">
            <a:avLst/>
          </a:prstGeom>
          <a:noFill/>
        </p:spPr>
        <p:txBody>
          <a:bodyPr wrap="square" lIns="0" tIns="0" rIns="0" bIns="0" rtlCol="0">
            <a:spAutoFit/>
          </a:bodyPr>
          <a:lstStyle/>
          <a:p>
            <a:pPr algn="ctr"/>
            <a:r>
              <a:rPr lang="en-US" altLang="zh-CN" sz="3200" b="1" dirty="0">
                <a:solidFill>
                  <a:schemeClr val="accent1"/>
                </a:solidFill>
                <a:latin typeface="微软雅黑" panose="020B0503020204020204" pitchFamily="34" charset="-122"/>
                <a:ea typeface="微软雅黑" panose="020B0503020204020204" pitchFamily="34" charset="-122"/>
              </a:rPr>
              <a:t>01</a:t>
            </a:r>
            <a:endParaRPr lang="zh-CN" altLang="en-US" sz="3200" b="1" dirty="0">
              <a:solidFill>
                <a:schemeClr val="accent1"/>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7865064" y="3591161"/>
            <a:ext cx="638169" cy="492443"/>
          </a:xfrm>
          <a:prstGeom prst="rect">
            <a:avLst/>
          </a:prstGeom>
          <a:noFill/>
        </p:spPr>
        <p:txBody>
          <a:bodyPr wrap="square" lIns="0" tIns="0" rIns="0" bIns="0" rtlCol="0">
            <a:spAutoFit/>
          </a:bodyPr>
          <a:lstStyle/>
          <a:p>
            <a:pPr algn="ctr"/>
            <a:r>
              <a:rPr lang="en-US" altLang="zh-CN" sz="3200" b="1" dirty="0">
                <a:solidFill>
                  <a:schemeClr val="accent1"/>
                </a:solidFill>
                <a:latin typeface="微软雅黑" panose="020B0503020204020204" pitchFamily="34" charset="-122"/>
                <a:ea typeface="微软雅黑" panose="020B0503020204020204" pitchFamily="34" charset="-122"/>
              </a:rPr>
              <a:t>02</a:t>
            </a:r>
            <a:endParaRPr lang="zh-CN" altLang="en-US" sz="3200" b="1" dirty="0">
              <a:solidFill>
                <a:schemeClr val="accent1"/>
              </a:solidFill>
              <a:latin typeface="微软雅黑" panose="020B0503020204020204" pitchFamily="34" charset="-122"/>
              <a:ea typeface="微软雅黑" panose="020B0503020204020204" pitchFamily="34" charset="-122"/>
            </a:endParaRPr>
          </a:p>
        </p:txBody>
      </p:sp>
      <p:sp>
        <p:nvSpPr>
          <p:cNvPr id="11" name="TextBox 10"/>
          <p:cNvSpPr txBox="1"/>
          <p:nvPr/>
        </p:nvSpPr>
        <p:spPr>
          <a:xfrm>
            <a:off x="8954592" y="3263254"/>
            <a:ext cx="1852327" cy="276999"/>
          </a:xfrm>
          <a:prstGeom prst="rect">
            <a:avLst/>
          </a:prstGeom>
          <a:noFill/>
        </p:spPr>
        <p:txBody>
          <a:bodyPr wrap="square" lIns="0" tIns="0" rIns="0" bIns="0" rtlCol="0">
            <a:spAutoFit/>
          </a:bodyPr>
          <a:lstStyle/>
          <a:p>
            <a:r>
              <a:rPr lang="zh-CN" altLang="en-US" b="1" dirty="0">
                <a:solidFill>
                  <a:schemeClr val="accent1"/>
                </a:solidFill>
                <a:latin typeface="微软雅黑" panose="020B0503020204020204" pitchFamily="34" charset="-122"/>
                <a:ea typeface="微软雅黑" panose="020B0503020204020204" pitchFamily="34" charset="-122"/>
              </a:rPr>
              <a:t>添加标题内容</a:t>
            </a:r>
          </a:p>
        </p:txBody>
      </p:sp>
      <p:sp>
        <p:nvSpPr>
          <p:cNvPr id="12" name="TextBox 11"/>
          <p:cNvSpPr txBox="1"/>
          <p:nvPr/>
        </p:nvSpPr>
        <p:spPr>
          <a:xfrm>
            <a:off x="8960931" y="3759231"/>
            <a:ext cx="2319646" cy="1513910"/>
          </a:xfrm>
          <a:prstGeom prst="rect">
            <a:avLst/>
          </a:prstGeom>
          <a:noFill/>
        </p:spPr>
        <p:txBody>
          <a:bodyPr wrap="square" lIns="0" tIns="0" rIns="0" bIns="0" rtlCol="0">
            <a:spAutoFit/>
          </a:bodyPr>
          <a:lstStyle/>
          <a:p>
            <a:pPr algn="just">
              <a:lnSpc>
                <a:spcPts val="1735"/>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点击输入简要文字内容，文字内容需概括精炼，不用多余的文字修饰，言简意赅的说明分项内容。点击输入简要文字内容，文字内容需概括精炼，不用多余的文字修饰</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a:t>
            </a:r>
          </a:p>
        </p:txBody>
      </p:sp>
      <p:sp>
        <p:nvSpPr>
          <p:cNvPr id="13" name="TextBox 12"/>
          <p:cNvSpPr txBox="1"/>
          <p:nvPr/>
        </p:nvSpPr>
        <p:spPr>
          <a:xfrm>
            <a:off x="5746097" y="5617404"/>
            <a:ext cx="638169" cy="492443"/>
          </a:xfrm>
          <a:prstGeom prst="rect">
            <a:avLst/>
          </a:prstGeom>
          <a:noFill/>
        </p:spPr>
        <p:txBody>
          <a:bodyPr wrap="square" lIns="0" tIns="0" rIns="0" bIns="0" rtlCol="0">
            <a:spAutoFit/>
          </a:bodyPr>
          <a:lstStyle/>
          <a:p>
            <a:pPr algn="ctr"/>
            <a:r>
              <a:rPr lang="en-US" altLang="zh-CN" sz="3200" b="1" dirty="0">
                <a:solidFill>
                  <a:schemeClr val="accent1"/>
                </a:solidFill>
                <a:latin typeface="微软雅黑" panose="020B0503020204020204" pitchFamily="34" charset="-122"/>
                <a:ea typeface="微软雅黑" panose="020B0503020204020204" pitchFamily="34" charset="-122"/>
              </a:rPr>
              <a:t>03</a:t>
            </a:r>
            <a:endParaRPr lang="zh-CN" altLang="en-US" sz="3200" b="1" dirty="0">
              <a:solidFill>
                <a:schemeClr val="accent1"/>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3684218" y="3591161"/>
            <a:ext cx="638169" cy="492443"/>
          </a:xfrm>
          <a:prstGeom prst="rect">
            <a:avLst/>
          </a:prstGeom>
          <a:noFill/>
        </p:spPr>
        <p:txBody>
          <a:bodyPr wrap="square" lIns="0" tIns="0" rIns="0" bIns="0" rtlCol="0">
            <a:spAutoFit/>
          </a:bodyPr>
          <a:lstStyle/>
          <a:p>
            <a:pPr algn="ctr"/>
            <a:r>
              <a:rPr lang="en-US" altLang="zh-CN" sz="3200" b="1" dirty="0">
                <a:solidFill>
                  <a:schemeClr val="accent4"/>
                </a:solidFill>
                <a:latin typeface="微软雅黑" panose="020B0503020204020204" pitchFamily="34" charset="-122"/>
                <a:ea typeface="微软雅黑" panose="020B0503020204020204" pitchFamily="34" charset="-122"/>
              </a:rPr>
              <a:t>04</a:t>
            </a:r>
            <a:endParaRPr lang="zh-CN" altLang="en-US" sz="3200" b="1" dirty="0">
              <a:solidFill>
                <a:schemeClr val="accent4"/>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6731553" y="1391801"/>
            <a:ext cx="0" cy="1122547"/>
          </a:xfrm>
          <a:prstGeom prst="line">
            <a:avLst/>
          </a:prstGeom>
          <a:ln>
            <a:solidFill>
              <a:srgbClr val="333333"/>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9" idx="3"/>
          </p:cNvCxnSpPr>
          <p:nvPr/>
        </p:nvCxnSpPr>
        <p:spPr>
          <a:xfrm>
            <a:off x="6384266" y="1723336"/>
            <a:ext cx="352903" cy="0"/>
          </a:xfrm>
          <a:prstGeom prst="line">
            <a:avLst/>
          </a:prstGeom>
          <a:ln>
            <a:solidFill>
              <a:srgbClr val="333333"/>
            </a:solidFill>
            <a:headEnd type="ova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8833226" y="3263254"/>
            <a:ext cx="0" cy="1607395"/>
          </a:xfrm>
          <a:prstGeom prst="line">
            <a:avLst/>
          </a:prstGeom>
          <a:ln>
            <a:solidFill>
              <a:srgbClr val="333333"/>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8485938" y="3808060"/>
            <a:ext cx="352903" cy="0"/>
          </a:xfrm>
          <a:prstGeom prst="line">
            <a:avLst/>
          </a:prstGeom>
          <a:ln>
            <a:solidFill>
              <a:srgbClr val="333333"/>
            </a:solidFill>
            <a:headEnd type="ova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5337781" y="5245404"/>
            <a:ext cx="0" cy="1063251"/>
          </a:xfrm>
          <a:prstGeom prst="line">
            <a:avLst/>
          </a:prstGeom>
          <a:ln>
            <a:solidFill>
              <a:srgbClr val="333333"/>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5337783" y="5863624"/>
            <a:ext cx="352903" cy="0"/>
          </a:xfrm>
          <a:prstGeom prst="line">
            <a:avLst/>
          </a:prstGeom>
          <a:ln>
            <a:solidFill>
              <a:srgbClr val="333333"/>
            </a:solidFill>
            <a:headEnd type="ova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3348870" y="5186501"/>
            <a:ext cx="1852327" cy="276999"/>
          </a:xfrm>
          <a:prstGeom prst="rect">
            <a:avLst/>
          </a:prstGeom>
          <a:noFill/>
        </p:spPr>
        <p:txBody>
          <a:bodyPr wrap="square" lIns="0" tIns="0" rIns="0" bIns="0" rtlCol="0">
            <a:spAutoFit/>
          </a:bodyPr>
          <a:lstStyle/>
          <a:p>
            <a:pPr algn="r"/>
            <a:r>
              <a:rPr lang="zh-CN" altLang="en-US" b="1" dirty="0">
                <a:solidFill>
                  <a:schemeClr val="accent1"/>
                </a:solidFill>
                <a:latin typeface="微软雅黑" panose="020B0503020204020204" pitchFamily="34" charset="-122"/>
                <a:ea typeface="微软雅黑" panose="020B0503020204020204" pitchFamily="34" charset="-122"/>
              </a:rPr>
              <a:t>添加标题内容</a:t>
            </a:r>
          </a:p>
        </p:txBody>
      </p:sp>
      <p:sp>
        <p:nvSpPr>
          <p:cNvPr id="22" name="TextBox 21"/>
          <p:cNvSpPr txBox="1"/>
          <p:nvPr/>
        </p:nvSpPr>
        <p:spPr>
          <a:xfrm>
            <a:off x="773025" y="5641677"/>
            <a:ext cx="4530889" cy="871832"/>
          </a:xfrm>
          <a:prstGeom prst="rect">
            <a:avLst/>
          </a:prstGeom>
          <a:noFill/>
        </p:spPr>
        <p:txBody>
          <a:bodyPr wrap="square" lIns="0" tIns="0" rIns="0" bIns="0" rtlCol="0">
            <a:spAutoFit/>
          </a:bodyPr>
          <a:lstStyle/>
          <a:p>
            <a:pPr>
              <a:lnSpc>
                <a:spcPts val="1735"/>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点击输入简要文字内容，文字内容需概括精炼，不用多余的文字修饰，言简意赅的说明分项内容。点击输入简要文字内容，文字内容需概括精炼，不用多余的文字修饰</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a:t>
            </a:r>
          </a:p>
        </p:txBody>
      </p:sp>
      <p:cxnSp>
        <p:nvCxnSpPr>
          <p:cNvPr id="23" name="直接连接符 22"/>
          <p:cNvCxnSpPr/>
          <p:nvPr/>
        </p:nvCxnSpPr>
        <p:spPr>
          <a:xfrm>
            <a:off x="3296588" y="2643008"/>
            <a:ext cx="0" cy="1607395"/>
          </a:xfrm>
          <a:prstGeom prst="line">
            <a:avLst/>
          </a:prstGeom>
          <a:ln>
            <a:solidFill>
              <a:srgbClr val="333333"/>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3296590" y="3808060"/>
            <a:ext cx="352903" cy="0"/>
          </a:xfrm>
          <a:prstGeom prst="line">
            <a:avLst/>
          </a:prstGeom>
          <a:ln>
            <a:solidFill>
              <a:srgbClr val="333333"/>
            </a:solidFill>
            <a:headEnd type="oval"/>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1295969" y="2623258"/>
            <a:ext cx="1852327" cy="276999"/>
          </a:xfrm>
          <a:prstGeom prst="rect">
            <a:avLst/>
          </a:prstGeom>
          <a:noFill/>
        </p:spPr>
        <p:txBody>
          <a:bodyPr wrap="square" lIns="0" tIns="0" rIns="0" bIns="0" rtlCol="0">
            <a:spAutoFit/>
          </a:bodyPr>
          <a:lstStyle/>
          <a:p>
            <a:pPr algn="r"/>
            <a:r>
              <a:rPr lang="zh-CN" altLang="en-US" b="1" dirty="0">
                <a:solidFill>
                  <a:schemeClr val="accent4"/>
                </a:solidFill>
                <a:latin typeface="微软雅黑" panose="020B0503020204020204" pitchFamily="34" charset="-122"/>
                <a:ea typeface="微软雅黑" panose="020B0503020204020204" pitchFamily="34" charset="-122"/>
              </a:rPr>
              <a:t>添加标题内容</a:t>
            </a:r>
          </a:p>
        </p:txBody>
      </p:sp>
      <p:sp>
        <p:nvSpPr>
          <p:cNvPr id="26" name="TextBox 25"/>
          <p:cNvSpPr txBox="1"/>
          <p:nvPr/>
        </p:nvSpPr>
        <p:spPr>
          <a:xfrm>
            <a:off x="709248" y="3119235"/>
            <a:ext cx="2578441" cy="1513910"/>
          </a:xfrm>
          <a:prstGeom prst="rect">
            <a:avLst/>
          </a:prstGeom>
          <a:noFill/>
        </p:spPr>
        <p:txBody>
          <a:bodyPr wrap="square" lIns="0" tIns="0" rIns="0" bIns="0" rtlCol="0">
            <a:spAutoFit/>
          </a:bodyPr>
          <a:lstStyle/>
          <a:p>
            <a:pPr>
              <a:lnSpc>
                <a:spcPts val="1735"/>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点击输入简要文字内容，文字内容需概括精炼，不用多余的文字修饰，言简意赅的说明分项内容。点击输入简要文字内容，文字内容需概括精炼，不用多余的文字修饰</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a:t>
            </a:r>
          </a:p>
        </p:txBody>
      </p:sp>
      <p:sp>
        <p:nvSpPr>
          <p:cNvPr id="27" name="椭圆 26"/>
          <p:cNvSpPr/>
          <p:nvPr/>
        </p:nvSpPr>
        <p:spPr>
          <a:xfrm>
            <a:off x="4966775" y="2738831"/>
            <a:ext cx="2196813" cy="2197098"/>
          </a:xfrm>
          <a:prstGeom prst="ellipse">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8" name="TextBox 27"/>
          <p:cNvSpPr txBox="1"/>
          <p:nvPr/>
        </p:nvSpPr>
        <p:spPr>
          <a:xfrm>
            <a:off x="5266567" y="3169465"/>
            <a:ext cx="1597228" cy="1353899"/>
          </a:xfrm>
          <a:prstGeom prst="rect">
            <a:avLst/>
          </a:prstGeom>
          <a:noFill/>
        </p:spPr>
        <p:txBody>
          <a:bodyPr wrap="square" lIns="121917" tIns="60958" rIns="121917" bIns="60958" rtlCol="0">
            <a:spAutoFit/>
          </a:bodyPr>
          <a:lstStyle/>
          <a:p>
            <a:pPr algn="ctr"/>
            <a:r>
              <a:rPr lang="zh-CN" altLang="en-US" sz="4000" b="1" dirty="0">
                <a:solidFill>
                  <a:schemeClr val="bg1"/>
                </a:solidFill>
                <a:latin typeface="微软雅黑" panose="020B0503020204020204" pitchFamily="34" charset="-122"/>
                <a:ea typeface="微软雅黑" panose="020B0503020204020204" pitchFamily="34" charset="-122"/>
              </a:rPr>
              <a:t>总体目标</a:t>
            </a:r>
          </a:p>
        </p:txBody>
      </p:sp>
      <p:sp>
        <p:nvSpPr>
          <p:cNvPr id="29" name="标题 28"/>
          <p:cNvSpPr>
            <a:spLocks noGrp="1"/>
          </p:cNvSpPr>
          <p:nvPr>
            <p:ph type="title"/>
          </p:nvPr>
        </p:nvSpPr>
        <p:spPr/>
        <p:txBody>
          <a:bodyPr>
            <a:normAutofit/>
          </a:bodyPr>
          <a:lstStyle/>
          <a:p>
            <a:r>
              <a:rPr lang="zh-CN" altLang="en-US" dirty="0">
                <a:cs typeface="+mn-ea"/>
              </a:rPr>
              <a:t>单击此处添加标题</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strVal val="(6*min(max(#ppt_w*#ppt_h,.3),1)-7.4)/-.7*#ppt_w"/>
                                          </p:val>
                                        </p:tav>
                                        <p:tav tm="100000">
                                          <p:val>
                                            <p:strVal val="#ppt_w"/>
                                          </p:val>
                                        </p:tav>
                                      </p:tavLst>
                                    </p:anim>
                                    <p:anim calcmode="lin" valueType="num">
                                      <p:cBhvr>
                                        <p:cTn id="8" dur="500" fill="hold"/>
                                        <p:tgtEl>
                                          <p:spTgt spid="27"/>
                                        </p:tgtEl>
                                        <p:attrNameLst>
                                          <p:attrName>ppt_h</p:attrName>
                                        </p:attrNameLst>
                                      </p:cBhvr>
                                      <p:tavLst>
                                        <p:tav tm="0">
                                          <p:val>
                                            <p:strVal val="(6*min(max(#ppt_w*#ppt_h,.3),1)-7.4)/-.7*#ppt_h"/>
                                          </p:val>
                                        </p:tav>
                                        <p:tav tm="100000">
                                          <p:val>
                                            <p:strVal val="#ppt_h"/>
                                          </p:val>
                                        </p:tav>
                                      </p:tavLst>
                                    </p:anim>
                                    <p:anim calcmode="lin" valueType="num">
                                      <p:cBhvr>
                                        <p:cTn id="9" dur="500" fill="hold"/>
                                        <p:tgtEl>
                                          <p:spTgt spid="27"/>
                                        </p:tgtEl>
                                        <p:attrNameLst>
                                          <p:attrName>ppt_x</p:attrName>
                                        </p:attrNameLst>
                                      </p:cBhvr>
                                      <p:tavLst>
                                        <p:tav tm="0">
                                          <p:val>
                                            <p:fltVal val="0.5"/>
                                          </p:val>
                                        </p:tav>
                                        <p:tav tm="100000">
                                          <p:val>
                                            <p:strVal val="#ppt_x"/>
                                          </p:val>
                                        </p:tav>
                                      </p:tavLst>
                                    </p:anim>
                                    <p:anim calcmode="lin" valueType="num">
                                      <p:cBhvr>
                                        <p:cTn id="10" dur="500" fill="hold"/>
                                        <p:tgtEl>
                                          <p:spTgt spid="27"/>
                                        </p:tgtEl>
                                        <p:attrNameLst>
                                          <p:attrName>ppt_y</p:attrName>
                                        </p:attrNameLst>
                                      </p:cBhvr>
                                      <p:tavLst>
                                        <p:tav tm="0">
                                          <p:val>
                                            <p:strVal val="1+(6*min(max(#ppt_w*#ppt_h,.3),1)-7.4)/-.7*#ppt_h/2"/>
                                          </p:val>
                                        </p:tav>
                                        <p:tav tm="100000">
                                          <p:val>
                                            <p:strVal val="#ppt_y"/>
                                          </p:val>
                                        </p:tav>
                                      </p:tavLst>
                                    </p:anim>
                                  </p:childTnLst>
                                </p:cTn>
                              </p:par>
                              <p:par>
                                <p:cTn id="11" presetID="23" presetClass="entr" presetSubtype="36" fill="hold" grpId="0" nodeType="with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p:cTn id="13" dur="500" fill="hold"/>
                                        <p:tgtEl>
                                          <p:spTgt spid="28"/>
                                        </p:tgtEl>
                                        <p:attrNameLst>
                                          <p:attrName>ppt_w</p:attrName>
                                        </p:attrNameLst>
                                      </p:cBhvr>
                                      <p:tavLst>
                                        <p:tav tm="0">
                                          <p:val>
                                            <p:strVal val="(6*min(max(#ppt_w*#ppt_h,.3),1)-7.4)/-.7*#ppt_w"/>
                                          </p:val>
                                        </p:tav>
                                        <p:tav tm="100000">
                                          <p:val>
                                            <p:strVal val="#ppt_w"/>
                                          </p:val>
                                        </p:tav>
                                      </p:tavLst>
                                    </p:anim>
                                    <p:anim calcmode="lin" valueType="num">
                                      <p:cBhvr>
                                        <p:cTn id="14" dur="500" fill="hold"/>
                                        <p:tgtEl>
                                          <p:spTgt spid="28"/>
                                        </p:tgtEl>
                                        <p:attrNameLst>
                                          <p:attrName>ppt_h</p:attrName>
                                        </p:attrNameLst>
                                      </p:cBhvr>
                                      <p:tavLst>
                                        <p:tav tm="0">
                                          <p:val>
                                            <p:strVal val="(6*min(max(#ppt_w*#ppt_h,.3),1)-7.4)/-.7*#ppt_h"/>
                                          </p:val>
                                        </p:tav>
                                        <p:tav tm="100000">
                                          <p:val>
                                            <p:strVal val="#ppt_h"/>
                                          </p:val>
                                        </p:tav>
                                      </p:tavLst>
                                    </p:anim>
                                    <p:anim calcmode="lin" valueType="num">
                                      <p:cBhvr>
                                        <p:cTn id="15" dur="500" fill="hold"/>
                                        <p:tgtEl>
                                          <p:spTgt spid="28"/>
                                        </p:tgtEl>
                                        <p:attrNameLst>
                                          <p:attrName>ppt_x</p:attrName>
                                        </p:attrNameLst>
                                      </p:cBhvr>
                                      <p:tavLst>
                                        <p:tav tm="0">
                                          <p:val>
                                            <p:fltVal val="0.5"/>
                                          </p:val>
                                        </p:tav>
                                        <p:tav tm="100000">
                                          <p:val>
                                            <p:strVal val="#ppt_x"/>
                                          </p:val>
                                        </p:tav>
                                      </p:tavLst>
                                    </p:anim>
                                    <p:anim calcmode="lin" valueType="num">
                                      <p:cBhvr>
                                        <p:cTn id="16" dur="500" fill="hold"/>
                                        <p:tgtEl>
                                          <p:spTgt spid="28"/>
                                        </p:tgtEl>
                                        <p:attrNameLst>
                                          <p:attrName>ppt_y</p:attrName>
                                        </p:attrNameLst>
                                      </p:cBhvr>
                                      <p:tavLst>
                                        <p:tav tm="0">
                                          <p:val>
                                            <p:strVal val="1+(6*min(max(#ppt_w*#ppt_h,.3),1)-7.4)/-.7*#ppt_h/2"/>
                                          </p:val>
                                        </p:tav>
                                        <p:tav tm="100000">
                                          <p:val>
                                            <p:strVal val="#ppt_y"/>
                                          </p:val>
                                        </p:tav>
                                      </p:tavLst>
                                    </p:anim>
                                  </p:childTnLst>
                                </p:cTn>
                              </p:par>
                            </p:childTnLst>
                          </p:cTn>
                        </p:par>
                        <p:par>
                          <p:cTn id="17" fill="hold">
                            <p:stCondLst>
                              <p:cond delay="500"/>
                            </p:stCondLst>
                            <p:childTnLst>
                              <p:par>
                                <p:cTn id="18" presetID="14" presetClass="entr" presetSubtype="10"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randombar(horizontal)">
                                      <p:cBhvr>
                                        <p:cTn id="20" dur="500"/>
                                        <p:tgtEl>
                                          <p:spTgt spid="2"/>
                                        </p:tgtEl>
                                      </p:cBhvr>
                                    </p:animEffect>
                                  </p:childTnLst>
                                </p:cTn>
                              </p:par>
                            </p:childTnLst>
                          </p:cTn>
                        </p:par>
                        <p:par>
                          <p:cTn id="21" fill="hold">
                            <p:stCondLst>
                              <p:cond delay="1000"/>
                            </p:stCondLst>
                            <p:childTnLst>
                              <p:par>
                                <p:cTn id="22" presetID="53" presetClass="entr" presetSubtype="528"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500" fill="hold"/>
                                        <p:tgtEl>
                                          <p:spTgt spid="5"/>
                                        </p:tgtEl>
                                        <p:attrNameLst>
                                          <p:attrName>ppt_w</p:attrName>
                                        </p:attrNameLst>
                                      </p:cBhvr>
                                      <p:tavLst>
                                        <p:tav tm="0">
                                          <p:val>
                                            <p:fltVal val="0"/>
                                          </p:val>
                                        </p:tav>
                                        <p:tav tm="100000">
                                          <p:val>
                                            <p:strVal val="#ppt_w"/>
                                          </p:val>
                                        </p:tav>
                                      </p:tavLst>
                                    </p:anim>
                                    <p:anim calcmode="lin" valueType="num">
                                      <p:cBhvr>
                                        <p:cTn id="25" dur="500" fill="hold"/>
                                        <p:tgtEl>
                                          <p:spTgt spid="5"/>
                                        </p:tgtEl>
                                        <p:attrNameLst>
                                          <p:attrName>ppt_h</p:attrName>
                                        </p:attrNameLst>
                                      </p:cBhvr>
                                      <p:tavLst>
                                        <p:tav tm="0">
                                          <p:val>
                                            <p:fltVal val="0"/>
                                          </p:val>
                                        </p:tav>
                                        <p:tav tm="100000">
                                          <p:val>
                                            <p:strVal val="#ppt_h"/>
                                          </p:val>
                                        </p:tav>
                                      </p:tavLst>
                                    </p:anim>
                                    <p:animEffect transition="in" filter="fade">
                                      <p:cBhvr>
                                        <p:cTn id="26" dur="500"/>
                                        <p:tgtEl>
                                          <p:spTgt spid="5"/>
                                        </p:tgtEl>
                                      </p:cBhvr>
                                    </p:animEffect>
                                    <p:anim calcmode="lin" valueType="num">
                                      <p:cBhvr>
                                        <p:cTn id="27" dur="500" fill="hold"/>
                                        <p:tgtEl>
                                          <p:spTgt spid="5"/>
                                        </p:tgtEl>
                                        <p:attrNameLst>
                                          <p:attrName>ppt_x</p:attrName>
                                        </p:attrNameLst>
                                      </p:cBhvr>
                                      <p:tavLst>
                                        <p:tav tm="0">
                                          <p:val>
                                            <p:fltVal val="0.5"/>
                                          </p:val>
                                        </p:tav>
                                        <p:tav tm="100000">
                                          <p:val>
                                            <p:strVal val="#ppt_x"/>
                                          </p:val>
                                        </p:tav>
                                      </p:tavLst>
                                    </p:anim>
                                    <p:anim calcmode="lin" valueType="num">
                                      <p:cBhvr>
                                        <p:cTn id="28" dur="500" fill="hold"/>
                                        <p:tgtEl>
                                          <p:spTgt spid="5"/>
                                        </p:tgtEl>
                                        <p:attrNameLst>
                                          <p:attrName>ppt_y</p:attrName>
                                        </p:attrNameLst>
                                      </p:cBhvr>
                                      <p:tavLst>
                                        <p:tav tm="0">
                                          <p:val>
                                            <p:fltVal val="0.5"/>
                                          </p:val>
                                        </p:tav>
                                        <p:tav tm="100000">
                                          <p:val>
                                            <p:strVal val="#ppt_y"/>
                                          </p:val>
                                        </p:tav>
                                      </p:tavLst>
                                    </p:anim>
                                  </p:childTnLst>
                                </p:cTn>
                              </p:par>
                              <p:par>
                                <p:cTn id="29" presetID="53" presetClass="entr" presetSubtype="528" fill="hold" nodeType="with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p:cTn id="31" dur="500" fill="hold"/>
                                        <p:tgtEl>
                                          <p:spTgt spid="3"/>
                                        </p:tgtEl>
                                        <p:attrNameLst>
                                          <p:attrName>ppt_w</p:attrName>
                                        </p:attrNameLst>
                                      </p:cBhvr>
                                      <p:tavLst>
                                        <p:tav tm="0">
                                          <p:val>
                                            <p:fltVal val="0"/>
                                          </p:val>
                                        </p:tav>
                                        <p:tav tm="100000">
                                          <p:val>
                                            <p:strVal val="#ppt_w"/>
                                          </p:val>
                                        </p:tav>
                                      </p:tavLst>
                                    </p:anim>
                                    <p:anim calcmode="lin" valueType="num">
                                      <p:cBhvr>
                                        <p:cTn id="32" dur="500" fill="hold"/>
                                        <p:tgtEl>
                                          <p:spTgt spid="3"/>
                                        </p:tgtEl>
                                        <p:attrNameLst>
                                          <p:attrName>ppt_h</p:attrName>
                                        </p:attrNameLst>
                                      </p:cBhvr>
                                      <p:tavLst>
                                        <p:tav tm="0">
                                          <p:val>
                                            <p:fltVal val="0"/>
                                          </p:val>
                                        </p:tav>
                                        <p:tav tm="100000">
                                          <p:val>
                                            <p:strVal val="#ppt_h"/>
                                          </p:val>
                                        </p:tav>
                                      </p:tavLst>
                                    </p:anim>
                                    <p:animEffect transition="in" filter="fade">
                                      <p:cBhvr>
                                        <p:cTn id="33" dur="500"/>
                                        <p:tgtEl>
                                          <p:spTgt spid="3"/>
                                        </p:tgtEl>
                                      </p:cBhvr>
                                    </p:animEffect>
                                    <p:anim calcmode="lin" valueType="num">
                                      <p:cBhvr>
                                        <p:cTn id="34" dur="500" fill="hold"/>
                                        <p:tgtEl>
                                          <p:spTgt spid="3"/>
                                        </p:tgtEl>
                                        <p:attrNameLst>
                                          <p:attrName>ppt_x</p:attrName>
                                        </p:attrNameLst>
                                      </p:cBhvr>
                                      <p:tavLst>
                                        <p:tav tm="0">
                                          <p:val>
                                            <p:fltVal val="0.5"/>
                                          </p:val>
                                        </p:tav>
                                        <p:tav tm="100000">
                                          <p:val>
                                            <p:strVal val="#ppt_x"/>
                                          </p:val>
                                        </p:tav>
                                      </p:tavLst>
                                    </p:anim>
                                    <p:anim calcmode="lin" valueType="num">
                                      <p:cBhvr>
                                        <p:cTn id="35" dur="500" fill="hold"/>
                                        <p:tgtEl>
                                          <p:spTgt spid="3"/>
                                        </p:tgtEl>
                                        <p:attrNameLst>
                                          <p:attrName>ppt_y</p:attrName>
                                        </p:attrNameLst>
                                      </p:cBhvr>
                                      <p:tavLst>
                                        <p:tav tm="0">
                                          <p:val>
                                            <p:fltVal val="0.5"/>
                                          </p:val>
                                        </p:tav>
                                        <p:tav tm="100000">
                                          <p:val>
                                            <p:strVal val="#ppt_y"/>
                                          </p:val>
                                        </p:tav>
                                      </p:tavLst>
                                    </p:anim>
                                  </p:childTnLst>
                                </p:cTn>
                              </p:par>
                              <p:par>
                                <p:cTn id="36" presetID="53" presetClass="entr" presetSubtype="528" fill="hold" nodeType="withEffect">
                                  <p:stCondLst>
                                    <p:cond delay="0"/>
                                  </p:stCondLst>
                                  <p:childTnLst>
                                    <p:set>
                                      <p:cBhvr>
                                        <p:cTn id="37" dur="1" fill="hold">
                                          <p:stCondLst>
                                            <p:cond delay="0"/>
                                          </p:stCondLst>
                                        </p:cTn>
                                        <p:tgtEl>
                                          <p:spTgt spid="6"/>
                                        </p:tgtEl>
                                        <p:attrNameLst>
                                          <p:attrName>style.visibility</p:attrName>
                                        </p:attrNameLst>
                                      </p:cBhvr>
                                      <p:to>
                                        <p:strVal val="visible"/>
                                      </p:to>
                                    </p:set>
                                    <p:anim calcmode="lin" valueType="num">
                                      <p:cBhvr>
                                        <p:cTn id="38" dur="500" fill="hold"/>
                                        <p:tgtEl>
                                          <p:spTgt spid="6"/>
                                        </p:tgtEl>
                                        <p:attrNameLst>
                                          <p:attrName>ppt_w</p:attrName>
                                        </p:attrNameLst>
                                      </p:cBhvr>
                                      <p:tavLst>
                                        <p:tav tm="0">
                                          <p:val>
                                            <p:fltVal val="0"/>
                                          </p:val>
                                        </p:tav>
                                        <p:tav tm="100000">
                                          <p:val>
                                            <p:strVal val="#ppt_w"/>
                                          </p:val>
                                        </p:tav>
                                      </p:tavLst>
                                    </p:anim>
                                    <p:anim calcmode="lin" valueType="num">
                                      <p:cBhvr>
                                        <p:cTn id="39" dur="500" fill="hold"/>
                                        <p:tgtEl>
                                          <p:spTgt spid="6"/>
                                        </p:tgtEl>
                                        <p:attrNameLst>
                                          <p:attrName>ppt_h</p:attrName>
                                        </p:attrNameLst>
                                      </p:cBhvr>
                                      <p:tavLst>
                                        <p:tav tm="0">
                                          <p:val>
                                            <p:fltVal val="0"/>
                                          </p:val>
                                        </p:tav>
                                        <p:tav tm="100000">
                                          <p:val>
                                            <p:strVal val="#ppt_h"/>
                                          </p:val>
                                        </p:tav>
                                      </p:tavLst>
                                    </p:anim>
                                    <p:animEffect transition="in" filter="fade">
                                      <p:cBhvr>
                                        <p:cTn id="40" dur="500"/>
                                        <p:tgtEl>
                                          <p:spTgt spid="6"/>
                                        </p:tgtEl>
                                      </p:cBhvr>
                                    </p:animEffect>
                                    <p:anim calcmode="lin" valueType="num">
                                      <p:cBhvr>
                                        <p:cTn id="41" dur="500" fill="hold"/>
                                        <p:tgtEl>
                                          <p:spTgt spid="6"/>
                                        </p:tgtEl>
                                        <p:attrNameLst>
                                          <p:attrName>ppt_x</p:attrName>
                                        </p:attrNameLst>
                                      </p:cBhvr>
                                      <p:tavLst>
                                        <p:tav tm="0">
                                          <p:val>
                                            <p:fltVal val="0.5"/>
                                          </p:val>
                                        </p:tav>
                                        <p:tav tm="100000">
                                          <p:val>
                                            <p:strVal val="#ppt_x"/>
                                          </p:val>
                                        </p:tav>
                                      </p:tavLst>
                                    </p:anim>
                                    <p:anim calcmode="lin" valueType="num">
                                      <p:cBhvr>
                                        <p:cTn id="42" dur="500" fill="hold"/>
                                        <p:tgtEl>
                                          <p:spTgt spid="6"/>
                                        </p:tgtEl>
                                        <p:attrNameLst>
                                          <p:attrName>ppt_y</p:attrName>
                                        </p:attrNameLst>
                                      </p:cBhvr>
                                      <p:tavLst>
                                        <p:tav tm="0">
                                          <p:val>
                                            <p:fltVal val="0.5"/>
                                          </p:val>
                                        </p:tav>
                                        <p:tav tm="100000">
                                          <p:val>
                                            <p:strVal val="#ppt_y"/>
                                          </p:val>
                                        </p:tav>
                                      </p:tavLst>
                                    </p:anim>
                                  </p:childTnLst>
                                </p:cTn>
                              </p:par>
                              <p:par>
                                <p:cTn id="43" presetID="53" presetClass="entr" presetSubtype="528" fill="hold" nodeType="withEffect">
                                  <p:stCondLst>
                                    <p:cond delay="0"/>
                                  </p:stCondLst>
                                  <p:childTnLst>
                                    <p:set>
                                      <p:cBhvr>
                                        <p:cTn id="44" dur="1" fill="hold">
                                          <p:stCondLst>
                                            <p:cond delay="0"/>
                                          </p:stCondLst>
                                        </p:cTn>
                                        <p:tgtEl>
                                          <p:spTgt spid="4"/>
                                        </p:tgtEl>
                                        <p:attrNameLst>
                                          <p:attrName>style.visibility</p:attrName>
                                        </p:attrNameLst>
                                      </p:cBhvr>
                                      <p:to>
                                        <p:strVal val="visible"/>
                                      </p:to>
                                    </p:set>
                                    <p:anim calcmode="lin" valueType="num">
                                      <p:cBhvr>
                                        <p:cTn id="45" dur="500" fill="hold"/>
                                        <p:tgtEl>
                                          <p:spTgt spid="4"/>
                                        </p:tgtEl>
                                        <p:attrNameLst>
                                          <p:attrName>ppt_w</p:attrName>
                                        </p:attrNameLst>
                                      </p:cBhvr>
                                      <p:tavLst>
                                        <p:tav tm="0">
                                          <p:val>
                                            <p:fltVal val="0"/>
                                          </p:val>
                                        </p:tav>
                                        <p:tav tm="100000">
                                          <p:val>
                                            <p:strVal val="#ppt_w"/>
                                          </p:val>
                                        </p:tav>
                                      </p:tavLst>
                                    </p:anim>
                                    <p:anim calcmode="lin" valueType="num">
                                      <p:cBhvr>
                                        <p:cTn id="46" dur="500" fill="hold"/>
                                        <p:tgtEl>
                                          <p:spTgt spid="4"/>
                                        </p:tgtEl>
                                        <p:attrNameLst>
                                          <p:attrName>ppt_h</p:attrName>
                                        </p:attrNameLst>
                                      </p:cBhvr>
                                      <p:tavLst>
                                        <p:tav tm="0">
                                          <p:val>
                                            <p:fltVal val="0"/>
                                          </p:val>
                                        </p:tav>
                                        <p:tav tm="100000">
                                          <p:val>
                                            <p:strVal val="#ppt_h"/>
                                          </p:val>
                                        </p:tav>
                                      </p:tavLst>
                                    </p:anim>
                                    <p:animEffect transition="in" filter="fade">
                                      <p:cBhvr>
                                        <p:cTn id="47" dur="500"/>
                                        <p:tgtEl>
                                          <p:spTgt spid="4"/>
                                        </p:tgtEl>
                                      </p:cBhvr>
                                    </p:animEffect>
                                    <p:anim calcmode="lin" valueType="num">
                                      <p:cBhvr>
                                        <p:cTn id="48" dur="500" fill="hold"/>
                                        <p:tgtEl>
                                          <p:spTgt spid="4"/>
                                        </p:tgtEl>
                                        <p:attrNameLst>
                                          <p:attrName>ppt_x</p:attrName>
                                        </p:attrNameLst>
                                      </p:cBhvr>
                                      <p:tavLst>
                                        <p:tav tm="0">
                                          <p:val>
                                            <p:fltVal val="0.5"/>
                                          </p:val>
                                        </p:tav>
                                        <p:tav tm="100000">
                                          <p:val>
                                            <p:strVal val="#ppt_x"/>
                                          </p:val>
                                        </p:tav>
                                      </p:tavLst>
                                    </p:anim>
                                    <p:anim calcmode="lin" valueType="num">
                                      <p:cBhvr>
                                        <p:cTn id="49" dur="500" fill="hold"/>
                                        <p:tgtEl>
                                          <p:spTgt spid="4"/>
                                        </p:tgtEl>
                                        <p:attrNameLst>
                                          <p:attrName>ppt_y</p:attrName>
                                        </p:attrNameLst>
                                      </p:cBhvr>
                                      <p:tavLst>
                                        <p:tav tm="0">
                                          <p:val>
                                            <p:fltVal val="0.5"/>
                                          </p:val>
                                        </p:tav>
                                        <p:tav tm="100000">
                                          <p:val>
                                            <p:strVal val="#ppt_y"/>
                                          </p:val>
                                        </p:tav>
                                      </p:tavLst>
                                    </p:anim>
                                  </p:childTnLst>
                                </p:cTn>
                              </p:par>
                            </p:childTnLst>
                          </p:cTn>
                        </p:par>
                        <p:par>
                          <p:cTn id="50" fill="hold">
                            <p:stCondLst>
                              <p:cond delay="1500"/>
                            </p:stCondLst>
                            <p:childTnLst>
                              <p:par>
                                <p:cTn id="51" presetID="10" presetClass="entr" presetSubtype="0" fill="hold" grpId="0" nodeType="after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fade">
                                      <p:cBhvr>
                                        <p:cTn id="53" dur="500"/>
                                        <p:tgtEl>
                                          <p:spTgt spid="9"/>
                                        </p:tgtEl>
                                      </p:cBhvr>
                                    </p:animEffect>
                                  </p:childTnLst>
                                </p:cTn>
                              </p:par>
                            </p:childTnLst>
                          </p:cTn>
                        </p:par>
                        <p:par>
                          <p:cTn id="54" fill="hold">
                            <p:stCondLst>
                              <p:cond delay="2000"/>
                            </p:stCondLst>
                            <p:childTnLst>
                              <p:par>
                                <p:cTn id="55" presetID="16" presetClass="entr" presetSubtype="42" fill="hold" nodeType="after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barn(outHorizontal)">
                                      <p:cBhvr>
                                        <p:cTn id="57" dur="500"/>
                                        <p:tgtEl>
                                          <p:spTgt spid="15"/>
                                        </p:tgtEl>
                                      </p:cBhvr>
                                    </p:animEffect>
                                  </p:childTnLst>
                                </p:cTn>
                              </p:par>
                            </p:childTnLst>
                          </p:cTn>
                        </p:par>
                        <p:par>
                          <p:cTn id="58" fill="hold">
                            <p:stCondLst>
                              <p:cond delay="2500"/>
                            </p:stCondLst>
                            <p:childTnLst>
                              <p:par>
                                <p:cTn id="59" presetID="22" presetClass="entr" presetSubtype="2" fill="hold" nodeType="after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wipe(right)">
                                      <p:cBhvr>
                                        <p:cTn id="61" dur="500"/>
                                        <p:tgtEl>
                                          <p:spTgt spid="16"/>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7"/>
                                        </p:tgtEl>
                                        <p:attrNameLst>
                                          <p:attrName>style.visibility</p:attrName>
                                        </p:attrNameLst>
                                      </p:cBhvr>
                                      <p:to>
                                        <p:strVal val="visible"/>
                                      </p:to>
                                    </p:set>
                                    <p:animEffect transition="in" filter="wipe(left)">
                                      <p:cBhvr>
                                        <p:cTn id="64" dur="500"/>
                                        <p:tgtEl>
                                          <p:spTgt spid="7"/>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8"/>
                                        </p:tgtEl>
                                        <p:attrNameLst>
                                          <p:attrName>style.visibility</p:attrName>
                                        </p:attrNameLst>
                                      </p:cBhvr>
                                      <p:to>
                                        <p:strVal val="visible"/>
                                      </p:to>
                                    </p:set>
                                    <p:animEffect transition="in" filter="wipe(left)">
                                      <p:cBhvr>
                                        <p:cTn id="67" dur="500"/>
                                        <p:tgtEl>
                                          <p:spTgt spid="8"/>
                                        </p:tgtEl>
                                      </p:cBhvr>
                                    </p:animEffect>
                                  </p:childTnLst>
                                </p:cTn>
                              </p:par>
                            </p:childTnLst>
                          </p:cTn>
                        </p:par>
                        <p:par>
                          <p:cTn id="68" fill="hold">
                            <p:stCondLst>
                              <p:cond delay="3000"/>
                            </p:stCondLst>
                            <p:childTnLst>
                              <p:par>
                                <p:cTn id="69" presetID="10" presetClass="entr" presetSubtype="0" fill="hold" grpId="0" nodeType="afterEffect">
                                  <p:stCondLst>
                                    <p:cond delay="0"/>
                                  </p:stCondLst>
                                  <p:childTnLst>
                                    <p:set>
                                      <p:cBhvr>
                                        <p:cTn id="70" dur="1" fill="hold">
                                          <p:stCondLst>
                                            <p:cond delay="0"/>
                                          </p:stCondLst>
                                        </p:cTn>
                                        <p:tgtEl>
                                          <p:spTgt spid="10"/>
                                        </p:tgtEl>
                                        <p:attrNameLst>
                                          <p:attrName>style.visibility</p:attrName>
                                        </p:attrNameLst>
                                      </p:cBhvr>
                                      <p:to>
                                        <p:strVal val="visible"/>
                                      </p:to>
                                    </p:set>
                                    <p:animEffect transition="in" filter="fade">
                                      <p:cBhvr>
                                        <p:cTn id="71" dur="500"/>
                                        <p:tgtEl>
                                          <p:spTgt spid="10"/>
                                        </p:tgtEl>
                                      </p:cBhvr>
                                    </p:animEffect>
                                  </p:childTnLst>
                                </p:cTn>
                              </p:par>
                            </p:childTnLst>
                          </p:cTn>
                        </p:par>
                        <p:par>
                          <p:cTn id="72" fill="hold">
                            <p:stCondLst>
                              <p:cond delay="3500"/>
                            </p:stCondLst>
                            <p:childTnLst>
                              <p:par>
                                <p:cTn id="73" presetID="16" presetClass="entr" presetSubtype="42" fill="hold" nodeType="afterEffect">
                                  <p:stCondLst>
                                    <p:cond delay="0"/>
                                  </p:stCondLst>
                                  <p:childTnLst>
                                    <p:set>
                                      <p:cBhvr>
                                        <p:cTn id="74" dur="1" fill="hold">
                                          <p:stCondLst>
                                            <p:cond delay="0"/>
                                          </p:stCondLst>
                                        </p:cTn>
                                        <p:tgtEl>
                                          <p:spTgt spid="17"/>
                                        </p:tgtEl>
                                        <p:attrNameLst>
                                          <p:attrName>style.visibility</p:attrName>
                                        </p:attrNameLst>
                                      </p:cBhvr>
                                      <p:to>
                                        <p:strVal val="visible"/>
                                      </p:to>
                                    </p:set>
                                    <p:animEffect transition="in" filter="barn(outHorizontal)">
                                      <p:cBhvr>
                                        <p:cTn id="75" dur="500"/>
                                        <p:tgtEl>
                                          <p:spTgt spid="17"/>
                                        </p:tgtEl>
                                      </p:cBhvr>
                                    </p:animEffect>
                                  </p:childTnLst>
                                </p:cTn>
                              </p:par>
                            </p:childTnLst>
                          </p:cTn>
                        </p:par>
                        <p:par>
                          <p:cTn id="76" fill="hold">
                            <p:stCondLst>
                              <p:cond delay="4000"/>
                            </p:stCondLst>
                            <p:childTnLst>
                              <p:par>
                                <p:cTn id="77" presetID="22" presetClass="entr" presetSubtype="2" fill="hold" nodeType="after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wipe(right)">
                                      <p:cBhvr>
                                        <p:cTn id="79" dur="500"/>
                                        <p:tgtEl>
                                          <p:spTgt spid="18"/>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11"/>
                                        </p:tgtEl>
                                        <p:attrNameLst>
                                          <p:attrName>style.visibility</p:attrName>
                                        </p:attrNameLst>
                                      </p:cBhvr>
                                      <p:to>
                                        <p:strVal val="visible"/>
                                      </p:to>
                                    </p:set>
                                    <p:animEffect transition="in" filter="wipe(left)">
                                      <p:cBhvr>
                                        <p:cTn id="82" dur="500"/>
                                        <p:tgtEl>
                                          <p:spTgt spid="11"/>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12"/>
                                        </p:tgtEl>
                                        <p:attrNameLst>
                                          <p:attrName>style.visibility</p:attrName>
                                        </p:attrNameLst>
                                      </p:cBhvr>
                                      <p:to>
                                        <p:strVal val="visible"/>
                                      </p:to>
                                    </p:set>
                                    <p:animEffect transition="in" filter="wipe(left)">
                                      <p:cBhvr>
                                        <p:cTn id="85" dur="500"/>
                                        <p:tgtEl>
                                          <p:spTgt spid="12"/>
                                        </p:tgtEl>
                                      </p:cBhvr>
                                    </p:animEffect>
                                  </p:childTnLst>
                                </p:cTn>
                              </p:par>
                            </p:childTnLst>
                          </p:cTn>
                        </p:par>
                        <p:par>
                          <p:cTn id="86" fill="hold">
                            <p:stCondLst>
                              <p:cond delay="4500"/>
                            </p:stCondLst>
                            <p:childTnLst>
                              <p:par>
                                <p:cTn id="87" presetID="10" presetClass="entr" presetSubtype="0" fill="hold" grpId="0" nodeType="afterEffect">
                                  <p:stCondLst>
                                    <p:cond delay="0"/>
                                  </p:stCondLst>
                                  <p:childTnLst>
                                    <p:set>
                                      <p:cBhvr>
                                        <p:cTn id="88" dur="1" fill="hold">
                                          <p:stCondLst>
                                            <p:cond delay="0"/>
                                          </p:stCondLst>
                                        </p:cTn>
                                        <p:tgtEl>
                                          <p:spTgt spid="13"/>
                                        </p:tgtEl>
                                        <p:attrNameLst>
                                          <p:attrName>style.visibility</p:attrName>
                                        </p:attrNameLst>
                                      </p:cBhvr>
                                      <p:to>
                                        <p:strVal val="visible"/>
                                      </p:to>
                                    </p:set>
                                    <p:animEffect transition="in" filter="fade">
                                      <p:cBhvr>
                                        <p:cTn id="89" dur="500"/>
                                        <p:tgtEl>
                                          <p:spTgt spid="13"/>
                                        </p:tgtEl>
                                      </p:cBhvr>
                                    </p:animEffect>
                                  </p:childTnLst>
                                </p:cTn>
                              </p:par>
                            </p:childTnLst>
                          </p:cTn>
                        </p:par>
                        <p:par>
                          <p:cTn id="90" fill="hold">
                            <p:stCondLst>
                              <p:cond delay="5000"/>
                            </p:stCondLst>
                            <p:childTnLst>
                              <p:par>
                                <p:cTn id="91" presetID="16" presetClass="entr" presetSubtype="42" fill="hold" nodeType="afterEffect">
                                  <p:stCondLst>
                                    <p:cond delay="0"/>
                                  </p:stCondLst>
                                  <p:childTnLst>
                                    <p:set>
                                      <p:cBhvr>
                                        <p:cTn id="92" dur="1" fill="hold">
                                          <p:stCondLst>
                                            <p:cond delay="0"/>
                                          </p:stCondLst>
                                        </p:cTn>
                                        <p:tgtEl>
                                          <p:spTgt spid="19"/>
                                        </p:tgtEl>
                                        <p:attrNameLst>
                                          <p:attrName>style.visibility</p:attrName>
                                        </p:attrNameLst>
                                      </p:cBhvr>
                                      <p:to>
                                        <p:strVal val="visible"/>
                                      </p:to>
                                    </p:set>
                                    <p:animEffect transition="in" filter="barn(outHorizontal)">
                                      <p:cBhvr>
                                        <p:cTn id="93" dur="500"/>
                                        <p:tgtEl>
                                          <p:spTgt spid="19"/>
                                        </p:tgtEl>
                                      </p:cBhvr>
                                    </p:animEffect>
                                  </p:childTnLst>
                                </p:cTn>
                              </p:par>
                            </p:childTnLst>
                          </p:cTn>
                        </p:par>
                        <p:par>
                          <p:cTn id="94" fill="hold">
                            <p:stCondLst>
                              <p:cond delay="5500"/>
                            </p:stCondLst>
                            <p:childTnLst>
                              <p:par>
                                <p:cTn id="95" presetID="22" presetClass="entr" presetSubtype="8" fill="hold" nodeType="afterEffect">
                                  <p:stCondLst>
                                    <p:cond delay="0"/>
                                  </p:stCondLst>
                                  <p:childTnLst>
                                    <p:set>
                                      <p:cBhvr>
                                        <p:cTn id="96" dur="1" fill="hold">
                                          <p:stCondLst>
                                            <p:cond delay="0"/>
                                          </p:stCondLst>
                                        </p:cTn>
                                        <p:tgtEl>
                                          <p:spTgt spid="20"/>
                                        </p:tgtEl>
                                        <p:attrNameLst>
                                          <p:attrName>style.visibility</p:attrName>
                                        </p:attrNameLst>
                                      </p:cBhvr>
                                      <p:to>
                                        <p:strVal val="visible"/>
                                      </p:to>
                                    </p:set>
                                    <p:animEffect transition="in" filter="wipe(left)">
                                      <p:cBhvr>
                                        <p:cTn id="97" dur="500"/>
                                        <p:tgtEl>
                                          <p:spTgt spid="20"/>
                                        </p:tgtEl>
                                      </p:cBhvr>
                                    </p:animEffect>
                                  </p:childTnLst>
                                </p:cTn>
                              </p:par>
                              <p:par>
                                <p:cTn id="98" presetID="22" presetClass="entr" presetSubtype="2" fill="hold" grpId="0" nodeType="withEffect">
                                  <p:stCondLst>
                                    <p:cond delay="0"/>
                                  </p:stCondLst>
                                  <p:childTnLst>
                                    <p:set>
                                      <p:cBhvr>
                                        <p:cTn id="99" dur="1" fill="hold">
                                          <p:stCondLst>
                                            <p:cond delay="0"/>
                                          </p:stCondLst>
                                        </p:cTn>
                                        <p:tgtEl>
                                          <p:spTgt spid="21"/>
                                        </p:tgtEl>
                                        <p:attrNameLst>
                                          <p:attrName>style.visibility</p:attrName>
                                        </p:attrNameLst>
                                      </p:cBhvr>
                                      <p:to>
                                        <p:strVal val="visible"/>
                                      </p:to>
                                    </p:set>
                                    <p:animEffect transition="in" filter="wipe(right)">
                                      <p:cBhvr>
                                        <p:cTn id="100" dur="500"/>
                                        <p:tgtEl>
                                          <p:spTgt spid="21"/>
                                        </p:tgtEl>
                                      </p:cBhvr>
                                    </p:animEffect>
                                  </p:childTnLst>
                                </p:cTn>
                              </p:par>
                              <p:par>
                                <p:cTn id="101" presetID="22" presetClass="entr" presetSubtype="2" fill="hold" grpId="0" nodeType="withEffect">
                                  <p:stCondLst>
                                    <p:cond delay="0"/>
                                  </p:stCondLst>
                                  <p:childTnLst>
                                    <p:set>
                                      <p:cBhvr>
                                        <p:cTn id="102" dur="1" fill="hold">
                                          <p:stCondLst>
                                            <p:cond delay="0"/>
                                          </p:stCondLst>
                                        </p:cTn>
                                        <p:tgtEl>
                                          <p:spTgt spid="22"/>
                                        </p:tgtEl>
                                        <p:attrNameLst>
                                          <p:attrName>style.visibility</p:attrName>
                                        </p:attrNameLst>
                                      </p:cBhvr>
                                      <p:to>
                                        <p:strVal val="visible"/>
                                      </p:to>
                                    </p:set>
                                    <p:animEffect transition="in" filter="wipe(right)">
                                      <p:cBhvr>
                                        <p:cTn id="103" dur="500"/>
                                        <p:tgtEl>
                                          <p:spTgt spid="22"/>
                                        </p:tgtEl>
                                      </p:cBhvr>
                                    </p:animEffect>
                                  </p:childTnLst>
                                </p:cTn>
                              </p:par>
                            </p:childTnLst>
                          </p:cTn>
                        </p:par>
                        <p:par>
                          <p:cTn id="104" fill="hold">
                            <p:stCondLst>
                              <p:cond delay="6000"/>
                            </p:stCondLst>
                            <p:childTnLst>
                              <p:par>
                                <p:cTn id="105" presetID="10" presetClass="entr" presetSubtype="0" fill="hold" grpId="0" nodeType="afterEffect">
                                  <p:stCondLst>
                                    <p:cond delay="0"/>
                                  </p:stCondLst>
                                  <p:childTnLst>
                                    <p:set>
                                      <p:cBhvr>
                                        <p:cTn id="106" dur="1" fill="hold">
                                          <p:stCondLst>
                                            <p:cond delay="0"/>
                                          </p:stCondLst>
                                        </p:cTn>
                                        <p:tgtEl>
                                          <p:spTgt spid="14"/>
                                        </p:tgtEl>
                                        <p:attrNameLst>
                                          <p:attrName>style.visibility</p:attrName>
                                        </p:attrNameLst>
                                      </p:cBhvr>
                                      <p:to>
                                        <p:strVal val="visible"/>
                                      </p:to>
                                    </p:set>
                                    <p:animEffect transition="in" filter="fade">
                                      <p:cBhvr>
                                        <p:cTn id="107" dur="500"/>
                                        <p:tgtEl>
                                          <p:spTgt spid="14"/>
                                        </p:tgtEl>
                                      </p:cBhvr>
                                    </p:animEffect>
                                  </p:childTnLst>
                                </p:cTn>
                              </p:par>
                            </p:childTnLst>
                          </p:cTn>
                        </p:par>
                        <p:par>
                          <p:cTn id="108" fill="hold">
                            <p:stCondLst>
                              <p:cond delay="6500"/>
                            </p:stCondLst>
                            <p:childTnLst>
                              <p:par>
                                <p:cTn id="109" presetID="16" presetClass="entr" presetSubtype="42" fill="hold" nodeType="afterEffect">
                                  <p:stCondLst>
                                    <p:cond delay="0"/>
                                  </p:stCondLst>
                                  <p:childTnLst>
                                    <p:set>
                                      <p:cBhvr>
                                        <p:cTn id="110" dur="1" fill="hold">
                                          <p:stCondLst>
                                            <p:cond delay="0"/>
                                          </p:stCondLst>
                                        </p:cTn>
                                        <p:tgtEl>
                                          <p:spTgt spid="23"/>
                                        </p:tgtEl>
                                        <p:attrNameLst>
                                          <p:attrName>style.visibility</p:attrName>
                                        </p:attrNameLst>
                                      </p:cBhvr>
                                      <p:to>
                                        <p:strVal val="visible"/>
                                      </p:to>
                                    </p:set>
                                    <p:animEffect transition="in" filter="barn(outHorizontal)">
                                      <p:cBhvr>
                                        <p:cTn id="111" dur="500"/>
                                        <p:tgtEl>
                                          <p:spTgt spid="23"/>
                                        </p:tgtEl>
                                      </p:cBhvr>
                                    </p:animEffect>
                                  </p:childTnLst>
                                </p:cTn>
                              </p:par>
                            </p:childTnLst>
                          </p:cTn>
                        </p:par>
                        <p:par>
                          <p:cTn id="112" fill="hold">
                            <p:stCondLst>
                              <p:cond delay="7000"/>
                            </p:stCondLst>
                            <p:childTnLst>
                              <p:par>
                                <p:cTn id="113" presetID="22" presetClass="entr" presetSubtype="8" fill="hold" nodeType="afterEffect">
                                  <p:stCondLst>
                                    <p:cond delay="0"/>
                                  </p:stCondLst>
                                  <p:childTnLst>
                                    <p:set>
                                      <p:cBhvr>
                                        <p:cTn id="114" dur="1" fill="hold">
                                          <p:stCondLst>
                                            <p:cond delay="0"/>
                                          </p:stCondLst>
                                        </p:cTn>
                                        <p:tgtEl>
                                          <p:spTgt spid="24"/>
                                        </p:tgtEl>
                                        <p:attrNameLst>
                                          <p:attrName>style.visibility</p:attrName>
                                        </p:attrNameLst>
                                      </p:cBhvr>
                                      <p:to>
                                        <p:strVal val="visible"/>
                                      </p:to>
                                    </p:set>
                                    <p:animEffect transition="in" filter="wipe(left)">
                                      <p:cBhvr>
                                        <p:cTn id="115" dur="500"/>
                                        <p:tgtEl>
                                          <p:spTgt spid="24"/>
                                        </p:tgtEl>
                                      </p:cBhvr>
                                    </p:animEffect>
                                  </p:childTnLst>
                                </p:cTn>
                              </p:par>
                              <p:par>
                                <p:cTn id="116" presetID="22" presetClass="entr" presetSubtype="2" fill="hold" grpId="0" nodeType="withEffect">
                                  <p:stCondLst>
                                    <p:cond delay="0"/>
                                  </p:stCondLst>
                                  <p:childTnLst>
                                    <p:set>
                                      <p:cBhvr>
                                        <p:cTn id="117" dur="1" fill="hold">
                                          <p:stCondLst>
                                            <p:cond delay="0"/>
                                          </p:stCondLst>
                                        </p:cTn>
                                        <p:tgtEl>
                                          <p:spTgt spid="25"/>
                                        </p:tgtEl>
                                        <p:attrNameLst>
                                          <p:attrName>style.visibility</p:attrName>
                                        </p:attrNameLst>
                                      </p:cBhvr>
                                      <p:to>
                                        <p:strVal val="visible"/>
                                      </p:to>
                                    </p:set>
                                    <p:animEffect transition="in" filter="wipe(right)">
                                      <p:cBhvr>
                                        <p:cTn id="118" dur="500"/>
                                        <p:tgtEl>
                                          <p:spTgt spid="25"/>
                                        </p:tgtEl>
                                      </p:cBhvr>
                                    </p:animEffect>
                                  </p:childTnLst>
                                </p:cTn>
                              </p:par>
                              <p:par>
                                <p:cTn id="119" presetID="22" presetClass="entr" presetSubtype="2" fill="hold" grpId="0" nodeType="withEffect">
                                  <p:stCondLst>
                                    <p:cond delay="0"/>
                                  </p:stCondLst>
                                  <p:childTnLst>
                                    <p:set>
                                      <p:cBhvr>
                                        <p:cTn id="120" dur="1" fill="hold">
                                          <p:stCondLst>
                                            <p:cond delay="0"/>
                                          </p:stCondLst>
                                        </p:cTn>
                                        <p:tgtEl>
                                          <p:spTgt spid="26"/>
                                        </p:tgtEl>
                                        <p:attrNameLst>
                                          <p:attrName>style.visibility</p:attrName>
                                        </p:attrNameLst>
                                      </p:cBhvr>
                                      <p:to>
                                        <p:strVal val="visible"/>
                                      </p:to>
                                    </p:set>
                                    <p:animEffect transition="in" filter="wipe(right)">
                                      <p:cBhvr>
                                        <p:cTn id="12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p:bldP spid="8" grpId="0"/>
      <p:bldP spid="9" grpId="0"/>
      <p:bldP spid="10" grpId="0"/>
      <p:bldP spid="11" grpId="0"/>
      <p:bldP spid="12" grpId="0"/>
      <p:bldP spid="13" grpId="0"/>
      <p:bldP spid="14" grpId="0"/>
      <p:bldP spid="21" grpId="0"/>
      <p:bldP spid="22" grpId="0"/>
      <p:bldP spid="25" grpId="0"/>
      <p:bldP spid="26" grpId="0"/>
      <p:bldP spid="27" grpId="0" animBg="1"/>
      <p:bldP spid="28"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795" y="2975931"/>
            <a:ext cx="12190413" cy="23042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31" name="椭圆 30"/>
          <p:cNvSpPr/>
          <p:nvPr/>
        </p:nvSpPr>
        <p:spPr>
          <a:xfrm>
            <a:off x="4325996" y="2426851"/>
            <a:ext cx="3401974" cy="340241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32" name="矩形 31"/>
          <p:cNvSpPr/>
          <p:nvPr/>
        </p:nvSpPr>
        <p:spPr>
          <a:xfrm>
            <a:off x="528108" y="3347767"/>
            <a:ext cx="3379059" cy="1661948"/>
          </a:xfrm>
          <a:prstGeom prst="rect">
            <a:avLst/>
          </a:prstGeom>
        </p:spPr>
        <p:txBody>
          <a:bodyPr wrap="square" lIns="121866" tIns="60931" rIns="121866" bIns="60931">
            <a:spAutoFit/>
          </a:bodyPr>
          <a:lstStyle/>
          <a:p>
            <a:pPr algn="just" defTabSz="1218565">
              <a:lnSpc>
                <a:spcPct val="150000"/>
              </a:lnSpc>
            </a:pPr>
            <a:r>
              <a:rPr lang="zh-CN" altLang="en-US" sz="1300" dirty="0">
                <a:solidFill>
                  <a:schemeClr val="bg1"/>
                </a:solidFill>
                <a:latin typeface="微软雅黑" panose="020B0503020204020204" pitchFamily="34" charset="-122"/>
                <a:ea typeface="微软雅黑" panose="020B0503020204020204" pitchFamily="34" charset="-122"/>
              </a:rPr>
              <a:t>随着计算机技术的发展及印刷技术的进步，平面设计在视觉感观领域的表现也越来越丰富，这对今天的平面设计都提出了空前的挑战，也为平面设计者提供了更为广阔的发展窨。从技术上讲，平面设计更重要。</a:t>
            </a:r>
          </a:p>
        </p:txBody>
      </p:sp>
      <p:grpSp>
        <p:nvGrpSpPr>
          <p:cNvPr id="33" name="Group 6"/>
          <p:cNvGrpSpPr>
            <a:grpSpLocks noChangeAspect="1"/>
          </p:cNvGrpSpPr>
          <p:nvPr/>
        </p:nvGrpSpPr>
        <p:grpSpPr bwMode="auto">
          <a:xfrm>
            <a:off x="4485006" y="2598655"/>
            <a:ext cx="3083953" cy="3089804"/>
            <a:chOff x="2381" y="1120"/>
            <a:chExt cx="1132" cy="1134"/>
          </a:xfrm>
        </p:grpSpPr>
        <p:sp>
          <p:nvSpPr>
            <p:cNvPr id="34" name="AutoShape 5"/>
            <p:cNvSpPr>
              <a:spLocks noChangeAspect="1" noChangeArrowheads="1" noTextEdit="1"/>
            </p:cNvSpPr>
            <p:nvPr/>
          </p:nvSpPr>
          <p:spPr bwMode="auto">
            <a:xfrm>
              <a:off x="2381" y="1120"/>
              <a:ext cx="1132" cy="1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5" name="Oval 7"/>
            <p:cNvSpPr>
              <a:spLocks noChangeArrowheads="1"/>
            </p:cNvSpPr>
            <p:nvPr/>
          </p:nvSpPr>
          <p:spPr bwMode="auto">
            <a:xfrm>
              <a:off x="2562" y="1301"/>
              <a:ext cx="771" cy="771"/>
            </a:xfrm>
            <a:prstGeom prst="ellipse">
              <a:avLst/>
            </a:pr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8"/>
            <p:cNvSpPr/>
            <p:nvPr/>
          </p:nvSpPr>
          <p:spPr bwMode="auto">
            <a:xfrm>
              <a:off x="2402" y="1124"/>
              <a:ext cx="551" cy="453"/>
            </a:xfrm>
            <a:custGeom>
              <a:avLst/>
              <a:gdLst>
                <a:gd name="T0" fmla="*/ 236 w 902"/>
                <a:gd name="T1" fmla="*/ 742 h 742"/>
                <a:gd name="T2" fmla="*/ 412 w 902"/>
                <a:gd name="T3" fmla="*/ 439 h 742"/>
                <a:gd name="T4" fmla="*/ 776 w 902"/>
                <a:gd name="T5" fmla="*/ 250 h 742"/>
                <a:gd name="T6" fmla="*/ 902 w 902"/>
                <a:gd name="T7" fmla="*/ 118 h 742"/>
                <a:gd name="T8" fmla="*/ 778 w 902"/>
                <a:gd name="T9" fmla="*/ 0 h 742"/>
                <a:gd name="T10" fmla="*/ 0 w 902"/>
                <a:gd name="T11" fmla="*/ 670 h 742"/>
                <a:gd name="T12" fmla="*/ 161 w 902"/>
                <a:gd name="T13" fmla="*/ 590 h 742"/>
                <a:gd name="T14" fmla="*/ 236 w 902"/>
                <a:gd name="T15" fmla="*/ 742 h 7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02" h="742">
                  <a:moveTo>
                    <a:pt x="236" y="742"/>
                  </a:moveTo>
                  <a:cubicBezTo>
                    <a:pt x="268" y="626"/>
                    <a:pt x="329" y="522"/>
                    <a:pt x="412" y="439"/>
                  </a:cubicBezTo>
                  <a:cubicBezTo>
                    <a:pt x="509" y="342"/>
                    <a:pt x="635" y="275"/>
                    <a:pt x="776" y="250"/>
                  </a:cubicBezTo>
                  <a:cubicBezTo>
                    <a:pt x="902" y="118"/>
                    <a:pt x="902" y="118"/>
                    <a:pt x="902" y="118"/>
                  </a:cubicBezTo>
                  <a:cubicBezTo>
                    <a:pt x="778" y="0"/>
                    <a:pt x="778" y="0"/>
                    <a:pt x="778" y="0"/>
                  </a:cubicBezTo>
                  <a:cubicBezTo>
                    <a:pt x="404" y="46"/>
                    <a:pt x="99" y="315"/>
                    <a:pt x="0" y="670"/>
                  </a:cubicBezTo>
                  <a:cubicBezTo>
                    <a:pt x="161" y="590"/>
                    <a:pt x="161" y="590"/>
                    <a:pt x="161" y="590"/>
                  </a:cubicBezTo>
                  <a:lnTo>
                    <a:pt x="236" y="742"/>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9"/>
            <p:cNvSpPr/>
            <p:nvPr/>
          </p:nvSpPr>
          <p:spPr bwMode="auto">
            <a:xfrm>
              <a:off x="2906" y="1120"/>
              <a:ext cx="583" cy="485"/>
            </a:xfrm>
            <a:custGeom>
              <a:avLst/>
              <a:gdLst>
                <a:gd name="T0" fmla="*/ 8 w 954"/>
                <a:gd name="T1" fmla="*/ 250 h 794"/>
                <a:gd name="T2" fmla="*/ 67 w 954"/>
                <a:gd name="T3" fmla="*/ 247 h 794"/>
                <a:gd name="T4" fmla="*/ 549 w 954"/>
                <a:gd name="T5" fmla="*/ 446 h 794"/>
                <a:gd name="T6" fmla="*/ 707 w 954"/>
                <a:gd name="T7" fmla="*/ 693 h 794"/>
                <a:gd name="T8" fmla="*/ 860 w 954"/>
                <a:gd name="T9" fmla="*/ 794 h 794"/>
                <a:gd name="T10" fmla="*/ 954 w 954"/>
                <a:gd name="T11" fmla="*/ 653 h 794"/>
                <a:gd name="T12" fmla="*/ 67 w 954"/>
                <a:gd name="T13" fmla="*/ 0 h 794"/>
                <a:gd name="T14" fmla="*/ 0 w 954"/>
                <a:gd name="T15" fmla="*/ 2 h 794"/>
                <a:gd name="T16" fmla="*/ 128 w 954"/>
                <a:gd name="T17" fmla="*/ 124 h 794"/>
                <a:gd name="T18" fmla="*/ 8 w 954"/>
                <a:gd name="T19" fmla="*/ 250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4" h="794">
                  <a:moveTo>
                    <a:pt x="8" y="250"/>
                  </a:moveTo>
                  <a:cubicBezTo>
                    <a:pt x="28" y="248"/>
                    <a:pt x="47" y="247"/>
                    <a:pt x="67" y="247"/>
                  </a:cubicBezTo>
                  <a:cubicBezTo>
                    <a:pt x="256" y="247"/>
                    <a:pt x="425" y="323"/>
                    <a:pt x="549" y="446"/>
                  </a:cubicBezTo>
                  <a:cubicBezTo>
                    <a:pt x="618" y="516"/>
                    <a:pt x="672" y="599"/>
                    <a:pt x="707" y="693"/>
                  </a:cubicBezTo>
                  <a:cubicBezTo>
                    <a:pt x="860" y="794"/>
                    <a:pt x="860" y="794"/>
                    <a:pt x="860" y="794"/>
                  </a:cubicBezTo>
                  <a:cubicBezTo>
                    <a:pt x="954" y="653"/>
                    <a:pt x="954" y="653"/>
                    <a:pt x="954" y="653"/>
                  </a:cubicBezTo>
                  <a:cubicBezTo>
                    <a:pt x="837" y="275"/>
                    <a:pt x="484" y="0"/>
                    <a:pt x="67" y="0"/>
                  </a:cubicBezTo>
                  <a:cubicBezTo>
                    <a:pt x="45" y="0"/>
                    <a:pt x="22" y="1"/>
                    <a:pt x="0" y="2"/>
                  </a:cubicBezTo>
                  <a:cubicBezTo>
                    <a:pt x="128" y="124"/>
                    <a:pt x="128" y="124"/>
                    <a:pt x="128" y="124"/>
                  </a:cubicBezTo>
                  <a:lnTo>
                    <a:pt x="8" y="250"/>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10"/>
            <p:cNvSpPr/>
            <p:nvPr/>
          </p:nvSpPr>
          <p:spPr bwMode="auto">
            <a:xfrm>
              <a:off x="2380" y="1515"/>
              <a:ext cx="329" cy="633"/>
            </a:xfrm>
            <a:custGeom>
              <a:avLst/>
              <a:gdLst>
                <a:gd name="T0" fmla="*/ 538 w 538"/>
                <a:gd name="T1" fmla="*/ 839 h 1037"/>
                <a:gd name="T2" fmla="*/ 447 w 538"/>
                <a:gd name="T3" fmla="*/ 763 h 1037"/>
                <a:gd name="T4" fmla="*/ 248 w 538"/>
                <a:gd name="T5" fmla="*/ 282 h 1037"/>
                <a:gd name="T6" fmla="*/ 259 w 538"/>
                <a:gd name="T7" fmla="*/ 160 h 1037"/>
                <a:gd name="T8" fmla="*/ 179 w 538"/>
                <a:gd name="T9" fmla="*/ 0 h 1037"/>
                <a:gd name="T10" fmla="*/ 23 w 538"/>
                <a:gd name="T11" fmla="*/ 77 h 1037"/>
                <a:gd name="T12" fmla="*/ 0 w 538"/>
                <a:gd name="T13" fmla="*/ 282 h 1037"/>
                <a:gd name="T14" fmla="*/ 389 w 538"/>
                <a:gd name="T15" fmla="*/ 1037 h 1037"/>
                <a:gd name="T16" fmla="*/ 369 w 538"/>
                <a:gd name="T17" fmla="*/ 858 h 1037"/>
                <a:gd name="T18" fmla="*/ 538 w 538"/>
                <a:gd name="T19" fmla="*/ 839 h 1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8" h="1037">
                  <a:moveTo>
                    <a:pt x="538" y="839"/>
                  </a:moveTo>
                  <a:cubicBezTo>
                    <a:pt x="505" y="816"/>
                    <a:pt x="475" y="791"/>
                    <a:pt x="447" y="763"/>
                  </a:cubicBezTo>
                  <a:cubicBezTo>
                    <a:pt x="324" y="640"/>
                    <a:pt x="248" y="470"/>
                    <a:pt x="248" y="282"/>
                  </a:cubicBezTo>
                  <a:cubicBezTo>
                    <a:pt x="248" y="240"/>
                    <a:pt x="251" y="200"/>
                    <a:pt x="259" y="160"/>
                  </a:cubicBezTo>
                  <a:cubicBezTo>
                    <a:pt x="179" y="0"/>
                    <a:pt x="179" y="0"/>
                    <a:pt x="179" y="0"/>
                  </a:cubicBezTo>
                  <a:cubicBezTo>
                    <a:pt x="23" y="77"/>
                    <a:pt x="23" y="77"/>
                    <a:pt x="23" y="77"/>
                  </a:cubicBezTo>
                  <a:cubicBezTo>
                    <a:pt x="8" y="143"/>
                    <a:pt x="0" y="212"/>
                    <a:pt x="0" y="282"/>
                  </a:cubicBezTo>
                  <a:cubicBezTo>
                    <a:pt x="1" y="593"/>
                    <a:pt x="154" y="868"/>
                    <a:pt x="389" y="1037"/>
                  </a:cubicBezTo>
                  <a:cubicBezTo>
                    <a:pt x="369" y="858"/>
                    <a:pt x="369" y="858"/>
                    <a:pt x="369" y="858"/>
                  </a:cubicBezTo>
                  <a:lnTo>
                    <a:pt x="538" y="839"/>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11"/>
            <p:cNvSpPr/>
            <p:nvPr/>
          </p:nvSpPr>
          <p:spPr bwMode="auto">
            <a:xfrm>
              <a:off x="2630" y="2026"/>
              <a:ext cx="638" cy="227"/>
            </a:xfrm>
            <a:custGeom>
              <a:avLst/>
              <a:gdLst>
                <a:gd name="T0" fmla="*/ 912 w 1044"/>
                <a:gd name="T1" fmla="*/ 0 h 372"/>
                <a:gd name="T2" fmla="*/ 519 w 1044"/>
                <a:gd name="T3" fmla="*/ 125 h 372"/>
                <a:gd name="T4" fmla="*/ 178 w 1044"/>
                <a:gd name="T5" fmla="*/ 33 h 372"/>
                <a:gd name="T6" fmla="*/ 0 w 1044"/>
                <a:gd name="T7" fmla="*/ 52 h 372"/>
                <a:gd name="T8" fmla="*/ 20 w 1044"/>
                <a:gd name="T9" fmla="*/ 226 h 372"/>
                <a:gd name="T10" fmla="*/ 519 w 1044"/>
                <a:gd name="T11" fmla="*/ 372 h 372"/>
                <a:gd name="T12" fmla="*/ 1044 w 1044"/>
                <a:gd name="T13" fmla="*/ 209 h 372"/>
                <a:gd name="T14" fmla="*/ 872 w 1044"/>
                <a:gd name="T15" fmla="*/ 167 h 372"/>
                <a:gd name="T16" fmla="*/ 912 w 1044"/>
                <a:gd name="T17"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4" h="372">
                  <a:moveTo>
                    <a:pt x="912" y="0"/>
                  </a:moveTo>
                  <a:cubicBezTo>
                    <a:pt x="801" y="78"/>
                    <a:pt x="666" y="125"/>
                    <a:pt x="519" y="125"/>
                  </a:cubicBezTo>
                  <a:cubicBezTo>
                    <a:pt x="395" y="125"/>
                    <a:pt x="278" y="91"/>
                    <a:pt x="178" y="33"/>
                  </a:cubicBezTo>
                  <a:cubicBezTo>
                    <a:pt x="0" y="52"/>
                    <a:pt x="0" y="52"/>
                    <a:pt x="0" y="52"/>
                  </a:cubicBezTo>
                  <a:cubicBezTo>
                    <a:pt x="20" y="226"/>
                    <a:pt x="20" y="226"/>
                    <a:pt x="20" y="226"/>
                  </a:cubicBezTo>
                  <a:cubicBezTo>
                    <a:pt x="164" y="318"/>
                    <a:pt x="335" y="372"/>
                    <a:pt x="519" y="372"/>
                  </a:cubicBezTo>
                  <a:cubicBezTo>
                    <a:pt x="714" y="372"/>
                    <a:pt x="895" y="312"/>
                    <a:pt x="1044" y="209"/>
                  </a:cubicBezTo>
                  <a:cubicBezTo>
                    <a:pt x="872" y="167"/>
                    <a:pt x="872" y="167"/>
                    <a:pt x="872" y="167"/>
                  </a:cubicBezTo>
                  <a:lnTo>
                    <a:pt x="912" y="0"/>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12"/>
            <p:cNvSpPr/>
            <p:nvPr/>
          </p:nvSpPr>
          <p:spPr bwMode="auto">
            <a:xfrm>
              <a:off x="3189" y="1547"/>
              <a:ext cx="325" cy="590"/>
            </a:xfrm>
            <a:custGeom>
              <a:avLst/>
              <a:gdLst>
                <a:gd name="T0" fmla="*/ 503 w 531"/>
                <a:gd name="T1" fmla="*/ 0 h 966"/>
                <a:gd name="T2" fmla="*/ 406 w 531"/>
                <a:gd name="T3" fmla="*/ 146 h 966"/>
                <a:gd name="T4" fmla="*/ 260 w 531"/>
                <a:gd name="T5" fmla="*/ 49 h 966"/>
                <a:gd name="T6" fmla="*/ 284 w 531"/>
                <a:gd name="T7" fmla="*/ 229 h 966"/>
                <a:gd name="T8" fmla="*/ 85 w 531"/>
                <a:gd name="T9" fmla="*/ 710 h 966"/>
                <a:gd name="T10" fmla="*/ 43 w 531"/>
                <a:gd name="T11" fmla="*/ 749 h 966"/>
                <a:gd name="T12" fmla="*/ 0 w 531"/>
                <a:gd name="T13" fmla="*/ 925 h 966"/>
                <a:gd name="T14" fmla="*/ 167 w 531"/>
                <a:gd name="T15" fmla="*/ 966 h 966"/>
                <a:gd name="T16" fmla="*/ 531 w 531"/>
                <a:gd name="T17" fmla="*/ 229 h 966"/>
                <a:gd name="T18" fmla="*/ 503 w 531"/>
                <a:gd name="T19"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1" h="966">
                  <a:moveTo>
                    <a:pt x="503" y="0"/>
                  </a:moveTo>
                  <a:cubicBezTo>
                    <a:pt x="406" y="146"/>
                    <a:pt x="406" y="146"/>
                    <a:pt x="406" y="146"/>
                  </a:cubicBezTo>
                  <a:cubicBezTo>
                    <a:pt x="260" y="49"/>
                    <a:pt x="260" y="49"/>
                    <a:pt x="260" y="49"/>
                  </a:cubicBezTo>
                  <a:cubicBezTo>
                    <a:pt x="276" y="106"/>
                    <a:pt x="284" y="167"/>
                    <a:pt x="284" y="229"/>
                  </a:cubicBezTo>
                  <a:cubicBezTo>
                    <a:pt x="284" y="417"/>
                    <a:pt x="208" y="587"/>
                    <a:pt x="85" y="710"/>
                  </a:cubicBezTo>
                  <a:cubicBezTo>
                    <a:pt x="71" y="724"/>
                    <a:pt x="57" y="737"/>
                    <a:pt x="43" y="749"/>
                  </a:cubicBezTo>
                  <a:cubicBezTo>
                    <a:pt x="0" y="925"/>
                    <a:pt x="0" y="925"/>
                    <a:pt x="0" y="925"/>
                  </a:cubicBezTo>
                  <a:cubicBezTo>
                    <a:pt x="167" y="966"/>
                    <a:pt x="167" y="966"/>
                    <a:pt x="167" y="966"/>
                  </a:cubicBezTo>
                  <a:cubicBezTo>
                    <a:pt x="388" y="796"/>
                    <a:pt x="531" y="529"/>
                    <a:pt x="531" y="229"/>
                  </a:cubicBezTo>
                  <a:cubicBezTo>
                    <a:pt x="531" y="150"/>
                    <a:pt x="522" y="73"/>
                    <a:pt x="503" y="0"/>
                  </a:cubicBez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41" name="矩形 40"/>
          <p:cNvSpPr/>
          <p:nvPr/>
        </p:nvSpPr>
        <p:spPr>
          <a:xfrm>
            <a:off x="4556281" y="3825520"/>
            <a:ext cx="2990415" cy="636072"/>
          </a:xfrm>
          <a:prstGeom prst="rect">
            <a:avLst/>
          </a:prstGeom>
        </p:spPr>
        <p:txBody>
          <a:bodyPr wrap="square" lIns="121908" tIns="60954" rIns="121908" bIns="60954">
            <a:spAutoFit/>
          </a:bodyPr>
          <a:lstStyle/>
          <a:p>
            <a:pPr algn="ctr">
              <a:lnSpc>
                <a:spcPts val="2000"/>
              </a:lnSpc>
            </a:pPr>
            <a:r>
              <a:rPr lang="zh-CN" altLang="en-US" sz="1900" b="1" dirty="0">
                <a:solidFill>
                  <a:schemeClr val="bg1"/>
                </a:solidFill>
                <a:latin typeface="微软雅黑" panose="020B0503020204020204" pitchFamily="34" charset="-122"/>
                <a:ea typeface="微软雅黑" panose="020B0503020204020204" pitchFamily="34" charset="-122"/>
              </a:rPr>
              <a:t>这里填写</a:t>
            </a:r>
            <a:endParaRPr lang="en-US" altLang="zh-CN" sz="1900" b="1" dirty="0">
              <a:solidFill>
                <a:schemeClr val="bg1"/>
              </a:solidFill>
              <a:latin typeface="微软雅黑" panose="020B0503020204020204" pitchFamily="34" charset="-122"/>
              <a:ea typeface="微软雅黑" panose="020B0503020204020204" pitchFamily="34" charset="-122"/>
            </a:endParaRPr>
          </a:p>
          <a:p>
            <a:pPr algn="ctr">
              <a:lnSpc>
                <a:spcPts val="2000"/>
              </a:lnSpc>
            </a:pPr>
            <a:r>
              <a:rPr lang="zh-CN" altLang="en-US" sz="1900" b="1" dirty="0">
                <a:solidFill>
                  <a:schemeClr val="bg1"/>
                </a:solidFill>
                <a:latin typeface="微软雅黑" panose="020B0503020204020204" pitchFamily="34" charset="-122"/>
                <a:ea typeface="微软雅黑" panose="020B0503020204020204" pitchFamily="34" charset="-122"/>
              </a:rPr>
              <a:t>二级小标题</a:t>
            </a:r>
          </a:p>
        </p:txBody>
      </p:sp>
      <p:pic>
        <p:nvPicPr>
          <p:cNvPr id="42" name="图片 4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7943" y="1441449"/>
            <a:ext cx="1708751" cy="3838739"/>
          </a:xfrm>
          <a:prstGeom prst="rect">
            <a:avLst/>
          </a:prstGeom>
        </p:spPr>
      </p:pic>
      <p:sp>
        <p:nvSpPr>
          <p:cNvPr id="2" name="标题 1"/>
          <p:cNvSpPr>
            <a:spLocks noGrp="1"/>
          </p:cNvSpPr>
          <p:nvPr>
            <p:ph type="title"/>
          </p:nvPr>
        </p:nvSpPr>
        <p:spPr/>
        <p:txBody>
          <a:bodyPr>
            <a:normAutofit/>
          </a:bodyPr>
          <a:lstStyle/>
          <a:p>
            <a:r>
              <a:rPr lang="zh-CN" altLang="en-US" dirty="0">
                <a:cs typeface="+mn-ea"/>
              </a:rPr>
              <a:t>单击此处添加标题</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300"/>
                                        <p:tgtEl>
                                          <p:spTgt spid="31"/>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0-#ppt_w/2"/>
                                          </p:val>
                                        </p:tav>
                                        <p:tav tm="100000">
                                          <p:val>
                                            <p:strVal val="#ppt_x"/>
                                          </p:val>
                                        </p:tav>
                                      </p:tavLst>
                                    </p:anim>
                                    <p:anim calcmode="lin" valueType="num">
                                      <p:cBhvr additive="base">
                                        <p:cTn id="12" dur="500" fill="hold"/>
                                        <p:tgtEl>
                                          <p:spTgt spid="30"/>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42"/>
                                        </p:tgtEl>
                                        <p:attrNameLst>
                                          <p:attrName>style.visibility</p:attrName>
                                        </p:attrNameLst>
                                      </p:cBhvr>
                                      <p:to>
                                        <p:strVal val="visible"/>
                                      </p:to>
                                    </p:set>
                                    <p:animEffect transition="in" filter="fade">
                                      <p:cBhvr>
                                        <p:cTn id="16" dur="300"/>
                                        <p:tgtEl>
                                          <p:spTgt spid="42"/>
                                        </p:tgtEl>
                                      </p:cBhvr>
                                    </p:animEffect>
                                    <p:anim calcmode="lin" valueType="num">
                                      <p:cBhvr>
                                        <p:cTn id="17" dur="300" fill="hold"/>
                                        <p:tgtEl>
                                          <p:spTgt spid="42"/>
                                        </p:tgtEl>
                                        <p:attrNameLst>
                                          <p:attrName>ppt_x</p:attrName>
                                        </p:attrNameLst>
                                      </p:cBhvr>
                                      <p:tavLst>
                                        <p:tav tm="0">
                                          <p:val>
                                            <p:strVal val="#ppt_x"/>
                                          </p:val>
                                        </p:tav>
                                        <p:tav tm="100000">
                                          <p:val>
                                            <p:strVal val="#ppt_x"/>
                                          </p:val>
                                        </p:tav>
                                      </p:tavLst>
                                    </p:anim>
                                    <p:anim calcmode="lin" valueType="num">
                                      <p:cBhvr>
                                        <p:cTn id="18" dur="300" fill="hold"/>
                                        <p:tgtEl>
                                          <p:spTgt spid="42"/>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fade">
                                      <p:cBhvr>
                                        <p:cTn id="21" dur="500"/>
                                        <p:tgtEl>
                                          <p:spTgt spid="32"/>
                                        </p:tgtEl>
                                      </p:cBhvr>
                                    </p:animEffect>
                                    <p:anim calcmode="lin" valueType="num">
                                      <p:cBhvr>
                                        <p:cTn id="22" dur="500" fill="hold"/>
                                        <p:tgtEl>
                                          <p:spTgt spid="32"/>
                                        </p:tgtEl>
                                        <p:attrNameLst>
                                          <p:attrName>ppt_x</p:attrName>
                                        </p:attrNameLst>
                                      </p:cBhvr>
                                      <p:tavLst>
                                        <p:tav tm="0">
                                          <p:val>
                                            <p:strVal val="#ppt_x"/>
                                          </p:val>
                                        </p:tav>
                                        <p:tav tm="100000">
                                          <p:val>
                                            <p:strVal val="#ppt_x"/>
                                          </p:val>
                                        </p:tav>
                                      </p:tavLst>
                                    </p:anim>
                                    <p:anim calcmode="lin" valueType="num">
                                      <p:cBhvr>
                                        <p:cTn id="23" dur="500" fill="hold"/>
                                        <p:tgtEl>
                                          <p:spTgt spid="32"/>
                                        </p:tgtEl>
                                        <p:attrNameLst>
                                          <p:attrName>ppt_y</p:attrName>
                                        </p:attrNameLst>
                                      </p:cBhvr>
                                      <p:tavLst>
                                        <p:tav tm="0">
                                          <p:val>
                                            <p:strVal val="#ppt_y+.1"/>
                                          </p:val>
                                        </p:tav>
                                        <p:tav tm="100000">
                                          <p:val>
                                            <p:strVal val="#ppt_y"/>
                                          </p:val>
                                        </p:tav>
                                      </p:tavLst>
                                    </p:anim>
                                  </p:childTnLst>
                                </p:cTn>
                              </p:par>
                            </p:childTnLst>
                          </p:cTn>
                        </p:par>
                        <p:par>
                          <p:cTn id="24" fill="hold">
                            <p:stCondLst>
                              <p:cond delay="1500"/>
                            </p:stCondLst>
                            <p:childTnLst>
                              <p:par>
                                <p:cTn id="25" presetID="53" presetClass="entr" presetSubtype="16" fill="hold" nodeType="after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p:cTn id="27" dur="500" fill="hold"/>
                                        <p:tgtEl>
                                          <p:spTgt spid="33"/>
                                        </p:tgtEl>
                                        <p:attrNameLst>
                                          <p:attrName>ppt_w</p:attrName>
                                        </p:attrNameLst>
                                      </p:cBhvr>
                                      <p:tavLst>
                                        <p:tav tm="0">
                                          <p:val>
                                            <p:fltVal val="0"/>
                                          </p:val>
                                        </p:tav>
                                        <p:tav tm="100000">
                                          <p:val>
                                            <p:strVal val="#ppt_w"/>
                                          </p:val>
                                        </p:tav>
                                      </p:tavLst>
                                    </p:anim>
                                    <p:anim calcmode="lin" valueType="num">
                                      <p:cBhvr>
                                        <p:cTn id="28" dur="500" fill="hold"/>
                                        <p:tgtEl>
                                          <p:spTgt spid="33"/>
                                        </p:tgtEl>
                                        <p:attrNameLst>
                                          <p:attrName>ppt_h</p:attrName>
                                        </p:attrNameLst>
                                      </p:cBhvr>
                                      <p:tavLst>
                                        <p:tav tm="0">
                                          <p:val>
                                            <p:fltVal val="0"/>
                                          </p:val>
                                        </p:tav>
                                        <p:tav tm="100000">
                                          <p:val>
                                            <p:strVal val="#ppt_h"/>
                                          </p:val>
                                        </p:tav>
                                      </p:tavLst>
                                    </p:anim>
                                    <p:animEffect transition="in" filter="fade">
                                      <p:cBhvr>
                                        <p:cTn id="29" dur="500"/>
                                        <p:tgtEl>
                                          <p:spTgt spid="33"/>
                                        </p:tgtEl>
                                      </p:cBhvr>
                                    </p:animEffect>
                                  </p:childTnLst>
                                </p:cTn>
                              </p:par>
                            </p:childTnLst>
                          </p:cTn>
                        </p:par>
                        <p:par>
                          <p:cTn id="30" fill="hold">
                            <p:stCondLst>
                              <p:cond delay="2000"/>
                            </p:stCondLst>
                            <p:childTnLst>
                              <p:par>
                                <p:cTn id="31" presetID="8" presetClass="emph" presetSubtype="0" fill="hold" nodeType="afterEffect">
                                  <p:stCondLst>
                                    <p:cond delay="0"/>
                                  </p:stCondLst>
                                  <p:childTnLst>
                                    <p:animRot by="21600000">
                                      <p:cBhvr>
                                        <p:cTn id="32" dur="3000" fill="hold"/>
                                        <p:tgtEl>
                                          <p:spTgt spid="3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1243081" y="2059059"/>
            <a:ext cx="1803667" cy="1803901"/>
            <a:chOff x="1003844" y="1472285"/>
            <a:chExt cx="1352926" cy="1352926"/>
          </a:xfrm>
        </p:grpSpPr>
        <p:sp>
          <p:nvSpPr>
            <p:cNvPr id="35" name="泪滴形 24"/>
            <p:cNvSpPr/>
            <p:nvPr/>
          </p:nvSpPr>
          <p:spPr bwMode="auto">
            <a:xfrm rot="10800000" flipH="1">
              <a:off x="1003844" y="1472285"/>
              <a:ext cx="1352926" cy="1352926"/>
            </a:xfrm>
            <a:custGeom>
              <a:avLst/>
              <a:gdLst>
                <a:gd name="T0" fmla="*/ 679134 w 1680168"/>
                <a:gd name="T1" fmla="*/ 1503514 h 1680168"/>
                <a:gd name="T2" fmla="*/ 176653 w 1680168"/>
                <a:gd name="T3" fmla="*/ 1001034 h 1680168"/>
                <a:gd name="T4" fmla="*/ 679134 w 1680168"/>
                <a:gd name="T5" fmla="*/ 498554 h 1680168"/>
                <a:gd name="T6" fmla="*/ 1181615 w 1680168"/>
                <a:gd name="T7" fmla="*/ 1001034 h 1680168"/>
                <a:gd name="T8" fmla="*/ 679134 w 1680168"/>
                <a:gd name="T9" fmla="*/ 1503514 h 1680168"/>
                <a:gd name="T10" fmla="*/ 840084 w 1680168"/>
                <a:gd name="T11" fmla="*/ 1680168 h 1680168"/>
                <a:gd name="T12" fmla="*/ 1680168 w 1680168"/>
                <a:gd name="T13" fmla="*/ 840084 h 1680168"/>
                <a:gd name="T14" fmla="*/ 1680168 w 1680168"/>
                <a:gd name="T15" fmla="*/ 0 h 1680168"/>
                <a:gd name="T16" fmla="*/ 840084 w 1680168"/>
                <a:gd name="T17" fmla="*/ 0 h 1680168"/>
                <a:gd name="T18" fmla="*/ 0 w 1680168"/>
                <a:gd name="T19" fmla="*/ 840084 h 1680168"/>
                <a:gd name="T20" fmla="*/ 840084 w 1680168"/>
                <a:gd name="T21" fmla="*/ 1680168 h 1680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0168" h="1680168">
                  <a:moveTo>
                    <a:pt x="679134" y="1503514"/>
                  </a:moveTo>
                  <a:cubicBezTo>
                    <a:pt x="401621" y="1503514"/>
                    <a:pt x="176653" y="1278546"/>
                    <a:pt x="176653" y="1001034"/>
                  </a:cubicBezTo>
                  <a:cubicBezTo>
                    <a:pt x="176653" y="723522"/>
                    <a:pt x="401621" y="498554"/>
                    <a:pt x="679134" y="498554"/>
                  </a:cubicBezTo>
                  <a:cubicBezTo>
                    <a:pt x="956647" y="498554"/>
                    <a:pt x="1181615" y="723522"/>
                    <a:pt x="1181615" y="1001034"/>
                  </a:cubicBezTo>
                  <a:cubicBezTo>
                    <a:pt x="1181615" y="1278546"/>
                    <a:pt x="956647" y="1503514"/>
                    <a:pt x="679134" y="1503514"/>
                  </a:cubicBezTo>
                  <a:close/>
                  <a:moveTo>
                    <a:pt x="840084" y="1680168"/>
                  </a:moveTo>
                  <a:cubicBezTo>
                    <a:pt x="1304050" y="1680168"/>
                    <a:pt x="1680168" y="1304050"/>
                    <a:pt x="1680168" y="840084"/>
                  </a:cubicBezTo>
                  <a:lnTo>
                    <a:pt x="1680168" y="0"/>
                  </a:lnTo>
                  <a:lnTo>
                    <a:pt x="840084" y="0"/>
                  </a:lnTo>
                  <a:cubicBezTo>
                    <a:pt x="376118" y="0"/>
                    <a:pt x="0" y="376118"/>
                    <a:pt x="0" y="840084"/>
                  </a:cubicBezTo>
                  <a:cubicBezTo>
                    <a:pt x="0" y="1304050"/>
                    <a:pt x="376118" y="1680168"/>
                    <a:pt x="840084" y="1680168"/>
                  </a:cubicBezTo>
                  <a:close/>
                </a:path>
              </a:pathLst>
            </a:custGeom>
            <a:solidFill>
              <a:schemeClr val="tx2"/>
            </a:solidFill>
            <a:ln>
              <a:noFill/>
            </a:ln>
          </p:spPr>
          <p:txBody>
            <a:bodyPr anchor="ctr"/>
            <a:lstStyle/>
            <a:p>
              <a:pPr defTabSz="1218565">
                <a:defRPr/>
              </a:pPr>
              <a:endParaRPr lang="zh-CN" altLang="en-US" sz="2400" kern="0">
                <a:solidFill>
                  <a:sysClr val="windowText" lastClr="000000"/>
                </a:solidFill>
              </a:endParaRPr>
            </a:p>
          </p:txBody>
        </p:sp>
        <p:sp>
          <p:nvSpPr>
            <p:cNvPr id="36" name="TextBox 35"/>
            <p:cNvSpPr txBox="1"/>
            <p:nvPr/>
          </p:nvSpPr>
          <p:spPr>
            <a:xfrm>
              <a:off x="1202218" y="1811239"/>
              <a:ext cx="730102" cy="438581"/>
            </a:xfrm>
            <a:prstGeom prst="rect">
              <a:avLst/>
            </a:prstGeom>
            <a:noFill/>
          </p:spPr>
          <p:txBody>
            <a:bodyPr wrap="none" rtlCol="0">
              <a:spAutoFit/>
            </a:bodyPr>
            <a:lstStyle/>
            <a:p>
              <a:pPr defTabSz="1218565">
                <a:defRPr/>
              </a:pPr>
              <a:r>
                <a:rPr lang="en-US" altLang="zh-CN" sz="3200" b="1" kern="0" dirty="0">
                  <a:solidFill>
                    <a:sysClr val="windowText" lastClr="000000"/>
                  </a:solidFill>
                  <a:latin typeface="Charlemagne Std" panose="04020705060702020204" pitchFamily="82" charset="0"/>
                  <a:ea typeface="微软雅黑" panose="020B0503020204020204" pitchFamily="34" charset="-122"/>
                </a:rPr>
                <a:t>35%</a:t>
              </a:r>
              <a:endParaRPr lang="zh-CN" altLang="en-US" sz="3200" b="1" kern="0" dirty="0">
                <a:solidFill>
                  <a:sysClr val="windowText" lastClr="000000"/>
                </a:solidFill>
                <a:latin typeface="Charlemagne Std" panose="04020705060702020204" pitchFamily="82" charset="0"/>
                <a:ea typeface="微软雅黑" panose="020B0503020204020204" pitchFamily="34" charset="-122"/>
              </a:endParaRPr>
            </a:p>
          </p:txBody>
        </p:sp>
      </p:grpSp>
      <p:grpSp>
        <p:nvGrpSpPr>
          <p:cNvPr id="37" name="组合 36"/>
          <p:cNvGrpSpPr/>
          <p:nvPr/>
        </p:nvGrpSpPr>
        <p:grpSpPr>
          <a:xfrm>
            <a:off x="1008098" y="3910313"/>
            <a:ext cx="2016564" cy="2018531"/>
            <a:chOff x="827584" y="2860726"/>
            <a:chExt cx="1512620" cy="1513898"/>
          </a:xfrm>
        </p:grpSpPr>
        <p:sp>
          <p:nvSpPr>
            <p:cNvPr id="38" name="泪滴形 38"/>
            <p:cNvSpPr/>
            <p:nvPr/>
          </p:nvSpPr>
          <p:spPr bwMode="auto">
            <a:xfrm>
              <a:off x="827584" y="2860726"/>
              <a:ext cx="1512620" cy="1513898"/>
            </a:xfrm>
            <a:custGeom>
              <a:avLst/>
              <a:gdLst>
                <a:gd name="T0" fmla="*/ 811275 w 1879944"/>
                <a:gd name="T1" fmla="*/ 455670 h 1880638"/>
                <a:gd name="T2" fmla="*/ 198108 w 1879944"/>
                <a:gd name="T3" fmla="*/ 1069063 h 1880638"/>
                <a:gd name="T4" fmla="*/ 811275 w 1879944"/>
                <a:gd name="T5" fmla="*/ 1682456 h 1880638"/>
                <a:gd name="T6" fmla="*/ 1424442 w 1879944"/>
                <a:gd name="T7" fmla="*/ 1069063 h 1880638"/>
                <a:gd name="T8" fmla="*/ 811275 w 1879944"/>
                <a:gd name="T9" fmla="*/ 455670 h 1880638"/>
                <a:gd name="T10" fmla="*/ 939973 w 1879944"/>
                <a:gd name="T11" fmla="*/ 0 h 1880638"/>
                <a:gd name="T12" fmla="*/ 1879944 w 1879944"/>
                <a:gd name="T13" fmla="*/ 0 h 1880638"/>
                <a:gd name="T14" fmla="*/ 1879944 w 1879944"/>
                <a:gd name="T15" fmla="*/ 940319 h 1880638"/>
                <a:gd name="T16" fmla="*/ 939972 w 1879944"/>
                <a:gd name="T17" fmla="*/ 1880638 h 1880638"/>
                <a:gd name="T18" fmla="*/ 0 w 1879944"/>
                <a:gd name="T19" fmla="*/ 940319 h 1880638"/>
                <a:gd name="T20" fmla="*/ 1 w 1879944"/>
                <a:gd name="T21" fmla="*/ 940319 h 1880638"/>
                <a:gd name="T22" fmla="*/ 939973 w 1879944"/>
                <a:gd name="T23" fmla="*/ 0 h 1880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79944" h="1880638">
                  <a:moveTo>
                    <a:pt x="811275" y="455670"/>
                  </a:moveTo>
                  <a:cubicBezTo>
                    <a:pt x="472632" y="455670"/>
                    <a:pt x="198108" y="730295"/>
                    <a:pt x="198108" y="1069063"/>
                  </a:cubicBezTo>
                  <a:cubicBezTo>
                    <a:pt x="198108" y="1407831"/>
                    <a:pt x="472632" y="1682456"/>
                    <a:pt x="811275" y="1682456"/>
                  </a:cubicBezTo>
                  <a:cubicBezTo>
                    <a:pt x="1149918" y="1682456"/>
                    <a:pt x="1424442" y="1407831"/>
                    <a:pt x="1424442" y="1069063"/>
                  </a:cubicBezTo>
                  <a:cubicBezTo>
                    <a:pt x="1424442" y="730295"/>
                    <a:pt x="1149918" y="455670"/>
                    <a:pt x="811275" y="455670"/>
                  </a:cubicBezTo>
                  <a:close/>
                  <a:moveTo>
                    <a:pt x="939973" y="0"/>
                  </a:moveTo>
                  <a:lnTo>
                    <a:pt x="1879944" y="0"/>
                  </a:lnTo>
                  <a:lnTo>
                    <a:pt x="1879944" y="940319"/>
                  </a:lnTo>
                  <a:cubicBezTo>
                    <a:pt x="1879944" y="1459643"/>
                    <a:pt x="1459104" y="1880638"/>
                    <a:pt x="939972" y="1880638"/>
                  </a:cubicBezTo>
                  <a:cubicBezTo>
                    <a:pt x="420840" y="1880638"/>
                    <a:pt x="0" y="1459643"/>
                    <a:pt x="0" y="940319"/>
                  </a:cubicBezTo>
                  <a:lnTo>
                    <a:pt x="1" y="940319"/>
                  </a:lnTo>
                  <a:cubicBezTo>
                    <a:pt x="1" y="420995"/>
                    <a:pt x="420841" y="0"/>
                    <a:pt x="939973" y="0"/>
                  </a:cubicBezTo>
                  <a:close/>
                </a:path>
              </a:pathLst>
            </a:custGeom>
            <a:solidFill>
              <a:schemeClr val="accent5"/>
            </a:solidFill>
            <a:ln>
              <a:noFill/>
            </a:ln>
          </p:spPr>
          <p:txBody>
            <a:bodyPr anchor="ctr"/>
            <a:lstStyle/>
            <a:p>
              <a:pPr defTabSz="1218565">
                <a:defRPr/>
              </a:pPr>
              <a:endParaRPr lang="zh-CN" altLang="en-US" sz="2400" kern="0">
                <a:solidFill>
                  <a:sysClr val="windowText" lastClr="000000"/>
                </a:solidFill>
              </a:endParaRPr>
            </a:p>
          </p:txBody>
        </p:sp>
        <p:sp>
          <p:nvSpPr>
            <p:cNvPr id="39" name="TextBox 38"/>
            <p:cNvSpPr txBox="1"/>
            <p:nvPr/>
          </p:nvSpPr>
          <p:spPr>
            <a:xfrm>
              <a:off x="1115616" y="3493517"/>
              <a:ext cx="758960" cy="438581"/>
            </a:xfrm>
            <a:prstGeom prst="rect">
              <a:avLst/>
            </a:prstGeom>
            <a:noFill/>
          </p:spPr>
          <p:txBody>
            <a:bodyPr wrap="none" rtlCol="0">
              <a:spAutoFit/>
            </a:bodyPr>
            <a:lstStyle/>
            <a:p>
              <a:pPr defTabSz="1218565">
                <a:defRPr/>
              </a:pPr>
              <a:r>
                <a:rPr lang="en-US" altLang="zh-CN" sz="3200" b="1" kern="0" dirty="0">
                  <a:solidFill>
                    <a:sysClr val="windowText" lastClr="000000"/>
                  </a:solidFill>
                  <a:latin typeface="Charlemagne Std" panose="04020705060702020204" pitchFamily="82" charset="0"/>
                  <a:ea typeface="微软雅黑" panose="020B0503020204020204" pitchFamily="34" charset="-122"/>
                </a:rPr>
                <a:t>50%</a:t>
              </a:r>
              <a:endParaRPr lang="zh-CN" altLang="en-US" sz="3200" b="1" kern="0" dirty="0">
                <a:solidFill>
                  <a:sysClr val="windowText" lastClr="000000"/>
                </a:solidFill>
                <a:latin typeface="Charlemagne Std" panose="04020705060702020204" pitchFamily="82" charset="0"/>
                <a:ea typeface="微软雅黑" panose="020B0503020204020204" pitchFamily="34" charset="-122"/>
              </a:endParaRPr>
            </a:p>
          </p:txBody>
        </p:sp>
      </p:grpSp>
      <p:grpSp>
        <p:nvGrpSpPr>
          <p:cNvPr id="40" name="组合 39"/>
          <p:cNvGrpSpPr/>
          <p:nvPr/>
        </p:nvGrpSpPr>
        <p:grpSpPr>
          <a:xfrm>
            <a:off x="3071216" y="1774591"/>
            <a:ext cx="2089801" cy="2088369"/>
            <a:chOff x="2375123" y="1258934"/>
            <a:chExt cx="1567555" cy="1566277"/>
          </a:xfrm>
        </p:grpSpPr>
        <p:sp>
          <p:nvSpPr>
            <p:cNvPr id="41" name="泪滴形 34"/>
            <p:cNvSpPr/>
            <p:nvPr/>
          </p:nvSpPr>
          <p:spPr bwMode="auto">
            <a:xfrm rot="16200000" flipH="1">
              <a:off x="2375762" y="1258295"/>
              <a:ext cx="1566277" cy="1567555"/>
            </a:xfrm>
            <a:custGeom>
              <a:avLst/>
              <a:gdLst>
                <a:gd name="T0" fmla="*/ 205247 w 1947680"/>
                <a:gd name="T1" fmla="*/ 1146936 h 1946960"/>
                <a:gd name="T2" fmla="*/ 800320 w 1947680"/>
                <a:gd name="T3" fmla="*/ 552082 h 1946960"/>
                <a:gd name="T4" fmla="*/ 1395393 w 1947680"/>
                <a:gd name="T5" fmla="*/ 1146936 h 1946960"/>
                <a:gd name="T6" fmla="*/ 800320 w 1947680"/>
                <a:gd name="T7" fmla="*/ 1741790 h 1946960"/>
                <a:gd name="T8" fmla="*/ 205247 w 1947680"/>
                <a:gd name="T9" fmla="*/ 1146936 h 1946960"/>
                <a:gd name="T10" fmla="*/ 0 w 1947680"/>
                <a:gd name="T11" fmla="*/ 973480 h 1946960"/>
                <a:gd name="T12" fmla="*/ 973840 w 1947680"/>
                <a:gd name="T13" fmla="*/ 1946960 h 1946960"/>
                <a:gd name="T14" fmla="*/ 1947680 w 1947680"/>
                <a:gd name="T15" fmla="*/ 973480 h 1946960"/>
                <a:gd name="T16" fmla="*/ 1947680 w 1947680"/>
                <a:gd name="T17" fmla="*/ 0 h 1946960"/>
                <a:gd name="T18" fmla="*/ 973841 w 1947680"/>
                <a:gd name="T19" fmla="*/ 0 h 1946960"/>
                <a:gd name="T20" fmla="*/ 1 w 1947680"/>
                <a:gd name="T21" fmla="*/ 973480 h 1946960"/>
                <a:gd name="T22" fmla="*/ 0 w 1947680"/>
                <a:gd name="T23" fmla="*/ 973480 h 1946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47680" h="1946960">
                  <a:moveTo>
                    <a:pt x="205247" y="1146936"/>
                  </a:moveTo>
                  <a:cubicBezTo>
                    <a:pt x="205247" y="818407"/>
                    <a:pt x="471670" y="552082"/>
                    <a:pt x="800320" y="552082"/>
                  </a:cubicBezTo>
                  <a:cubicBezTo>
                    <a:pt x="1128970" y="552082"/>
                    <a:pt x="1395393" y="818407"/>
                    <a:pt x="1395393" y="1146936"/>
                  </a:cubicBezTo>
                  <a:cubicBezTo>
                    <a:pt x="1395393" y="1475465"/>
                    <a:pt x="1128970" y="1741790"/>
                    <a:pt x="800320" y="1741790"/>
                  </a:cubicBezTo>
                  <a:cubicBezTo>
                    <a:pt x="471670" y="1741790"/>
                    <a:pt x="205247" y="1475465"/>
                    <a:pt x="205247" y="1146936"/>
                  </a:cubicBezTo>
                  <a:close/>
                  <a:moveTo>
                    <a:pt x="0" y="973480"/>
                  </a:moveTo>
                  <a:cubicBezTo>
                    <a:pt x="0" y="1511118"/>
                    <a:pt x="436003" y="1946960"/>
                    <a:pt x="973840" y="1946960"/>
                  </a:cubicBezTo>
                  <a:cubicBezTo>
                    <a:pt x="1511677" y="1946960"/>
                    <a:pt x="1947680" y="1511118"/>
                    <a:pt x="1947680" y="973480"/>
                  </a:cubicBezTo>
                  <a:lnTo>
                    <a:pt x="1947680" y="0"/>
                  </a:lnTo>
                  <a:lnTo>
                    <a:pt x="973841" y="0"/>
                  </a:lnTo>
                  <a:cubicBezTo>
                    <a:pt x="436004" y="0"/>
                    <a:pt x="1" y="435842"/>
                    <a:pt x="1" y="973480"/>
                  </a:cubicBezTo>
                  <a:lnTo>
                    <a:pt x="0" y="973480"/>
                  </a:lnTo>
                  <a:close/>
                </a:path>
              </a:pathLst>
            </a:custGeom>
            <a:solidFill>
              <a:schemeClr val="accent1"/>
            </a:solidFill>
            <a:ln>
              <a:noFill/>
            </a:ln>
          </p:spPr>
          <p:txBody>
            <a:bodyPr anchor="ctr"/>
            <a:lstStyle/>
            <a:p>
              <a:pPr defTabSz="1218565">
                <a:defRPr/>
              </a:pPr>
              <a:endParaRPr lang="zh-CN" altLang="en-US" sz="2400" kern="0">
                <a:solidFill>
                  <a:sysClr val="windowText" lastClr="000000"/>
                </a:solidFill>
              </a:endParaRPr>
            </a:p>
          </p:txBody>
        </p:sp>
        <p:sp>
          <p:nvSpPr>
            <p:cNvPr id="42" name="TextBox 41"/>
            <p:cNvSpPr txBox="1"/>
            <p:nvPr/>
          </p:nvSpPr>
          <p:spPr>
            <a:xfrm>
              <a:off x="2915816" y="1697812"/>
              <a:ext cx="758960" cy="438581"/>
            </a:xfrm>
            <a:prstGeom prst="rect">
              <a:avLst/>
            </a:prstGeom>
            <a:noFill/>
          </p:spPr>
          <p:txBody>
            <a:bodyPr wrap="none" rtlCol="0">
              <a:spAutoFit/>
            </a:bodyPr>
            <a:lstStyle/>
            <a:p>
              <a:pPr defTabSz="1218565">
                <a:defRPr/>
              </a:pPr>
              <a:r>
                <a:rPr lang="en-US" altLang="zh-CN" sz="3200" b="1" kern="0" dirty="0">
                  <a:solidFill>
                    <a:sysClr val="windowText" lastClr="000000"/>
                  </a:solidFill>
                  <a:latin typeface="Charlemagne Std" panose="04020705060702020204" pitchFamily="82" charset="0"/>
                  <a:ea typeface="微软雅黑" panose="020B0503020204020204" pitchFamily="34" charset="-122"/>
                </a:rPr>
                <a:t>50%</a:t>
              </a:r>
              <a:endParaRPr lang="zh-CN" altLang="en-US" sz="3200" b="1" kern="0" dirty="0">
                <a:solidFill>
                  <a:sysClr val="windowText" lastClr="000000"/>
                </a:solidFill>
                <a:latin typeface="Charlemagne Std" panose="04020705060702020204" pitchFamily="82" charset="0"/>
                <a:ea typeface="微软雅黑" panose="020B0503020204020204" pitchFamily="34" charset="-122"/>
              </a:endParaRPr>
            </a:p>
          </p:txBody>
        </p:sp>
      </p:grpSp>
      <p:grpSp>
        <p:nvGrpSpPr>
          <p:cNvPr id="43" name="组合 42"/>
          <p:cNvGrpSpPr/>
          <p:nvPr/>
        </p:nvGrpSpPr>
        <p:grpSpPr>
          <a:xfrm>
            <a:off x="3072473" y="3910313"/>
            <a:ext cx="2302698" cy="2302997"/>
            <a:chOff x="2376067" y="2860726"/>
            <a:chExt cx="1727248" cy="1727248"/>
          </a:xfrm>
        </p:grpSpPr>
        <p:sp>
          <p:nvSpPr>
            <p:cNvPr id="44" name="泪滴形 36"/>
            <p:cNvSpPr/>
            <p:nvPr/>
          </p:nvSpPr>
          <p:spPr bwMode="auto">
            <a:xfrm flipH="1">
              <a:off x="2376067" y="2860726"/>
              <a:ext cx="1727248" cy="1727248"/>
            </a:xfrm>
            <a:custGeom>
              <a:avLst/>
              <a:gdLst>
                <a:gd name="T0" fmla="*/ 875297 w 2146050"/>
                <a:gd name="T1" fmla="*/ 621837 h 2146844"/>
                <a:gd name="T2" fmla="*/ 1524443 w 2146050"/>
                <a:gd name="T3" fmla="*/ 1271223 h 2146844"/>
                <a:gd name="T4" fmla="*/ 875297 w 2146050"/>
                <a:gd name="T5" fmla="*/ 1920609 h 2146844"/>
                <a:gd name="T6" fmla="*/ 226151 w 2146050"/>
                <a:gd name="T7" fmla="*/ 1271223 h 2146844"/>
                <a:gd name="T8" fmla="*/ 875297 w 2146050"/>
                <a:gd name="T9" fmla="*/ 621837 h 2146844"/>
                <a:gd name="T10" fmla="*/ 2146050 w 2146050"/>
                <a:gd name="T11" fmla="*/ 0 h 2146844"/>
                <a:gd name="T12" fmla="*/ 1073025 w 2146050"/>
                <a:gd name="T13" fmla="*/ 0 h 2146844"/>
                <a:gd name="T14" fmla="*/ 0 w 2146050"/>
                <a:gd name="T15" fmla="*/ 1073422 h 2146844"/>
                <a:gd name="T16" fmla="*/ 1073025 w 2146050"/>
                <a:gd name="T17" fmla="*/ 2146844 h 2146844"/>
                <a:gd name="T18" fmla="*/ 2146050 w 2146050"/>
                <a:gd name="T19" fmla="*/ 1073422 h 2146844"/>
                <a:gd name="T20" fmla="*/ 2146050 w 2146050"/>
                <a:gd name="T21" fmla="*/ 0 h 21468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6050" h="2146844">
                  <a:moveTo>
                    <a:pt x="875297" y="621837"/>
                  </a:moveTo>
                  <a:cubicBezTo>
                    <a:pt x="1233810" y="621837"/>
                    <a:pt x="1524443" y="912577"/>
                    <a:pt x="1524443" y="1271223"/>
                  </a:cubicBezTo>
                  <a:cubicBezTo>
                    <a:pt x="1524443" y="1629869"/>
                    <a:pt x="1233810" y="1920609"/>
                    <a:pt x="875297" y="1920609"/>
                  </a:cubicBezTo>
                  <a:cubicBezTo>
                    <a:pt x="516784" y="1920609"/>
                    <a:pt x="226151" y="1629869"/>
                    <a:pt x="226151" y="1271223"/>
                  </a:cubicBezTo>
                  <a:cubicBezTo>
                    <a:pt x="226151" y="912577"/>
                    <a:pt x="516784" y="621837"/>
                    <a:pt x="875297" y="621837"/>
                  </a:cubicBezTo>
                  <a:close/>
                  <a:moveTo>
                    <a:pt x="2146050" y="0"/>
                  </a:moveTo>
                  <a:lnTo>
                    <a:pt x="1073025" y="0"/>
                  </a:lnTo>
                  <a:cubicBezTo>
                    <a:pt x="480410" y="0"/>
                    <a:pt x="0" y="480587"/>
                    <a:pt x="0" y="1073422"/>
                  </a:cubicBezTo>
                  <a:cubicBezTo>
                    <a:pt x="0" y="1666257"/>
                    <a:pt x="480410" y="2146844"/>
                    <a:pt x="1073025" y="2146844"/>
                  </a:cubicBezTo>
                  <a:cubicBezTo>
                    <a:pt x="1665640" y="2146844"/>
                    <a:pt x="2146050" y="1666257"/>
                    <a:pt x="2146050" y="1073422"/>
                  </a:cubicBezTo>
                  <a:lnTo>
                    <a:pt x="2146050" y="0"/>
                  </a:lnTo>
                  <a:close/>
                </a:path>
              </a:pathLst>
            </a:custGeom>
            <a:solidFill>
              <a:schemeClr val="accent3"/>
            </a:solidFill>
            <a:ln>
              <a:noFill/>
            </a:ln>
          </p:spPr>
          <p:txBody>
            <a:bodyPr anchor="ctr"/>
            <a:lstStyle/>
            <a:p>
              <a:pPr defTabSz="1218565">
                <a:defRPr/>
              </a:pPr>
              <a:endParaRPr lang="zh-CN" altLang="en-US" sz="2400" kern="0">
                <a:solidFill>
                  <a:sysClr val="windowText" lastClr="000000"/>
                </a:solidFill>
              </a:endParaRPr>
            </a:p>
          </p:txBody>
        </p:sp>
        <p:sp>
          <p:nvSpPr>
            <p:cNvPr id="45" name="TextBox 44"/>
            <p:cNvSpPr txBox="1"/>
            <p:nvPr/>
          </p:nvSpPr>
          <p:spPr>
            <a:xfrm>
              <a:off x="2962059" y="3651870"/>
              <a:ext cx="770984" cy="438581"/>
            </a:xfrm>
            <a:prstGeom prst="rect">
              <a:avLst/>
            </a:prstGeom>
            <a:noFill/>
          </p:spPr>
          <p:txBody>
            <a:bodyPr wrap="none" rtlCol="0">
              <a:spAutoFit/>
            </a:bodyPr>
            <a:lstStyle/>
            <a:p>
              <a:pPr defTabSz="1218565">
                <a:defRPr/>
              </a:pPr>
              <a:r>
                <a:rPr lang="en-US" altLang="zh-CN" sz="3200" b="1" kern="0" dirty="0">
                  <a:solidFill>
                    <a:sysClr val="windowText" lastClr="000000"/>
                  </a:solidFill>
                  <a:latin typeface="Charlemagne Std" panose="04020705060702020204" pitchFamily="82" charset="0"/>
                  <a:ea typeface="微软雅黑" panose="020B0503020204020204" pitchFamily="34" charset="-122"/>
                </a:rPr>
                <a:t>80%</a:t>
              </a:r>
              <a:endParaRPr lang="zh-CN" altLang="en-US" sz="3200" b="1" kern="0" dirty="0">
                <a:solidFill>
                  <a:sysClr val="windowText" lastClr="000000"/>
                </a:solidFill>
                <a:latin typeface="Charlemagne Std" panose="04020705060702020204" pitchFamily="82" charset="0"/>
                <a:ea typeface="微软雅黑" panose="020B0503020204020204" pitchFamily="34" charset="-122"/>
              </a:endParaRPr>
            </a:p>
          </p:txBody>
        </p:sp>
      </p:grpSp>
      <p:grpSp>
        <p:nvGrpSpPr>
          <p:cNvPr id="46" name="组合 45"/>
          <p:cNvGrpSpPr/>
          <p:nvPr/>
        </p:nvGrpSpPr>
        <p:grpSpPr>
          <a:xfrm>
            <a:off x="6126584" y="2139813"/>
            <a:ext cx="668780" cy="675216"/>
            <a:chOff x="4929188" y="1303338"/>
            <a:chExt cx="501650" cy="506412"/>
          </a:xfrm>
        </p:grpSpPr>
        <p:sp>
          <p:nvSpPr>
            <p:cNvPr id="47" name="Freeform 6"/>
            <p:cNvSpPr/>
            <p:nvPr/>
          </p:nvSpPr>
          <p:spPr bwMode="auto">
            <a:xfrm>
              <a:off x="4929188" y="1303338"/>
              <a:ext cx="501650" cy="506412"/>
            </a:xfrm>
            <a:custGeom>
              <a:avLst/>
              <a:gdLst>
                <a:gd name="T0" fmla="*/ 134 w 134"/>
                <a:gd name="T1" fmla="*/ 36 h 135"/>
                <a:gd name="T2" fmla="*/ 134 w 134"/>
                <a:gd name="T3" fmla="*/ 98 h 135"/>
                <a:gd name="T4" fmla="*/ 98 w 134"/>
                <a:gd name="T5" fmla="*/ 135 h 135"/>
                <a:gd name="T6" fmla="*/ 36 w 134"/>
                <a:gd name="T7" fmla="*/ 135 h 135"/>
                <a:gd name="T8" fmla="*/ 0 w 134"/>
                <a:gd name="T9" fmla="*/ 98 h 135"/>
                <a:gd name="T10" fmla="*/ 0 w 134"/>
                <a:gd name="T11" fmla="*/ 36 h 135"/>
                <a:gd name="T12" fmla="*/ 36 w 134"/>
                <a:gd name="T13" fmla="*/ 0 h 135"/>
                <a:gd name="T14" fmla="*/ 134 w 134"/>
                <a:gd name="T15" fmla="*/ 0 h 135"/>
                <a:gd name="T16" fmla="*/ 134 w 134"/>
                <a:gd name="T17" fmla="*/ 3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4" h="135">
                  <a:moveTo>
                    <a:pt x="134" y="36"/>
                  </a:moveTo>
                  <a:cubicBezTo>
                    <a:pt x="134" y="98"/>
                    <a:pt x="134" y="98"/>
                    <a:pt x="134" y="98"/>
                  </a:cubicBezTo>
                  <a:cubicBezTo>
                    <a:pt x="134" y="118"/>
                    <a:pt x="118" y="135"/>
                    <a:pt x="98" y="135"/>
                  </a:cubicBezTo>
                  <a:cubicBezTo>
                    <a:pt x="36" y="135"/>
                    <a:pt x="36" y="135"/>
                    <a:pt x="36" y="135"/>
                  </a:cubicBezTo>
                  <a:cubicBezTo>
                    <a:pt x="16" y="135"/>
                    <a:pt x="0" y="118"/>
                    <a:pt x="0" y="98"/>
                  </a:cubicBezTo>
                  <a:cubicBezTo>
                    <a:pt x="0" y="36"/>
                    <a:pt x="0" y="36"/>
                    <a:pt x="0" y="36"/>
                  </a:cubicBezTo>
                  <a:cubicBezTo>
                    <a:pt x="0" y="16"/>
                    <a:pt x="16" y="0"/>
                    <a:pt x="36" y="0"/>
                  </a:cubicBezTo>
                  <a:cubicBezTo>
                    <a:pt x="134" y="0"/>
                    <a:pt x="134" y="0"/>
                    <a:pt x="134" y="0"/>
                  </a:cubicBezTo>
                  <a:lnTo>
                    <a:pt x="134" y="36"/>
                  </a:lnTo>
                  <a:close/>
                </a:path>
              </a:pathLst>
            </a:cu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defTabSz="1218565">
                <a:defRPr/>
              </a:pPr>
              <a:endParaRPr lang="zh-CN" altLang="en-US" sz="2400" kern="0">
                <a:solidFill>
                  <a:sysClr val="windowText" lastClr="000000"/>
                </a:solidFill>
              </a:endParaRPr>
            </a:p>
          </p:txBody>
        </p:sp>
        <p:sp>
          <p:nvSpPr>
            <p:cNvPr id="48" name="Freeform 7"/>
            <p:cNvSpPr/>
            <p:nvPr/>
          </p:nvSpPr>
          <p:spPr bwMode="auto">
            <a:xfrm>
              <a:off x="4995863" y="1358900"/>
              <a:ext cx="371475" cy="206375"/>
            </a:xfrm>
            <a:custGeom>
              <a:avLst/>
              <a:gdLst>
                <a:gd name="T0" fmla="*/ 97 w 99"/>
                <a:gd name="T1" fmla="*/ 44 h 55"/>
                <a:gd name="T2" fmla="*/ 50 w 99"/>
                <a:gd name="T3" fmla="*/ 0 h 55"/>
                <a:gd name="T4" fmla="*/ 3 w 99"/>
                <a:gd name="T5" fmla="*/ 44 h 55"/>
                <a:gd name="T6" fmla="*/ 3 w 99"/>
                <a:gd name="T7" fmla="*/ 53 h 55"/>
                <a:gd name="T8" fmla="*/ 8 w 99"/>
                <a:gd name="T9" fmla="*/ 55 h 55"/>
                <a:gd name="T10" fmla="*/ 12 w 99"/>
                <a:gd name="T11" fmla="*/ 53 h 55"/>
                <a:gd name="T12" fmla="*/ 50 w 99"/>
                <a:gd name="T13" fmla="*/ 18 h 55"/>
                <a:gd name="T14" fmla="*/ 87 w 99"/>
                <a:gd name="T15" fmla="*/ 53 h 55"/>
                <a:gd name="T16" fmla="*/ 92 w 99"/>
                <a:gd name="T17" fmla="*/ 55 h 55"/>
                <a:gd name="T18" fmla="*/ 97 w 99"/>
                <a:gd name="T19" fmla="*/ 53 h 55"/>
                <a:gd name="T20" fmla="*/ 97 w 99"/>
                <a:gd name="T21" fmla="*/ 44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 h="55">
                  <a:moveTo>
                    <a:pt x="97" y="44"/>
                  </a:moveTo>
                  <a:cubicBezTo>
                    <a:pt x="50" y="0"/>
                    <a:pt x="50" y="0"/>
                    <a:pt x="50" y="0"/>
                  </a:cubicBezTo>
                  <a:cubicBezTo>
                    <a:pt x="3" y="44"/>
                    <a:pt x="3" y="44"/>
                    <a:pt x="3" y="44"/>
                  </a:cubicBezTo>
                  <a:cubicBezTo>
                    <a:pt x="1" y="46"/>
                    <a:pt x="0" y="50"/>
                    <a:pt x="3" y="53"/>
                  </a:cubicBezTo>
                  <a:cubicBezTo>
                    <a:pt x="4" y="54"/>
                    <a:pt x="6" y="55"/>
                    <a:pt x="8" y="55"/>
                  </a:cubicBezTo>
                  <a:cubicBezTo>
                    <a:pt x="9" y="55"/>
                    <a:pt x="11" y="54"/>
                    <a:pt x="12" y="53"/>
                  </a:cubicBezTo>
                  <a:cubicBezTo>
                    <a:pt x="50" y="18"/>
                    <a:pt x="50" y="18"/>
                    <a:pt x="50" y="18"/>
                  </a:cubicBezTo>
                  <a:cubicBezTo>
                    <a:pt x="87" y="53"/>
                    <a:pt x="87" y="53"/>
                    <a:pt x="87" y="53"/>
                  </a:cubicBezTo>
                  <a:cubicBezTo>
                    <a:pt x="89" y="54"/>
                    <a:pt x="90" y="55"/>
                    <a:pt x="92" y="55"/>
                  </a:cubicBezTo>
                  <a:cubicBezTo>
                    <a:pt x="94" y="55"/>
                    <a:pt x="96" y="54"/>
                    <a:pt x="97" y="53"/>
                  </a:cubicBezTo>
                  <a:cubicBezTo>
                    <a:pt x="99" y="50"/>
                    <a:pt x="99" y="46"/>
                    <a:pt x="97" y="4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a:defRPr/>
              </a:pPr>
              <a:endParaRPr lang="zh-CN" altLang="en-US" sz="2400" kern="0">
                <a:solidFill>
                  <a:sysClr val="windowText" lastClr="000000"/>
                </a:solidFill>
              </a:endParaRPr>
            </a:p>
          </p:txBody>
        </p:sp>
        <p:sp>
          <p:nvSpPr>
            <p:cNvPr id="49" name="Freeform 8"/>
            <p:cNvSpPr/>
            <p:nvPr/>
          </p:nvSpPr>
          <p:spPr bwMode="auto">
            <a:xfrm>
              <a:off x="5056188" y="1446213"/>
              <a:ext cx="255588" cy="265112"/>
            </a:xfrm>
            <a:custGeom>
              <a:avLst/>
              <a:gdLst>
                <a:gd name="T0" fmla="*/ 0 w 68"/>
                <a:gd name="T1" fmla="*/ 32 h 71"/>
                <a:gd name="T2" fmla="*/ 0 w 68"/>
                <a:gd name="T3" fmla="*/ 68 h 71"/>
                <a:gd name="T4" fmla="*/ 5 w 68"/>
                <a:gd name="T5" fmla="*/ 71 h 71"/>
                <a:gd name="T6" fmla="*/ 22 w 68"/>
                <a:gd name="T7" fmla="*/ 71 h 71"/>
                <a:gd name="T8" fmla="*/ 22 w 68"/>
                <a:gd name="T9" fmla="*/ 44 h 71"/>
                <a:gd name="T10" fmla="*/ 46 w 68"/>
                <a:gd name="T11" fmla="*/ 44 h 71"/>
                <a:gd name="T12" fmla="*/ 46 w 68"/>
                <a:gd name="T13" fmla="*/ 71 h 71"/>
                <a:gd name="T14" fmla="*/ 63 w 68"/>
                <a:gd name="T15" fmla="*/ 71 h 71"/>
                <a:gd name="T16" fmla="*/ 68 w 68"/>
                <a:gd name="T17" fmla="*/ 68 h 71"/>
                <a:gd name="T18" fmla="*/ 68 w 68"/>
                <a:gd name="T19" fmla="*/ 32 h 71"/>
                <a:gd name="T20" fmla="*/ 34 w 68"/>
                <a:gd name="T21" fmla="*/ 0 h 71"/>
                <a:gd name="T22" fmla="*/ 0 w 68"/>
                <a:gd name="T23" fmla="*/ 3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8" h="71">
                  <a:moveTo>
                    <a:pt x="0" y="32"/>
                  </a:moveTo>
                  <a:cubicBezTo>
                    <a:pt x="0" y="68"/>
                    <a:pt x="0" y="68"/>
                    <a:pt x="0" y="68"/>
                  </a:cubicBezTo>
                  <a:cubicBezTo>
                    <a:pt x="0" y="70"/>
                    <a:pt x="2" y="71"/>
                    <a:pt x="5" y="71"/>
                  </a:cubicBezTo>
                  <a:cubicBezTo>
                    <a:pt x="22" y="71"/>
                    <a:pt x="22" y="71"/>
                    <a:pt x="22" y="71"/>
                  </a:cubicBezTo>
                  <a:cubicBezTo>
                    <a:pt x="22" y="44"/>
                    <a:pt x="22" y="44"/>
                    <a:pt x="22" y="44"/>
                  </a:cubicBezTo>
                  <a:cubicBezTo>
                    <a:pt x="46" y="44"/>
                    <a:pt x="46" y="44"/>
                    <a:pt x="46" y="44"/>
                  </a:cubicBezTo>
                  <a:cubicBezTo>
                    <a:pt x="46" y="71"/>
                    <a:pt x="46" y="71"/>
                    <a:pt x="46" y="71"/>
                  </a:cubicBezTo>
                  <a:cubicBezTo>
                    <a:pt x="63" y="71"/>
                    <a:pt x="63" y="71"/>
                    <a:pt x="63" y="71"/>
                  </a:cubicBezTo>
                  <a:cubicBezTo>
                    <a:pt x="66" y="71"/>
                    <a:pt x="68" y="70"/>
                    <a:pt x="68" y="68"/>
                  </a:cubicBezTo>
                  <a:cubicBezTo>
                    <a:pt x="68" y="32"/>
                    <a:pt x="68" y="32"/>
                    <a:pt x="68" y="32"/>
                  </a:cubicBezTo>
                  <a:cubicBezTo>
                    <a:pt x="34" y="0"/>
                    <a:pt x="34" y="0"/>
                    <a:pt x="34" y="0"/>
                  </a:cubicBezTo>
                  <a:lnTo>
                    <a:pt x="0" y="32"/>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a:defRPr/>
              </a:pPr>
              <a:endParaRPr lang="zh-CN" altLang="en-US" sz="2400" kern="0">
                <a:solidFill>
                  <a:sysClr val="windowText" lastClr="000000"/>
                </a:solidFill>
              </a:endParaRPr>
            </a:p>
          </p:txBody>
        </p:sp>
      </p:grpSp>
      <p:grpSp>
        <p:nvGrpSpPr>
          <p:cNvPr id="50" name="组合 49"/>
          <p:cNvGrpSpPr/>
          <p:nvPr/>
        </p:nvGrpSpPr>
        <p:grpSpPr>
          <a:xfrm>
            <a:off x="6120237" y="3143705"/>
            <a:ext cx="675129" cy="675216"/>
            <a:chOff x="1339850" y="2163763"/>
            <a:chExt cx="506413" cy="506412"/>
          </a:xfrm>
        </p:grpSpPr>
        <p:sp>
          <p:nvSpPr>
            <p:cNvPr id="51" name="Freeform 13"/>
            <p:cNvSpPr/>
            <p:nvPr/>
          </p:nvSpPr>
          <p:spPr bwMode="auto">
            <a:xfrm>
              <a:off x="1339850" y="2163763"/>
              <a:ext cx="506413" cy="506412"/>
            </a:xfrm>
            <a:custGeom>
              <a:avLst/>
              <a:gdLst>
                <a:gd name="T0" fmla="*/ 135 w 135"/>
                <a:gd name="T1" fmla="*/ 36 h 135"/>
                <a:gd name="T2" fmla="*/ 135 w 135"/>
                <a:gd name="T3" fmla="*/ 98 h 135"/>
                <a:gd name="T4" fmla="*/ 98 w 135"/>
                <a:gd name="T5" fmla="*/ 135 h 135"/>
                <a:gd name="T6" fmla="*/ 37 w 135"/>
                <a:gd name="T7" fmla="*/ 135 h 135"/>
                <a:gd name="T8" fmla="*/ 0 w 135"/>
                <a:gd name="T9" fmla="*/ 98 h 135"/>
                <a:gd name="T10" fmla="*/ 0 w 135"/>
                <a:gd name="T11" fmla="*/ 36 h 135"/>
                <a:gd name="T12" fmla="*/ 37 w 135"/>
                <a:gd name="T13" fmla="*/ 0 h 135"/>
                <a:gd name="T14" fmla="*/ 135 w 135"/>
                <a:gd name="T15" fmla="*/ 0 h 135"/>
                <a:gd name="T16" fmla="*/ 135 w 135"/>
                <a:gd name="T17" fmla="*/ 3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5" h="135">
                  <a:moveTo>
                    <a:pt x="135" y="36"/>
                  </a:moveTo>
                  <a:cubicBezTo>
                    <a:pt x="135" y="98"/>
                    <a:pt x="135" y="98"/>
                    <a:pt x="135" y="98"/>
                  </a:cubicBezTo>
                  <a:cubicBezTo>
                    <a:pt x="135" y="118"/>
                    <a:pt x="118" y="135"/>
                    <a:pt x="98" y="135"/>
                  </a:cubicBezTo>
                  <a:cubicBezTo>
                    <a:pt x="37" y="135"/>
                    <a:pt x="37" y="135"/>
                    <a:pt x="37" y="135"/>
                  </a:cubicBezTo>
                  <a:cubicBezTo>
                    <a:pt x="16" y="135"/>
                    <a:pt x="0" y="118"/>
                    <a:pt x="0" y="98"/>
                  </a:cubicBezTo>
                  <a:cubicBezTo>
                    <a:pt x="0" y="36"/>
                    <a:pt x="0" y="36"/>
                    <a:pt x="0" y="36"/>
                  </a:cubicBezTo>
                  <a:cubicBezTo>
                    <a:pt x="0" y="16"/>
                    <a:pt x="16" y="0"/>
                    <a:pt x="37" y="0"/>
                  </a:cubicBezTo>
                  <a:cubicBezTo>
                    <a:pt x="135" y="0"/>
                    <a:pt x="135" y="0"/>
                    <a:pt x="135" y="0"/>
                  </a:cubicBezTo>
                  <a:lnTo>
                    <a:pt x="135" y="36"/>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defTabSz="1218565">
                <a:defRPr/>
              </a:pPr>
              <a:endParaRPr lang="zh-CN" altLang="en-US" sz="2400" kern="0">
                <a:solidFill>
                  <a:sysClr val="windowText" lastClr="000000"/>
                </a:solidFill>
              </a:endParaRPr>
            </a:p>
          </p:txBody>
        </p:sp>
        <p:sp>
          <p:nvSpPr>
            <p:cNvPr id="52" name="Freeform 14"/>
            <p:cNvSpPr/>
            <p:nvPr/>
          </p:nvSpPr>
          <p:spPr bwMode="auto">
            <a:xfrm>
              <a:off x="1500188" y="2276475"/>
              <a:ext cx="176213" cy="104775"/>
            </a:xfrm>
            <a:custGeom>
              <a:avLst/>
              <a:gdLst>
                <a:gd name="T0" fmla="*/ 111 w 111"/>
                <a:gd name="T1" fmla="*/ 0 h 66"/>
                <a:gd name="T2" fmla="*/ 55 w 111"/>
                <a:gd name="T3" fmla="*/ 0 h 66"/>
                <a:gd name="T4" fmla="*/ 55 w 111"/>
                <a:gd name="T5" fmla="*/ 54 h 66"/>
                <a:gd name="T6" fmla="*/ 14 w 111"/>
                <a:gd name="T7" fmla="*/ 54 h 66"/>
                <a:gd name="T8" fmla="*/ 14 w 111"/>
                <a:gd name="T9" fmla="*/ 0 h 66"/>
                <a:gd name="T10" fmla="*/ 0 w 111"/>
                <a:gd name="T11" fmla="*/ 0 h 66"/>
                <a:gd name="T12" fmla="*/ 0 w 111"/>
                <a:gd name="T13" fmla="*/ 66 h 66"/>
                <a:gd name="T14" fmla="*/ 111 w 111"/>
                <a:gd name="T15" fmla="*/ 66 h 66"/>
                <a:gd name="T16" fmla="*/ 111 w 111"/>
                <a:gd name="T1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1" h="66">
                  <a:moveTo>
                    <a:pt x="111" y="0"/>
                  </a:moveTo>
                  <a:lnTo>
                    <a:pt x="55" y="0"/>
                  </a:lnTo>
                  <a:lnTo>
                    <a:pt x="55" y="54"/>
                  </a:lnTo>
                  <a:lnTo>
                    <a:pt x="14" y="54"/>
                  </a:lnTo>
                  <a:lnTo>
                    <a:pt x="14" y="0"/>
                  </a:lnTo>
                  <a:lnTo>
                    <a:pt x="0" y="0"/>
                  </a:lnTo>
                  <a:lnTo>
                    <a:pt x="0" y="66"/>
                  </a:lnTo>
                  <a:lnTo>
                    <a:pt x="111" y="66"/>
                  </a:lnTo>
                  <a:lnTo>
                    <a:pt x="111" y="0"/>
                  </a:lnTo>
                  <a:close/>
                </a:path>
              </a:pathLst>
            </a:custGeom>
            <a:solidFill>
              <a:srgbClr val="ECEC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a:defRPr/>
              </a:pPr>
              <a:endParaRPr lang="zh-CN" altLang="en-US" sz="2400" kern="0">
                <a:solidFill>
                  <a:sysClr val="windowText" lastClr="000000"/>
                </a:solidFill>
              </a:endParaRPr>
            </a:p>
          </p:txBody>
        </p:sp>
        <p:sp>
          <p:nvSpPr>
            <p:cNvPr id="53" name="Freeform 15"/>
            <p:cNvSpPr>
              <a:spLocks noEditPoints="1"/>
            </p:cNvSpPr>
            <p:nvPr/>
          </p:nvSpPr>
          <p:spPr bwMode="auto">
            <a:xfrm>
              <a:off x="1447800" y="2276475"/>
              <a:ext cx="288925" cy="277812"/>
            </a:xfrm>
            <a:custGeom>
              <a:avLst/>
              <a:gdLst>
                <a:gd name="T0" fmla="*/ 72 w 77"/>
                <a:gd name="T1" fmla="*/ 0 h 74"/>
                <a:gd name="T2" fmla="*/ 64 w 77"/>
                <a:gd name="T3" fmla="*/ 0 h 74"/>
                <a:gd name="T4" fmla="*/ 64 w 77"/>
                <a:gd name="T5" fmla="*/ 31 h 74"/>
                <a:gd name="T6" fmla="*/ 10 w 77"/>
                <a:gd name="T7" fmla="*/ 31 h 74"/>
                <a:gd name="T8" fmla="*/ 10 w 77"/>
                <a:gd name="T9" fmla="*/ 0 h 74"/>
                <a:gd name="T10" fmla="*/ 5 w 77"/>
                <a:gd name="T11" fmla="*/ 0 h 74"/>
                <a:gd name="T12" fmla="*/ 0 w 77"/>
                <a:gd name="T13" fmla="*/ 6 h 74"/>
                <a:gd name="T14" fmla="*/ 0 w 77"/>
                <a:gd name="T15" fmla="*/ 68 h 74"/>
                <a:gd name="T16" fmla="*/ 5 w 77"/>
                <a:gd name="T17" fmla="*/ 74 h 74"/>
                <a:gd name="T18" fmla="*/ 72 w 77"/>
                <a:gd name="T19" fmla="*/ 74 h 74"/>
                <a:gd name="T20" fmla="*/ 77 w 77"/>
                <a:gd name="T21" fmla="*/ 68 h 74"/>
                <a:gd name="T22" fmla="*/ 77 w 77"/>
                <a:gd name="T23" fmla="*/ 6 h 74"/>
                <a:gd name="T24" fmla="*/ 72 w 77"/>
                <a:gd name="T25" fmla="*/ 0 h 74"/>
                <a:gd name="T26" fmla="*/ 38 w 77"/>
                <a:gd name="T27" fmla="*/ 65 h 74"/>
                <a:gd name="T28" fmla="*/ 22 w 77"/>
                <a:gd name="T29" fmla="*/ 49 h 74"/>
                <a:gd name="T30" fmla="*/ 38 w 77"/>
                <a:gd name="T31" fmla="*/ 33 h 74"/>
                <a:gd name="T32" fmla="*/ 54 w 77"/>
                <a:gd name="T33" fmla="*/ 49 h 74"/>
                <a:gd name="T34" fmla="*/ 38 w 77"/>
                <a:gd name="T35" fmla="*/ 65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74">
                  <a:moveTo>
                    <a:pt x="72" y="0"/>
                  </a:moveTo>
                  <a:cubicBezTo>
                    <a:pt x="64" y="0"/>
                    <a:pt x="64" y="0"/>
                    <a:pt x="64" y="0"/>
                  </a:cubicBezTo>
                  <a:cubicBezTo>
                    <a:pt x="64" y="31"/>
                    <a:pt x="64" y="31"/>
                    <a:pt x="64" y="31"/>
                  </a:cubicBezTo>
                  <a:cubicBezTo>
                    <a:pt x="10" y="31"/>
                    <a:pt x="10" y="31"/>
                    <a:pt x="10" y="31"/>
                  </a:cubicBezTo>
                  <a:cubicBezTo>
                    <a:pt x="10" y="0"/>
                    <a:pt x="10" y="0"/>
                    <a:pt x="10" y="0"/>
                  </a:cubicBezTo>
                  <a:cubicBezTo>
                    <a:pt x="5" y="0"/>
                    <a:pt x="5" y="0"/>
                    <a:pt x="5" y="0"/>
                  </a:cubicBezTo>
                  <a:cubicBezTo>
                    <a:pt x="2" y="0"/>
                    <a:pt x="0" y="3"/>
                    <a:pt x="0" y="6"/>
                  </a:cubicBezTo>
                  <a:cubicBezTo>
                    <a:pt x="0" y="68"/>
                    <a:pt x="0" y="68"/>
                    <a:pt x="0" y="68"/>
                  </a:cubicBezTo>
                  <a:cubicBezTo>
                    <a:pt x="0" y="72"/>
                    <a:pt x="2" y="74"/>
                    <a:pt x="5" y="74"/>
                  </a:cubicBezTo>
                  <a:cubicBezTo>
                    <a:pt x="72" y="74"/>
                    <a:pt x="72" y="74"/>
                    <a:pt x="72" y="74"/>
                  </a:cubicBezTo>
                  <a:cubicBezTo>
                    <a:pt x="75" y="74"/>
                    <a:pt x="77" y="72"/>
                    <a:pt x="77" y="68"/>
                  </a:cubicBezTo>
                  <a:cubicBezTo>
                    <a:pt x="77" y="6"/>
                    <a:pt x="77" y="6"/>
                    <a:pt x="77" y="6"/>
                  </a:cubicBezTo>
                  <a:cubicBezTo>
                    <a:pt x="77" y="3"/>
                    <a:pt x="75" y="0"/>
                    <a:pt x="72" y="0"/>
                  </a:cubicBezTo>
                  <a:close/>
                  <a:moveTo>
                    <a:pt x="38" y="65"/>
                  </a:moveTo>
                  <a:cubicBezTo>
                    <a:pt x="29" y="65"/>
                    <a:pt x="22" y="58"/>
                    <a:pt x="22" y="49"/>
                  </a:cubicBezTo>
                  <a:cubicBezTo>
                    <a:pt x="22" y="40"/>
                    <a:pt x="29" y="33"/>
                    <a:pt x="38" y="33"/>
                  </a:cubicBezTo>
                  <a:cubicBezTo>
                    <a:pt x="46" y="33"/>
                    <a:pt x="54" y="40"/>
                    <a:pt x="54" y="49"/>
                  </a:cubicBezTo>
                  <a:cubicBezTo>
                    <a:pt x="54" y="58"/>
                    <a:pt x="46" y="65"/>
                    <a:pt x="38" y="65"/>
                  </a:cubicBezTo>
                  <a:close/>
                </a:path>
              </a:pathLst>
            </a:custGeom>
            <a:solidFill>
              <a:srgbClr val="ECEC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a:defRPr/>
              </a:pPr>
              <a:endParaRPr lang="zh-CN" altLang="en-US" sz="2400" kern="0">
                <a:solidFill>
                  <a:sysClr val="windowText" lastClr="000000"/>
                </a:solidFill>
              </a:endParaRPr>
            </a:p>
          </p:txBody>
        </p:sp>
        <p:sp>
          <p:nvSpPr>
            <p:cNvPr id="54" name="Oval 16"/>
            <p:cNvSpPr>
              <a:spLocks noChangeArrowheads="1"/>
            </p:cNvSpPr>
            <p:nvPr/>
          </p:nvSpPr>
          <p:spPr bwMode="auto">
            <a:xfrm>
              <a:off x="1549400" y="2419350"/>
              <a:ext cx="82550" cy="82550"/>
            </a:xfrm>
            <a:prstGeom prst="ellipse">
              <a:avLst/>
            </a:prstGeom>
            <a:solidFill>
              <a:srgbClr val="ECEC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a:defRPr/>
              </a:pPr>
              <a:endParaRPr lang="zh-CN" altLang="en-US" sz="2400" kern="0">
                <a:solidFill>
                  <a:sysClr val="windowText" lastClr="000000"/>
                </a:solidFill>
              </a:endParaRPr>
            </a:p>
          </p:txBody>
        </p:sp>
      </p:grpSp>
      <p:grpSp>
        <p:nvGrpSpPr>
          <p:cNvPr id="55" name="组合 54"/>
          <p:cNvGrpSpPr/>
          <p:nvPr/>
        </p:nvGrpSpPr>
        <p:grpSpPr>
          <a:xfrm>
            <a:off x="6126584" y="4147599"/>
            <a:ext cx="668780" cy="675217"/>
            <a:chOff x="5093055" y="2766720"/>
            <a:chExt cx="501650" cy="506413"/>
          </a:xfrm>
        </p:grpSpPr>
        <p:sp>
          <p:nvSpPr>
            <p:cNvPr id="56" name="Freeform 21"/>
            <p:cNvSpPr/>
            <p:nvPr/>
          </p:nvSpPr>
          <p:spPr bwMode="auto">
            <a:xfrm>
              <a:off x="5093055" y="2766720"/>
              <a:ext cx="501650" cy="506413"/>
            </a:xfrm>
            <a:custGeom>
              <a:avLst/>
              <a:gdLst>
                <a:gd name="T0" fmla="*/ 134 w 134"/>
                <a:gd name="T1" fmla="*/ 37 h 135"/>
                <a:gd name="T2" fmla="*/ 134 w 134"/>
                <a:gd name="T3" fmla="*/ 98 h 135"/>
                <a:gd name="T4" fmla="*/ 98 w 134"/>
                <a:gd name="T5" fmla="*/ 135 h 135"/>
                <a:gd name="T6" fmla="*/ 36 w 134"/>
                <a:gd name="T7" fmla="*/ 135 h 135"/>
                <a:gd name="T8" fmla="*/ 0 w 134"/>
                <a:gd name="T9" fmla="*/ 98 h 135"/>
                <a:gd name="T10" fmla="*/ 0 w 134"/>
                <a:gd name="T11" fmla="*/ 37 h 135"/>
                <a:gd name="T12" fmla="*/ 36 w 134"/>
                <a:gd name="T13" fmla="*/ 0 h 135"/>
                <a:gd name="T14" fmla="*/ 134 w 134"/>
                <a:gd name="T15" fmla="*/ 0 h 135"/>
                <a:gd name="T16" fmla="*/ 134 w 134"/>
                <a:gd name="T17" fmla="*/ 3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4" h="135">
                  <a:moveTo>
                    <a:pt x="134" y="37"/>
                  </a:moveTo>
                  <a:cubicBezTo>
                    <a:pt x="134" y="98"/>
                    <a:pt x="134" y="98"/>
                    <a:pt x="134" y="98"/>
                  </a:cubicBezTo>
                  <a:cubicBezTo>
                    <a:pt x="134" y="118"/>
                    <a:pt x="118" y="135"/>
                    <a:pt x="98" y="135"/>
                  </a:cubicBezTo>
                  <a:cubicBezTo>
                    <a:pt x="36" y="135"/>
                    <a:pt x="36" y="135"/>
                    <a:pt x="36" y="135"/>
                  </a:cubicBezTo>
                  <a:cubicBezTo>
                    <a:pt x="16" y="135"/>
                    <a:pt x="0" y="118"/>
                    <a:pt x="0" y="98"/>
                  </a:cubicBezTo>
                  <a:cubicBezTo>
                    <a:pt x="0" y="37"/>
                    <a:pt x="0" y="37"/>
                    <a:pt x="0" y="37"/>
                  </a:cubicBezTo>
                  <a:cubicBezTo>
                    <a:pt x="0" y="16"/>
                    <a:pt x="16" y="0"/>
                    <a:pt x="36" y="0"/>
                  </a:cubicBezTo>
                  <a:cubicBezTo>
                    <a:pt x="134" y="0"/>
                    <a:pt x="134" y="0"/>
                    <a:pt x="134" y="0"/>
                  </a:cubicBezTo>
                  <a:lnTo>
                    <a:pt x="134" y="37"/>
                  </a:lnTo>
                  <a:close/>
                </a:path>
              </a:pathLst>
            </a:cu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defTabSz="1218565">
                <a:defRPr/>
              </a:pPr>
              <a:endParaRPr lang="zh-CN" altLang="en-US" sz="2400" kern="0">
                <a:solidFill>
                  <a:sysClr val="windowText" lastClr="000000"/>
                </a:solidFill>
              </a:endParaRPr>
            </a:p>
          </p:txBody>
        </p:sp>
        <p:sp>
          <p:nvSpPr>
            <p:cNvPr id="57" name="Oval 22"/>
            <p:cNvSpPr>
              <a:spLocks noChangeArrowheads="1"/>
            </p:cNvSpPr>
            <p:nvPr/>
          </p:nvSpPr>
          <p:spPr bwMode="auto">
            <a:xfrm>
              <a:off x="5201005" y="3069933"/>
              <a:ext cx="98425" cy="98425"/>
            </a:xfrm>
            <a:prstGeom prst="ellipse">
              <a:avLst/>
            </a:prstGeom>
            <a:solidFill>
              <a:srgbClr val="ECEC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a:defRPr/>
              </a:pPr>
              <a:endParaRPr lang="zh-CN" altLang="en-US" sz="2400" kern="0">
                <a:solidFill>
                  <a:sysClr val="windowText" lastClr="000000"/>
                </a:solidFill>
              </a:endParaRPr>
            </a:p>
          </p:txBody>
        </p:sp>
        <p:sp>
          <p:nvSpPr>
            <p:cNvPr id="58" name="Freeform 23"/>
            <p:cNvSpPr/>
            <p:nvPr/>
          </p:nvSpPr>
          <p:spPr bwMode="auto">
            <a:xfrm>
              <a:off x="5212118" y="2969920"/>
              <a:ext cx="180975" cy="179388"/>
            </a:xfrm>
            <a:custGeom>
              <a:avLst/>
              <a:gdLst>
                <a:gd name="T0" fmla="*/ 6 w 48"/>
                <a:gd name="T1" fmla="*/ 0 h 48"/>
                <a:gd name="T2" fmla="*/ 0 w 48"/>
                <a:gd name="T3" fmla="*/ 7 h 48"/>
                <a:gd name="T4" fmla="*/ 6 w 48"/>
                <a:gd name="T5" fmla="*/ 13 h 48"/>
                <a:gd name="T6" fmla="*/ 35 w 48"/>
                <a:gd name="T7" fmla="*/ 42 h 48"/>
                <a:gd name="T8" fmla="*/ 42 w 48"/>
                <a:gd name="T9" fmla="*/ 48 h 48"/>
                <a:gd name="T10" fmla="*/ 48 w 48"/>
                <a:gd name="T11" fmla="*/ 42 h 48"/>
                <a:gd name="T12" fmla="*/ 6 w 48"/>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48" h="48">
                  <a:moveTo>
                    <a:pt x="6" y="0"/>
                  </a:moveTo>
                  <a:cubicBezTo>
                    <a:pt x="3" y="0"/>
                    <a:pt x="0" y="3"/>
                    <a:pt x="0" y="7"/>
                  </a:cubicBezTo>
                  <a:cubicBezTo>
                    <a:pt x="0" y="10"/>
                    <a:pt x="3" y="13"/>
                    <a:pt x="6" y="13"/>
                  </a:cubicBezTo>
                  <a:cubicBezTo>
                    <a:pt x="22" y="13"/>
                    <a:pt x="35" y="26"/>
                    <a:pt x="35" y="42"/>
                  </a:cubicBezTo>
                  <a:cubicBezTo>
                    <a:pt x="35" y="45"/>
                    <a:pt x="38" y="48"/>
                    <a:pt x="42" y="48"/>
                  </a:cubicBezTo>
                  <a:cubicBezTo>
                    <a:pt x="45" y="48"/>
                    <a:pt x="48" y="45"/>
                    <a:pt x="48" y="42"/>
                  </a:cubicBezTo>
                  <a:cubicBezTo>
                    <a:pt x="48" y="19"/>
                    <a:pt x="29" y="0"/>
                    <a:pt x="6" y="0"/>
                  </a:cubicBezTo>
                  <a:close/>
                </a:path>
              </a:pathLst>
            </a:custGeom>
            <a:solidFill>
              <a:srgbClr val="ECEC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a:defRPr/>
              </a:pPr>
              <a:endParaRPr lang="zh-CN" altLang="en-US" sz="2400" kern="0">
                <a:solidFill>
                  <a:sysClr val="windowText" lastClr="000000"/>
                </a:solidFill>
              </a:endParaRPr>
            </a:p>
          </p:txBody>
        </p:sp>
        <p:sp>
          <p:nvSpPr>
            <p:cNvPr id="59" name="Freeform 24"/>
            <p:cNvSpPr/>
            <p:nvPr/>
          </p:nvSpPr>
          <p:spPr bwMode="auto">
            <a:xfrm>
              <a:off x="5212118" y="2871495"/>
              <a:ext cx="277813" cy="277813"/>
            </a:xfrm>
            <a:custGeom>
              <a:avLst/>
              <a:gdLst>
                <a:gd name="T0" fmla="*/ 6 w 74"/>
                <a:gd name="T1" fmla="*/ 0 h 74"/>
                <a:gd name="T2" fmla="*/ 0 w 74"/>
                <a:gd name="T3" fmla="*/ 7 h 74"/>
                <a:gd name="T4" fmla="*/ 6 w 74"/>
                <a:gd name="T5" fmla="*/ 13 h 74"/>
                <a:gd name="T6" fmla="*/ 61 w 74"/>
                <a:gd name="T7" fmla="*/ 68 h 74"/>
                <a:gd name="T8" fmla="*/ 68 w 74"/>
                <a:gd name="T9" fmla="*/ 74 h 74"/>
                <a:gd name="T10" fmla="*/ 74 w 74"/>
                <a:gd name="T11" fmla="*/ 68 h 74"/>
                <a:gd name="T12" fmla="*/ 6 w 74"/>
                <a:gd name="T13" fmla="*/ 0 h 74"/>
              </a:gdLst>
              <a:ahLst/>
              <a:cxnLst>
                <a:cxn ang="0">
                  <a:pos x="T0" y="T1"/>
                </a:cxn>
                <a:cxn ang="0">
                  <a:pos x="T2" y="T3"/>
                </a:cxn>
                <a:cxn ang="0">
                  <a:pos x="T4" y="T5"/>
                </a:cxn>
                <a:cxn ang="0">
                  <a:pos x="T6" y="T7"/>
                </a:cxn>
                <a:cxn ang="0">
                  <a:pos x="T8" y="T9"/>
                </a:cxn>
                <a:cxn ang="0">
                  <a:pos x="T10" y="T11"/>
                </a:cxn>
                <a:cxn ang="0">
                  <a:pos x="T12" y="T13"/>
                </a:cxn>
              </a:cxnLst>
              <a:rect l="0" t="0" r="r" b="b"/>
              <a:pathLst>
                <a:path w="74" h="74">
                  <a:moveTo>
                    <a:pt x="6" y="0"/>
                  </a:moveTo>
                  <a:cubicBezTo>
                    <a:pt x="3" y="0"/>
                    <a:pt x="0" y="3"/>
                    <a:pt x="0" y="7"/>
                  </a:cubicBezTo>
                  <a:cubicBezTo>
                    <a:pt x="0" y="10"/>
                    <a:pt x="3" y="13"/>
                    <a:pt x="6" y="13"/>
                  </a:cubicBezTo>
                  <a:cubicBezTo>
                    <a:pt x="37" y="13"/>
                    <a:pt x="61" y="38"/>
                    <a:pt x="61" y="68"/>
                  </a:cubicBezTo>
                  <a:cubicBezTo>
                    <a:pt x="61" y="71"/>
                    <a:pt x="64" y="74"/>
                    <a:pt x="68" y="74"/>
                  </a:cubicBezTo>
                  <a:cubicBezTo>
                    <a:pt x="71" y="74"/>
                    <a:pt x="74" y="71"/>
                    <a:pt x="74" y="68"/>
                  </a:cubicBezTo>
                  <a:cubicBezTo>
                    <a:pt x="74" y="30"/>
                    <a:pt x="44" y="0"/>
                    <a:pt x="6" y="0"/>
                  </a:cubicBezTo>
                  <a:close/>
                </a:path>
              </a:pathLst>
            </a:custGeom>
            <a:solidFill>
              <a:srgbClr val="ECEC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a:defRPr/>
              </a:pPr>
              <a:endParaRPr lang="zh-CN" altLang="en-US" sz="2400" kern="0">
                <a:solidFill>
                  <a:sysClr val="windowText" lastClr="000000"/>
                </a:solidFill>
              </a:endParaRPr>
            </a:p>
          </p:txBody>
        </p:sp>
      </p:grpSp>
      <p:grpSp>
        <p:nvGrpSpPr>
          <p:cNvPr id="60" name="组合 59"/>
          <p:cNvGrpSpPr/>
          <p:nvPr/>
        </p:nvGrpSpPr>
        <p:grpSpPr>
          <a:xfrm>
            <a:off x="6120237" y="5151492"/>
            <a:ext cx="675129" cy="675216"/>
            <a:chOff x="6137274" y="1900165"/>
            <a:chExt cx="506413" cy="506412"/>
          </a:xfrm>
        </p:grpSpPr>
        <p:sp>
          <p:nvSpPr>
            <p:cNvPr id="61" name="Freeform 29"/>
            <p:cNvSpPr/>
            <p:nvPr/>
          </p:nvSpPr>
          <p:spPr bwMode="auto">
            <a:xfrm>
              <a:off x="6137274" y="1900165"/>
              <a:ext cx="506413" cy="506412"/>
            </a:xfrm>
            <a:custGeom>
              <a:avLst/>
              <a:gdLst>
                <a:gd name="T0" fmla="*/ 135 w 135"/>
                <a:gd name="T1" fmla="*/ 36 h 135"/>
                <a:gd name="T2" fmla="*/ 135 w 135"/>
                <a:gd name="T3" fmla="*/ 98 h 135"/>
                <a:gd name="T4" fmla="*/ 98 w 135"/>
                <a:gd name="T5" fmla="*/ 135 h 135"/>
                <a:gd name="T6" fmla="*/ 36 w 135"/>
                <a:gd name="T7" fmla="*/ 135 h 135"/>
                <a:gd name="T8" fmla="*/ 0 w 135"/>
                <a:gd name="T9" fmla="*/ 98 h 135"/>
                <a:gd name="T10" fmla="*/ 0 w 135"/>
                <a:gd name="T11" fmla="*/ 36 h 135"/>
                <a:gd name="T12" fmla="*/ 36 w 135"/>
                <a:gd name="T13" fmla="*/ 0 h 135"/>
                <a:gd name="T14" fmla="*/ 135 w 135"/>
                <a:gd name="T15" fmla="*/ 0 h 135"/>
                <a:gd name="T16" fmla="*/ 135 w 135"/>
                <a:gd name="T17" fmla="*/ 3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5" h="135">
                  <a:moveTo>
                    <a:pt x="135" y="36"/>
                  </a:moveTo>
                  <a:cubicBezTo>
                    <a:pt x="135" y="98"/>
                    <a:pt x="135" y="98"/>
                    <a:pt x="135" y="98"/>
                  </a:cubicBezTo>
                  <a:cubicBezTo>
                    <a:pt x="135" y="118"/>
                    <a:pt x="118" y="135"/>
                    <a:pt x="98" y="135"/>
                  </a:cubicBezTo>
                  <a:cubicBezTo>
                    <a:pt x="36" y="135"/>
                    <a:pt x="36" y="135"/>
                    <a:pt x="36" y="135"/>
                  </a:cubicBezTo>
                  <a:cubicBezTo>
                    <a:pt x="16" y="135"/>
                    <a:pt x="0" y="118"/>
                    <a:pt x="0" y="98"/>
                  </a:cubicBezTo>
                  <a:cubicBezTo>
                    <a:pt x="0" y="36"/>
                    <a:pt x="0" y="36"/>
                    <a:pt x="0" y="36"/>
                  </a:cubicBezTo>
                  <a:cubicBezTo>
                    <a:pt x="0" y="16"/>
                    <a:pt x="16" y="0"/>
                    <a:pt x="36" y="0"/>
                  </a:cubicBezTo>
                  <a:cubicBezTo>
                    <a:pt x="135" y="0"/>
                    <a:pt x="135" y="0"/>
                    <a:pt x="135" y="0"/>
                  </a:cubicBezTo>
                  <a:lnTo>
                    <a:pt x="135" y="36"/>
                  </a:lnTo>
                  <a:close/>
                </a:path>
              </a:pathLst>
            </a:cu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defTabSz="1218565">
                <a:defRPr/>
              </a:pPr>
              <a:endParaRPr lang="zh-CN" altLang="en-US" sz="2400" kern="0">
                <a:solidFill>
                  <a:sysClr val="windowText" lastClr="000000"/>
                </a:solidFill>
              </a:endParaRPr>
            </a:p>
          </p:txBody>
        </p:sp>
        <p:sp>
          <p:nvSpPr>
            <p:cNvPr id="62" name="Freeform 30"/>
            <p:cNvSpPr>
              <a:spLocks noEditPoints="1"/>
            </p:cNvSpPr>
            <p:nvPr/>
          </p:nvSpPr>
          <p:spPr bwMode="auto">
            <a:xfrm>
              <a:off x="6208712" y="1979540"/>
              <a:ext cx="327025" cy="325437"/>
            </a:xfrm>
            <a:custGeom>
              <a:avLst/>
              <a:gdLst>
                <a:gd name="T0" fmla="*/ 64 w 87"/>
                <a:gd name="T1" fmla="*/ 14 h 87"/>
                <a:gd name="T2" fmla="*/ 14 w 87"/>
                <a:gd name="T3" fmla="*/ 14 h 87"/>
                <a:gd name="T4" fmla="*/ 14 w 87"/>
                <a:gd name="T5" fmla="*/ 64 h 87"/>
                <a:gd name="T6" fmla="*/ 59 w 87"/>
                <a:gd name="T7" fmla="*/ 69 h 87"/>
                <a:gd name="T8" fmla="*/ 74 w 87"/>
                <a:gd name="T9" fmla="*/ 84 h 87"/>
                <a:gd name="T10" fmla="*/ 83 w 87"/>
                <a:gd name="T11" fmla="*/ 84 h 87"/>
                <a:gd name="T12" fmla="*/ 84 w 87"/>
                <a:gd name="T13" fmla="*/ 83 h 87"/>
                <a:gd name="T14" fmla="*/ 84 w 87"/>
                <a:gd name="T15" fmla="*/ 74 h 87"/>
                <a:gd name="T16" fmla="*/ 69 w 87"/>
                <a:gd name="T17" fmla="*/ 59 h 87"/>
                <a:gd name="T18" fmla="*/ 64 w 87"/>
                <a:gd name="T19" fmla="*/ 14 h 87"/>
                <a:gd name="T20" fmla="*/ 58 w 87"/>
                <a:gd name="T21" fmla="*/ 58 h 87"/>
                <a:gd name="T22" fmla="*/ 20 w 87"/>
                <a:gd name="T23" fmla="*/ 58 h 87"/>
                <a:gd name="T24" fmla="*/ 20 w 87"/>
                <a:gd name="T25" fmla="*/ 21 h 87"/>
                <a:gd name="T26" fmla="*/ 58 w 87"/>
                <a:gd name="T27" fmla="*/ 21 h 87"/>
                <a:gd name="T28" fmla="*/ 58 w 87"/>
                <a:gd name="T29" fmla="*/ 58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7" h="87">
                  <a:moveTo>
                    <a:pt x="64" y="14"/>
                  </a:moveTo>
                  <a:cubicBezTo>
                    <a:pt x="50" y="0"/>
                    <a:pt x="28" y="0"/>
                    <a:pt x="14" y="14"/>
                  </a:cubicBezTo>
                  <a:cubicBezTo>
                    <a:pt x="0" y="28"/>
                    <a:pt x="0" y="51"/>
                    <a:pt x="14" y="64"/>
                  </a:cubicBezTo>
                  <a:cubicBezTo>
                    <a:pt x="26" y="77"/>
                    <a:pt x="45" y="78"/>
                    <a:pt x="59" y="69"/>
                  </a:cubicBezTo>
                  <a:cubicBezTo>
                    <a:pt x="74" y="84"/>
                    <a:pt x="74" y="84"/>
                    <a:pt x="74" y="84"/>
                  </a:cubicBezTo>
                  <a:cubicBezTo>
                    <a:pt x="76" y="87"/>
                    <a:pt x="80" y="87"/>
                    <a:pt x="83" y="84"/>
                  </a:cubicBezTo>
                  <a:cubicBezTo>
                    <a:pt x="84" y="83"/>
                    <a:pt x="84" y="83"/>
                    <a:pt x="84" y="83"/>
                  </a:cubicBezTo>
                  <a:cubicBezTo>
                    <a:pt x="87" y="81"/>
                    <a:pt x="87" y="77"/>
                    <a:pt x="84" y="74"/>
                  </a:cubicBezTo>
                  <a:cubicBezTo>
                    <a:pt x="69" y="59"/>
                    <a:pt x="69" y="59"/>
                    <a:pt x="69" y="59"/>
                  </a:cubicBezTo>
                  <a:cubicBezTo>
                    <a:pt x="78" y="45"/>
                    <a:pt x="76" y="26"/>
                    <a:pt x="64" y="14"/>
                  </a:cubicBezTo>
                  <a:close/>
                  <a:moveTo>
                    <a:pt x="58" y="58"/>
                  </a:moveTo>
                  <a:cubicBezTo>
                    <a:pt x="47" y="68"/>
                    <a:pt x="31" y="68"/>
                    <a:pt x="20" y="58"/>
                  </a:cubicBezTo>
                  <a:cubicBezTo>
                    <a:pt x="10" y="48"/>
                    <a:pt x="10" y="31"/>
                    <a:pt x="20" y="21"/>
                  </a:cubicBezTo>
                  <a:cubicBezTo>
                    <a:pt x="31" y="10"/>
                    <a:pt x="47" y="10"/>
                    <a:pt x="58" y="21"/>
                  </a:cubicBezTo>
                  <a:cubicBezTo>
                    <a:pt x="68" y="31"/>
                    <a:pt x="68" y="48"/>
                    <a:pt x="58" y="58"/>
                  </a:cubicBezTo>
                  <a:close/>
                </a:path>
              </a:pathLst>
            </a:custGeom>
            <a:solidFill>
              <a:srgbClr val="ECEC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a:defRPr/>
              </a:pPr>
              <a:endParaRPr lang="zh-CN" altLang="en-US" sz="2400" kern="0">
                <a:solidFill>
                  <a:sysClr val="windowText" lastClr="000000"/>
                </a:solidFill>
              </a:endParaRPr>
            </a:p>
          </p:txBody>
        </p:sp>
      </p:grpSp>
      <p:sp>
        <p:nvSpPr>
          <p:cNvPr id="63" name="Text Box 11"/>
          <p:cNvSpPr txBox="1">
            <a:spLocks noChangeArrowheads="1"/>
          </p:cNvSpPr>
          <p:nvPr/>
        </p:nvSpPr>
        <p:spPr bwMode="auto">
          <a:xfrm>
            <a:off x="6987421" y="2041452"/>
            <a:ext cx="4196483"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设计的发展存在着一个时代价值观</a:t>
            </a:r>
            <a:r>
              <a:rPr lang="zh-CN" altLang="en-US" sz="1300">
                <a:solidFill>
                  <a:schemeClr val="tx1">
                    <a:lumMod val="50000"/>
                    <a:lumOff val="50000"/>
                  </a:schemeClr>
                </a:solidFill>
                <a:latin typeface="微软雅黑" panose="020B0503020204020204" pitchFamily="34" charset="-122"/>
                <a:ea typeface="微软雅黑" panose="020B0503020204020204" pitchFamily="34" charset="-122"/>
              </a:rPr>
              <a:t>的问题即</a:t>
            </a: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什么是设计？为什么而</a:t>
            </a:r>
            <a:r>
              <a:rPr lang="zh-CN" altLang="en-US" sz="1300">
                <a:solidFill>
                  <a:schemeClr val="tx1">
                    <a:lumMod val="50000"/>
                    <a:lumOff val="50000"/>
                  </a:schemeClr>
                </a:solidFill>
                <a:latin typeface="微软雅黑" panose="020B0503020204020204" pitchFamily="34" charset="-122"/>
                <a:ea typeface="微软雅黑" panose="020B0503020204020204" pitchFamily="34" charset="-122"/>
              </a:rPr>
              <a:t>设计？对于多元化的今天，围绕</a:t>
            </a: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这个问题，不同的时期就会形成不同的</a:t>
            </a:r>
            <a:r>
              <a:rPr lang="zh-CN" altLang="en-US" sz="1300">
                <a:solidFill>
                  <a:schemeClr val="tx1">
                    <a:lumMod val="50000"/>
                    <a:lumOff val="50000"/>
                  </a:schemeClr>
                </a:solidFill>
                <a:latin typeface="微软雅黑" panose="020B0503020204020204" pitchFamily="34" charset="-122"/>
                <a:ea typeface="微软雅黑" panose="020B0503020204020204" pitchFamily="34" charset="-122"/>
              </a:rPr>
              <a:t>设计面貌。</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4" name="Text Box 11"/>
          <p:cNvSpPr txBox="1">
            <a:spLocks noChangeArrowheads="1"/>
          </p:cNvSpPr>
          <p:nvPr/>
        </p:nvSpPr>
        <p:spPr bwMode="auto">
          <a:xfrm>
            <a:off x="6987421" y="3088184"/>
            <a:ext cx="4196483"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设计的发展存在着一个时代价值观</a:t>
            </a:r>
            <a:r>
              <a:rPr lang="zh-CN" altLang="en-US" sz="1300">
                <a:solidFill>
                  <a:schemeClr val="tx1">
                    <a:lumMod val="50000"/>
                    <a:lumOff val="50000"/>
                  </a:schemeClr>
                </a:solidFill>
                <a:latin typeface="微软雅黑" panose="020B0503020204020204" pitchFamily="34" charset="-122"/>
                <a:ea typeface="微软雅黑" panose="020B0503020204020204" pitchFamily="34" charset="-122"/>
              </a:rPr>
              <a:t>的问题即</a:t>
            </a: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什么是设计？为什么而</a:t>
            </a:r>
            <a:r>
              <a:rPr lang="zh-CN" altLang="en-US" sz="1300">
                <a:solidFill>
                  <a:schemeClr val="tx1">
                    <a:lumMod val="50000"/>
                    <a:lumOff val="50000"/>
                  </a:schemeClr>
                </a:solidFill>
                <a:latin typeface="微软雅黑" panose="020B0503020204020204" pitchFamily="34" charset="-122"/>
                <a:ea typeface="微软雅黑" panose="020B0503020204020204" pitchFamily="34" charset="-122"/>
              </a:rPr>
              <a:t>设计？对于多元化的今天，围绕</a:t>
            </a: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这个问题，不同的时期就会形成不同的</a:t>
            </a:r>
            <a:r>
              <a:rPr lang="zh-CN" altLang="en-US" sz="1300">
                <a:solidFill>
                  <a:schemeClr val="tx1">
                    <a:lumMod val="50000"/>
                    <a:lumOff val="50000"/>
                  </a:schemeClr>
                </a:solidFill>
                <a:latin typeface="微软雅黑" panose="020B0503020204020204" pitchFamily="34" charset="-122"/>
                <a:ea typeface="微软雅黑" panose="020B0503020204020204" pitchFamily="34" charset="-122"/>
              </a:rPr>
              <a:t>设计面貌。</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5" name="Text Box 11"/>
          <p:cNvSpPr txBox="1">
            <a:spLocks noChangeArrowheads="1"/>
          </p:cNvSpPr>
          <p:nvPr/>
        </p:nvSpPr>
        <p:spPr bwMode="auto">
          <a:xfrm>
            <a:off x="6987421" y="4134916"/>
            <a:ext cx="4196483"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设计的发展存在着一个时代价值观</a:t>
            </a:r>
            <a:r>
              <a:rPr lang="zh-CN" altLang="en-US" sz="1300">
                <a:solidFill>
                  <a:schemeClr val="tx1">
                    <a:lumMod val="50000"/>
                    <a:lumOff val="50000"/>
                  </a:schemeClr>
                </a:solidFill>
                <a:latin typeface="微软雅黑" panose="020B0503020204020204" pitchFamily="34" charset="-122"/>
                <a:ea typeface="微软雅黑" panose="020B0503020204020204" pitchFamily="34" charset="-122"/>
              </a:rPr>
              <a:t>的问题即</a:t>
            </a: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什么是设计？为什么而</a:t>
            </a:r>
            <a:r>
              <a:rPr lang="zh-CN" altLang="en-US" sz="1300">
                <a:solidFill>
                  <a:schemeClr val="tx1">
                    <a:lumMod val="50000"/>
                    <a:lumOff val="50000"/>
                  </a:schemeClr>
                </a:solidFill>
                <a:latin typeface="微软雅黑" panose="020B0503020204020204" pitchFamily="34" charset="-122"/>
                <a:ea typeface="微软雅黑" panose="020B0503020204020204" pitchFamily="34" charset="-122"/>
              </a:rPr>
              <a:t>设计？对于多元化的今天，围绕</a:t>
            </a: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这个问题，不同的时期就会形成不同的</a:t>
            </a:r>
            <a:r>
              <a:rPr lang="zh-CN" altLang="en-US" sz="1300">
                <a:solidFill>
                  <a:schemeClr val="tx1">
                    <a:lumMod val="50000"/>
                    <a:lumOff val="50000"/>
                  </a:schemeClr>
                </a:solidFill>
                <a:latin typeface="微软雅黑" panose="020B0503020204020204" pitchFamily="34" charset="-122"/>
                <a:ea typeface="微软雅黑" panose="020B0503020204020204" pitchFamily="34" charset="-122"/>
              </a:rPr>
              <a:t>设计面貌。</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6" name="Text Box 11"/>
          <p:cNvSpPr txBox="1">
            <a:spLocks noChangeArrowheads="1"/>
          </p:cNvSpPr>
          <p:nvPr/>
        </p:nvSpPr>
        <p:spPr bwMode="auto">
          <a:xfrm>
            <a:off x="6987421" y="5181649"/>
            <a:ext cx="4196483"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设计的发展存在着一个时代价值观的问题即什么是设计？为什么而设计？对于多元化的今天，围绕这个问题，不同的时期就会形成不同的设计面貌。</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normAutofit/>
          </a:bodyPr>
          <a:lstStyle/>
          <a:p>
            <a:r>
              <a:rPr lang="zh-CN" altLang="en-US" dirty="0">
                <a:cs typeface="+mn-ea"/>
              </a:rPr>
              <a:t>单击此处添加标题</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6660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300" fill="hold"/>
                                            <p:tgtEl>
                                              <p:spTgt spid="34"/>
                                            </p:tgtEl>
                                            <p:attrNameLst>
                                              <p:attrName>ppt_x</p:attrName>
                                            </p:attrNameLst>
                                          </p:cBhvr>
                                          <p:tavLst>
                                            <p:tav tm="0">
                                              <p:val>
                                                <p:strVal val="0-#ppt_w/2"/>
                                              </p:val>
                                            </p:tav>
                                            <p:tav tm="100000">
                                              <p:val>
                                                <p:strVal val="#ppt_x"/>
                                              </p:val>
                                            </p:tav>
                                          </p:tavLst>
                                        </p:anim>
                                        <p:anim calcmode="lin" valueType="num">
                                          <p:cBhvr additive="base">
                                            <p:cTn id="8" dur="300" fill="hold"/>
                                            <p:tgtEl>
                                              <p:spTgt spid="3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2" decel="66600" fill="hold" nodeType="afterEffect">
                                      <p:stCondLst>
                                        <p:cond delay="0"/>
                                      </p:stCondLst>
                                      <p:childTnLst>
                                        <p:set>
                                          <p:cBhvr>
                                            <p:cTn id="11" dur="1" fill="hold">
                                              <p:stCondLst>
                                                <p:cond delay="0"/>
                                              </p:stCondLst>
                                            </p:cTn>
                                            <p:tgtEl>
                                              <p:spTgt spid="37"/>
                                            </p:tgtEl>
                                            <p:attrNameLst>
                                              <p:attrName>style.visibility</p:attrName>
                                            </p:attrNameLst>
                                          </p:cBhvr>
                                          <p:to>
                                            <p:strVal val="visible"/>
                                          </p:to>
                                        </p:set>
                                        <p:anim calcmode="lin" valueType="num">
                                          <p:cBhvr additive="base">
                                            <p:cTn id="12" dur="300" fill="hold"/>
                                            <p:tgtEl>
                                              <p:spTgt spid="37"/>
                                            </p:tgtEl>
                                            <p:attrNameLst>
                                              <p:attrName>ppt_x</p:attrName>
                                            </p:attrNameLst>
                                          </p:cBhvr>
                                          <p:tavLst>
                                            <p:tav tm="0">
                                              <p:val>
                                                <p:strVal val="0-#ppt_w/2"/>
                                              </p:val>
                                            </p:tav>
                                            <p:tav tm="100000">
                                              <p:val>
                                                <p:strVal val="#ppt_x"/>
                                              </p:val>
                                            </p:tav>
                                          </p:tavLst>
                                        </p:anim>
                                        <p:anim calcmode="lin" valueType="num">
                                          <p:cBhvr additive="base">
                                            <p:cTn id="13" dur="300" fill="hold"/>
                                            <p:tgtEl>
                                              <p:spTgt spid="37"/>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3" decel="66600" fill="hold" nodeType="afterEffect">
                                      <p:stCondLst>
                                        <p:cond delay="0"/>
                                      </p:stCondLst>
                                      <p:childTnLst>
                                        <p:set>
                                          <p:cBhvr>
                                            <p:cTn id="16" dur="1" fill="hold">
                                              <p:stCondLst>
                                                <p:cond delay="0"/>
                                              </p:stCondLst>
                                            </p:cTn>
                                            <p:tgtEl>
                                              <p:spTgt spid="40"/>
                                            </p:tgtEl>
                                            <p:attrNameLst>
                                              <p:attrName>style.visibility</p:attrName>
                                            </p:attrNameLst>
                                          </p:cBhvr>
                                          <p:to>
                                            <p:strVal val="visible"/>
                                          </p:to>
                                        </p:set>
                                        <p:anim calcmode="lin" valueType="num">
                                          <p:cBhvr additive="base">
                                            <p:cTn id="17" dur="300" fill="hold"/>
                                            <p:tgtEl>
                                              <p:spTgt spid="40"/>
                                            </p:tgtEl>
                                            <p:attrNameLst>
                                              <p:attrName>ppt_x</p:attrName>
                                            </p:attrNameLst>
                                          </p:cBhvr>
                                          <p:tavLst>
                                            <p:tav tm="0">
                                              <p:val>
                                                <p:strVal val="1+#ppt_w/2"/>
                                              </p:val>
                                            </p:tav>
                                            <p:tav tm="100000">
                                              <p:val>
                                                <p:strVal val="#ppt_x"/>
                                              </p:val>
                                            </p:tav>
                                          </p:tavLst>
                                        </p:anim>
                                        <p:anim calcmode="lin" valueType="num">
                                          <p:cBhvr additive="base">
                                            <p:cTn id="18" dur="300" fill="hold"/>
                                            <p:tgtEl>
                                              <p:spTgt spid="40"/>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6" decel="66600" fill="hold" nodeType="afterEffect">
                                      <p:stCondLst>
                                        <p:cond delay="0"/>
                                      </p:stCondLst>
                                      <p:childTnLst>
                                        <p:set>
                                          <p:cBhvr>
                                            <p:cTn id="21" dur="1" fill="hold">
                                              <p:stCondLst>
                                                <p:cond delay="0"/>
                                              </p:stCondLst>
                                            </p:cTn>
                                            <p:tgtEl>
                                              <p:spTgt spid="43"/>
                                            </p:tgtEl>
                                            <p:attrNameLst>
                                              <p:attrName>style.visibility</p:attrName>
                                            </p:attrNameLst>
                                          </p:cBhvr>
                                          <p:to>
                                            <p:strVal val="visible"/>
                                          </p:to>
                                        </p:set>
                                        <p:anim calcmode="lin" valueType="num">
                                          <p:cBhvr additive="base">
                                            <p:cTn id="22" dur="300" fill="hold"/>
                                            <p:tgtEl>
                                              <p:spTgt spid="43"/>
                                            </p:tgtEl>
                                            <p:attrNameLst>
                                              <p:attrName>ppt_x</p:attrName>
                                            </p:attrNameLst>
                                          </p:cBhvr>
                                          <p:tavLst>
                                            <p:tav tm="0">
                                              <p:val>
                                                <p:strVal val="1+#ppt_w/2"/>
                                              </p:val>
                                            </p:tav>
                                            <p:tav tm="100000">
                                              <p:val>
                                                <p:strVal val="#ppt_x"/>
                                              </p:val>
                                            </p:tav>
                                          </p:tavLst>
                                        </p:anim>
                                        <p:anim calcmode="lin" valueType="num">
                                          <p:cBhvr additive="base">
                                            <p:cTn id="23" dur="300" fill="hold"/>
                                            <p:tgtEl>
                                              <p:spTgt spid="43"/>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46"/>
                                            </p:tgtEl>
                                            <p:attrNameLst>
                                              <p:attrName>style.visibility</p:attrName>
                                            </p:attrNameLst>
                                          </p:cBhvr>
                                          <p:to>
                                            <p:strVal val="visible"/>
                                          </p:to>
                                        </p:set>
                                        <p:anim calcmode="lin" valueType="num">
                                          <p:cBhvr>
                                            <p:cTn id="27" dur="500" fill="hold"/>
                                            <p:tgtEl>
                                              <p:spTgt spid="46"/>
                                            </p:tgtEl>
                                            <p:attrNameLst>
                                              <p:attrName>ppt_w</p:attrName>
                                            </p:attrNameLst>
                                          </p:cBhvr>
                                          <p:tavLst>
                                            <p:tav tm="0">
                                              <p:val>
                                                <p:fltVal val="0"/>
                                              </p:val>
                                            </p:tav>
                                            <p:tav tm="100000">
                                              <p:val>
                                                <p:strVal val="#ppt_w"/>
                                              </p:val>
                                            </p:tav>
                                          </p:tavLst>
                                        </p:anim>
                                        <p:anim calcmode="lin" valueType="num">
                                          <p:cBhvr>
                                            <p:cTn id="28" dur="500" fill="hold"/>
                                            <p:tgtEl>
                                              <p:spTgt spid="46"/>
                                            </p:tgtEl>
                                            <p:attrNameLst>
                                              <p:attrName>ppt_h</p:attrName>
                                            </p:attrNameLst>
                                          </p:cBhvr>
                                          <p:tavLst>
                                            <p:tav tm="0">
                                              <p:val>
                                                <p:fltVal val="0"/>
                                              </p:val>
                                            </p:tav>
                                            <p:tav tm="100000">
                                              <p:val>
                                                <p:strVal val="#ppt_h"/>
                                              </p:val>
                                            </p:tav>
                                          </p:tavLst>
                                        </p:anim>
                                        <p:animEffect transition="in" filter="fade">
                                          <p:cBhvr>
                                            <p:cTn id="29" dur="500"/>
                                            <p:tgtEl>
                                              <p:spTgt spid="46"/>
                                            </p:tgtEl>
                                          </p:cBhvr>
                                        </p:animEffect>
                                      </p:childTnLst>
                                    </p:cTn>
                                  </p:par>
                                  <p:par>
                                    <p:cTn id="30" presetID="53" presetClass="entr" presetSubtype="16" fill="hold" nodeType="withEffect">
                                      <p:stCondLst>
                                        <p:cond delay="0"/>
                                      </p:stCondLst>
                                      <p:childTnLst>
                                        <p:set>
                                          <p:cBhvr>
                                            <p:cTn id="31" dur="1" fill="hold">
                                              <p:stCondLst>
                                                <p:cond delay="0"/>
                                              </p:stCondLst>
                                            </p:cTn>
                                            <p:tgtEl>
                                              <p:spTgt spid="50"/>
                                            </p:tgtEl>
                                            <p:attrNameLst>
                                              <p:attrName>style.visibility</p:attrName>
                                            </p:attrNameLst>
                                          </p:cBhvr>
                                          <p:to>
                                            <p:strVal val="visible"/>
                                          </p:to>
                                        </p:set>
                                        <p:anim calcmode="lin" valueType="num">
                                          <p:cBhvr>
                                            <p:cTn id="32" dur="500" fill="hold"/>
                                            <p:tgtEl>
                                              <p:spTgt spid="50"/>
                                            </p:tgtEl>
                                            <p:attrNameLst>
                                              <p:attrName>ppt_w</p:attrName>
                                            </p:attrNameLst>
                                          </p:cBhvr>
                                          <p:tavLst>
                                            <p:tav tm="0">
                                              <p:val>
                                                <p:fltVal val="0"/>
                                              </p:val>
                                            </p:tav>
                                            <p:tav tm="100000">
                                              <p:val>
                                                <p:strVal val="#ppt_w"/>
                                              </p:val>
                                            </p:tav>
                                          </p:tavLst>
                                        </p:anim>
                                        <p:anim calcmode="lin" valueType="num">
                                          <p:cBhvr>
                                            <p:cTn id="33" dur="500" fill="hold"/>
                                            <p:tgtEl>
                                              <p:spTgt spid="50"/>
                                            </p:tgtEl>
                                            <p:attrNameLst>
                                              <p:attrName>ppt_h</p:attrName>
                                            </p:attrNameLst>
                                          </p:cBhvr>
                                          <p:tavLst>
                                            <p:tav tm="0">
                                              <p:val>
                                                <p:fltVal val="0"/>
                                              </p:val>
                                            </p:tav>
                                            <p:tav tm="100000">
                                              <p:val>
                                                <p:strVal val="#ppt_h"/>
                                              </p:val>
                                            </p:tav>
                                          </p:tavLst>
                                        </p:anim>
                                        <p:animEffect transition="in" filter="fade">
                                          <p:cBhvr>
                                            <p:cTn id="34" dur="500"/>
                                            <p:tgtEl>
                                              <p:spTgt spid="50"/>
                                            </p:tgtEl>
                                          </p:cBhvr>
                                        </p:animEffect>
                                      </p:childTnLst>
                                    </p:cTn>
                                  </p:par>
                                  <p:par>
                                    <p:cTn id="35" presetID="53" presetClass="entr" presetSubtype="16" fill="hold" nodeType="withEffect">
                                      <p:stCondLst>
                                        <p:cond delay="0"/>
                                      </p:stCondLst>
                                      <p:childTnLst>
                                        <p:set>
                                          <p:cBhvr>
                                            <p:cTn id="36" dur="1" fill="hold">
                                              <p:stCondLst>
                                                <p:cond delay="0"/>
                                              </p:stCondLst>
                                            </p:cTn>
                                            <p:tgtEl>
                                              <p:spTgt spid="55"/>
                                            </p:tgtEl>
                                            <p:attrNameLst>
                                              <p:attrName>style.visibility</p:attrName>
                                            </p:attrNameLst>
                                          </p:cBhvr>
                                          <p:to>
                                            <p:strVal val="visible"/>
                                          </p:to>
                                        </p:set>
                                        <p:anim calcmode="lin" valueType="num">
                                          <p:cBhvr>
                                            <p:cTn id="37" dur="500" fill="hold"/>
                                            <p:tgtEl>
                                              <p:spTgt spid="55"/>
                                            </p:tgtEl>
                                            <p:attrNameLst>
                                              <p:attrName>ppt_w</p:attrName>
                                            </p:attrNameLst>
                                          </p:cBhvr>
                                          <p:tavLst>
                                            <p:tav tm="0">
                                              <p:val>
                                                <p:fltVal val="0"/>
                                              </p:val>
                                            </p:tav>
                                            <p:tav tm="100000">
                                              <p:val>
                                                <p:strVal val="#ppt_w"/>
                                              </p:val>
                                            </p:tav>
                                          </p:tavLst>
                                        </p:anim>
                                        <p:anim calcmode="lin" valueType="num">
                                          <p:cBhvr>
                                            <p:cTn id="38" dur="500" fill="hold"/>
                                            <p:tgtEl>
                                              <p:spTgt spid="55"/>
                                            </p:tgtEl>
                                            <p:attrNameLst>
                                              <p:attrName>ppt_h</p:attrName>
                                            </p:attrNameLst>
                                          </p:cBhvr>
                                          <p:tavLst>
                                            <p:tav tm="0">
                                              <p:val>
                                                <p:fltVal val="0"/>
                                              </p:val>
                                            </p:tav>
                                            <p:tav tm="100000">
                                              <p:val>
                                                <p:strVal val="#ppt_h"/>
                                              </p:val>
                                            </p:tav>
                                          </p:tavLst>
                                        </p:anim>
                                        <p:animEffect transition="in" filter="fade">
                                          <p:cBhvr>
                                            <p:cTn id="39" dur="500"/>
                                            <p:tgtEl>
                                              <p:spTgt spid="55"/>
                                            </p:tgtEl>
                                          </p:cBhvr>
                                        </p:animEffect>
                                      </p:childTnLst>
                                    </p:cTn>
                                  </p:par>
                                  <p:par>
                                    <p:cTn id="40" presetID="53" presetClass="entr" presetSubtype="16" fill="hold" nodeType="withEffect">
                                      <p:stCondLst>
                                        <p:cond delay="0"/>
                                      </p:stCondLst>
                                      <p:childTnLst>
                                        <p:set>
                                          <p:cBhvr>
                                            <p:cTn id="41" dur="1" fill="hold">
                                              <p:stCondLst>
                                                <p:cond delay="0"/>
                                              </p:stCondLst>
                                            </p:cTn>
                                            <p:tgtEl>
                                              <p:spTgt spid="60"/>
                                            </p:tgtEl>
                                            <p:attrNameLst>
                                              <p:attrName>style.visibility</p:attrName>
                                            </p:attrNameLst>
                                          </p:cBhvr>
                                          <p:to>
                                            <p:strVal val="visible"/>
                                          </p:to>
                                        </p:set>
                                        <p:anim calcmode="lin" valueType="num">
                                          <p:cBhvr>
                                            <p:cTn id="42" dur="500" fill="hold"/>
                                            <p:tgtEl>
                                              <p:spTgt spid="60"/>
                                            </p:tgtEl>
                                            <p:attrNameLst>
                                              <p:attrName>ppt_w</p:attrName>
                                            </p:attrNameLst>
                                          </p:cBhvr>
                                          <p:tavLst>
                                            <p:tav tm="0">
                                              <p:val>
                                                <p:fltVal val="0"/>
                                              </p:val>
                                            </p:tav>
                                            <p:tav tm="100000">
                                              <p:val>
                                                <p:strVal val="#ppt_w"/>
                                              </p:val>
                                            </p:tav>
                                          </p:tavLst>
                                        </p:anim>
                                        <p:anim calcmode="lin" valueType="num">
                                          <p:cBhvr>
                                            <p:cTn id="43" dur="500" fill="hold"/>
                                            <p:tgtEl>
                                              <p:spTgt spid="60"/>
                                            </p:tgtEl>
                                            <p:attrNameLst>
                                              <p:attrName>ppt_h</p:attrName>
                                            </p:attrNameLst>
                                          </p:cBhvr>
                                          <p:tavLst>
                                            <p:tav tm="0">
                                              <p:val>
                                                <p:fltVal val="0"/>
                                              </p:val>
                                            </p:tav>
                                            <p:tav tm="100000">
                                              <p:val>
                                                <p:strVal val="#ppt_h"/>
                                              </p:val>
                                            </p:tav>
                                          </p:tavLst>
                                        </p:anim>
                                        <p:animEffect transition="in" filter="fade">
                                          <p:cBhvr>
                                            <p:cTn id="44" dur="500"/>
                                            <p:tgtEl>
                                              <p:spTgt spid="60"/>
                                            </p:tgtEl>
                                          </p:cBhvr>
                                        </p:animEffect>
                                      </p:childTnLst>
                                    </p:cTn>
                                  </p:par>
                                </p:childTnLst>
                              </p:cTn>
                            </p:par>
                            <p:par>
                              <p:cTn id="45" fill="hold">
                                <p:stCondLst>
                                  <p:cond delay="2500"/>
                                </p:stCondLst>
                                <p:childTnLst>
                                  <p:par>
                                    <p:cTn id="46" presetID="2" presetClass="entr" presetSubtype="2" fill="hold" grpId="0" nodeType="afterEffect" p14:presetBounceEnd="53000">
                                      <p:stCondLst>
                                        <p:cond delay="0"/>
                                      </p:stCondLst>
                                      <p:childTnLst>
                                        <p:set>
                                          <p:cBhvr>
                                            <p:cTn id="47" dur="1" fill="hold">
                                              <p:stCondLst>
                                                <p:cond delay="0"/>
                                              </p:stCondLst>
                                            </p:cTn>
                                            <p:tgtEl>
                                              <p:spTgt spid="63"/>
                                            </p:tgtEl>
                                            <p:attrNameLst>
                                              <p:attrName>style.visibility</p:attrName>
                                            </p:attrNameLst>
                                          </p:cBhvr>
                                          <p:to>
                                            <p:strVal val="visible"/>
                                          </p:to>
                                        </p:set>
                                        <p:anim calcmode="lin" valueType="num" p14:bounceEnd="53000">
                                          <p:cBhvr additive="base">
                                            <p:cTn id="48" dur="300" fill="hold"/>
                                            <p:tgtEl>
                                              <p:spTgt spid="63"/>
                                            </p:tgtEl>
                                            <p:attrNameLst>
                                              <p:attrName>ppt_x</p:attrName>
                                            </p:attrNameLst>
                                          </p:cBhvr>
                                          <p:tavLst>
                                            <p:tav tm="0">
                                              <p:val>
                                                <p:strVal val="1+#ppt_w/2"/>
                                              </p:val>
                                            </p:tav>
                                            <p:tav tm="100000">
                                              <p:val>
                                                <p:strVal val="#ppt_x"/>
                                              </p:val>
                                            </p:tav>
                                          </p:tavLst>
                                        </p:anim>
                                        <p:anim calcmode="lin" valueType="num" p14:bounceEnd="53000">
                                          <p:cBhvr additive="base">
                                            <p:cTn id="49" dur="300" fill="hold"/>
                                            <p:tgtEl>
                                              <p:spTgt spid="63"/>
                                            </p:tgtEl>
                                            <p:attrNameLst>
                                              <p:attrName>ppt_y</p:attrName>
                                            </p:attrNameLst>
                                          </p:cBhvr>
                                          <p:tavLst>
                                            <p:tav tm="0">
                                              <p:val>
                                                <p:strVal val="#ppt_y"/>
                                              </p:val>
                                            </p:tav>
                                            <p:tav tm="100000">
                                              <p:val>
                                                <p:strVal val="#ppt_y"/>
                                              </p:val>
                                            </p:tav>
                                          </p:tavLst>
                                        </p:anim>
                                      </p:childTnLst>
                                    </p:cTn>
                                  </p:par>
                                </p:childTnLst>
                              </p:cTn>
                            </p:par>
                            <p:par>
                              <p:cTn id="50" fill="hold">
                                <p:stCondLst>
                                  <p:cond delay="3000"/>
                                </p:stCondLst>
                                <p:childTnLst>
                                  <p:par>
                                    <p:cTn id="51" presetID="2" presetClass="entr" presetSubtype="2" fill="hold" grpId="0" nodeType="afterEffect" p14:presetBounceEnd="53000">
                                      <p:stCondLst>
                                        <p:cond delay="0"/>
                                      </p:stCondLst>
                                      <p:childTnLst>
                                        <p:set>
                                          <p:cBhvr>
                                            <p:cTn id="52" dur="1" fill="hold">
                                              <p:stCondLst>
                                                <p:cond delay="0"/>
                                              </p:stCondLst>
                                            </p:cTn>
                                            <p:tgtEl>
                                              <p:spTgt spid="64"/>
                                            </p:tgtEl>
                                            <p:attrNameLst>
                                              <p:attrName>style.visibility</p:attrName>
                                            </p:attrNameLst>
                                          </p:cBhvr>
                                          <p:to>
                                            <p:strVal val="visible"/>
                                          </p:to>
                                        </p:set>
                                        <p:anim calcmode="lin" valueType="num" p14:bounceEnd="53000">
                                          <p:cBhvr additive="base">
                                            <p:cTn id="53" dur="300" fill="hold"/>
                                            <p:tgtEl>
                                              <p:spTgt spid="64"/>
                                            </p:tgtEl>
                                            <p:attrNameLst>
                                              <p:attrName>ppt_x</p:attrName>
                                            </p:attrNameLst>
                                          </p:cBhvr>
                                          <p:tavLst>
                                            <p:tav tm="0">
                                              <p:val>
                                                <p:strVal val="1+#ppt_w/2"/>
                                              </p:val>
                                            </p:tav>
                                            <p:tav tm="100000">
                                              <p:val>
                                                <p:strVal val="#ppt_x"/>
                                              </p:val>
                                            </p:tav>
                                          </p:tavLst>
                                        </p:anim>
                                        <p:anim calcmode="lin" valueType="num" p14:bounceEnd="53000">
                                          <p:cBhvr additive="base">
                                            <p:cTn id="54" dur="300" fill="hold"/>
                                            <p:tgtEl>
                                              <p:spTgt spid="64"/>
                                            </p:tgtEl>
                                            <p:attrNameLst>
                                              <p:attrName>ppt_y</p:attrName>
                                            </p:attrNameLst>
                                          </p:cBhvr>
                                          <p:tavLst>
                                            <p:tav tm="0">
                                              <p:val>
                                                <p:strVal val="#ppt_y"/>
                                              </p:val>
                                            </p:tav>
                                            <p:tav tm="100000">
                                              <p:val>
                                                <p:strVal val="#ppt_y"/>
                                              </p:val>
                                            </p:tav>
                                          </p:tavLst>
                                        </p:anim>
                                      </p:childTnLst>
                                    </p:cTn>
                                  </p:par>
                                </p:childTnLst>
                              </p:cTn>
                            </p:par>
                            <p:par>
                              <p:cTn id="55" fill="hold">
                                <p:stCondLst>
                                  <p:cond delay="3500"/>
                                </p:stCondLst>
                                <p:childTnLst>
                                  <p:par>
                                    <p:cTn id="56" presetID="2" presetClass="entr" presetSubtype="2" fill="hold" grpId="0" nodeType="afterEffect" p14:presetBounceEnd="53000">
                                      <p:stCondLst>
                                        <p:cond delay="0"/>
                                      </p:stCondLst>
                                      <p:childTnLst>
                                        <p:set>
                                          <p:cBhvr>
                                            <p:cTn id="57" dur="1" fill="hold">
                                              <p:stCondLst>
                                                <p:cond delay="0"/>
                                              </p:stCondLst>
                                            </p:cTn>
                                            <p:tgtEl>
                                              <p:spTgt spid="65"/>
                                            </p:tgtEl>
                                            <p:attrNameLst>
                                              <p:attrName>style.visibility</p:attrName>
                                            </p:attrNameLst>
                                          </p:cBhvr>
                                          <p:to>
                                            <p:strVal val="visible"/>
                                          </p:to>
                                        </p:set>
                                        <p:anim calcmode="lin" valueType="num" p14:bounceEnd="53000">
                                          <p:cBhvr additive="base">
                                            <p:cTn id="58" dur="300" fill="hold"/>
                                            <p:tgtEl>
                                              <p:spTgt spid="65"/>
                                            </p:tgtEl>
                                            <p:attrNameLst>
                                              <p:attrName>ppt_x</p:attrName>
                                            </p:attrNameLst>
                                          </p:cBhvr>
                                          <p:tavLst>
                                            <p:tav tm="0">
                                              <p:val>
                                                <p:strVal val="1+#ppt_w/2"/>
                                              </p:val>
                                            </p:tav>
                                            <p:tav tm="100000">
                                              <p:val>
                                                <p:strVal val="#ppt_x"/>
                                              </p:val>
                                            </p:tav>
                                          </p:tavLst>
                                        </p:anim>
                                        <p:anim calcmode="lin" valueType="num" p14:bounceEnd="53000">
                                          <p:cBhvr additive="base">
                                            <p:cTn id="59" dur="300" fill="hold"/>
                                            <p:tgtEl>
                                              <p:spTgt spid="65"/>
                                            </p:tgtEl>
                                            <p:attrNameLst>
                                              <p:attrName>ppt_y</p:attrName>
                                            </p:attrNameLst>
                                          </p:cBhvr>
                                          <p:tavLst>
                                            <p:tav tm="0">
                                              <p:val>
                                                <p:strVal val="#ppt_y"/>
                                              </p:val>
                                            </p:tav>
                                            <p:tav tm="100000">
                                              <p:val>
                                                <p:strVal val="#ppt_y"/>
                                              </p:val>
                                            </p:tav>
                                          </p:tavLst>
                                        </p:anim>
                                      </p:childTnLst>
                                    </p:cTn>
                                  </p:par>
                                </p:childTnLst>
                              </p:cTn>
                            </p:par>
                            <p:par>
                              <p:cTn id="60" fill="hold">
                                <p:stCondLst>
                                  <p:cond delay="4000"/>
                                </p:stCondLst>
                                <p:childTnLst>
                                  <p:par>
                                    <p:cTn id="61" presetID="2" presetClass="entr" presetSubtype="2" fill="hold" grpId="0" nodeType="afterEffect" p14:presetBounceEnd="53000">
                                      <p:stCondLst>
                                        <p:cond delay="0"/>
                                      </p:stCondLst>
                                      <p:childTnLst>
                                        <p:set>
                                          <p:cBhvr>
                                            <p:cTn id="62" dur="1" fill="hold">
                                              <p:stCondLst>
                                                <p:cond delay="0"/>
                                              </p:stCondLst>
                                            </p:cTn>
                                            <p:tgtEl>
                                              <p:spTgt spid="66"/>
                                            </p:tgtEl>
                                            <p:attrNameLst>
                                              <p:attrName>style.visibility</p:attrName>
                                            </p:attrNameLst>
                                          </p:cBhvr>
                                          <p:to>
                                            <p:strVal val="visible"/>
                                          </p:to>
                                        </p:set>
                                        <p:anim calcmode="lin" valueType="num" p14:bounceEnd="53000">
                                          <p:cBhvr additive="base">
                                            <p:cTn id="63" dur="300" fill="hold"/>
                                            <p:tgtEl>
                                              <p:spTgt spid="66"/>
                                            </p:tgtEl>
                                            <p:attrNameLst>
                                              <p:attrName>ppt_x</p:attrName>
                                            </p:attrNameLst>
                                          </p:cBhvr>
                                          <p:tavLst>
                                            <p:tav tm="0">
                                              <p:val>
                                                <p:strVal val="1+#ppt_w/2"/>
                                              </p:val>
                                            </p:tav>
                                            <p:tav tm="100000">
                                              <p:val>
                                                <p:strVal val="#ppt_x"/>
                                              </p:val>
                                            </p:tav>
                                          </p:tavLst>
                                        </p:anim>
                                        <p:anim calcmode="lin" valueType="num" p14:bounceEnd="53000">
                                          <p:cBhvr additive="base">
                                            <p:cTn id="64" dur="300" fill="hold"/>
                                            <p:tgtEl>
                                              <p:spTgt spid="6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4" grpId="0"/>
          <p:bldP spid="65" grpId="0"/>
          <p:bldP spid="6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6660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300" fill="hold"/>
                                            <p:tgtEl>
                                              <p:spTgt spid="34"/>
                                            </p:tgtEl>
                                            <p:attrNameLst>
                                              <p:attrName>ppt_x</p:attrName>
                                            </p:attrNameLst>
                                          </p:cBhvr>
                                          <p:tavLst>
                                            <p:tav tm="0">
                                              <p:val>
                                                <p:strVal val="0-#ppt_w/2"/>
                                              </p:val>
                                            </p:tav>
                                            <p:tav tm="100000">
                                              <p:val>
                                                <p:strVal val="#ppt_x"/>
                                              </p:val>
                                            </p:tav>
                                          </p:tavLst>
                                        </p:anim>
                                        <p:anim calcmode="lin" valueType="num">
                                          <p:cBhvr additive="base">
                                            <p:cTn id="8" dur="300" fill="hold"/>
                                            <p:tgtEl>
                                              <p:spTgt spid="3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2" decel="66600" fill="hold" nodeType="afterEffect">
                                      <p:stCondLst>
                                        <p:cond delay="0"/>
                                      </p:stCondLst>
                                      <p:childTnLst>
                                        <p:set>
                                          <p:cBhvr>
                                            <p:cTn id="11" dur="1" fill="hold">
                                              <p:stCondLst>
                                                <p:cond delay="0"/>
                                              </p:stCondLst>
                                            </p:cTn>
                                            <p:tgtEl>
                                              <p:spTgt spid="37"/>
                                            </p:tgtEl>
                                            <p:attrNameLst>
                                              <p:attrName>style.visibility</p:attrName>
                                            </p:attrNameLst>
                                          </p:cBhvr>
                                          <p:to>
                                            <p:strVal val="visible"/>
                                          </p:to>
                                        </p:set>
                                        <p:anim calcmode="lin" valueType="num">
                                          <p:cBhvr additive="base">
                                            <p:cTn id="12" dur="300" fill="hold"/>
                                            <p:tgtEl>
                                              <p:spTgt spid="37"/>
                                            </p:tgtEl>
                                            <p:attrNameLst>
                                              <p:attrName>ppt_x</p:attrName>
                                            </p:attrNameLst>
                                          </p:cBhvr>
                                          <p:tavLst>
                                            <p:tav tm="0">
                                              <p:val>
                                                <p:strVal val="0-#ppt_w/2"/>
                                              </p:val>
                                            </p:tav>
                                            <p:tav tm="100000">
                                              <p:val>
                                                <p:strVal val="#ppt_x"/>
                                              </p:val>
                                            </p:tav>
                                          </p:tavLst>
                                        </p:anim>
                                        <p:anim calcmode="lin" valueType="num">
                                          <p:cBhvr additive="base">
                                            <p:cTn id="13" dur="300" fill="hold"/>
                                            <p:tgtEl>
                                              <p:spTgt spid="37"/>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3" decel="66600" fill="hold" nodeType="afterEffect">
                                      <p:stCondLst>
                                        <p:cond delay="0"/>
                                      </p:stCondLst>
                                      <p:childTnLst>
                                        <p:set>
                                          <p:cBhvr>
                                            <p:cTn id="16" dur="1" fill="hold">
                                              <p:stCondLst>
                                                <p:cond delay="0"/>
                                              </p:stCondLst>
                                            </p:cTn>
                                            <p:tgtEl>
                                              <p:spTgt spid="40"/>
                                            </p:tgtEl>
                                            <p:attrNameLst>
                                              <p:attrName>style.visibility</p:attrName>
                                            </p:attrNameLst>
                                          </p:cBhvr>
                                          <p:to>
                                            <p:strVal val="visible"/>
                                          </p:to>
                                        </p:set>
                                        <p:anim calcmode="lin" valueType="num">
                                          <p:cBhvr additive="base">
                                            <p:cTn id="17" dur="300" fill="hold"/>
                                            <p:tgtEl>
                                              <p:spTgt spid="40"/>
                                            </p:tgtEl>
                                            <p:attrNameLst>
                                              <p:attrName>ppt_x</p:attrName>
                                            </p:attrNameLst>
                                          </p:cBhvr>
                                          <p:tavLst>
                                            <p:tav tm="0">
                                              <p:val>
                                                <p:strVal val="1+#ppt_w/2"/>
                                              </p:val>
                                            </p:tav>
                                            <p:tav tm="100000">
                                              <p:val>
                                                <p:strVal val="#ppt_x"/>
                                              </p:val>
                                            </p:tav>
                                          </p:tavLst>
                                        </p:anim>
                                        <p:anim calcmode="lin" valueType="num">
                                          <p:cBhvr additive="base">
                                            <p:cTn id="18" dur="300" fill="hold"/>
                                            <p:tgtEl>
                                              <p:spTgt spid="40"/>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6" decel="66600" fill="hold" nodeType="afterEffect">
                                      <p:stCondLst>
                                        <p:cond delay="0"/>
                                      </p:stCondLst>
                                      <p:childTnLst>
                                        <p:set>
                                          <p:cBhvr>
                                            <p:cTn id="21" dur="1" fill="hold">
                                              <p:stCondLst>
                                                <p:cond delay="0"/>
                                              </p:stCondLst>
                                            </p:cTn>
                                            <p:tgtEl>
                                              <p:spTgt spid="43"/>
                                            </p:tgtEl>
                                            <p:attrNameLst>
                                              <p:attrName>style.visibility</p:attrName>
                                            </p:attrNameLst>
                                          </p:cBhvr>
                                          <p:to>
                                            <p:strVal val="visible"/>
                                          </p:to>
                                        </p:set>
                                        <p:anim calcmode="lin" valueType="num">
                                          <p:cBhvr additive="base">
                                            <p:cTn id="22" dur="300" fill="hold"/>
                                            <p:tgtEl>
                                              <p:spTgt spid="43"/>
                                            </p:tgtEl>
                                            <p:attrNameLst>
                                              <p:attrName>ppt_x</p:attrName>
                                            </p:attrNameLst>
                                          </p:cBhvr>
                                          <p:tavLst>
                                            <p:tav tm="0">
                                              <p:val>
                                                <p:strVal val="1+#ppt_w/2"/>
                                              </p:val>
                                            </p:tav>
                                            <p:tav tm="100000">
                                              <p:val>
                                                <p:strVal val="#ppt_x"/>
                                              </p:val>
                                            </p:tav>
                                          </p:tavLst>
                                        </p:anim>
                                        <p:anim calcmode="lin" valueType="num">
                                          <p:cBhvr additive="base">
                                            <p:cTn id="23" dur="300" fill="hold"/>
                                            <p:tgtEl>
                                              <p:spTgt spid="43"/>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46"/>
                                            </p:tgtEl>
                                            <p:attrNameLst>
                                              <p:attrName>style.visibility</p:attrName>
                                            </p:attrNameLst>
                                          </p:cBhvr>
                                          <p:to>
                                            <p:strVal val="visible"/>
                                          </p:to>
                                        </p:set>
                                        <p:anim calcmode="lin" valueType="num">
                                          <p:cBhvr>
                                            <p:cTn id="27" dur="500" fill="hold"/>
                                            <p:tgtEl>
                                              <p:spTgt spid="46"/>
                                            </p:tgtEl>
                                            <p:attrNameLst>
                                              <p:attrName>ppt_w</p:attrName>
                                            </p:attrNameLst>
                                          </p:cBhvr>
                                          <p:tavLst>
                                            <p:tav tm="0">
                                              <p:val>
                                                <p:fltVal val="0"/>
                                              </p:val>
                                            </p:tav>
                                            <p:tav tm="100000">
                                              <p:val>
                                                <p:strVal val="#ppt_w"/>
                                              </p:val>
                                            </p:tav>
                                          </p:tavLst>
                                        </p:anim>
                                        <p:anim calcmode="lin" valueType="num">
                                          <p:cBhvr>
                                            <p:cTn id="28" dur="500" fill="hold"/>
                                            <p:tgtEl>
                                              <p:spTgt spid="46"/>
                                            </p:tgtEl>
                                            <p:attrNameLst>
                                              <p:attrName>ppt_h</p:attrName>
                                            </p:attrNameLst>
                                          </p:cBhvr>
                                          <p:tavLst>
                                            <p:tav tm="0">
                                              <p:val>
                                                <p:fltVal val="0"/>
                                              </p:val>
                                            </p:tav>
                                            <p:tav tm="100000">
                                              <p:val>
                                                <p:strVal val="#ppt_h"/>
                                              </p:val>
                                            </p:tav>
                                          </p:tavLst>
                                        </p:anim>
                                        <p:animEffect transition="in" filter="fade">
                                          <p:cBhvr>
                                            <p:cTn id="29" dur="500"/>
                                            <p:tgtEl>
                                              <p:spTgt spid="46"/>
                                            </p:tgtEl>
                                          </p:cBhvr>
                                        </p:animEffect>
                                      </p:childTnLst>
                                    </p:cTn>
                                  </p:par>
                                  <p:par>
                                    <p:cTn id="30" presetID="53" presetClass="entr" presetSubtype="16" fill="hold" nodeType="withEffect">
                                      <p:stCondLst>
                                        <p:cond delay="0"/>
                                      </p:stCondLst>
                                      <p:childTnLst>
                                        <p:set>
                                          <p:cBhvr>
                                            <p:cTn id="31" dur="1" fill="hold">
                                              <p:stCondLst>
                                                <p:cond delay="0"/>
                                              </p:stCondLst>
                                            </p:cTn>
                                            <p:tgtEl>
                                              <p:spTgt spid="50"/>
                                            </p:tgtEl>
                                            <p:attrNameLst>
                                              <p:attrName>style.visibility</p:attrName>
                                            </p:attrNameLst>
                                          </p:cBhvr>
                                          <p:to>
                                            <p:strVal val="visible"/>
                                          </p:to>
                                        </p:set>
                                        <p:anim calcmode="lin" valueType="num">
                                          <p:cBhvr>
                                            <p:cTn id="32" dur="500" fill="hold"/>
                                            <p:tgtEl>
                                              <p:spTgt spid="50"/>
                                            </p:tgtEl>
                                            <p:attrNameLst>
                                              <p:attrName>ppt_w</p:attrName>
                                            </p:attrNameLst>
                                          </p:cBhvr>
                                          <p:tavLst>
                                            <p:tav tm="0">
                                              <p:val>
                                                <p:fltVal val="0"/>
                                              </p:val>
                                            </p:tav>
                                            <p:tav tm="100000">
                                              <p:val>
                                                <p:strVal val="#ppt_w"/>
                                              </p:val>
                                            </p:tav>
                                          </p:tavLst>
                                        </p:anim>
                                        <p:anim calcmode="lin" valueType="num">
                                          <p:cBhvr>
                                            <p:cTn id="33" dur="500" fill="hold"/>
                                            <p:tgtEl>
                                              <p:spTgt spid="50"/>
                                            </p:tgtEl>
                                            <p:attrNameLst>
                                              <p:attrName>ppt_h</p:attrName>
                                            </p:attrNameLst>
                                          </p:cBhvr>
                                          <p:tavLst>
                                            <p:tav tm="0">
                                              <p:val>
                                                <p:fltVal val="0"/>
                                              </p:val>
                                            </p:tav>
                                            <p:tav tm="100000">
                                              <p:val>
                                                <p:strVal val="#ppt_h"/>
                                              </p:val>
                                            </p:tav>
                                          </p:tavLst>
                                        </p:anim>
                                        <p:animEffect transition="in" filter="fade">
                                          <p:cBhvr>
                                            <p:cTn id="34" dur="500"/>
                                            <p:tgtEl>
                                              <p:spTgt spid="50"/>
                                            </p:tgtEl>
                                          </p:cBhvr>
                                        </p:animEffect>
                                      </p:childTnLst>
                                    </p:cTn>
                                  </p:par>
                                  <p:par>
                                    <p:cTn id="35" presetID="53" presetClass="entr" presetSubtype="16" fill="hold" nodeType="withEffect">
                                      <p:stCondLst>
                                        <p:cond delay="0"/>
                                      </p:stCondLst>
                                      <p:childTnLst>
                                        <p:set>
                                          <p:cBhvr>
                                            <p:cTn id="36" dur="1" fill="hold">
                                              <p:stCondLst>
                                                <p:cond delay="0"/>
                                              </p:stCondLst>
                                            </p:cTn>
                                            <p:tgtEl>
                                              <p:spTgt spid="55"/>
                                            </p:tgtEl>
                                            <p:attrNameLst>
                                              <p:attrName>style.visibility</p:attrName>
                                            </p:attrNameLst>
                                          </p:cBhvr>
                                          <p:to>
                                            <p:strVal val="visible"/>
                                          </p:to>
                                        </p:set>
                                        <p:anim calcmode="lin" valueType="num">
                                          <p:cBhvr>
                                            <p:cTn id="37" dur="500" fill="hold"/>
                                            <p:tgtEl>
                                              <p:spTgt spid="55"/>
                                            </p:tgtEl>
                                            <p:attrNameLst>
                                              <p:attrName>ppt_w</p:attrName>
                                            </p:attrNameLst>
                                          </p:cBhvr>
                                          <p:tavLst>
                                            <p:tav tm="0">
                                              <p:val>
                                                <p:fltVal val="0"/>
                                              </p:val>
                                            </p:tav>
                                            <p:tav tm="100000">
                                              <p:val>
                                                <p:strVal val="#ppt_w"/>
                                              </p:val>
                                            </p:tav>
                                          </p:tavLst>
                                        </p:anim>
                                        <p:anim calcmode="lin" valueType="num">
                                          <p:cBhvr>
                                            <p:cTn id="38" dur="500" fill="hold"/>
                                            <p:tgtEl>
                                              <p:spTgt spid="55"/>
                                            </p:tgtEl>
                                            <p:attrNameLst>
                                              <p:attrName>ppt_h</p:attrName>
                                            </p:attrNameLst>
                                          </p:cBhvr>
                                          <p:tavLst>
                                            <p:tav tm="0">
                                              <p:val>
                                                <p:fltVal val="0"/>
                                              </p:val>
                                            </p:tav>
                                            <p:tav tm="100000">
                                              <p:val>
                                                <p:strVal val="#ppt_h"/>
                                              </p:val>
                                            </p:tav>
                                          </p:tavLst>
                                        </p:anim>
                                        <p:animEffect transition="in" filter="fade">
                                          <p:cBhvr>
                                            <p:cTn id="39" dur="500"/>
                                            <p:tgtEl>
                                              <p:spTgt spid="55"/>
                                            </p:tgtEl>
                                          </p:cBhvr>
                                        </p:animEffect>
                                      </p:childTnLst>
                                    </p:cTn>
                                  </p:par>
                                  <p:par>
                                    <p:cTn id="40" presetID="53" presetClass="entr" presetSubtype="16" fill="hold" nodeType="withEffect">
                                      <p:stCondLst>
                                        <p:cond delay="0"/>
                                      </p:stCondLst>
                                      <p:childTnLst>
                                        <p:set>
                                          <p:cBhvr>
                                            <p:cTn id="41" dur="1" fill="hold">
                                              <p:stCondLst>
                                                <p:cond delay="0"/>
                                              </p:stCondLst>
                                            </p:cTn>
                                            <p:tgtEl>
                                              <p:spTgt spid="60"/>
                                            </p:tgtEl>
                                            <p:attrNameLst>
                                              <p:attrName>style.visibility</p:attrName>
                                            </p:attrNameLst>
                                          </p:cBhvr>
                                          <p:to>
                                            <p:strVal val="visible"/>
                                          </p:to>
                                        </p:set>
                                        <p:anim calcmode="lin" valueType="num">
                                          <p:cBhvr>
                                            <p:cTn id="42" dur="500" fill="hold"/>
                                            <p:tgtEl>
                                              <p:spTgt spid="60"/>
                                            </p:tgtEl>
                                            <p:attrNameLst>
                                              <p:attrName>ppt_w</p:attrName>
                                            </p:attrNameLst>
                                          </p:cBhvr>
                                          <p:tavLst>
                                            <p:tav tm="0">
                                              <p:val>
                                                <p:fltVal val="0"/>
                                              </p:val>
                                            </p:tav>
                                            <p:tav tm="100000">
                                              <p:val>
                                                <p:strVal val="#ppt_w"/>
                                              </p:val>
                                            </p:tav>
                                          </p:tavLst>
                                        </p:anim>
                                        <p:anim calcmode="lin" valueType="num">
                                          <p:cBhvr>
                                            <p:cTn id="43" dur="500" fill="hold"/>
                                            <p:tgtEl>
                                              <p:spTgt spid="60"/>
                                            </p:tgtEl>
                                            <p:attrNameLst>
                                              <p:attrName>ppt_h</p:attrName>
                                            </p:attrNameLst>
                                          </p:cBhvr>
                                          <p:tavLst>
                                            <p:tav tm="0">
                                              <p:val>
                                                <p:fltVal val="0"/>
                                              </p:val>
                                            </p:tav>
                                            <p:tav tm="100000">
                                              <p:val>
                                                <p:strVal val="#ppt_h"/>
                                              </p:val>
                                            </p:tav>
                                          </p:tavLst>
                                        </p:anim>
                                        <p:animEffect transition="in" filter="fade">
                                          <p:cBhvr>
                                            <p:cTn id="44" dur="500"/>
                                            <p:tgtEl>
                                              <p:spTgt spid="60"/>
                                            </p:tgtEl>
                                          </p:cBhvr>
                                        </p:animEffect>
                                      </p:childTnLst>
                                    </p:cTn>
                                  </p:par>
                                </p:childTnLst>
                              </p:cTn>
                            </p:par>
                            <p:par>
                              <p:cTn id="45" fill="hold">
                                <p:stCondLst>
                                  <p:cond delay="2500"/>
                                </p:stCondLst>
                                <p:childTnLst>
                                  <p:par>
                                    <p:cTn id="46" presetID="2" presetClass="entr" presetSubtype="2" fill="hold" grpId="0" nodeType="afterEffect">
                                      <p:stCondLst>
                                        <p:cond delay="0"/>
                                      </p:stCondLst>
                                      <p:childTnLst>
                                        <p:set>
                                          <p:cBhvr>
                                            <p:cTn id="47" dur="1" fill="hold">
                                              <p:stCondLst>
                                                <p:cond delay="0"/>
                                              </p:stCondLst>
                                            </p:cTn>
                                            <p:tgtEl>
                                              <p:spTgt spid="63"/>
                                            </p:tgtEl>
                                            <p:attrNameLst>
                                              <p:attrName>style.visibility</p:attrName>
                                            </p:attrNameLst>
                                          </p:cBhvr>
                                          <p:to>
                                            <p:strVal val="visible"/>
                                          </p:to>
                                        </p:set>
                                        <p:anim calcmode="lin" valueType="num">
                                          <p:cBhvr additive="base">
                                            <p:cTn id="48" dur="300" fill="hold"/>
                                            <p:tgtEl>
                                              <p:spTgt spid="63"/>
                                            </p:tgtEl>
                                            <p:attrNameLst>
                                              <p:attrName>ppt_x</p:attrName>
                                            </p:attrNameLst>
                                          </p:cBhvr>
                                          <p:tavLst>
                                            <p:tav tm="0">
                                              <p:val>
                                                <p:strVal val="1+#ppt_w/2"/>
                                              </p:val>
                                            </p:tav>
                                            <p:tav tm="100000">
                                              <p:val>
                                                <p:strVal val="#ppt_x"/>
                                              </p:val>
                                            </p:tav>
                                          </p:tavLst>
                                        </p:anim>
                                        <p:anim calcmode="lin" valueType="num">
                                          <p:cBhvr additive="base">
                                            <p:cTn id="49" dur="300" fill="hold"/>
                                            <p:tgtEl>
                                              <p:spTgt spid="63"/>
                                            </p:tgtEl>
                                            <p:attrNameLst>
                                              <p:attrName>ppt_y</p:attrName>
                                            </p:attrNameLst>
                                          </p:cBhvr>
                                          <p:tavLst>
                                            <p:tav tm="0">
                                              <p:val>
                                                <p:strVal val="#ppt_y"/>
                                              </p:val>
                                            </p:tav>
                                            <p:tav tm="100000">
                                              <p:val>
                                                <p:strVal val="#ppt_y"/>
                                              </p:val>
                                            </p:tav>
                                          </p:tavLst>
                                        </p:anim>
                                      </p:childTnLst>
                                    </p:cTn>
                                  </p:par>
                                </p:childTnLst>
                              </p:cTn>
                            </p:par>
                            <p:par>
                              <p:cTn id="50" fill="hold">
                                <p:stCondLst>
                                  <p:cond delay="3000"/>
                                </p:stCondLst>
                                <p:childTnLst>
                                  <p:par>
                                    <p:cTn id="51" presetID="2" presetClass="entr" presetSubtype="2" fill="hold" grpId="0" nodeType="afterEffect">
                                      <p:stCondLst>
                                        <p:cond delay="0"/>
                                      </p:stCondLst>
                                      <p:childTnLst>
                                        <p:set>
                                          <p:cBhvr>
                                            <p:cTn id="52" dur="1" fill="hold">
                                              <p:stCondLst>
                                                <p:cond delay="0"/>
                                              </p:stCondLst>
                                            </p:cTn>
                                            <p:tgtEl>
                                              <p:spTgt spid="64"/>
                                            </p:tgtEl>
                                            <p:attrNameLst>
                                              <p:attrName>style.visibility</p:attrName>
                                            </p:attrNameLst>
                                          </p:cBhvr>
                                          <p:to>
                                            <p:strVal val="visible"/>
                                          </p:to>
                                        </p:set>
                                        <p:anim calcmode="lin" valueType="num">
                                          <p:cBhvr additive="base">
                                            <p:cTn id="53" dur="300" fill="hold"/>
                                            <p:tgtEl>
                                              <p:spTgt spid="64"/>
                                            </p:tgtEl>
                                            <p:attrNameLst>
                                              <p:attrName>ppt_x</p:attrName>
                                            </p:attrNameLst>
                                          </p:cBhvr>
                                          <p:tavLst>
                                            <p:tav tm="0">
                                              <p:val>
                                                <p:strVal val="1+#ppt_w/2"/>
                                              </p:val>
                                            </p:tav>
                                            <p:tav tm="100000">
                                              <p:val>
                                                <p:strVal val="#ppt_x"/>
                                              </p:val>
                                            </p:tav>
                                          </p:tavLst>
                                        </p:anim>
                                        <p:anim calcmode="lin" valueType="num">
                                          <p:cBhvr additive="base">
                                            <p:cTn id="54" dur="300" fill="hold"/>
                                            <p:tgtEl>
                                              <p:spTgt spid="64"/>
                                            </p:tgtEl>
                                            <p:attrNameLst>
                                              <p:attrName>ppt_y</p:attrName>
                                            </p:attrNameLst>
                                          </p:cBhvr>
                                          <p:tavLst>
                                            <p:tav tm="0">
                                              <p:val>
                                                <p:strVal val="#ppt_y"/>
                                              </p:val>
                                            </p:tav>
                                            <p:tav tm="100000">
                                              <p:val>
                                                <p:strVal val="#ppt_y"/>
                                              </p:val>
                                            </p:tav>
                                          </p:tavLst>
                                        </p:anim>
                                      </p:childTnLst>
                                    </p:cTn>
                                  </p:par>
                                </p:childTnLst>
                              </p:cTn>
                            </p:par>
                            <p:par>
                              <p:cTn id="55" fill="hold">
                                <p:stCondLst>
                                  <p:cond delay="3500"/>
                                </p:stCondLst>
                                <p:childTnLst>
                                  <p:par>
                                    <p:cTn id="56" presetID="2" presetClass="entr" presetSubtype="2" fill="hold" grpId="0" nodeType="afterEffect">
                                      <p:stCondLst>
                                        <p:cond delay="0"/>
                                      </p:stCondLst>
                                      <p:childTnLst>
                                        <p:set>
                                          <p:cBhvr>
                                            <p:cTn id="57" dur="1" fill="hold">
                                              <p:stCondLst>
                                                <p:cond delay="0"/>
                                              </p:stCondLst>
                                            </p:cTn>
                                            <p:tgtEl>
                                              <p:spTgt spid="65"/>
                                            </p:tgtEl>
                                            <p:attrNameLst>
                                              <p:attrName>style.visibility</p:attrName>
                                            </p:attrNameLst>
                                          </p:cBhvr>
                                          <p:to>
                                            <p:strVal val="visible"/>
                                          </p:to>
                                        </p:set>
                                        <p:anim calcmode="lin" valueType="num">
                                          <p:cBhvr additive="base">
                                            <p:cTn id="58" dur="300" fill="hold"/>
                                            <p:tgtEl>
                                              <p:spTgt spid="65"/>
                                            </p:tgtEl>
                                            <p:attrNameLst>
                                              <p:attrName>ppt_x</p:attrName>
                                            </p:attrNameLst>
                                          </p:cBhvr>
                                          <p:tavLst>
                                            <p:tav tm="0">
                                              <p:val>
                                                <p:strVal val="1+#ppt_w/2"/>
                                              </p:val>
                                            </p:tav>
                                            <p:tav tm="100000">
                                              <p:val>
                                                <p:strVal val="#ppt_x"/>
                                              </p:val>
                                            </p:tav>
                                          </p:tavLst>
                                        </p:anim>
                                        <p:anim calcmode="lin" valueType="num">
                                          <p:cBhvr additive="base">
                                            <p:cTn id="59" dur="300" fill="hold"/>
                                            <p:tgtEl>
                                              <p:spTgt spid="65"/>
                                            </p:tgtEl>
                                            <p:attrNameLst>
                                              <p:attrName>ppt_y</p:attrName>
                                            </p:attrNameLst>
                                          </p:cBhvr>
                                          <p:tavLst>
                                            <p:tav tm="0">
                                              <p:val>
                                                <p:strVal val="#ppt_y"/>
                                              </p:val>
                                            </p:tav>
                                            <p:tav tm="100000">
                                              <p:val>
                                                <p:strVal val="#ppt_y"/>
                                              </p:val>
                                            </p:tav>
                                          </p:tavLst>
                                        </p:anim>
                                      </p:childTnLst>
                                    </p:cTn>
                                  </p:par>
                                </p:childTnLst>
                              </p:cTn>
                            </p:par>
                            <p:par>
                              <p:cTn id="60" fill="hold">
                                <p:stCondLst>
                                  <p:cond delay="4000"/>
                                </p:stCondLst>
                                <p:childTnLst>
                                  <p:par>
                                    <p:cTn id="61" presetID="2" presetClass="entr" presetSubtype="2" fill="hold" grpId="0" nodeType="afterEffect">
                                      <p:stCondLst>
                                        <p:cond delay="0"/>
                                      </p:stCondLst>
                                      <p:childTnLst>
                                        <p:set>
                                          <p:cBhvr>
                                            <p:cTn id="62" dur="1" fill="hold">
                                              <p:stCondLst>
                                                <p:cond delay="0"/>
                                              </p:stCondLst>
                                            </p:cTn>
                                            <p:tgtEl>
                                              <p:spTgt spid="66"/>
                                            </p:tgtEl>
                                            <p:attrNameLst>
                                              <p:attrName>style.visibility</p:attrName>
                                            </p:attrNameLst>
                                          </p:cBhvr>
                                          <p:to>
                                            <p:strVal val="visible"/>
                                          </p:to>
                                        </p:set>
                                        <p:anim calcmode="lin" valueType="num">
                                          <p:cBhvr additive="base">
                                            <p:cTn id="63" dur="300" fill="hold"/>
                                            <p:tgtEl>
                                              <p:spTgt spid="66"/>
                                            </p:tgtEl>
                                            <p:attrNameLst>
                                              <p:attrName>ppt_x</p:attrName>
                                            </p:attrNameLst>
                                          </p:cBhvr>
                                          <p:tavLst>
                                            <p:tav tm="0">
                                              <p:val>
                                                <p:strVal val="1+#ppt_w/2"/>
                                              </p:val>
                                            </p:tav>
                                            <p:tav tm="100000">
                                              <p:val>
                                                <p:strVal val="#ppt_x"/>
                                              </p:val>
                                            </p:tav>
                                          </p:tavLst>
                                        </p:anim>
                                        <p:anim calcmode="lin" valueType="num">
                                          <p:cBhvr additive="base">
                                            <p:cTn id="64" dur="300" fill="hold"/>
                                            <p:tgtEl>
                                              <p:spTgt spid="6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4" grpId="0"/>
          <p:bldP spid="65" grpId="0"/>
          <p:bldP spid="66" grpId="0"/>
        </p:bldLst>
      </p:timing>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rot="19800000">
            <a:off x="1840624" y="1836336"/>
            <a:ext cx="1002124" cy="3659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19800000">
            <a:off x="9339573" y="4339467"/>
            <a:ext cx="1002124" cy="3659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152650" y="2019300"/>
            <a:ext cx="7886700" cy="2534379"/>
          </a:xfrm>
          <a:prstGeom prst="rect">
            <a:avLst/>
          </a:prstGeom>
          <a:solidFill>
            <a:schemeClr val="bg1"/>
          </a:solidFill>
          <a:ln>
            <a:noFill/>
          </a:ln>
          <a:effectLst>
            <a:outerShdw blurRad="977900" sx="108000" sy="108000" algn="ctr" rotWithShape="0">
              <a:srgbClr val="51882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4507473" y="2377059"/>
            <a:ext cx="3262432" cy="1015663"/>
          </a:xfrm>
          <a:prstGeom prst="rect">
            <a:avLst/>
          </a:prstGeom>
          <a:noFill/>
        </p:spPr>
        <p:txBody>
          <a:bodyPr wrap="none" rtlCol="0">
            <a:spAutoFit/>
          </a:bodyPr>
          <a:lstStyle/>
          <a:p>
            <a:pPr algn="ctr"/>
            <a:r>
              <a:rPr lang="zh-CN" altLang="en-US" sz="6000" dirty="0" smtClean="0">
                <a:solidFill>
                  <a:srgbClr val="045F05"/>
                </a:solidFill>
                <a:latin typeface="方正清刻本悦宋简体" panose="02000000000000000000" pitchFamily="2" charset="-122"/>
                <a:ea typeface="方正清刻本悦宋简体" panose="02000000000000000000" pitchFamily="2" charset="-122"/>
              </a:rPr>
              <a:t>谢谢聆听</a:t>
            </a:r>
            <a:endParaRPr lang="zh-CN" altLang="en-US" sz="6000" dirty="0">
              <a:solidFill>
                <a:srgbClr val="045F05"/>
              </a:solidFill>
              <a:latin typeface="方正清刻本悦宋简体" panose="02000000000000000000" pitchFamily="2" charset="-122"/>
              <a:ea typeface="方正清刻本悦宋简体" panose="02000000000000000000" pitchFamily="2" charset="-122"/>
            </a:endParaRPr>
          </a:p>
        </p:txBody>
      </p:sp>
      <p:sp>
        <p:nvSpPr>
          <p:cNvPr id="4" name="TextBox 27"/>
          <p:cNvSpPr txBox="1"/>
          <p:nvPr/>
        </p:nvSpPr>
        <p:spPr>
          <a:xfrm>
            <a:off x="5194983" y="3844353"/>
            <a:ext cx="876820" cy="369188"/>
          </a:xfrm>
          <a:prstGeom prst="rect">
            <a:avLst/>
          </a:prstGeom>
          <a:solidFill>
            <a:srgbClr val="2F8301"/>
          </a:solidFill>
        </p:spPr>
        <p:txBody>
          <a:bodyPr wrap="none" rtlCol="0">
            <a:spAutoFit/>
          </a:bodyPr>
          <a:lstStyle/>
          <a:p>
            <a:r>
              <a:rPr lang="zh-CN" altLang="en-US" sz="1800" dirty="0">
                <a:solidFill>
                  <a:schemeClr val="bg1"/>
                </a:solidFill>
                <a:latin typeface="+mj-ea"/>
                <a:ea typeface="+mj-ea"/>
              </a:rPr>
              <a:t>汇报人</a:t>
            </a:r>
          </a:p>
        </p:txBody>
      </p:sp>
      <p:sp>
        <p:nvSpPr>
          <p:cNvPr id="5" name="TextBox 28"/>
          <p:cNvSpPr txBox="1"/>
          <p:nvPr/>
        </p:nvSpPr>
        <p:spPr>
          <a:xfrm>
            <a:off x="6151540" y="3844353"/>
            <a:ext cx="838691" cy="369332"/>
          </a:xfrm>
          <a:prstGeom prst="rect">
            <a:avLst/>
          </a:prstGeom>
          <a:solidFill>
            <a:srgbClr val="2F8301"/>
          </a:solidFill>
        </p:spPr>
        <p:txBody>
          <a:bodyPr wrap="none" rtlCol="0">
            <a:spAutoFit/>
          </a:bodyPr>
          <a:lstStyle/>
          <a:p>
            <a:pPr algn="l"/>
            <a:r>
              <a:rPr lang="en-US" altLang="zh-CN" sz="1800" dirty="0" smtClean="0">
                <a:solidFill>
                  <a:schemeClr val="bg1"/>
                </a:solidFill>
                <a:latin typeface="+mj-ea"/>
                <a:ea typeface="+mj-ea"/>
              </a:rPr>
              <a:t>X </a:t>
            </a:r>
            <a:r>
              <a:rPr lang="en-US" altLang="zh-CN" sz="1800" dirty="0" err="1" smtClean="0">
                <a:solidFill>
                  <a:schemeClr val="bg1"/>
                </a:solidFill>
                <a:latin typeface="+mj-ea"/>
                <a:ea typeface="+mj-ea"/>
              </a:rPr>
              <a:t>X</a:t>
            </a:r>
            <a:r>
              <a:rPr lang="en-US" altLang="zh-CN" sz="1800" dirty="0" smtClean="0">
                <a:solidFill>
                  <a:schemeClr val="bg1"/>
                </a:solidFill>
                <a:latin typeface="+mj-ea"/>
                <a:ea typeface="+mj-ea"/>
              </a:rPr>
              <a:t> </a:t>
            </a:r>
            <a:r>
              <a:rPr lang="en-US" altLang="zh-CN" sz="1800" dirty="0" err="1" smtClean="0">
                <a:solidFill>
                  <a:schemeClr val="bg1"/>
                </a:solidFill>
                <a:latin typeface="+mj-ea"/>
                <a:ea typeface="+mj-ea"/>
              </a:rPr>
              <a:t>X</a:t>
            </a:r>
            <a:r>
              <a:rPr lang="en-US" altLang="zh-CN" sz="1800" dirty="0" smtClean="0">
                <a:solidFill>
                  <a:schemeClr val="bg1"/>
                </a:solidFill>
                <a:latin typeface="+mj-ea"/>
                <a:ea typeface="+mj-ea"/>
              </a:rPr>
              <a:t> </a:t>
            </a:r>
            <a:endParaRPr lang="zh-CN" altLang="en-US" sz="1800" dirty="0">
              <a:solidFill>
                <a:schemeClr val="bg1"/>
              </a:solidFill>
              <a:latin typeface="+mj-ea"/>
              <a:ea typeface="+mj-ea"/>
            </a:endParaRPr>
          </a:p>
        </p:txBody>
      </p:sp>
      <p:sp>
        <p:nvSpPr>
          <p:cNvPr id="6" name="Rectangle 4"/>
          <p:cNvSpPr txBox="1">
            <a:spLocks noChangeArrowheads="1"/>
          </p:cNvSpPr>
          <p:nvPr/>
        </p:nvSpPr>
        <p:spPr bwMode="auto">
          <a:xfrm>
            <a:off x="2971574" y="3353289"/>
            <a:ext cx="6334231" cy="3726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sz="1800" b="0" dirty="0">
                <a:solidFill>
                  <a:srgbClr val="045F05"/>
                </a:solidFill>
                <a:latin typeface="+mn-ea"/>
              </a:rPr>
              <a:t>可用</a:t>
            </a:r>
            <a:r>
              <a:rPr lang="zh-CN" altLang="en-US" sz="1800" b="0" dirty="0" smtClean="0">
                <a:solidFill>
                  <a:srgbClr val="045F05"/>
                </a:solidFill>
                <a:latin typeface="+mn-ea"/>
              </a:rPr>
              <a:t>于年终总结、工作汇报、新年计划总结等</a:t>
            </a:r>
            <a:endParaRPr lang="zh-CN" altLang="zh-CN" sz="1800" b="0" dirty="0">
              <a:solidFill>
                <a:srgbClr val="045F05"/>
              </a:solidFill>
              <a:latin typeface="+mn-ea"/>
            </a:endParaRPr>
          </a:p>
        </p:txBody>
      </p:sp>
    </p:spTree>
    <p:extLst>
      <p:ext uri="{BB962C8B-B14F-4D97-AF65-F5344CB8AC3E}">
        <p14:creationId xmlns:p14="http://schemas.microsoft.com/office/powerpoint/2010/main" val="60425243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31" presetClass="entr" presetSubtype="0" fill="hold" grpId="0" nodeType="afterEffect">
                                  <p:stCondLst>
                                    <p:cond delay="0"/>
                                  </p:stCondLst>
                                  <p:iterate type="lt">
                                    <p:tmPct val="5000"/>
                                  </p:iterate>
                                  <p:childTnLst>
                                    <p:set>
                                      <p:cBhvr>
                                        <p:cTn id="10" dur="1" fill="hold">
                                          <p:stCondLst>
                                            <p:cond delay="0"/>
                                          </p:stCondLst>
                                        </p:cTn>
                                        <p:tgtEl>
                                          <p:spTgt spid="6"/>
                                        </p:tgtEl>
                                        <p:attrNameLst>
                                          <p:attrName>style.visibility</p:attrName>
                                        </p:attrNameLst>
                                      </p:cBhvr>
                                      <p:to>
                                        <p:strVal val="visible"/>
                                      </p:to>
                                    </p:set>
                                    <p:anim calcmode="lin" valueType="num">
                                      <p:cBhvr>
                                        <p:cTn id="11" dur="400" fill="hold"/>
                                        <p:tgtEl>
                                          <p:spTgt spid="6"/>
                                        </p:tgtEl>
                                        <p:attrNameLst>
                                          <p:attrName>ppt_w</p:attrName>
                                        </p:attrNameLst>
                                      </p:cBhvr>
                                      <p:tavLst>
                                        <p:tav tm="0">
                                          <p:val>
                                            <p:fltVal val="0"/>
                                          </p:val>
                                        </p:tav>
                                        <p:tav tm="100000">
                                          <p:val>
                                            <p:strVal val="#ppt_w"/>
                                          </p:val>
                                        </p:tav>
                                      </p:tavLst>
                                    </p:anim>
                                    <p:anim calcmode="lin" valueType="num">
                                      <p:cBhvr>
                                        <p:cTn id="12" dur="400" fill="hold"/>
                                        <p:tgtEl>
                                          <p:spTgt spid="6"/>
                                        </p:tgtEl>
                                        <p:attrNameLst>
                                          <p:attrName>ppt_h</p:attrName>
                                        </p:attrNameLst>
                                      </p:cBhvr>
                                      <p:tavLst>
                                        <p:tav tm="0">
                                          <p:val>
                                            <p:fltVal val="0"/>
                                          </p:val>
                                        </p:tav>
                                        <p:tav tm="100000">
                                          <p:val>
                                            <p:strVal val="#ppt_h"/>
                                          </p:val>
                                        </p:tav>
                                      </p:tavLst>
                                    </p:anim>
                                    <p:anim calcmode="lin" valueType="num">
                                      <p:cBhvr>
                                        <p:cTn id="13" dur="400" fill="hold"/>
                                        <p:tgtEl>
                                          <p:spTgt spid="6"/>
                                        </p:tgtEl>
                                        <p:attrNameLst>
                                          <p:attrName>style.rotation</p:attrName>
                                        </p:attrNameLst>
                                      </p:cBhvr>
                                      <p:tavLst>
                                        <p:tav tm="0">
                                          <p:val>
                                            <p:fltVal val="90"/>
                                          </p:val>
                                        </p:tav>
                                        <p:tav tm="100000">
                                          <p:val>
                                            <p:fltVal val="0"/>
                                          </p:val>
                                        </p:tav>
                                      </p:tavLst>
                                    </p:anim>
                                    <p:animEffect transition="in" filter="fade">
                                      <p:cBhvr>
                                        <p:cTn id="14" dur="400"/>
                                        <p:tgtEl>
                                          <p:spTgt spid="6"/>
                                        </p:tgtEl>
                                      </p:cBhvr>
                                    </p:animEffect>
                                  </p:childTnLst>
                                </p:cTn>
                              </p:par>
                            </p:childTnLst>
                          </p:cTn>
                        </p:par>
                        <p:par>
                          <p:cTn id="15" fill="hold">
                            <p:stCondLst>
                              <p:cond delay="1280"/>
                            </p:stCondLst>
                            <p:childTnLst>
                              <p:par>
                                <p:cTn id="16" presetID="2" presetClass="entr" presetSubtype="8"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1+#ppt_w/2"/>
                                          </p:val>
                                        </p:tav>
                                        <p:tav tm="100000">
                                          <p:val>
                                            <p:strVal val="#ppt_x"/>
                                          </p:val>
                                        </p:tav>
                                      </p:tavLst>
                                    </p:anim>
                                    <p:anim calcmode="lin" valueType="num">
                                      <p:cBhvr additive="base">
                                        <p:cTn id="23"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bldLvl="0" animBg="1"/>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9"/>
          <p:cNvSpPr/>
          <p:nvPr/>
        </p:nvSpPr>
        <p:spPr bwMode="auto">
          <a:xfrm>
            <a:off x="2763253" y="1450443"/>
            <a:ext cx="2576347" cy="2888159"/>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no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2953399" y="1663602"/>
            <a:ext cx="2196057" cy="2461843"/>
            <a:chOff x="5002386" y="2208630"/>
            <a:chExt cx="2196057" cy="2461843"/>
          </a:xfrm>
        </p:grpSpPr>
        <p:sp>
          <p:nvSpPr>
            <p:cNvPr id="4" name="Freeform 19"/>
            <p:cNvSpPr/>
            <p:nvPr/>
          </p:nvSpPr>
          <p:spPr bwMode="auto">
            <a:xfrm>
              <a:off x="5002386" y="2208630"/>
              <a:ext cx="2196057" cy="246184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flipH="1">
              <a:off x="5332415" y="2508527"/>
              <a:ext cx="1535998" cy="1862048"/>
            </a:xfrm>
            <a:prstGeom prst="rect">
              <a:avLst/>
            </a:prstGeom>
            <a:noFill/>
          </p:spPr>
          <p:txBody>
            <a:bodyPr wrap="none" rtlCol="0">
              <a:spAutoFit/>
            </a:bodyPr>
            <a:lstStyle/>
            <a:p>
              <a:pPr algn="ctr"/>
              <a:r>
                <a:rPr lang="en-US" altLang="zh-CN" sz="11500" dirty="0" smtClean="0">
                  <a:solidFill>
                    <a:schemeClr val="bg1"/>
                  </a:solidFill>
                  <a:latin typeface="Impact" panose="020B0806030902050204" pitchFamily="34" charset="0"/>
                </a:rPr>
                <a:t>01</a:t>
              </a:r>
              <a:endParaRPr lang="zh-CN" altLang="en-US" sz="11500" dirty="0">
                <a:solidFill>
                  <a:schemeClr val="bg1"/>
                </a:solidFill>
                <a:latin typeface="Impact" panose="020B0806030902050204" pitchFamily="34" charset="0"/>
              </a:endParaRPr>
            </a:p>
          </p:txBody>
        </p:sp>
      </p:grpSp>
      <p:sp>
        <p:nvSpPr>
          <p:cNvPr id="6" name="文本框 5"/>
          <p:cNvSpPr txBox="1"/>
          <p:nvPr/>
        </p:nvSpPr>
        <p:spPr>
          <a:xfrm>
            <a:off x="5533041" y="2166217"/>
            <a:ext cx="3877985" cy="830997"/>
          </a:xfrm>
          <a:prstGeom prst="rect">
            <a:avLst/>
          </a:prstGeom>
          <a:noFill/>
        </p:spPr>
        <p:txBody>
          <a:bodyPr wrap="none" rtlCol="0">
            <a:spAutoFit/>
          </a:bodyPr>
          <a:lstStyle/>
          <a:p>
            <a:r>
              <a:rPr lang="zh-CN" altLang="en-US" sz="4800" b="1" dirty="0" smtClean="0">
                <a:solidFill>
                  <a:schemeClr val="tx2"/>
                </a:solidFill>
                <a:latin typeface="微软雅黑" panose="020B0503020204020204" pitchFamily="34" charset="-122"/>
                <a:ea typeface="微软雅黑" panose="020B0503020204020204" pitchFamily="34" charset="-122"/>
              </a:rPr>
              <a:t>年度工作概述</a:t>
            </a:r>
            <a:endParaRPr lang="zh-CN" altLang="en-US" sz="4800" b="1" dirty="0">
              <a:solidFill>
                <a:schemeClr val="tx2"/>
              </a:solidFill>
              <a:latin typeface="微软雅黑" panose="020B0503020204020204" pitchFamily="34" charset="-122"/>
              <a:ea typeface="微软雅黑" panose="020B0503020204020204" pitchFamily="34" charset="-122"/>
            </a:endParaRPr>
          </a:p>
        </p:txBody>
      </p:sp>
      <p:sp>
        <p:nvSpPr>
          <p:cNvPr id="7" name="TextBox 24"/>
          <p:cNvSpPr txBox="1"/>
          <p:nvPr/>
        </p:nvSpPr>
        <p:spPr>
          <a:xfrm>
            <a:off x="5465437" y="3059545"/>
            <a:ext cx="1289223" cy="338059"/>
          </a:xfrm>
          <a:prstGeom prst="rect">
            <a:avLst/>
          </a:prstGeom>
          <a:noFill/>
        </p:spPr>
        <p:txBody>
          <a:bodyPr wrap="square" lIns="60469" tIns="30235" rIns="60469" bIns="30235" rtlCol="0">
            <a:spAutoFit/>
          </a:bodyPr>
          <a:lstStyle/>
          <a:p>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 </a:t>
            </a: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rPr>
              <a:t>副标题</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 name="TextBox 25"/>
          <p:cNvSpPr txBox="1"/>
          <p:nvPr/>
        </p:nvSpPr>
        <p:spPr>
          <a:xfrm>
            <a:off x="7007471" y="3056394"/>
            <a:ext cx="1331236" cy="338059"/>
          </a:xfrm>
          <a:prstGeom prst="rect">
            <a:avLst/>
          </a:prstGeom>
          <a:noFill/>
        </p:spPr>
        <p:txBody>
          <a:bodyPr wrap="square" lIns="60469" tIns="30235" rIns="60469" bIns="30235" rtlCol="0">
            <a:spAutoFit/>
          </a:bodyPr>
          <a:lstStyle/>
          <a:p>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 副标题</a:t>
            </a:r>
          </a:p>
        </p:txBody>
      </p:sp>
      <p:sp>
        <p:nvSpPr>
          <p:cNvPr id="9" name="TextBox 26"/>
          <p:cNvSpPr txBox="1"/>
          <p:nvPr/>
        </p:nvSpPr>
        <p:spPr>
          <a:xfrm>
            <a:off x="8546347" y="3059544"/>
            <a:ext cx="1457613" cy="338059"/>
          </a:xfrm>
          <a:prstGeom prst="rect">
            <a:avLst/>
          </a:prstGeom>
          <a:noFill/>
        </p:spPr>
        <p:txBody>
          <a:bodyPr wrap="square" lIns="60469" tIns="30235" rIns="60469" bIns="30235" rtlCol="0">
            <a:spAutoFit/>
          </a:bodyPr>
          <a:lstStyle/>
          <a:p>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 副标题</a:t>
            </a:r>
          </a:p>
        </p:txBody>
      </p:sp>
      <p:sp>
        <p:nvSpPr>
          <p:cNvPr id="10" name="TextBox 27"/>
          <p:cNvSpPr txBox="1"/>
          <p:nvPr/>
        </p:nvSpPr>
        <p:spPr>
          <a:xfrm>
            <a:off x="5465437" y="3472469"/>
            <a:ext cx="2031699" cy="338059"/>
          </a:xfrm>
          <a:prstGeom prst="rect">
            <a:avLst/>
          </a:prstGeom>
          <a:noFill/>
        </p:spPr>
        <p:txBody>
          <a:bodyPr wrap="square" lIns="60469" tIns="30235" rIns="60469" bIns="30235" rtlCol="0">
            <a:spAutoFit/>
          </a:bodyPr>
          <a:lstStyle/>
          <a:p>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 副标题</a:t>
            </a:r>
          </a:p>
        </p:txBody>
      </p:sp>
      <p:sp>
        <p:nvSpPr>
          <p:cNvPr id="11" name="TextBox 28"/>
          <p:cNvSpPr txBox="1"/>
          <p:nvPr/>
        </p:nvSpPr>
        <p:spPr>
          <a:xfrm>
            <a:off x="7007471" y="3487487"/>
            <a:ext cx="2031699" cy="338059"/>
          </a:xfrm>
          <a:prstGeom prst="rect">
            <a:avLst/>
          </a:prstGeom>
          <a:noFill/>
        </p:spPr>
        <p:txBody>
          <a:bodyPr wrap="square" lIns="60469" tIns="30235" rIns="60469" bIns="30235" rtlCol="0">
            <a:spAutoFit/>
          </a:bodyPr>
          <a:lstStyle/>
          <a:p>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 副标题</a:t>
            </a:r>
          </a:p>
        </p:txBody>
      </p:sp>
      <p:sp>
        <p:nvSpPr>
          <p:cNvPr id="12" name="TextBox 29"/>
          <p:cNvSpPr txBox="1"/>
          <p:nvPr/>
        </p:nvSpPr>
        <p:spPr>
          <a:xfrm>
            <a:off x="8566869" y="3472469"/>
            <a:ext cx="2031699" cy="338059"/>
          </a:xfrm>
          <a:prstGeom prst="rect">
            <a:avLst/>
          </a:prstGeom>
          <a:noFill/>
        </p:spPr>
        <p:txBody>
          <a:bodyPr wrap="square" lIns="60469" tIns="30235" rIns="60469" bIns="30235" rtlCol="0">
            <a:spAutoFit/>
          </a:bodyPr>
          <a:lstStyle/>
          <a:p>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 副标题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1250"/>
                                        <p:tgtEl>
                                          <p:spTgt spid="2"/>
                                        </p:tgtEl>
                                      </p:cBhvr>
                                    </p:animEffect>
                                  </p:childTnLst>
                                </p:cTn>
                              </p:par>
                            </p:childTnLst>
                          </p:cTn>
                        </p:par>
                        <p:par>
                          <p:cTn id="8" fill="hold">
                            <p:stCondLst>
                              <p:cond delay="1500"/>
                            </p:stCondLst>
                            <p:childTnLst>
                              <p:par>
                                <p:cTn id="9" presetID="53" presetClass="entr" presetSubtype="16"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2000"/>
                            </p:stCondLst>
                            <p:childTnLst>
                              <p:par>
                                <p:cTn id="15" presetID="16" presetClass="entr" presetSubtype="37"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outVertical)">
                                      <p:cBhvr>
                                        <p:cTn id="17" dur="500"/>
                                        <p:tgtEl>
                                          <p:spTgt spid="6"/>
                                        </p:tgtEl>
                                      </p:cBhvr>
                                    </p:animEffect>
                                  </p:childTnLst>
                                </p:cTn>
                              </p:par>
                            </p:childTnLst>
                          </p:cTn>
                        </p:par>
                        <p:par>
                          <p:cTn id="18" fill="hold">
                            <p:stCondLst>
                              <p:cond delay="2500"/>
                            </p:stCondLst>
                            <p:childTnLst>
                              <p:par>
                                <p:cTn id="19" presetID="2" presetClass="entr" presetSubtype="4"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ppt_x"/>
                                          </p:val>
                                        </p:tav>
                                        <p:tav tm="100000">
                                          <p:val>
                                            <p:strVal val="#ppt_x"/>
                                          </p:val>
                                        </p:tav>
                                      </p:tavLst>
                                    </p:anim>
                                    <p:anim calcmode="lin" valueType="num">
                                      <p:cBhvr additive="base">
                                        <p:cTn id="22" dur="500" fill="hold"/>
                                        <p:tgtEl>
                                          <p:spTgt spid="7"/>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20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40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ppt_x"/>
                                          </p:val>
                                        </p:tav>
                                        <p:tav tm="100000">
                                          <p:val>
                                            <p:strVal val="#ppt_x"/>
                                          </p:val>
                                        </p:tav>
                                      </p:tavLst>
                                    </p:anim>
                                    <p:anim calcmode="lin" valueType="num">
                                      <p:cBhvr additive="base">
                                        <p:cTn id="30" dur="500" fill="hold"/>
                                        <p:tgtEl>
                                          <p:spTgt spid="9"/>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60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fill="hold"/>
                                        <p:tgtEl>
                                          <p:spTgt spid="10"/>
                                        </p:tgtEl>
                                        <p:attrNameLst>
                                          <p:attrName>ppt_x</p:attrName>
                                        </p:attrNameLst>
                                      </p:cBhvr>
                                      <p:tavLst>
                                        <p:tav tm="0">
                                          <p:val>
                                            <p:strVal val="#ppt_x"/>
                                          </p:val>
                                        </p:tav>
                                        <p:tav tm="100000">
                                          <p:val>
                                            <p:strVal val="#ppt_x"/>
                                          </p:val>
                                        </p:tav>
                                      </p:tavLst>
                                    </p:anim>
                                    <p:anim calcmode="lin" valueType="num">
                                      <p:cBhvr additive="base">
                                        <p:cTn id="34" dur="500" fill="hold"/>
                                        <p:tgtEl>
                                          <p:spTgt spid="10"/>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80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100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fill="hold"/>
                                        <p:tgtEl>
                                          <p:spTgt spid="12"/>
                                        </p:tgtEl>
                                        <p:attrNameLst>
                                          <p:attrName>ppt_x</p:attrName>
                                        </p:attrNameLst>
                                      </p:cBhvr>
                                      <p:tavLst>
                                        <p:tav tm="0">
                                          <p:val>
                                            <p:strVal val="#ppt_x"/>
                                          </p:val>
                                        </p:tav>
                                        <p:tav tm="100000">
                                          <p:val>
                                            <p:strVal val="#ppt_x"/>
                                          </p:val>
                                        </p:tav>
                                      </p:tavLst>
                                    </p:anim>
                                    <p:anim calcmode="lin" valueType="num">
                                      <p:cBhvr additive="base">
                                        <p:cTn id="4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P spid="7" grpId="0"/>
      <p:bldP spid="8" grpId="0"/>
      <p:bldP spid="9" grpId="0"/>
      <p:bldP spid="10" grpId="0"/>
      <p:bldP spid="11" grpId="0"/>
      <p:bldP spid="1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760631" y="4404575"/>
            <a:ext cx="5686237"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smtClean="0"/>
              <a:t>网友分享投稿</a:t>
            </a:r>
            <a:endParaRPr lang="zh-CN" altLang="en-US"/>
          </a:p>
        </p:txBody>
      </p:sp>
    </p:spTree>
    <p:extLst>
      <p:ext uri="{BB962C8B-B14F-4D97-AF65-F5344CB8AC3E}">
        <p14:creationId xmlns:p14="http://schemas.microsoft.com/office/powerpoint/2010/main" val="36498110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8" name="组合 77"/>
          <p:cNvGrpSpPr/>
          <p:nvPr/>
        </p:nvGrpSpPr>
        <p:grpSpPr>
          <a:xfrm>
            <a:off x="6149331" y="2057400"/>
            <a:ext cx="5013393" cy="3693882"/>
            <a:chOff x="6149336" y="2057400"/>
            <a:chExt cx="5014046" cy="3693882"/>
          </a:xfrm>
        </p:grpSpPr>
        <p:grpSp>
          <p:nvGrpSpPr>
            <p:cNvPr id="28" name="组合 27"/>
            <p:cNvGrpSpPr/>
            <p:nvPr/>
          </p:nvGrpSpPr>
          <p:grpSpPr>
            <a:xfrm>
              <a:off x="6149336" y="2057400"/>
              <a:ext cx="1794404" cy="3693882"/>
              <a:chOff x="1595744" y="1504948"/>
              <a:chExt cx="2109927" cy="4343402"/>
            </a:xfrm>
          </p:grpSpPr>
          <p:grpSp>
            <p:nvGrpSpPr>
              <p:cNvPr id="29" name="组合 28"/>
              <p:cNvGrpSpPr/>
              <p:nvPr/>
            </p:nvGrpSpPr>
            <p:grpSpPr>
              <a:xfrm>
                <a:off x="1595744" y="1504948"/>
                <a:ext cx="2109927" cy="4343402"/>
                <a:chOff x="1595744" y="1504948"/>
                <a:chExt cx="2109927" cy="4343402"/>
              </a:xfrm>
            </p:grpSpPr>
            <p:grpSp>
              <p:nvGrpSpPr>
                <p:cNvPr id="36" name="组合 35"/>
                <p:cNvGrpSpPr/>
                <p:nvPr/>
              </p:nvGrpSpPr>
              <p:grpSpPr>
                <a:xfrm>
                  <a:off x="1595744" y="1504948"/>
                  <a:ext cx="1718965" cy="1546248"/>
                  <a:chOff x="1800523" y="1479548"/>
                  <a:chExt cx="1718965" cy="1546248"/>
                </a:xfrm>
                <a:solidFill>
                  <a:srgbClr val="494951"/>
                </a:solidFill>
              </p:grpSpPr>
              <p:sp>
                <p:nvSpPr>
                  <p:cNvPr id="41" name="同侧圆角矩形 40"/>
                  <p:cNvSpPr/>
                  <p:nvPr/>
                </p:nvSpPr>
                <p:spPr>
                  <a:xfrm>
                    <a:off x="3251803" y="1479548"/>
                    <a:ext cx="267685" cy="244475"/>
                  </a:xfrm>
                  <a:prstGeom prst="round2SameRect">
                    <a:avLst>
                      <a:gd name="adj1" fmla="val 9849"/>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同侧圆角矩形 41"/>
                  <p:cNvSpPr/>
                  <p:nvPr/>
                </p:nvSpPr>
                <p:spPr>
                  <a:xfrm rot="16200000">
                    <a:off x="1821708" y="2055264"/>
                    <a:ext cx="202105" cy="244475"/>
                  </a:xfrm>
                  <a:prstGeom prst="round2SameRect">
                    <a:avLst>
                      <a:gd name="adj1" fmla="val 11954"/>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同侧圆角矩形 42"/>
                  <p:cNvSpPr/>
                  <p:nvPr/>
                </p:nvSpPr>
                <p:spPr>
                  <a:xfrm rot="16200000">
                    <a:off x="1840232" y="2455840"/>
                    <a:ext cx="165058" cy="244475"/>
                  </a:xfrm>
                  <a:prstGeom prst="round2SameRect">
                    <a:avLst>
                      <a:gd name="adj1" fmla="val 11954"/>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同侧圆角矩形 43"/>
                  <p:cNvSpPr/>
                  <p:nvPr/>
                </p:nvSpPr>
                <p:spPr>
                  <a:xfrm rot="16200000">
                    <a:off x="1840233" y="2821029"/>
                    <a:ext cx="165058" cy="244475"/>
                  </a:xfrm>
                  <a:prstGeom prst="round2SameRect">
                    <a:avLst>
                      <a:gd name="adj1" fmla="val 11954"/>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圆角矩形 36"/>
                <p:cNvSpPr/>
                <p:nvPr/>
              </p:nvSpPr>
              <p:spPr>
                <a:xfrm rot="16200000">
                  <a:off x="501671" y="2644350"/>
                  <a:ext cx="4320000" cy="2088000"/>
                </a:xfrm>
                <a:prstGeom prst="roundRect">
                  <a:avLst>
                    <a:gd name="adj" fmla="val 14809"/>
                  </a:avLst>
                </a:prstGeom>
                <a:solidFill>
                  <a:srgbClr val="D8DBDD"/>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rot="16200000">
                  <a:off x="554471" y="2690766"/>
                  <a:ext cx="4214400" cy="1995168"/>
                </a:xfrm>
                <a:prstGeom prst="roundRect">
                  <a:avLst>
                    <a:gd name="adj" fmla="val 13725"/>
                  </a:avLst>
                </a:prstGeom>
                <a:solidFill>
                  <a:schemeClr val="bg1">
                    <a:lumMod val="95000"/>
                  </a:schemeClr>
                </a:solidFill>
                <a:ln w="19050">
                  <a:solidFill>
                    <a:srgbClr val="BCBD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2468571" y="5336102"/>
                  <a:ext cx="347150" cy="347150"/>
                </a:xfrm>
                <a:prstGeom prst="ellipse">
                  <a:avLst/>
                </a:prstGeom>
                <a:solidFill>
                  <a:srgbClr val="DDDEE0"/>
                </a:solidFill>
                <a:ln w="19050">
                  <a:solidFill>
                    <a:srgbClr val="A4A7A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64535" y="1853651"/>
                  <a:ext cx="354806" cy="45793"/>
                </a:xfrm>
                <a:prstGeom prst="roundRect">
                  <a:avLst>
                    <a:gd name="adj" fmla="val 50000"/>
                  </a:avLst>
                </a:prstGeom>
                <a:solidFill>
                  <a:srgbClr val="4949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矩形 30"/>
              <p:cNvSpPr/>
              <p:nvPr/>
            </p:nvSpPr>
            <p:spPr>
              <a:xfrm>
                <a:off x="1788546" y="2120899"/>
                <a:ext cx="1746250" cy="3092451"/>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组合 44"/>
            <p:cNvGrpSpPr/>
            <p:nvPr/>
          </p:nvGrpSpPr>
          <p:grpSpPr>
            <a:xfrm>
              <a:off x="9368978" y="2057400"/>
              <a:ext cx="1794404" cy="3693882"/>
              <a:chOff x="1595744" y="1504948"/>
              <a:chExt cx="2109927" cy="4343402"/>
            </a:xfrm>
          </p:grpSpPr>
          <p:grpSp>
            <p:nvGrpSpPr>
              <p:cNvPr id="46" name="组合 45"/>
              <p:cNvGrpSpPr/>
              <p:nvPr/>
            </p:nvGrpSpPr>
            <p:grpSpPr>
              <a:xfrm>
                <a:off x="1595744" y="1504948"/>
                <a:ext cx="2109927" cy="4343402"/>
                <a:chOff x="1595744" y="1504948"/>
                <a:chExt cx="2109927" cy="4343402"/>
              </a:xfrm>
            </p:grpSpPr>
            <p:grpSp>
              <p:nvGrpSpPr>
                <p:cNvPr id="53" name="组合 52"/>
                <p:cNvGrpSpPr/>
                <p:nvPr/>
              </p:nvGrpSpPr>
              <p:grpSpPr>
                <a:xfrm>
                  <a:off x="1595744" y="1504948"/>
                  <a:ext cx="1718965" cy="1546248"/>
                  <a:chOff x="1800523" y="1479548"/>
                  <a:chExt cx="1718965" cy="1546248"/>
                </a:xfrm>
                <a:solidFill>
                  <a:srgbClr val="494951"/>
                </a:solidFill>
              </p:grpSpPr>
              <p:sp>
                <p:nvSpPr>
                  <p:cNvPr id="58" name="同侧圆角矩形 57"/>
                  <p:cNvSpPr/>
                  <p:nvPr/>
                </p:nvSpPr>
                <p:spPr>
                  <a:xfrm>
                    <a:off x="3251803" y="1479548"/>
                    <a:ext cx="267685" cy="244475"/>
                  </a:xfrm>
                  <a:prstGeom prst="round2SameRect">
                    <a:avLst>
                      <a:gd name="adj1" fmla="val 9849"/>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同侧圆角矩形 58"/>
                  <p:cNvSpPr/>
                  <p:nvPr/>
                </p:nvSpPr>
                <p:spPr>
                  <a:xfrm rot="16200000">
                    <a:off x="1821708" y="2055264"/>
                    <a:ext cx="202105" cy="244475"/>
                  </a:xfrm>
                  <a:prstGeom prst="round2SameRect">
                    <a:avLst>
                      <a:gd name="adj1" fmla="val 11954"/>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同侧圆角矩形 59"/>
                  <p:cNvSpPr/>
                  <p:nvPr/>
                </p:nvSpPr>
                <p:spPr>
                  <a:xfrm rot="16200000">
                    <a:off x="1840232" y="2455840"/>
                    <a:ext cx="165058" cy="244475"/>
                  </a:xfrm>
                  <a:prstGeom prst="round2SameRect">
                    <a:avLst>
                      <a:gd name="adj1" fmla="val 11954"/>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同侧圆角矩形 60"/>
                  <p:cNvSpPr/>
                  <p:nvPr/>
                </p:nvSpPr>
                <p:spPr>
                  <a:xfrm rot="16200000">
                    <a:off x="1840233" y="2821029"/>
                    <a:ext cx="165058" cy="244475"/>
                  </a:xfrm>
                  <a:prstGeom prst="round2SameRect">
                    <a:avLst>
                      <a:gd name="adj1" fmla="val 11954"/>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4" name="圆角矩形 53"/>
                <p:cNvSpPr/>
                <p:nvPr/>
              </p:nvSpPr>
              <p:spPr>
                <a:xfrm rot="16200000">
                  <a:off x="501671" y="2644350"/>
                  <a:ext cx="4320000" cy="2088000"/>
                </a:xfrm>
                <a:prstGeom prst="roundRect">
                  <a:avLst>
                    <a:gd name="adj" fmla="val 14809"/>
                  </a:avLst>
                </a:prstGeom>
                <a:solidFill>
                  <a:srgbClr val="D8DBDD"/>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圆角矩形 54"/>
                <p:cNvSpPr/>
                <p:nvPr/>
              </p:nvSpPr>
              <p:spPr>
                <a:xfrm rot="16200000">
                  <a:off x="554471" y="2690766"/>
                  <a:ext cx="4214400" cy="1995168"/>
                </a:xfrm>
                <a:prstGeom prst="roundRect">
                  <a:avLst>
                    <a:gd name="adj" fmla="val 13725"/>
                  </a:avLst>
                </a:prstGeom>
                <a:solidFill>
                  <a:schemeClr val="bg1">
                    <a:lumMod val="95000"/>
                  </a:schemeClr>
                </a:solidFill>
                <a:ln w="19050">
                  <a:solidFill>
                    <a:srgbClr val="BCBD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2468571" y="5336102"/>
                  <a:ext cx="347150" cy="347150"/>
                </a:xfrm>
                <a:prstGeom prst="ellipse">
                  <a:avLst/>
                </a:prstGeom>
                <a:solidFill>
                  <a:srgbClr val="DDDEE0"/>
                </a:solidFill>
                <a:ln w="19050">
                  <a:solidFill>
                    <a:srgbClr val="A4A7A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64535" y="1853651"/>
                  <a:ext cx="354806" cy="45793"/>
                </a:xfrm>
                <a:prstGeom prst="roundRect">
                  <a:avLst>
                    <a:gd name="adj" fmla="val 50000"/>
                  </a:avLst>
                </a:prstGeom>
                <a:solidFill>
                  <a:srgbClr val="4949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8" name="矩形 47"/>
              <p:cNvSpPr/>
              <p:nvPr/>
            </p:nvSpPr>
            <p:spPr>
              <a:xfrm>
                <a:off x="1788546" y="2120899"/>
                <a:ext cx="1746250" cy="3092451"/>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1" name="组合 10"/>
          <p:cNvGrpSpPr/>
          <p:nvPr/>
        </p:nvGrpSpPr>
        <p:grpSpPr>
          <a:xfrm>
            <a:off x="7581978" y="1583925"/>
            <a:ext cx="2190549" cy="4509954"/>
            <a:chOff x="1595744" y="1504948"/>
            <a:chExt cx="2109927" cy="4343402"/>
          </a:xfrm>
        </p:grpSpPr>
        <p:grpSp>
          <p:nvGrpSpPr>
            <p:cNvPr id="12" name="组合 11"/>
            <p:cNvGrpSpPr/>
            <p:nvPr/>
          </p:nvGrpSpPr>
          <p:grpSpPr>
            <a:xfrm>
              <a:off x="1595744" y="1504948"/>
              <a:ext cx="2109927" cy="4343402"/>
              <a:chOff x="1595744" y="1504948"/>
              <a:chExt cx="2109927" cy="4343402"/>
            </a:xfrm>
          </p:grpSpPr>
          <p:grpSp>
            <p:nvGrpSpPr>
              <p:cNvPr id="19" name="组合 18"/>
              <p:cNvGrpSpPr/>
              <p:nvPr/>
            </p:nvGrpSpPr>
            <p:grpSpPr>
              <a:xfrm>
                <a:off x="1595744" y="1504948"/>
                <a:ext cx="1718965" cy="1546248"/>
                <a:chOff x="1800523" y="1479548"/>
                <a:chExt cx="1718965" cy="1546248"/>
              </a:xfrm>
              <a:solidFill>
                <a:srgbClr val="494951"/>
              </a:solidFill>
            </p:grpSpPr>
            <p:sp>
              <p:nvSpPr>
                <p:cNvPr id="24" name="同侧圆角矩形 23"/>
                <p:cNvSpPr/>
                <p:nvPr/>
              </p:nvSpPr>
              <p:spPr>
                <a:xfrm>
                  <a:off x="3251803" y="1479548"/>
                  <a:ext cx="267685" cy="244475"/>
                </a:xfrm>
                <a:prstGeom prst="round2SameRect">
                  <a:avLst>
                    <a:gd name="adj1" fmla="val 9849"/>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同侧圆角矩形 24"/>
                <p:cNvSpPr/>
                <p:nvPr/>
              </p:nvSpPr>
              <p:spPr>
                <a:xfrm rot="16200000">
                  <a:off x="1821708" y="2055264"/>
                  <a:ext cx="202105" cy="244475"/>
                </a:xfrm>
                <a:prstGeom prst="round2SameRect">
                  <a:avLst>
                    <a:gd name="adj1" fmla="val 11954"/>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同侧圆角矩形 25"/>
                <p:cNvSpPr/>
                <p:nvPr/>
              </p:nvSpPr>
              <p:spPr>
                <a:xfrm rot="16200000">
                  <a:off x="1840232" y="2455840"/>
                  <a:ext cx="165058" cy="244475"/>
                </a:xfrm>
                <a:prstGeom prst="round2SameRect">
                  <a:avLst>
                    <a:gd name="adj1" fmla="val 11954"/>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同侧圆角矩形 26"/>
                <p:cNvSpPr/>
                <p:nvPr/>
              </p:nvSpPr>
              <p:spPr>
                <a:xfrm rot="16200000">
                  <a:off x="1840233" y="2821029"/>
                  <a:ext cx="165058" cy="244475"/>
                </a:xfrm>
                <a:prstGeom prst="round2SameRect">
                  <a:avLst>
                    <a:gd name="adj1" fmla="val 11954"/>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圆角矩形 19"/>
              <p:cNvSpPr/>
              <p:nvPr/>
            </p:nvSpPr>
            <p:spPr>
              <a:xfrm rot="16200000">
                <a:off x="501671" y="2644350"/>
                <a:ext cx="4320000" cy="2088000"/>
              </a:xfrm>
              <a:prstGeom prst="roundRect">
                <a:avLst>
                  <a:gd name="adj" fmla="val 14809"/>
                </a:avLst>
              </a:prstGeom>
              <a:solidFill>
                <a:srgbClr val="D8DBDD"/>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圆角矩形 20"/>
              <p:cNvSpPr/>
              <p:nvPr/>
            </p:nvSpPr>
            <p:spPr>
              <a:xfrm rot="16200000">
                <a:off x="554471" y="2690766"/>
                <a:ext cx="4214400" cy="1995168"/>
              </a:xfrm>
              <a:prstGeom prst="roundRect">
                <a:avLst>
                  <a:gd name="adj" fmla="val 13725"/>
                </a:avLst>
              </a:prstGeom>
              <a:solidFill>
                <a:schemeClr val="bg1">
                  <a:lumMod val="95000"/>
                </a:schemeClr>
              </a:solidFill>
              <a:ln w="19050">
                <a:solidFill>
                  <a:srgbClr val="BCBD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2468571" y="5336102"/>
                <a:ext cx="347150" cy="347150"/>
              </a:xfrm>
              <a:prstGeom prst="ellipse">
                <a:avLst/>
              </a:prstGeom>
              <a:solidFill>
                <a:srgbClr val="DDDEE0"/>
              </a:solidFill>
              <a:ln w="19050">
                <a:solidFill>
                  <a:srgbClr val="A4A7A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圆角矩形 22"/>
              <p:cNvSpPr/>
              <p:nvPr/>
            </p:nvSpPr>
            <p:spPr>
              <a:xfrm>
                <a:off x="2464535" y="1853651"/>
                <a:ext cx="354806" cy="45793"/>
              </a:xfrm>
              <a:prstGeom prst="roundRect">
                <a:avLst>
                  <a:gd name="adj" fmla="val 50000"/>
                </a:avLst>
              </a:prstGeom>
              <a:solidFill>
                <a:srgbClr val="4949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矩形 13"/>
            <p:cNvSpPr/>
            <p:nvPr/>
          </p:nvSpPr>
          <p:spPr>
            <a:xfrm>
              <a:off x="1788546" y="2120900"/>
              <a:ext cx="1746250" cy="3092450"/>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7" name="组合 76"/>
          <p:cNvGrpSpPr/>
          <p:nvPr/>
        </p:nvGrpSpPr>
        <p:grpSpPr>
          <a:xfrm>
            <a:off x="999386" y="2026664"/>
            <a:ext cx="1799766" cy="1800000"/>
            <a:chOff x="998722" y="2077464"/>
            <a:chExt cx="1800000" cy="1800000"/>
          </a:xfrm>
        </p:grpSpPr>
        <p:sp>
          <p:nvSpPr>
            <p:cNvPr id="64" name="椭圆 63"/>
            <p:cNvSpPr/>
            <p:nvPr/>
          </p:nvSpPr>
          <p:spPr>
            <a:xfrm>
              <a:off x="998722" y="2077464"/>
              <a:ext cx="1800000" cy="1800000"/>
            </a:xfrm>
            <a:prstGeom prst="ellipse">
              <a:avLst/>
            </a:prstGeom>
            <a:no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弧形 61"/>
            <p:cNvSpPr/>
            <p:nvPr/>
          </p:nvSpPr>
          <p:spPr>
            <a:xfrm>
              <a:off x="998722" y="2077464"/>
              <a:ext cx="1800000" cy="1800000"/>
            </a:xfrm>
            <a:prstGeom prst="arc">
              <a:avLst>
                <a:gd name="adj1" fmla="val 16200000"/>
                <a:gd name="adj2" fmla="val 8851924"/>
              </a:avLst>
            </a:prstGeom>
            <a:ln w="127000" cap="rnd">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76" name="组合 75"/>
          <p:cNvGrpSpPr/>
          <p:nvPr/>
        </p:nvGrpSpPr>
        <p:grpSpPr>
          <a:xfrm>
            <a:off x="3580515" y="2026664"/>
            <a:ext cx="1799766" cy="1800000"/>
            <a:chOff x="3580187" y="2077464"/>
            <a:chExt cx="1800000" cy="1800000"/>
          </a:xfrm>
        </p:grpSpPr>
        <p:sp>
          <p:nvSpPr>
            <p:cNvPr id="65" name="椭圆 64"/>
            <p:cNvSpPr/>
            <p:nvPr/>
          </p:nvSpPr>
          <p:spPr>
            <a:xfrm>
              <a:off x="3580187" y="2077464"/>
              <a:ext cx="1800000" cy="1800000"/>
            </a:xfrm>
            <a:prstGeom prst="ellipse">
              <a:avLst/>
            </a:prstGeom>
            <a:no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弧形 62"/>
            <p:cNvSpPr/>
            <p:nvPr/>
          </p:nvSpPr>
          <p:spPr>
            <a:xfrm>
              <a:off x="3580187" y="2077464"/>
              <a:ext cx="1800000" cy="1800000"/>
            </a:xfrm>
            <a:prstGeom prst="arc">
              <a:avLst>
                <a:gd name="adj1" fmla="val 16200000"/>
                <a:gd name="adj2" fmla="val 11250901"/>
              </a:avLst>
            </a:prstGeom>
            <a:ln w="127000" cap="rnd">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75" name="组合 74"/>
          <p:cNvGrpSpPr/>
          <p:nvPr/>
        </p:nvGrpSpPr>
        <p:grpSpPr>
          <a:xfrm>
            <a:off x="1270572" y="2297885"/>
            <a:ext cx="1257394" cy="1257558"/>
            <a:chOff x="1269943" y="2348685"/>
            <a:chExt cx="1257558" cy="1257558"/>
          </a:xfrm>
        </p:grpSpPr>
        <p:sp>
          <p:nvSpPr>
            <p:cNvPr id="68" name="椭圆 67"/>
            <p:cNvSpPr/>
            <p:nvPr/>
          </p:nvSpPr>
          <p:spPr>
            <a:xfrm>
              <a:off x="1269943" y="2348685"/>
              <a:ext cx="1257558" cy="1257558"/>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1344653" y="2654299"/>
              <a:ext cx="1108141" cy="646331"/>
            </a:xfrm>
            <a:prstGeom prst="rect">
              <a:avLst/>
            </a:prstGeom>
          </p:spPr>
          <p:txBody>
            <a:bodyPr wrap="none" anchor="ctr">
              <a:spAutoFit/>
            </a:bodyPr>
            <a:lstStyle/>
            <a:p>
              <a:pPr algn="ctr"/>
              <a:r>
                <a:rPr lang="en-US" altLang="zh-CN" sz="3600" dirty="0">
                  <a:solidFill>
                    <a:schemeClr val="bg1"/>
                  </a:solidFill>
                </a:rPr>
                <a:t>65%</a:t>
              </a:r>
              <a:endParaRPr lang="zh-CN" altLang="en-US" sz="3600" dirty="0">
                <a:solidFill>
                  <a:schemeClr val="bg1"/>
                </a:solidFill>
              </a:endParaRPr>
            </a:p>
          </p:txBody>
        </p:sp>
      </p:grpSp>
      <p:grpSp>
        <p:nvGrpSpPr>
          <p:cNvPr id="72" name="组合 71"/>
          <p:cNvGrpSpPr/>
          <p:nvPr/>
        </p:nvGrpSpPr>
        <p:grpSpPr>
          <a:xfrm>
            <a:off x="3851701" y="2297885"/>
            <a:ext cx="1257394" cy="1257558"/>
            <a:chOff x="3862790" y="2348685"/>
            <a:chExt cx="1257558" cy="1257558"/>
          </a:xfrm>
        </p:grpSpPr>
        <p:sp>
          <p:nvSpPr>
            <p:cNvPr id="69" name="椭圆 68"/>
            <p:cNvSpPr/>
            <p:nvPr/>
          </p:nvSpPr>
          <p:spPr>
            <a:xfrm>
              <a:off x="3862790" y="2348685"/>
              <a:ext cx="1257558" cy="1257558"/>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a:off x="3914736" y="2677160"/>
              <a:ext cx="1108141" cy="646331"/>
            </a:xfrm>
            <a:prstGeom prst="rect">
              <a:avLst/>
            </a:prstGeom>
          </p:spPr>
          <p:txBody>
            <a:bodyPr wrap="none" anchor="ctr">
              <a:spAutoFit/>
            </a:bodyPr>
            <a:lstStyle/>
            <a:p>
              <a:pPr algn="ctr"/>
              <a:r>
                <a:rPr lang="en-US" altLang="zh-CN" sz="3600" dirty="0">
                  <a:solidFill>
                    <a:schemeClr val="bg1"/>
                  </a:solidFill>
                </a:rPr>
                <a:t>75%</a:t>
              </a:r>
              <a:endParaRPr lang="zh-CN" altLang="en-US" sz="3600" dirty="0">
                <a:solidFill>
                  <a:schemeClr val="bg1"/>
                </a:solidFill>
              </a:endParaRPr>
            </a:p>
          </p:txBody>
        </p:sp>
      </p:grpSp>
      <p:sp>
        <p:nvSpPr>
          <p:cNvPr id="70" name="矩形 69"/>
          <p:cNvSpPr/>
          <p:nvPr/>
        </p:nvSpPr>
        <p:spPr>
          <a:xfrm>
            <a:off x="972278" y="4576215"/>
            <a:ext cx="4419384" cy="1323439"/>
          </a:xfrm>
          <a:prstGeom prst="rect">
            <a:avLst/>
          </a:prstGeom>
        </p:spPr>
        <p:txBody>
          <a:bodyPr wrap="square">
            <a:spAutoFit/>
          </a:bodyPr>
          <a:lstStyle/>
          <a:p>
            <a:pPr>
              <a:lnSpc>
                <a:spcPct val="150000"/>
              </a:lnSpc>
              <a:spcAft>
                <a:spcPts val="600"/>
              </a:spcAft>
            </a:pPr>
            <a:r>
              <a:rPr lang="zh-CN" altLang="en-US" sz="1000" dirty="0">
                <a:solidFill>
                  <a:schemeClr val="tx1">
                    <a:lumMod val="50000"/>
                    <a:lumOff val="50000"/>
                  </a:schemeClr>
                </a:solidFill>
                <a:latin typeface="+mn-ea"/>
              </a:rPr>
              <a:t>为客户服务是我们存在的唯一理由，客户需求是我们发展的原动力。</a:t>
            </a:r>
            <a:endParaRPr lang="en-US" altLang="zh-CN" sz="1000" dirty="0">
              <a:solidFill>
                <a:schemeClr val="tx1">
                  <a:lumMod val="50000"/>
                  <a:lumOff val="50000"/>
                </a:schemeClr>
              </a:solidFill>
              <a:latin typeface="+mn-ea"/>
            </a:endParaRPr>
          </a:p>
          <a:p>
            <a:pPr>
              <a:lnSpc>
                <a:spcPct val="150000"/>
              </a:lnSpc>
              <a:spcAft>
                <a:spcPts val="600"/>
              </a:spcAft>
            </a:pPr>
            <a:r>
              <a:rPr lang="zh-CN" altLang="en-US" sz="1000" dirty="0">
                <a:solidFill>
                  <a:schemeClr val="tx1">
                    <a:lumMod val="50000"/>
                    <a:lumOff val="50000"/>
                  </a:schemeClr>
                </a:solidFill>
                <a:latin typeface="+mn-ea"/>
              </a:rPr>
              <a:t>我们坚持以客户为中心，快速响应客户需求，持续为客户创造长期价值进而成就客户。为客户提供有效服务，是我们工作的方向和价值评价的标尺，成就客户就是成就我们自己。为客户服务是我们存在的唯一理由，客户需求是我们发展的原动力。</a:t>
            </a:r>
            <a:endParaRPr lang="en-US" altLang="zh-CN" sz="1000" dirty="0">
              <a:solidFill>
                <a:schemeClr val="tx1">
                  <a:lumMod val="50000"/>
                  <a:lumOff val="50000"/>
                </a:schemeClr>
              </a:solidFill>
              <a:latin typeface="+mn-ea"/>
            </a:endParaRPr>
          </a:p>
        </p:txBody>
      </p:sp>
      <p:sp>
        <p:nvSpPr>
          <p:cNvPr id="79" name="矩形 78"/>
          <p:cNvSpPr/>
          <p:nvPr/>
        </p:nvSpPr>
        <p:spPr>
          <a:xfrm>
            <a:off x="1056731" y="4054591"/>
            <a:ext cx="1685077" cy="307777"/>
          </a:xfrm>
          <a:prstGeom prst="rect">
            <a:avLst/>
          </a:prstGeom>
        </p:spPr>
        <p:txBody>
          <a:bodyPr wrap="none">
            <a:spAutoFit/>
          </a:bodyPr>
          <a:lstStyle/>
          <a:p>
            <a:pPr algn="ctr"/>
            <a:r>
              <a:rPr lang="en-US" altLang="zh-CN" sz="1400" dirty="0">
                <a:solidFill>
                  <a:schemeClr val="tx2"/>
                </a:solidFill>
                <a:latin typeface="+mj-ea"/>
                <a:ea typeface="+mj-ea"/>
              </a:rPr>
              <a:t>2016</a:t>
            </a:r>
            <a:r>
              <a:rPr lang="zh-CN" altLang="en-US" sz="1400" dirty="0">
                <a:solidFill>
                  <a:schemeClr val="tx2"/>
                </a:solidFill>
                <a:latin typeface="+mj-ea"/>
                <a:ea typeface="+mj-ea"/>
              </a:rPr>
              <a:t>年市场占有率</a:t>
            </a:r>
          </a:p>
        </p:txBody>
      </p:sp>
      <p:sp>
        <p:nvSpPr>
          <p:cNvPr id="80" name="矩形 79"/>
          <p:cNvSpPr/>
          <p:nvPr/>
        </p:nvSpPr>
        <p:spPr>
          <a:xfrm>
            <a:off x="3604785" y="4054591"/>
            <a:ext cx="1685077" cy="307777"/>
          </a:xfrm>
          <a:prstGeom prst="rect">
            <a:avLst/>
          </a:prstGeom>
        </p:spPr>
        <p:txBody>
          <a:bodyPr wrap="none">
            <a:spAutoFit/>
          </a:bodyPr>
          <a:lstStyle/>
          <a:p>
            <a:pPr algn="ctr"/>
            <a:r>
              <a:rPr lang="en-US" altLang="zh-CN" sz="1400" dirty="0">
                <a:solidFill>
                  <a:schemeClr val="accent1"/>
                </a:solidFill>
                <a:latin typeface="+mj-ea"/>
                <a:ea typeface="+mj-ea"/>
              </a:rPr>
              <a:t>2017</a:t>
            </a:r>
            <a:r>
              <a:rPr lang="zh-CN" altLang="en-US" sz="1400" dirty="0">
                <a:solidFill>
                  <a:schemeClr val="accent1"/>
                </a:solidFill>
                <a:latin typeface="+mj-ea"/>
                <a:ea typeface="+mj-ea"/>
              </a:rPr>
              <a:t>年市场占有率</a:t>
            </a:r>
          </a:p>
        </p:txBody>
      </p:sp>
      <p:sp>
        <p:nvSpPr>
          <p:cNvPr id="3" name="标题 2"/>
          <p:cNvSpPr>
            <a:spLocks noGrp="1"/>
          </p:cNvSpPr>
          <p:nvPr>
            <p:ph type="title"/>
          </p:nvPr>
        </p:nvSpPr>
        <p:spPr/>
        <p:txBody>
          <a:bodyPr>
            <a:normAutofit/>
          </a:bodyPr>
          <a:lstStyle/>
          <a:p>
            <a:r>
              <a:rPr lang="zh-CN" altLang="en-US" dirty="0">
                <a:cs typeface="+mn-ea"/>
              </a:rPr>
              <a:t>单击此处添加标题</a:t>
            </a:r>
            <a:endParaRPr lang="zh-CN" altLang="en-US" dirty="0"/>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900" decel="100000" fill="hold"/>
                                        <p:tgtEl>
                                          <p:spTgt spid="11"/>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500"/>
                                  </p:stCondLst>
                                  <p:childTnLst>
                                    <p:set>
                                      <p:cBhvr>
                                        <p:cTn id="12" dur="1" fill="hold">
                                          <p:stCondLst>
                                            <p:cond delay="0"/>
                                          </p:stCondLst>
                                        </p:cTn>
                                        <p:tgtEl>
                                          <p:spTgt spid="78"/>
                                        </p:tgtEl>
                                        <p:attrNameLst>
                                          <p:attrName>style.visibility</p:attrName>
                                        </p:attrNameLst>
                                      </p:cBhvr>
                                      <p:to>
                                        <p:strVal val="visible"/>
                                      </p:to>
                                    </p:set>
                                    <p:animEffect transition="in" filter="fade">
                                      <p:cBhvr>
                                        <p:cTn id="13" dur="1000"/>
                                        <p:tgtEl>
                                          <p:spTgt spid="78"/>
                                        </p:tgtEl>
                                      </p:cBhvr>
                                    </p:animEffect>
                                    <p:anim calcmode="lin" valueType="num">
                                      <p:cBhvr>
                                        <p:cTn id="14" dur="1000" fill="hold"/>
                                        <p:tgtEl>
                                          <p:spTgt spid="78"/>
                                        </p:tgtEl>
                                        <p:attrNameLst>
                                          <p:attrName>ppt_x</p:attrName>
                                        </p:attrNameLst>
                                      </p:cBhvr>
                                      <p:tavLst>
                                        <p:tav tm="0">
                                          <p:val>
                                            <p:strVal val="#ppt_x"/>
                                          </p:val>
                                        </p:tav>
                                        <p:tav tm="100000">
                                          <p:val>
                                            <p:strVal val="#ppt_x"/>
                                          </p:val>
                                        </p:tav>
                                      </p:tavLst>
                                    </p:anim>
                                    <p:anim calcmode="lin" valueType="num">
                                      <p:cBhvr>
                                        <p:cTn id="15" dur="900" decel="100000" fill="hold"/>
                                        <p:tgtEl>
                                          <p:spTgt spid="78"/>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78"/>
                                        </p:tgtEl>
                                        <p:attrNameLst>
                                          <p:attrName>ppt_y</p:attrName>
                                        </p:attrNameLst>
                                      </p:cBhvr>
                                      <p:tavLst>
                                        <p:tav tm="0">
                                          <p:val>
                                            <p:strVal val="#ppt_y-.03"/>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9" presetClass="entr" presetSubtype="0" decel="100000" fill="hold" nodeType="clickEffect">
                                  <p:stCondLst>
                                    <p:cond delay="0"/>
                                  </p:stCondLst>
                                  <p:childTnLst>
                                    <p:set>
                                      <p:cBhvr>
                                        <p:cTn id="20" dur="1" fill="hold">
                                          <p:stCondLst>
                                            <p:cond delay="0"/>
                                          </p:stCondLst>
                                        </p:cTn>
                                        <p:tgtEl>
                                          <p:spTgt spid="77"/>
                                        </p:tgtEl>
                                        <p:attrNameLst>
                                          <p:attrName>style.visibility</p:attrName>
                                        </p:attrNameLst>
                                      </p:cBhvr>
                                      <p:to>
                                        <p:strVal val="visible"/>
                                      </p:to>
                                    </p:set>
                                    <p:anim calcmode="lin" valueType="num">
                                      <p:cBhvr>
                                        <p:cTn id="21" dur="500" fill="hold"/>
                                        <p:tgtEl>
                                          <p:spTgt spid="77"/>
                                        </p:tgtEl>
                                        <p:attrNameLst>
                                          <p:attrName>ppt_w</p:attrName>
                                        </p:attrNameLst>
                                      </p:cBhvr>
                                      <p:tavLst>
                                        <p:tav tm="0">
                                          <p:val>
                                            <p:fltVal val="0"/>
                                          </p:val>
                                        </p:tav>
                                        <p:tav tm="100000">
                                          <p:val>
                                            <p:strVal val="#ppt_w"/>
                                          </p:val>
                                        </p:tav>
                                      </p:tavLst>
                                    </p:anim>
                                    <p:anim calcmode="lin" valueType="num">
                                      <p:cBhvr>
                                        <p:cTn id="22" dur="500" fill="hold"/>
                                        <p:tgtEl>
                                          <p:spTgt spid="77"/>
                                        </p:tgtEl>
                                        <p:attrNameLst>
                                          <p:attrName>ppt_h</p:attrName>
                                        </p:attrNameLst>
                                      </p:cBhvr>
                                      <p:tavLst>
                                        <p:tav tm="0">
                                          <p:val>
                                            <p:fltVal val="0"/>
                                          </p:val>
                                        </p:tav>
                                        <p:tav tm="100000">
                                          <p:val>
                                            <p:strVal val="#ppt_h"/>
                                          </p:val>
                                        </p:tav>
                                      </p:tavLst>
                                    </p:anim>
                                    <p:anim calcmode="lin" valueType="num">
                                      <p:cBhvr>
                                        <p:cTn id="23" dur="500" fill="hold"/>
                                        <p:tgtEl>
                                          <p:spTgt spid="77"/>
                                        </p:tgtEl>
                                        <p:attrNameLst>
                                          <p:attrName>style.rotation</p:attrName>
                                        </p:attrNameLst>
                                      </p:cBhvr>
                                      <p:tavLst>
                                        <p:tav tm="0">
                                          <p:val>
                                            <p:fltVal val="360"/>
                                          </p:val>
                                        </p:tav>
                                        <p:tav tm="100000">
                                          <p:val>
                                            <p:fltVal val="0"/>
                                          </p:val>
                                        </p:tav>
                                      </p:tavLst>
                                    </p:anim>
                                    <p:animEffect transition="in" filter="fade">
                                      <p:cBhvr>
                                        <p:cTn id="24" dur="500"/>
                                        <p:tgtEl>
                                          <p:spTgt spid="77"/>
                                        </p:tgtEl>
                                      </p:cBhvr>
                                    </p:animEffect>
                                  </p:childTnLst>
                                </p:cTn>
                              </p:par>
                              <p:par>
                                <p:cTn id="25" presetID="53" presetClass="entr" presetSubtype="16" fill="hold" nodeType="withEffect">
                                  <p:stCondLst>
                                    <p:cond delay="250"/>
                                  </p:stCondLst>
                                  <p:childTnLst>
                                    <p:set>
                                      <p:cBhvr>
                                        <p:cTn id="26" dur="1" fill="hold">
                                          <p:stCondLst>
                                            <p:cond delay="0"/>
                                          </p:stCondLst>
                                        </p:cTn>
                                        <p:tgtEl>
                                          <p:spTgt spid="75"/>
                                        </p:tgtEl>
                                        <p:attrNameLst>
                                          <p:attrName>style.visibility</p:attrName>
                                        </p:attrNameLst>
                                      </p:cBhvr>
                                      <p:to>
                                        <p:strVal val="visible"/>
                                      </p:to>
                                    </p:set>
                                    <p:anim calcmode="lin" valueType="num">
                                      <p:cBhvr>
                                        <p:cTn id="27" dur="500" fill="hold"/>
                                        <p:tgtEl>
                                          <p:spTgt spid="75"/>
                                        </p:tgtEl>
                                        <p:attrNameLst>
                                          <p:attrName>ppt_w</p:attrName>
                                        </p:attrNameLst>
                                      </p:cBhvr>
                                      <p:tavLst>
                                        <p:tav tm="0">
                                          <p:val>
                                            <p:fltVal val="0"/>
                                          </p:val>
                                        </p:tav>
                                        <p:tav tm="100000">
                                          <p:val>
                                            <p:strVal val="#ppt_w"/>
                                          </p:val>
                                        </p:tav>
                                      </p:tavLst>
                                    </p:anim>
                                    <p:anim calcmode="lin" valueType="num">
                                      <p:cBhvr>
                                        <p:cTn id="28" dur="500" fill="hold"/>
                                        <p:tgtEl>
                                          <p:spTgt spid="75"/>
                                        </p:tgtEl>
                                        <p:attrNameLst>
                                          <p:attrName>ppt_h</p:attrName>
                                        </p:attrNameLst>
                                      </p:cBhvr>
                                      <p:tavLst>
                                        <p:tav tm="0">
                                          <p:val>
                                            <p:fltVal val="0"/>
                                          </p:val>
                                        </p:tav>
                                        <p:tav tm="100000">
                                          <p:val>
                                            <p:strVal val="#ppt_h"/>
                                          </p:val>
                                        </p:tav>
                                      </p:tavLst>
                                    </p:anim>
                                    <p:animEffect transition="in" filter="fade">
                                      <p:cBhvr>
                                        <p:cTn id="29" dur="500"/>
                                        <p:tgtEl>
                                          <p:spTgt spid="75"/>
                                        </p:tgtEl>
                                      </p:cBhvr>
                                    </p:animEffect>
                                  </p:childTnLst>
                                </p:cTn>
                              </p:par>
                              <p:par>
                                <p:cTn id="30" presetID="53" presetClass="entr" presetSubtype="16" fill="hold" grpId="0" nodeType="withEffect">
                                  <p:stCondLst>
                                    <p:cond delay="250"/>
                                  </p:stCondLst>
                                  <p:childTnLst>
                                    <p:set>
                                      <p:cBhvr>
                                        <p:cTn id="31" dur="1" fill="hold">
                                          <p:stCondLst>
                                            <p:cond delay="0"/>
                                          </p:stCondLst>
                                        </p:cTn>
                                        <p:tgtEl>
                                          <p:spTgt spid="79"/>
                                        </p:tgtEl>
                                        <p:attrNameLst>
                                          <p:attrName>style.visibility</p:attrName>
                                        </p:attrNameLst>
                                      </p:cBhvr>
                                      <p:to>
                                        <p:strVal val="visible"/>
                                      </p:to>
                                    </p:set>
                                    <p:anim calcmode="lin" valueType="num">
                                      <p:cBhvr>
                                        <p:cTn id="32" dur="500" fill="hold"/>
                                        <p:tgtEl>
                                          <p:spTgt spid="79"/>
                                        </p:tgtEl>
                                        <p:attrNameLst>
                                          <p:attrName>ppt_w</p:attrName>
                                        </p:attrNameLst>
                                      </p:cBhvr>
                                      <p:tavLst>
                                        <p:tav tm="0">
                                          <p:val>
                                            <p:fltVal val="0"/>
                                          </p:val>
                                        </p:tav>
                                        <p:tav tm="100000">
                                          <p:val>
                                            <p:strVal val="#ppt_w"/>
                                          </p:val>
                                        </p:tav>
                                      </p:tavLst>
                                    </p:anim>
                                    <p:anim calcmode="lin" valueType="num">
                                      <p:cBhvr>
                                        <p:cTn id="33" dur="500" fill="hold"/>
                                        <p:tgtEl>
                                          <p:spTgt spid="79"/>
                                        </p:tgtEl>
                                        <p:attrNameLst>
                                          <p:attrName>ppt_h</p:attrName>
                                        </p:attrNameLst>
                                      </p:cBhvr>
                                      <p:tavLst>
                                        <p:tav tm="0">
                                          <p:val>
                                            <p:fltVal val="0"/>
                                          </p:val>
                                        </p:tav>
                                        <p:tav tm="100000">
                                          <p:val>
                                            <p:strVal val="#ppt_h"/>
                                          </p:val>
                                        </p:tav>
                                      </p:tavLst>
                                    </p:anim>
                                    <p:animEffect transition="in" filter="fade">
                                      <p:cBhvr>
                                        <p:cTn id="34" dur="500"/>
                                        <p:tgtEl>
                                          <p:spTgt spid="79"/>
                                        </p:tgtEl>
                                      </p:cBhvr>
                                    </p:animEffect>
                                  </p:childTnLst>
                                </p:cTn>
                              </p:par>
                            </p:childTnLst>
                          </p:cTn>
                        </p:par>
                      </p:childTnLst>
                    </p:cTn>
                  </p:par>
                  <p:par>
                    <p:cTn id="35" fill="hold">
                      <p:stCondLst>
                        <p:cond delay="indefinite"/>
                      </p:stCondLst>
                      <p:childTnLst>
                        <p:par>
                          <p:cTn id="36" fill="hold">
                            <p:stCondLst>
                              <p:cond delay="0"/>
                            </p:stCondLst>
                            <p:childTnLst>
                              <p:par>
                                <p:cTn id="37" presetID="49" presetClass="entr" presetSubtype="0" decel="100000" fill="hold" nodeType="clickEffect">
                                  <p:stCondLst>
                                    <p:cond delay="0"/>
                                  </p:stCondLst>
                                  <p:childTnLst>
                                    <p:set>
                                      <p:cBhvr>
                                        <p:cTn id="38" dur="1" fill="hold">
                                          <p:stCondLst>
                                            <p:cond delay="0"/>
                                          </p:stCondLst>
                                        </p:cTn>
                                        <p:tgtEl>
                                          <p:spTgt spid="76"/>
                                        </p:tgtEl>
                                        <p:attrNameLst>
                                          <p:attrName>style.visibility</p:attrName>
                                        </p:attrNameLst>
                                      </p:cBhvr>
                                      <p:to>
                                        <p:strVal val="visible"/>
                                      </p:to>
                                    </p:set>
                                    <p:anim calcmode="lin" valueType="num">
                                      <p:cBhvr>
                                        <p:cTn id="39" dur="500" fill="hold"/>
                                        <p:tgtEl>
                                          <p:spTgt spid="76"/>
                                        </p:tgtEl>
                                        <p:attrNameLst>
                                          <p:attrName>ppt_w</p:attrName>
                                        </p:attrNameLst>
                                      </p:cBhvr>
                                      <p:tavLst>
                                        <p:tav tm="0">
                                          <p:val>
                                            <p:fltVal val="0"/>
                                          </p:val>
                                        </p:tav>
                                        <p:tav tm="100000">
                                          <p:val>
                                            <p:strVal val="#ppt_w"/>
                                          </p:val>
                                        </p:tav>
                                      </p:tavLst>
                                    </p:anim>
                                    <p:anim calcmode="lin" valueType="num">
                                      <p:cBhvr>
                                        <p:cTn id="40" dur="500" fill="hold"/>
                                        <p:tgtEl>
                                          <p:spTgt spid="76"/>
                                        </p:tgtEl>
                                        <p:attrNameLst>
                                          <p:attrName>ppt_h</p:attrName>
                                        </p:attrNameLst>
                                      </p:cBhvr>
                                      <p:tavLst>
                                        <p:tav tm="0">
                                          <p:val>
                                            <p:fltVal val="0"/>
                                          </p:val>
                                        </p:tav>
                                        <p:tav tm="100000">
                                          <p:val>
                                            <p:strVal val="#ppt_h"/>
                                          </p:val>
                                        </p:tav>
                                      </p:tavLst>
                                    </p:anim>
                                    <p:anim calcmode="lin" valueType="num">
                                      <p:cBhvr>
                                        <p:cTn id="41" dur="500" fill="hold"/>
                                        <p:tgtEl>
                                          <p:spTgt spid="76"/>
                                        </p:tgtEl>
                                        <p:attrNameLst>
                                          <p:attrName>style.rotation</p:attrName>
                                        </p:attrNameLst>
                                      </p:cBhvr>
                                      <p:tavLst>
                                        <p:tav tm="0">
                                          <p:val>
                                            <p:fltVal val="360"/>
                                          </p:val>
                                        </p:tav>
                                        <p:tav tm="100000">
                                          <p:val>
                                            <p:fltVal val="0"/>
                                          </p:val>
                                        </p:tav>
                                      </p:tavLst>
                                    </p:anim>
                                    <p:animEffect transition="in" filter="fade">
                                      <p:cBhvr>
                                        <p:cTn id="42" dur="500"/>
                                        <p:tgtEl>
                                          <p:spTgt spid="76"/>
                                        </p:tgtEl>
                                      </p:cBhvr>
                                    </p:animEffect>
                                  </p:childTnLst>
                                </p:cTn>
                              </p:par>
                              <p:par>
                                <p:cTn id="43" presetID="53" presetClass="entr" presetSubtype="16" fill="hold" nodeType="withEffect">
                                  <p:stCondLst>
                                    <p:cond delay="250"/>
                                  </p:stCondLst>
                                  <p:childTnLst>
                                    <p:set>
                                      <p:cBhvr>
                                        <p:cTn id="44" dur="1" fill="hold">
                                          <p:stCondLst>
                                            <p:cond delay="0"/>
                                          </p:stCondLst>
                                        </p:cTn>
                                        <p:tgtEl>
                                          <p:spTgt spid="72"/>
                                        </p:tgtEl>
                                        <p:attrNameLst>
                                          <p:attrName>style.visibility</p:attrName>
                                        </p:attrNameLst>
                                      </p:cBhvr>
                                      <p:to>
                                        <p:strVal val="visible"/>
                                      </p:to>
                                    </p:set>
                                    <p:anim calcmode="lin" valueType="num">
                                      <p:cBhvr>
                                        <p:cTn id="45" dur="500" fill="hold"/>
                                        <p:tgtEl>
                                          <p:spTgt spid="72"/>
                                        </p:tgtEl>
                                        <p:attrNameLst>
                                          <p:attrName>ppt_w</p:attrName>
                                        </p:attrNameLst>
                                      </p:cBhvr>
                                      <p:tavLst>
                                        <p:tav tm="0">
                                          <p:val>
                                            <p:fltVal val="0"/>
                                          </p:val>
                                        </p:tav>
                                        <p:tav tm="100000">
                                          <p:val>
                                            <p:strVal val="#ppt_w"/>
                                          </p:val>
                                        </p:tav>
                                      </p:tavLst>
                                    </p:anim>
                                    <p:anim calcmode="lin" valueType="num">
                                      <p:cBhvr>
                                        <p:cTn id="46" dur="500" fill="hold"/>
                                        <p:tgtEl>
                                          <p:spTgt spid="72"/>
                                        </p:tgtEl>
                                        <p:attrNameLst>
                                          <p:attrName>ppt_h</p:attrName>
                                        </p:attrNameLst>
                                      </p:cBhvr>
                                      <p:tavLst>
                                        <p:tav tm="0">
                                          <p:val>
                                            <p:fltVal val="0"/>
                                          </p:val>
                                        </p:tav>
                                        <p:tav tm="100000">
                                          <p:val>
                                            <p:strVal val="#ppt_h"/>
                                          </p:val>
                                        </p:tav>
                                      </p:tavLst>
                                    </p:anim>
                                    <p:animEffect transition="in" filter="fade">
                                      <p:cBhvr>
                                        <p:cTn id="47" dur="500"/>
                                        <p:tgtEl>
                                          <p:spTgt spid="72"/>
                                        </p:tgtEl>
                                      </p:cBhvr>
                                    </p:animEffect>
                                  </p:childTnLst>
                                </p:cTn>
                              </p:par>
                              <p:par>
                                <p:cTn id="48" presetID="53" presetClass="entr" presetSubtype="16" fill="hold" grpId="0" nodeType="withEffect">
                                  <p:stCondLst>
                                    <p:cond delay="250"/>
                                  </p:stCondLst>
                                  <p:childTnLst>
                                    <p:set>
                                      <p:cBhvr>
                                        <p:cTn id="49" dur="1" fill="hold">
                                          <p:stCondLst>
                                            <p:cond delay="0"/>
                                          </p:stCondLst>
                                        </p:cTn>
                                        <p:tgtEl>
                                          <p:spTgt spid="80"/>
                                        </p:tgtEl>
                                        <p:attrNameLst>
                                          <p:attrName>style.visibility</p:attrName>
                                        </p:attrNameLst>
                                      </p:cBhvr>
                                      <p:to>
                                        <p:strVal val="visible"/>
                                      </p:to>
                                    </p:set>
                                    <p:anim calcmode="lin" valueType="num">
                                      <p:cBhvr>
                                        <p:cTn id="50" dur="500" fill="hold"/>
                                        <p:tgtEl>
                                          <p:spTgt spid="80"/>
                                        </p:tgtEl>
                                        <p:attrNameLst>
                                          <p:attrName>ppt_w</p:attrName>
                                        </p:attrNameLst>
                                      </p:cBhvr>
                                      <p:tavLst>
                                        <p:tav tm="0">
                                          <p:val>
                                            <p:fltVal val="0"/>
                                          </p:val>
                                        </p:tav>
                                        <p:tav tm="100000">
                                          <p:val>
                                            <p:strVal val="#ppt_w"/>
                                          </p:val>
                                        </p:tav>
                                      </p:tavLst>
                                    </p:anim>
                                    <p:anim calcmode="lin" valueType="num">
                                      <p:cBhvr>
                                        <p:cTn id="51" dur="500" fill="hold"/>
                                        <p:tgtEl>
                                          <p:spTgt spid="80"/>
                                        </p:tgtEl>
                                        <p:attrNameLst>
                                          <p:attrName>ppt_h</p:attrName>
                                        </p:attrNameLst>
                                      </p:cBhvr>
                                      <p:tavLst>
                                        <p:tav tm="0">
                                          <p:val>
                                            <p:fltVal val="0"/>
                                          </p:val>
                                        </p:tav>
                                        <p:tav tm="100000">
                                          <p:val>
                                            <p:strVal val="#ppt_h"/>
                                          </p:val>
                                        </p:tav>
                                      </p:tavLst>
                                    </p:anim>
                                    <p:animEffect transition="in" filter="fade">
                                      <p:cBhvr>
                                        <p:cTn id="52" dur="500"/>
                                        <p:tgtEl>
                                          <p:spTgt spid="80"/>
                                        </p:tgtEl>
                                      </p:cBhvr>
                                    </p:animEffect>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grpId="0" nodeType="clickEffect">
                                  <p:stCondLst>
                                    <p:cond delay="0"/>
                                  </p:stCondLst>
                                  <p:childTnLst>
                                    <p:set>
                                      <p:cBhvr>
                                        <p:cTn id="56" dur="1" fill="hold">
                                          <p:stCondLst>
                                            <p:cond delay="0"/>
                                          </p:stCondLst>
                                        </p:cTn>
                                        <p:tgtEl>
                                          <p:spTgt spid="70"/>
                                        </p:tgtEl>
                                        <p:attrNameLst>
                                          <p:attrName>style.visibility</p:attrName>
                                        </p:attrNameLst>
                                      </p:cBhvr>
                                      <p:to>
                                        <p:strVal val="visible"/>
                                      </p:to>
                                    </p:set>
                                    <p:animEffect transition="in" filter="fade">
                                      <p:cBhvr>
                                        <p:cTn id="57" dur="1000"/>
                                        <p:tgtEl>
                                          <p:spTgt spid="70"/>
                                        </p:tgtEl>
                                      </p:cBhvr>
                                    </p:animEffect>
                                    <p:anim calcmode="lin" valueType="num">
                                      <p:cBhvr>
                                        <p:cTn id="58" dur="1000" fill="hold"/>
                                        <p:tgtEl>
                                          <p:spTgt spid="70"/>
                                        </p:tgtEl>
                                        <p:attrNameLst>
                                          <p:attrName>ppt_x</p:attrName>
                                        </p:attrNameLst>
                                      </p:cBhvr>
                                      <p:tavLst>
                                        <p:tav tm="0">
                                          <p:val>
                                            <p:strVal val="#ppt_x"/>
                                          </p:val>
                                        </p:tav>
                                        <p:tav tm="100000">
                                          <p:val>
                                            <p:strVal val="#ppt_x"/>
                                          </p:val>
                                        </p:tav>
                                      </p:tavLst>
                                    </p:anim>
                                    <p:anim calcmode="lin" valueType="num">
                                      <p:cBhvr>
                                        <p:cTn id="59" dur="1000" fill="hold"/>
                                        <p:tgtEl>
                                          <p:spTgt spid="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79" grpId="0"/>
      <p:bldP spid="8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椭圆 7"/>
          <p:cNvSpPr/>
          <p:nvPr/>
        </p:nvSpPr>
        <p:spPr>
          <a:xfrm>
            <a:off x="4836165" y="2509111"/>
            <a:ext cx="2519672" cy="2520000"/>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19" name="矩形 18"/>
          <p:cNvSpPr/>
          <p:nvPr/>
        </p:nvSpPr>
        <p:spPr>
          <a:xfrm>
            <a:off x="7584563" y="1732465"/>
            <a:ext cx="2556508" cy="877163"/>
          </a:xfrm>
          <a:prstGeom prst="rect">
            <a:avLst/>
          </a:prstGeom>
        </p:spPr>
        <p:txBody>
          <a:bodyPr wrap="square">
            <a:spAutoFit/>
          </a:bodyPr>
          <a:lstStyle/>
          <a:p>
            <a:pPr>
              <a:lnSpc>
                <a:spcPct val="150000"/>
              </a:lnSpc>
            </a:pPr>
            <a:r>
              <a:rPr lang="zh-CN" altLang="en-US" sz="1400" dirty="0">
                <a:solidFill>
                  <a:schemeClr val="tx1">
                    <a:lumMod val="50000"/>
                    <a:lumOff val="50000"/>
                  </a:schemeClr>
                </a:solidFill>
                <a:latin typeface="+mj-ea"/>
                <a:ea typeface="+mj-ea"/>
              </a:rPr>
              <a:t>注册时间</a:t>
            </a:r>
            <a:endParaRPr lang="en-US" altLang="zh-CN" sz="1400" dirty="0">
              <a:solidFill>
                <a:schemeClr val="tx1">
                  <a:lumMod val="50000"/>
                  <a:lumOff val="50000"/>
                </a:schemeClr>
              </a:solidFill>
              <a:latin typeface="+mj-ea"/>
              <a:ea typeface="+mj-ea"/>
            </a:endParaRPr>
          </a:p>
          <a:p>
            <a:pPr>
              <a:lnSpc>
                <a:spcPct val="150000"/>
              </a:lnSpc>
            </a:pPr>
            <a:r>
              <a:rPr lang="zh-CN" altLang="en-US" sz="1000" dirty="0">
                <a:solidFill>
                  <a:schemeClr val="tx1">
                    <a:lumMod val="50000"/>
                    <a:lumOff val="50000"/>
                  </a:schemeClr>
                </a:solidFill>
                <a:latin typeface="+mn-ea"/>
              </a:rPr>
              <a:t>我们坚持以客户为中心，快速响应客户需求持续为客户创造长期价值进而成就客户</a:t>
            </a:r>
            <a:endParaRPr lang="en-US" altLang="zh-CN" sz="1000" dirty="0">
              <a:solidFill>
                <a:schemeClr val="tx1">
                  <a:lumMod val="50000"/>
                  <a:lumOff val="50000"/>
                </a:schemeClr>
              </a:solidFill>
              <a:latin typeface="+mn-ea"/>
            </a:endParaRPr>
          </a:p>
        </p:txBody>
      </p:sp>
      <p:sp>
        <p:nvSpPr>
          <p:cNvPr id="24" name="矩形 23"/>
          <p:cNvSpPr/>
          <p:nvPr/>
        </p:nvSpPr>
        <p:spPr>
          <a:xfrm>
            <a:off x="2050931" y="1732465"/>
            <a:ext cx="2556508" cy="877163"/>
          </a:xfrm>
          <a:prstGeom prst="rect">
            <a:avLst/>
          </a:prstGeom>
        </p:spPr>
        <p:txBody>
          <a:bodyPr wrap="square">
            <a:spAutoFit/>
          </a:bodyPr>
          <a:lstStyle/>
          <a:p>
            <a:pPr algn="r">
              <a:lnSpc>
                <a:spcPct val="150000"/>
              </a:lnSpc>
            </a:pPr>
            <a:r>
              <a:rPr lang="zh-CN" altLang="en-US" sz="1400" dirty="0">
                <a:solidFill>
                  <a:schemeClr val="tx1">
                    <a:lumMod val="50000"/>
                    <a:lumOff val="50000"/>
                  </a:schemeClr>
                </a:solidFill>
                <a:latin typeface="+mj-ea"/>
                <a:ea typeface="+mj-ea"/>
              </a:rPr>
              <a:t>员工素质</a:t>
            </a:r>
            <a:endParaRPr lang="en-US" altLang="zh-CN" sz="1400" dirty="0">
              <a:solidFill>
                <a:schemeClr val="tx1">
                  <a:lumMod val="50000"/>
                  <a:lumOff val="50000"/>
                </a:schemeClr>
              </a:solidFill>
              <a:latin typeface="+mj-ea"/>
              <a:ea typeface="+mj-ea"/>
            </a:endParaRPr>
          </a:p>
          <a:p>
            <a:pPr algn="r">
              <a:lnSpc>
                <a:spcPct val="150000"/>
              </a:lnSpc>
            </a:pPr>
            <a:r>
              <a:rPr lang="zh-CN" altLang="en-US" sz="1000" dirty="0">
                <a:solidFill>
                  <a:schemeClr val="tx1">
                    <a:lumMod val="50000"/>
                    <a:lumOff val="50000"/>
                  </a:schemeClr>
                </a:solidFill>
                <a:latin typeface="+mn-ea"/>
              </a:rPr>
              <a:t>我们坚持以客户为中心，快速响应客户需求持续为客户创造长期价值进而成就客户</a:t>
            </a:r>
            <a:endParaRPr lang="en-US" altLang="zh-CN" sz="1000" dirty="0">
              <a:solidFill>
                <a:schemeClr val="tx1">
                  <a:lumMod val="50000"/>
                  <a:lumOff val="50000"/>
                </a:schemeClr>
              </a:solidFill>
              <a:latin typeface="+mn-ea"/>
            </a:endParaRPr>
          </a:p>
        </p:txBody>
      </p:sp>
      <p:sp>
        <p:nvSpPr>
          <p:cNvPr id="22" name="矩形 21"/>
          <p:cNvSpPr/>
          <p:nvPr/>
        </p:nvSpPr>
        <p:spPr>
          <a:xfrm>
            <a:off x="8525829" y="3334256"/>
            <a:ext cx="2556508" cy="877163"/>
          </a:xfrm>
          <a:prstGeom prst="rect">
            <a:avLst/>
          </a:prstGeom>
        </p:spPr>
        <p:txBody>
          <a:bodyPr wrap="square">
            <a:spAutoFit/>
          </a:bodyPr>
          <a:lstStyle/>
          <a:p>
            <a:pPr>
              <a:lnSpc>
                <a:spcPct val="150000"/>
              </a:lnSpc>
            </a:pPr>
            <a:r>
              <a:rPr lang="zh-CN" altLang="en-US" sz="1400" dirty="0">
                <a:solidFill>
                  <a:schemeClr val="tx1">
                    <a:lumMod val="50000"/>
                    <a:lumOff val="50000"/>
                  </a:schemeClr>
                </a:solidFill>
                <a:latin typeface="+mj-ea"/>
                <a:ea typeface="+mj-ea"/>
              </a:rPr>
              <a:t>注册资本</a:t>
            </a:r>
            <a:endParaRPr lang="en-US" altLang="zh-CN" sz="1400" dirty="0">
              <a:solidFill>
                <a:schemeClr val="tx1">
                  <a:lumMod val="50000"/>
                  <a:lumOff val="50000"/>
                </a:schemeClr>
              </a:solidFill>
              <a:latin typeface="+mj-ea"/>
              <a:ea typeface="+mj-ea"/>
            </a:endParaRPr>
          </a:p>
          <a:p>
            <a:pPr>
              <a:lnSpc>
                <a:spcPct val="150000"/>
              </a:lnSpc>
            </a:pPr>
            <a:r>
              <a:rPr lang="zh-CN" altLang="en-US" sz="1000" dirty="0">
                <a:solidFill>
                  <a:schemeClr val="tx1">
                    <a:lumMod val="50000"/>
                    <a:lumOff val="50000"/>
                  </a:schemeClr>
                </a:solidFill>
                <a:latin typeface="+mn-ea"/>
              </a:rPr>
              <a:t>我们坚持以客户为中心，快速响应客户需求持续为客户创造长期价值进而成就客户</a:t>
            </a:r>
            <a:endParaRPr lang="en-US" altLang="zh-CN" sz="1000" dirty="0">
              <a:solidFill>
                <a:schemeClr val="tx1">
                  <a:lumMod val="50000"/>
                  <a:lumOff val="50000"/>
                </a:schemeClr>
              </a:solidFill>
              <a:latin typeface="+mn-ea"/>
            </a:endParaRPr>
          </a:p>
        </p:txBody>
      </p:sp>
      <p:sp>
        <p:nvSpPr>
          <p:cNvPr id="25" name="矩形 24"/>
          <p:cNvSpPr/>
          <p:nvPr/>
        </p:nvSpPr>
        <p:spPr>
          <a:xfrm>
            <a:off x="1109666" y="3334256"/>
            <a:ext cx="2556508" cy="877163"/>
          </a:xfrm>
          <a:prstGeom prst="rect">
            <a:avLst/>
          </a:prstGeom>
        </p:spPr>
        <p:txBody>
          <a:bodyPr wrap="square">
            <a:spAutoFit/>
          </a:bodyPr>
          <a:lstStyle/>
          <a:p>
            <a:pPr algn="r">
              <a:lnSpc>
                <a:spcPct val="150000"/>
              </a:lnSpc>
            </a:pPr>
            <a:r>
              <a:rPr lang="zh-CN" altLang="en-US" sz="1400" dirty="0">
                <a:solidFill>
                  <a:schemeClr val="tx1">
                    <a:lumMod val="50000"/>
                    <a:lumOff val="50000"/>
                  </a:schemeClr>
                </a:solidFill>
                <a:latin typeface="+mj-ea"/>
                <a:ea typeface="+mj-ea"/>
              </a:rPr>
              <a:t>员工人数</a:t>
            </a:r>
            <a:endParaRPr lang="en-US" altLang="zh-CN" sz="1400" dirty="0">
              <a:solidFill>
                <a:schemeClr val="tx1">
                  <a:lumMod val="50000"/>
                  <a:lumOff val="50000"/>
                </a:schemeClr>
              </a:solidFill>
              <a:latin typeface="+mj-ea"/>
              <a:ea typeface="+mj-ea"/>
            </a:endParaRPr>
          </a:p>
          <a:p>
            <a:pPr algn="r">
              <a:lnSpc>
                <a:spcPct val="150000"/>
              </a:lnSpc>
            </a:pPr>
            <a:r>
              <a:rPr lang="zh-CN" altLang="en-US" sz="1000" dirty="0">
                <a:solidFill>
                  <a:schemeClr val="tx1">
                    <a:lumMod val="50000"/>
                    <a:lumOff val="50000"/>
                  </a:schemeClr>
                </a:solidFill>
                <a:latin typeface="+mn-ea"/>
              </a:rPr>
              <a:t>我们坚持以客户为中心，快速响应客户需求持续为客户创造长期价值进而成就客户</a:t>
            </a:r>
            <a:endParaRPr lang="en-US" altLang="zh-CN" sz="1000" dirty="0">
              <a:solidFill>
                <a:schemeClr val="tx1">
                  <a:lumMod val="50000"/>
                  <a:lumOff val="50000"/>
                </a:schemeClr>
              </a:solidFill>
              <a:latin typeface="+mn-ea"/>
            </a:endParaRPr>
          </a:p>
        </p:txBody>
      </p:sp>
      <p:sp>
        <p:nvSpPr>
          <p:cNvPr id="23" name="矩形 22"/>
          <p:cNvSpPr/>
          <p:nvPr/>
        </p:nvSpPr>
        <p:spPr>
          <a:xfrm>
            <a:off x="7584563" y="4911714"/>
            <a:ext cx="2556508" cy="877163"/>
          </a:xfrm>
          <a:prstGeom prst="rect">
            <a:avLst/>
          </a:prstGeom>
        </p:spPr>
        <p:txBody>
          <a:bodyPr wrap="square">
            <a:spAutoFit/>
          </a:bodyPr>
          <a:lstStyle/>
          <a:p>
            <a:pPr>
              <a:lnSpc>
                <a:spcPct val="150000"/>
              </a:lnSpc>
            </a:pPr>
            <a:r>
              <a:rPr lang="zh-CN" altLang="en-US" sz="1400" dirty="0">
                <a:solidFill>
                  <a:schemeClr val="tx1">
                    <a:lumMod val="50000"/>
                    <a:lumOff val="50000"/>
                  </a:schemeClr>
                </a:solidFill>
                <a:latin typeface="+mj-ea"/>
                <a:ea typeface="+mj-ea"/>
              </a:rPr>
              <a:t>公司性质</a:t>
            </a:r>
            <a:endParaRPr lang="en-US" altLang="zh-CN" sz="1400" dirty="0">
              <a:solidFill>
                <a:schemeClr val="tx1">
                  <a:lumMod val="50000"/>
                  <a:lumOff val="50000"/>
                </a:schemeClr>
              </a:solidFill>
              <a:latin typeface="+mj-ea"/>
              <a:ea typeface="+mj-ea"/>
            </a:endParaRPr>
          </a:p>
          <a:p>
            <a:pPr>
              <a:lnSpc>
                <a:spcPct val="150000"/>
              </a:lnSpc>
            </a:pPr>
            <a:r>
              <a:rPr lang="zh-CN" altLang="en-US" sz="1000" dirty="0">
                <a:solidFill>
                  <a:schemeClr val="tx1">
                    <a:lumMod val="50000"/>
                    <a:lumOff val="50000"/>
                  </a:schemeClr>
                </a:solidFill>
                <a:latin typeface="+mn-ea"/>
              </a:rPr>
              <a:t>我们坚持以客户为中心，快速响应客户需求持续为客户创造长期价值进而成就客户</a:t>
            </a:r>
            <a:endParaRPr lang="en-US" altLang="zh-CN" sz="1000" dirty="0">
              <a:solidFill>
                <a:schemeClr val="tx1">
                  <a:lumMod val="50000"/>
                  <a:lumOff val="50000"/>
                </a:schemeClr>
              </a:solidFill>
              <a:latin typeface="+mn-ea"/>
            </a:endParaRPr>
          </a:p>
        </p:txBody>
      </p:sp>
      <p:sp>
        <p:nvSpPr>
          <p:cNvPr id="26" name="矩形 25"/>
          <p:cNvSpPr/>
          <p:nvPr/>
        </p:nvSpPr>
        <p:spPr>
          <a:xfrm>
            <a:off x="2050931" y="4911714"/>
            <a:ext cx="2556508" cy="877163"/>
          </a:xfrm>
          <a:prstGeom prst="rect">
            <a:avLst/>
          </a:prstGeom>
        </p:spPr>
        <p:txBody>
          <a:bodyPr wrap="square">
            <a:spAutoFit/>
          </a:bodyPr>
          <a:lstStyle/>
          <a:p>
            <a:pPr algn="r">
              <a:lnSpc>
                <a:spcPct val="150000"/>
              </a:lnSpc>
            </a:pPr>
            <a:r>
              <a:rPr lang="zh-CN" altLang="en-US" sz="1400" dirty="0">
                <a:solidFill>
                  <a:schemeClr val="tx1">
                    <a:lumMod val="50000"/>
                    <a:lumOff val="50000"/>
                  </a:schemeClr>
                </a:solidFill>
                <a:latin typeface="+mj-ea"/>
                <a:ea typeface="+mj-ea"/>
              </a:rPr>
              <a:t>技术力量</a:t>
            </a:r>
            <a:endParaRPr lang="en-US" altLang="zh-CN" sz="1400" dirty="0">
              <a:solidFill>
                <a:schemeClr val="tx1">
                  <a:lumMod val="50000"/>
                  <a:lumOff val="50000"/>
                </a:schemeClr>
              </a:solidFill>
              <a:latin typeface="+mj-ea"/>
              <a:ea typeface="+mj-ea"/>
            </a:endParaRPr>
          </a:p>
          <a:p>
            <a:pPr algn="r">
              <a:lnSpc>
                <a:spcPct val="150000"/>
              </a:lnSpc>
            </a:pPr>
            <a:r>
              <a:rPr lang="zh-CN" altLang="en-US" sz="1000" dirty="0">
                <a:solidFill>
                  <a:schemeClr val="tx1">
                    <a:lumMod val="50000"/>
                    <a:lumOff val="50000"/>
                  </a:schemeClr>
                </a:solidFill>
                <a:latin typeface="+mn-ea"/>
              </a:rPr>
              <a:t>我们坚持以客户为中心，快速响应客户需求持续为客户创造长期价值进而成就客户</a:t>
            </a:r>
            <a:endParaRPr lang="en-US" altLang="zh-CN" sz="1000" dirty="0">
              <a:solidFill>
                <a:schemeClr val="tx1">
                  <a:lumMod val="50000"/>
                  <a:lumOff val="50000"/>
                </a:schemeClr>
              </a:solidFill>
              <a:latin typeface="+mn-ea"/>
            </a:endParaRPr>
          </a:p>
        </p:txBody>
      </p:sp>
      <p:grpSp>
        <p:nvGrpSpPr>
          <p:cNvPr id="41" name="组合 40"/>
          <p:cNvGrpSpPr/>
          <p:nvPr/>
        </p:nvGrpSpPr>
        <p:grpSpPr>
          <a:xfrm>
            <a:off x="6568427" y="1762689"/>
            <a:ext cx="869601" cy="869714"/>
            <a:chOff x="6568487" y="1762689"/>
            <a:chExt cx="869714" cy="869714"/>
          </a:xfrm>
        </p:grpSpPr>
        <p:sp>
          <p:nvSpPr>
            <p:cNvPr id="9" name="椭圆 8"/>
            <p:cNvSpPr/>
            <p:nvPr/>
          </p:nvSpPr>
          <p:spPr>
            <a:xfrm>
              <a:off x="6568487" y="1762689"/>
              <a:ext cx="869714" cy="86971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32" name="Freeform 74"/>
            <p:cNvSpPr>
              <a:spLocks noEditPoints="1"/>
            </p:cNvSpPr>
            <p:nvPr/>
          </p:nvSpPr>
          <p:spPr bwMode="auto">
            <a:xfrm>
              <a:off x="6841418" y="2010027"/>
              <a:ext cx="323850" cy="323850"/>
            </a:xfrm>
            <a:custGeom>
              <a:avLst/>
              <a:gdLst>
                <a:gd name="T0" fmla="*/ 892 w 1018"/>
                <a:gd name="T1" fmla="*/ 102 h 1017"/>
                <a:gd name="T2" fmla="*/ 945 w 1018"/>
                <a:gd name="T3" fmla="*/ 137 h 1017"/>
                <a:gd name="T4" fmla="*/ 73 w 1018"/>
                <a:gd name="T5" fmla="*/ 137 h 1017"/>
                <a:gd name="T6" fmla="*/ 127 w 1018"/>
                <a:gd name="T7" fmla="*/ 102 h 1017"/>
                <a:gd name="T8" fmla="*/ 86 w 1018"/>
                <a:gd name="T9" fmla="*/ 64 h 1017"/>
                <a:gd name="T10" fmla="*/ 4 w 1018"/>
                <a:gd name="T11" fmla="*/ 130 h 1017"/>
                <a:gd name="T12" fmla="*/ 21 w 1018"/>
                <a:gd name="T13" fmla="*/ 983 h 1017"/>
                <a:gd name="T14" fmla="*/ 932 w 1018"/>
                <a:gd name="T15" fmla="*/ 1017 h 1017"/>
                <a:gd name="T16" fmla="*/ 1014 w 1018"/>
                <a:gd name="T17" fmla="*/ 951 h 1017"/>
                <a:gd name="T18" fmla="*/ 996 w 1018"/>
                <a:gd name="T19" fmla="*/ 98 h 1017"/>
                <a:gd name="T20" fmla="*/ 954 w 1018"/>
                <a:gd name="T21" fmla="*/ 922 h 1017"/>
                <a:gd name="T22" fmla="*/ 84 w 1018"/>
                <a:gd name="T23" fmla="*/ 952 h 1017"/>
                <a:gd name="T24" fmla="*/ 197 w 1018"/>
                <a:gd name="T25" fmla="*/ 190 h 1017"/>
                <a:gd name="T26" fmla="*/ 218 w 1018"/>
                <a:gd name="T27" fmla="*/ 14 h 1017"/>
                <a:gd name="T28" fmla="*/ 162 w 1018"/>
                <a:gd name="T29" fmla="*/ 20 h 1017"/>
                <a:gd name="T30" fmla="*/ 191 w 1018"/>
                <a:gd name="T31" fmla="*/ 190 h 1017"/>
                <a:gd name="T32" fmla="*/ 350 w 1018"/>
                <a:gd name="T33" fmla="*/ 31 h 1017"/>
                <a:gd name="T34" fmla="*/ 306 w 1018"/>
                <a:gd name="T35" fmla="*/ 2 h 1017"/>
                <a:gd name="T36" fmla="*/ 296 w 1018"/>
                <a:gd name="T37" fmla="*/ 182 h 1017"/>
                <a:gd name="T38" fmla="*/ 472 w 1018"/>
                <a:gd name="T39" fmla="*/ 176 h 1017"/>
                <a:gd name="T40" fmla="*/ 452 w 1018"/>
                <a:gd name="T41" fmla="*/ 0 h 1017"/>
                <a:gd name="T42" fmla="*/ 413 w 1018"/>
                <a:gd name="T43" fmla="*/ 159 h 1017"/>
                <a:gd name="T44" fmla="*/ 579 w 1018"/>
                <a:gd name="T45" fmla="*/ 190 h 1017"/>
                <a:gd name="T46" fmla="*/ 599 w 1018"/>
                <a:gd name="T47" fmla="*/ 14 h 1017"/>
                <a:gd name="T48" fmla="*/ 543 w 1018"/>
                <a:gd name="T49" fmla="*/ 20 h 1017"/>
                <a:gd name="T50" fmla="*/ 573 w 1018"/>
                <a:gd name="T51" fmla="*/ 190 h 1017"/>
                <a:gd name="T52" fmla="*/ 732 w 1018"/>
                <a:gd name="T53" fmla="*/ 31 h 1017"/>
                <a:gd name="T54" fmla="*/ 688 w 1018"/>
                <a:gd name="T55" fmla="*/ 2 h 1017"/>
                <a:gd name="T56" fmla="*/ 677 w 1018"/>
                <a:gd name="T57" fmla="*/ 182 h 1017"/>
                <a:gd name="T58" fmla="*/ 853 w 1018"/>
                <a:gd name="T59" fmla="*/ 176 h 1017"/>
                <a:gd name="T60" fmla="*/ 834 w 1018"/>
                <a:gd name="T61" fmla="*/ 0 h 1017"/>
                <a:gd name="T62" fmla="*/ 795 w 1018"/>
                <a:gd name="T63" fmla="*/ 159 h 1017"/>
                <a:gd name="T64" fmla="*/ 674 w 1018"/>
                <a:gd name="T65" fmla="*/ 794 h 1017"/>
                <a:gd name="T66" fmla="*/ 627 w 1018"/>
                <a:gd name="T67" fmla="*/ 724 h 1017"/>
                <a:gd name="T68" fmla="*/ 573 w 1018"/>
                <a:gd name="T69" fmla="*/ 741 h 1017"/>
                <a:gd name="T70" fmla="*/ 621 w 1018"/>
                <a:gd name="T71" fmla="*/ 839 h 1017"/>
                <a:gd name="T72" fmla="*/ 737 w 1018"/>
                <a:gd name="T73" fmla="*/ 845 h 1017"/>
                <a:gd name="T74" fmla="*/ 795 w 1018"/>
                <a:gd name="T75" fmla="*/ 747 h 1017"/>
                <a:gd name="T76" fmla="*/ 781 w 1018"/>
                <a:gd name="T77" fmla="*/ 642 h 1017"/>
                <a:gd name="T78" fmla="*/ 776 w 1018"/>
                <a:gd name="T79" fmla="*/ 526 h 1017"/>
                <a:gd name="T80" fmla="*/ 673 w 1018"/>
                <a:gd name="T81" fmla="*/ 478 h 1017"/>
                <a:gd name="T82" fmla="*/ 577 w 1018"/>
                <a:gd name="T83" fmla="*/ 555 h 1017"/>
                <a:gd name="T84" fmla="*/ 604 w 1018"/>
                <a:gd name="T85" fmla="*/ 620 h 1017"/>
                <a:gd name="T86" fmla="*/ 639 w 1018"/>
                <a:gd name="T87" fmla="*/ 570 h 1017"/>
                <a:gd name="T88" fmla="*/ 723 w 1018"/>
                <a:gd name="T89" fmla="*/ 561 h 1017"/>
                <a:gd name="T90" fmla="*/ 683 w 1018"/>
                <a:gd name="T91" fmla="*/ 635 h 1017"/>
                <a:gd name="T92" fmla="*/ 655 w 1018"/>
                <a:gd name="T93" fmla="*/ 681 h 1017"/>
                <a:gd name="T94" fmla="*/ 723 w 1018"/>
                <a:gd name="T95" fmla="*/ 720 h 1017"/>
                <a:gd name="T96" fmla="*/ 683 w 1018"/>
                <a:gd name="T97" fmla="*/ 795 h 1017"/>
                <a:gd name="T98" fmla="*/ 413 w 1018"/>
                <a:gd name="T99" fmla="*/ 859 h 1017"/>
                <a:gd name="T100" fmla="*/ 443 w 1018"/>
                <a:gd name="T101" fmla="*/ 815 h 1017"/>
                <a:gd name="T102" fmla="*/ 351 w 1018"/>
                <a:gd name="T103" fmla="*/ 743 h 1017"/>
                <a:gd name="T104" fmla="*/ 445 w 1018"/>
                <a:gd name="T105" fmla="*/ 576 h 1017"/>
                <a:gd name="T106" fmla="*/ 367 w 1018"/>
                <a:gd name="T107" fmla="*/ 482 h 1017"/>
                <a:gd name="T108" fmla="*/ 255 w 1018"/>
                <a:gd name="T109" fmla="*/ 510 h 1017"/>
                <a:gd name="T110" fmla="*/ 229 w 1018"/>
                <a:gd name="T111" fmla="*/ 606 h 1017"/>
                <a:gd name="T112" fmla="*/ 284 w 1018"/>
                <a:gd name="T113" fmla="*/ 601 h 1017"/>
                <a:gd name="T114" fmla="*/ 334 w 1018"/>
                <a:gd name="T115" fmla="*/ 541 h 1017"/>
                <a:gd name="T116" fmla="*/ 374 w 1018"/>
                <a:gd name="T117" fmla="*/ 613 h 1017"/>
                <a:gd name="T118" fmla="*/ 226 w 1018"/>
                <a:gd name="T119" fmla="*/ 803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8" h="1017">
                  <a:moveTo>
                    <a:pt x="923" y="64"/>
                  </a:moveTo>
                  <a:lnTo>
                    <a:pt x="923" y="64"/>
                  </a:lnTo>
                  <a:lnTo>
                    <a:pt x="916" y="65"/>
                  </a:lnTo>
                  <a:lnTo>
                    <a:pt x="910" y="66"/>
                  </a:lnTo>
                  <a:lnTo>
                    <a:pt x="904" y="69"/>
                  </a:lnTo>
                  <a:lnTo>
                    <a:pt x="900" y="73"/>
                  </a:lnTo>
                  <a:lnTo>
                    <a:pt x="896" y="78"/>
                  </a:lnTo>
                  <a:lnTo>
                    <a:pt x="893" y="83"/>
                  </a:lnTo>
                  <a:lnTo>
                    <a:pt x="892" y="89"/>
                  </a:lnTo>
                  <a:lnTo>
                    <a:pt x="891" y="96"/>
                  </a:lnTo>
                  <a:lnTo>
                    <a:pt x="891" y="96"/>
                  </a:lnTo>
                  <a:lnTo>
                    <a:pt x="892" y="102"/>
                  </a:lnTo>
                  <a:lnTo>
                    <a:pt x="893" y="108"/>
                  </a:lnTo>
                  <a:lnTo>
                    <a:pt x="896" y="113"/>
                  </a:lnTo>
                  <a:lnTo>
                    <a:pt x="900" y="118"/>
                  </a:lnTo>
                  <a:lnTo>
                    <a:pt x="904" y="122"/>
                  </a:lnTo>
                  <a:lnTo>
                    <a:pt x="910" y="125"/>
                  </a:lnTo>
                  <a:lnTo>
                    <a:pt x="916" y="127"/>
                  </a:lnTo>
                  <a:lnTo>
                    <a:pt x="923" y="127"/>
                  </a:lnTo>
                  <a:lnTo>
                    <a:pt x="923" y="127"/>
                  </a:lnTo>
                  <a:lnTo>
                    <a:pt x="929" y="128"/>
                  </a:lnTo>
                  <a:lnTo>
                    <a:pt x="935" y="130"/>
                  </a:lnTo>
                  <a:lnTo>
                    <a:pt x="940" y="132"/>
                  </a:lnTo>
                  <a:lnTo>
                    <a:pt x="945" y="137"/>
                  </a:lnTo>
                  <a:lnTo>
                    <a:pt x="948" y="141"/>
                  </a:lnTo>
                  <a:lnTo>
                    <a:pt x="952" y="146"/>
                  </a:lnTo>
                  <a:lnTo>
                    <a:pt x="954" y="153"/>
                  </a:lnTo>
                  <a:lnTo>
                    <a:pt x="954" y="159"/>
                  </a:lnTo>
                  <a:lnTo>
                    <a:pt x="954" y="318"/>
                  </a:lnTo>
                  <a:lnTo>
                    <a:pt x="63" y="318"/>
                  </a:lnTo>
                  <a:lnTo>
                    <a:pt x="63" y="159"/>
                  </a:lnTo>
                  <a:lnTo>
                    <a:pt x="63" y="159"/>
                  </a:lnTo>
                  <a:lnTo>
                    <a:pt x="64" y="153"/>
                  </a:lnTo>
                  <a:lnTo>
                    <a:pt x="67" y="146"/>
                  </a:lnTo>
                  <a:lnTo>
                    <a:pt x="69" y="141"/>
                  </a:lnTo>
                  <a:lnTo>
                    <a:pt x="73" y="137"/>
                  </a:lnTo>
                  <a:lnTo>
                    <a:pt x="77" y="132"/>
                  </a:lnTo>
                  <a:lnTo>
                    <a:pt x="84" y="130"/>
                  </a:lnTo>
                  <a:lnTo>
                    <a:pt x="89" y="128"/>
                  </a:lnTo>
                  <a:lnTo>
                    <a:pt x="95" y="127"/>
                  </a:lnTo>
                  <a:lnTo>
                    <a:pt x="95" y="127"/>
                  </a:lnTo>
                  <a:lnTo>
                    <a:pt x="102" y="127"/>
                  </a:lnTo>
                  <a:lnTo>
                    <a:pt x="108" y="125"/>
                  </a:lnTo>
                  <a:lnTo>
                    <a:pt x="114" y="122"/>
                  </a:lnTo>
                  <a:lnTo>
                    <a:pt x="118" y="118"/>
                  </a:lnTo>
                  <a:lnTo>
                    <a:pt x="122" y="113"/>
                  </a:lnTo>
                  <a:lnTo>
                    <a:pt x="124" y="108"/>
                  </a:lnTo>
                  <a:lnTo>
                    <a:pt x="127" y="102"/>
                  </a:lnTo>
                  <a:lnTo>
                    <a:pt x="128" y="96"/>
                  </a:lnTo>
                  <a:lnTo>
                    <a:pt x="128" y="96"/>
                  </a:lnTo>
                  <a:lnTo>
                    <a:pt x="127" y="89"/>
                  </a:lnTo>
                  <a:lnTo>
                    <a:pt x="124" y="83"/>
                  </a:lnTo>
                  <a:lnTo>
                    <a:pt x="122" y="78"/>
                  </a:lnTo>
                  <a:lnTo>
                    <a:pt x="118" y="73"/>
                  </a:lnTo>
                  <a:lnTo>
                    <a:pt x="114" y="69"/>
                  </a:lnTo>
                  <a:lnTo>
                    <a:pt x="108" y="66"/>
                  </a:lnTo>
                  <a:lnTo>
                    <a:pt x="102" y="65"/>
                  </a:lnTo>
                  <a:lnTo>
                    <a:pt x="95" y="64"/>
                  </a:lnTo>
                  <a:lnTo>
                    <a:pt x="95" y="64"/>
                  </a:lnTo>
                  <a:lnTo>
                    <a:pt x="86" y="64"/>
                  </a:lnTo>
                  <a:lnTo>
                    <a:pt x="76" y="66"/>
                  </a:lnTo>
                  <a:lnTo>
                    <a:pt x="68" y="68"/>
                  </a:lnTo>
                  <a:lnTo>
                    <a:pt x="58" y="71"/>
                  </a:lnTo>
                  <a:lnTo>
                    <a:pt x="50" y="75"/>
                  </a:lnTo>
                  <a:lnTo>
                    <a:pt x="42" y="80"/>
                  </a:lnTo>
                  <a:lnTo>
                    <a:pt x="35" y="85"/>
                  </a:lnTo>
                  <a:lnTo>
                    <a:pt x="28" y="91"/>
                  </a:lnTo>
                  <a:lnTo>
                    <a:pt x="21" y="98"/>
                  </a:lnTo>
                  <a:lnTo>
                    <a:pt x="16" y="105"/>
                  </a:lnTo>
                  <a:lnTo>
                    <a:pt x="12" y="113"/>
                  </a:lnTo>
                  <a:lnTo>
                    <a:pt x="8" y="122"/>
                  </a:lnTo>
                  <a:lnTo>
                    <a:pt x="4" y="130"/>
                  </a:lnTo>
                  <a:lnTo>
                    <a:pt x="2" y="140"/>
                  </a:lnTo>
                  <a:lnTo>
                    <a:pt x="1" y="149"/>
                  </a:lnTo>
                  <a:lnTo>
                    <a:pt x="0" y="159"/>
                  </a:lnTo>
                  <a:lnTo>
                    <a:pt x="0" y="922"/>
                  </a:lnTo>
                  <a:lnTo>
                    <a:pt x="0" y="922"/>
                  </a:lnTo>
                  <a:lnTo>
                    <a:pt x="1" y="932"/>
                  </a:lnTo>
                  <a:lnTo>
                    <a:pt x="2" y="941"/>
                  </a:lnTo>
                  <a:lnTo>
                    <a:pt x="4" y="951"/>
                  </a:lnTo>
                  <a:lnTo>
                    <a:pt x="8" y="959"/>
                  </a:lnTo>
                  <a:lnTo>
                    <a:pt x="12" y="968"/>
                  </a:lnTo>
                  <a:lnTo>
                    <a:pt x="16" y="976"/>
                  </a:lnTo>
                  <a:lnTo>
                    <a:pt x="21" y="983"/>
                  </a:lnTo>
                  <a:lnTo>
                    <a:pt x="28" y="990"/>
                  </a:lnTo>
                  <a:lnTo>
                    <a:pt x="35" y="996"/>
                  </a:lnTo>
                  <a:lnTo>
                    <a:pt x="42" y="1001"/>
                  </a:lnTo>
                  <a:lnTo>
                    <a:pt x="50" y="1006"/>
                  </a:lnTo>
                  <a:lnTo>
                    <a:pt x="58" y="1010"/>
                  </a:lnTo>
                  <a:lnTo>
                    <a:pt x="68" y="1013"/>
                  </a:lnTo>
                  <a:lnTo>
                    <a:pt x="76" y="1015"/>
                  </a:lnTo>
                  <a:lnTo>
                    <a:pt x="86" y="1017"/>
                  </a:lnTo>
                  <a:lnTo>
                    <a:pt x="95" y="1017"/>
                  </a:lnTo>
                  <a:lnTo>
                    <a:pt x="923" y="1017"/>
                  </a:lnTo>
                  <a:lnTo>
                    <a:pt x="923" y="1017"/>
                  </a:lnTo>
                  <a:lnTo>
                    <a:pt x="932" y="1017"/>
                  </a:lnTo>
                  <a:lnTo>
                    <a:pt x="942" y="1015"/>
                  </a:lnTo>
                  <a:lnTo>
                    <a:pt x="951" y="1013"/>
                  </a:lnTo>
                  <a:lnTo>
                    <a:pt x="959" y="1010"/>
                  </a:lnTo>
                  <a:lnTo>
                    <a:pt x="968" y="1006"/>
                  </a:lnTo>
                  <a:lnTo>
                    <a:pt x="975" y="1001"/>
                  </a:lnTo>
                  <a:lnTo>
                    <a:pt x="983" y="996"/>
                  </a:lnTo>
                  <a:lnTo>
                    <a:pt x="990" y="990"/>
                  </a:lnTo>
                  <a:lnTo>
                    <a:pt x="996" y="983"/>
                  </a:lnTo>
                  <a:lnTo>
                    <a:pt x="1001" y="976"/>
                  </a:lnTo>
                  <a:lnTo>
                    <a:pt x="1006" y="968"/>
                  </a:lnTo>
                  <a:lnTo>
                    <a:pt x="1011" y="959"/>
                  </a:lnTo>
                  <a:lnTo>
                    <a:pt x="1014" y="951"/>
                  </a:lnTo>
                  <a:lnTo>
                    <a:pt x="1016" y="941"/>
                  </a:lnTo>
                  <a:lnTo>
                    <a:pt x="1017" y="932"/>
                  </a:lnTo>
                  <a:lnTo>
                    <a:pt x="1018" y="922"/>
                  </a:lnTo>
                  <a:lnTo>
                    <a:pt x="1018" y="159"/>
                  </a:lnTo>
                  <a:lnTo>
                    <a:pt x="1018" y="159"/>
                  </a:lnTo>
                  <a:lnTo>
                    <a:pt x="1017" y="149"/>
                  </a:lnTo>
                  <a:lnTo>
                    <a:pt x="1016" y="140"/>
                  </a:lnTo>
                  <a:lnTo>
                    <a:pt x="1014" y="130"/>
                  </a:lnTo>
                  <a:lnTo>
                    <a:pt x="1011" y="122"/>
                  </a:lnTo>
                  <a:lnTo>
                    <a:pt x="1006" y="113"/>
                  </a:lnTo>
                  <a:lnTo>
                    <a:pt x="1001" y="105"/>
                  </a:lnTo>
                  <a:lnTo>
                    <a:pt x="996" y="98"/>
                  </a:lnTo>
                  <a:lnTo>
                    <a:pt x="990" y="91"/>
                  </a:lnTo>
                  <a:lnTo>
                    <a:pt x="983" y="85"/>
                  </a:lnTo>
                  <a:lnTo>
                    <a:pt x="975" y="80"/>
                  </a:lnTo>
                  <a:lnTo>
                    <a:pt x="968" y="75"/>
                  </a:lnTo>
                  <a:lnTo>
                    <a:pt x="959" y="71"/>
                  </a:lnTo>
                  <a:lnTo>
                    <a:pt x="951" y="68"/>
                  </a:lnTo>
                  <a:lnTo>
                    <a:pt x="942" y="66"/>
                  </a:lnTo>
                  <a:lnTo>
                    <a:pt x="932" y="64"/>
                  </a:lnTo>
                  <a:lnTo>
                    <a:pt x="923" y="64"/>
                  </a:lnTo>
                  <a:lnTo>
                    <a:pt x="923" y="64"/>
                  </a:lnTo>
                  <a:close/>
                  <a:moveTo>
                    <a:pt x="954" y="922"/>
                  </a:moveTo>
                  <a:lnTo>
                    <a:pt x="954" y="922"/>
                  </a:lnTo>
                  <a:lnTo>
                    <a:pt x="954" y="928"/>
                  </a:lnTo>
                  <a:lnTo>
                    <a:pt x="952" y="935"/>
                  </a:lnTo>
                  <a:lnTo>
                    <a:pt x="948" y="940"/>
                  </a:lnTo>
                  <a:lnTo>
                    <a:pt x="945" y="944"/>
                  </a:lnTo>
                  <a:lnTo>
                    <a:pt x="940" y="949"/>
                  </a:lnTo>
                  <a:lnTo>
                    <a:pt x="935" y="952"/>
                  </a:lnTo>
                  <a:lnTo>
                    <a:pt x="929" y="953"/>
                  </a:lnTo>
                  <a:lnTo>
                    <a:pt x="923" y="954"/>
                  </a:lnTo>
                  <a:lnTo>
                    <a:pt x="95" y="954"/>
                  </a:lnTo>
                  <a:lnTo>
                    <a:pt x="95" y="954"/>
                  </a:lnTo>
                  <a:lnTo>
                    <a:pt x="89" y="953"/>
                  </a:lnTo>
                  <a:lnTo>
                    <a:pt x="84" y="952"/>
                  </a:lnTo>
                  <a:lnTo>
                    <a:pt x="77" y="949"/>
                  </a:lnTo>
                  <a:lnTo>
                    <a:pt x="73" y="944"/>
                  </a:lnTo>
                  <a:lnTo>
                    <a:pt x="69" y="940"/>
                  </a:lnTo>
                  <a:lnTo>
                    <a:pt x="67" y="935"/>
                  </a:lnTo>
                  <a:lnTo>
                    <a:pt x="64" y="928"/>
                  </a:lnTo>
                  <a:lnTo>
                    <a:pt x="63" y="922"/>
                  </a:lnTo>
                  <a:lnTo>
                    <a:pt x="63" y="381"/>
                  </a:lnTo>
                  <a:lnTo>
                    <a:pt x="954" y="381"/>
                  </a:lnTo>
                  <a:lnTo>
                    <a:pt x="954" y="922"/>
                  </a:lnTo>
                  <a:close/>
                  <a:moveTo>
                    <a:pt x="191" y="190"/>
                  </a:moveTo>
                  <a:lnTo>
                    <a:pt x="191" y="190"/>
                  </a:lnTo>
                  <a:lnTo>
                    <a:pt x="197" y="190"/>
                  </a:lnTo>
                  <a:lnTo>
                    <a:pt x="204" y="188"/>
                  </a:lnTo>
                  <a:lnTo>
                    <a:pt x="209" y="185"/>
                  </a:lnTo>
                  <a:lnTo>
                    <a:pt x="214" y="182"/>
                  </a:lnTo>
                  <a:lnTo>
                    <a:pt x="218" y="176"/>
                  </a:lnTo>
                  <a:lnTo>
                    <a:pt x="220" y="171"/>
                  </a:lnTo>
                  <a:lnTo>
                    <a:pt x="222" y="166"/>
                  </a:lnTo>
                  <a:lnTo>
                    <a:pt x="223" y="159"/>
                  </a:lnTo>
                  <a:lnTo>
                    <a:pt x="223" y="31"/>
                  </a:lnTo>
                  <a:lnTo>
                    <a:pt x="223" y="31"/>
                  </a:lnTo>
                  <a:lnTo>
                    <a:pt x="222" y="25"/>
                  </a:lnTo>
                  <a:lnTo>
                    <a:pt x="220" y="20"/>
                  </a:lnTo>
                  <a:lnTo>
                    <a:pt x="218" y="14"/>
                  </a:lnTo>
                  <a:lnTo>
                    <a:pt x="214" y="9"/>
                  </a:lnTo>
                  <a:lnTo>
                    <a:pt x="209" y="6"/>
                  </a:lnTo>
                  <a:lnTo>
                    <a:pt x="204" y="2"/>
                  </a:lnTo>
                  <a:lnTo>
                    <a:pt x="197" y="0"/>
                  </a:lnTo>
                  <a:lnTo>
                    <a:pt x="191" y="0"/>
                  </a:lnTo>
                  <a:lnTo>
                    <a:pt x="191" y="0"/>
                  </a:lnTo>
                  <a:lnTo>
                    <a:pt x="185" y="0"/>
                  </a:lnTo>
                  <a:lnTo>
                    <a:pt x="178" y="2"/>
                  </a:lnTo>
                  <a:lnTo>
                    <a:pt x="173" y="6"/>
                  </a:lnTo>
                  <a:lnTo>
                    <a:pt x="168" y="9"/>
                  </a:lnTo>
                  <a:lnTo>
                    <a:pt x="164" y="14"/>
                  </a:lnTo>
                  <a:lnTo>
                    <a:pt x="162" y="20"/>
                  </a:lnTo>
                  <a:lnTo>
                    <a:pt x="160" y="25"/>
                  </a:lnTo>
                  <a:lnTo>
                    <a:pt x="159" y="31"/>
                  </a:lnTo>
                  <a:lnTo>
                    <a:pt x="159" y="159"/>
                  </a:lnTo>
                  <a:lnTo>
                    <a:pt x="159" y="159"/>
                  </a:lnTo>
                  <a:lnTo>
                    <a:pt x="160" y="166"/>
                  </a:lnTo>
                  <a:lnTo>
                    <a:pt x="162" y="171"/>
                  </a:lnTo>
                  <a:lnTo>
                    <a:pt x="164" y="176"/>
                  </a:lnTo>
                  <a:lnTo>
                    <a:pt x="168" y="182"/>
                  </a:lnTo>
                  <a:lnTo>
                    <a:pt x="173" y="185"/>
                  </a:lnTo>
                  <a:lnTo>
                    <a:pt x="178" y="188"/>
                  </a:lnTo>
                  <a:lnTo>
                    <a:pt x="185" y="190"/>
                  </a:lnTo>
                  <a:lnTo>
                    <a:pt x="191" y="190"/>
                  </a:lnTo>
                  <a:lnTo>
                    <a:pt x="191" y="190"/>
                  </a:lnTo>
                  <a:close/>
                  <a:moveTo>
                    <a:pt x="319" y="190"/>
                  </a:moveTo>
                  <a:lnTo>
                    <a:pt x="319" y="190"/>
                  </a:lnTo>
                  <a:lnTo>
                    <a:pt x="325" y="190"/>
                  </a:lnTo>
                  <a:lnTo>
                    <a:pt x="330" y="188"/>
                  </a:lnTo>
                  <a:lnTo>
                    <a:pt x="336" y="185"/>
                  </a:lnTo>
                  <a:lnTo>
                    <a:pt x="341" y="182"/>
                  </a:lnTo>
                  <a:lnTo>
                    <a:pt x="344" y="176"/>
                  </a:lnTo>
                  <a:lnTo>
                    <a:pt x="348" y="171"/>
                  </a:lnTo>
                  <a:lnTo>
                    <a:pt x="350" y="166"/>
                  </a:lnTo>
                  <a:lnTo>
                    <a:pt x="350" y="159"/>
                  </a:lnTo>
                  <a:lnTo>
                    <a:pt x="350" y="31"/>
                  </a:lnTo>
                  <a:lnTo>
                    <a:pt x="350" y="31"/>
                  </a:lnTo>
                  <a:lnTo>
                    <a:pt x="350" y="25"/>
                  </a:lnTo>
                  <a:lnTo>
                    <a:pt x="348" y="20"/>
                  </a:lnTo>
                  <a:lnTo>
                    <a:pt x="344" y="14"/>
                  </a:lnTo>
                  <a:lnTo>
                    <a:pt x="341" y="9"/>
                  </a:lnTo>
                  <a:lnTo>
                    <a:pt x="336" y="6"/>
                  </a:lnTo>
                  <a:lnTo>
                    <a:pt x="330" y="2"/>
                  </a:lnTo>
                  <a:lnTo>
                    <a:pt x="325" y="0"/>
                  </a:lnTo>
                  <a:lnTo>
                    <a:pt x="319" y="0"/>
                  </a:lnTo>
                  <a:lnTo>
                    <a:pt x="319" y="0"/>
                  </a:lnTo>
                  <a:lnTo>
                    <a:pt x="312" y="0"/>
                  </a:lnTo>
                  <a:lnTo>
                    <a:pt x="306" y="2"/>
                  </a:lnTo>
                  <a:lnTo>
                    <a:pt x="300" y="6"/>
                  </a:lnTo>
                  <a:lnTo>
                    <a:pt x="296" y="9"/>
                  </a:lnTo>
                  <a:lnTo>
                    <a:pt x="292" y="14"/>
                  </a:lnTo>
                  <a:lnTo>
                    <a:pt x="289" y="20"/>
                  </a:lnTo>
                  <a:lnTo>
                    <a:pt x="286" y="25"/>
                  </a:lnTo>
                  <a:lnTo>
                    <a:pt x="286" y="31"/>
                  </a:lnTo>
                  <a:lnTo>
                    <a:pt x="286" y="159"/>
                  </a:lnTo>
                  <a:lnTo>
                    <a:pt x="286" y="159"/>
                  </a:lnTo>
                  <a:lnTo>
                    <a:pt x="286" y="166"/>
                  </a:lnTo>
                  <a:lnTo>
                    <a:pt x="289" y="171"/>
                  </a:lnTo>
                  <a:lnTo>
                    <a:pt x="292" y="176"/>
                  </a:lnTo>
                  <a:lnTo>
                    <a:pt x="296" y="182"/>
                  </a:lnTo>
                  <a:lnTo>
                    <a:pt x="300" y="185"/>
                  </a:lnTo>
                  <a:lnTo>
                    <a:pt x="306" y="188"/>
                  </a:lnTo>
                  <a:lnTo>
                    <a:pt x="312" y="190"/>
                  </a:lnTo>
                  <a:lnTo>
                    <a:pt x="319" y="190"/>
                  </a:lnTo>
                  <a:lnTo>
                    <a:pt x="319" y="190"/>
                  </a:lnTo>
                  <a:close/>
                  <a:moveTo>
                    <a:pt x="445" y="190"/>
                  </a:moveTo>
                  <a:lnTo>
                    <a:pt x="445" y="190"/>
                  </a:lnTo>
                  <a:lnTo>
                    <a:pt x="452" y="190"/>
                  </a:lnTo>
                  <a:lnTo>
                    <a:pt x="458" y="188"/>
                  </a:lnTo>
                  <a:lnTo>
                    <a:pt x="464" y="185"/>
                  </a:lnTo>
                  <a:lnTo>
                    <a:pt x="468" y="182"/>
                  </a:lnTo>
                  <a:lnTo>
                    <a:pt x="472" y="176"/>
                  </a:lnTo>
                  <a:lnTo>
                    <a:pt x="474" y="171"/>
                  </a:lnTo>
                  <a:lnTo>
                    <a:pt x="476" y="166"/>
                  </a:lnTo>
                  <a:lnTo>
                    <a:pt x="477" y="159"/>
                  </a:lnTo>
                  <a:lnTo>
                    <a:pt x="477" y="31"/>
                  </a:lnTo>
                  <a:lnTo>
                    <a:pt x="477" y="31"/>
                  </a:lnTo>
                  <a:lnTo>
                    <a:pt x="476" y="25"/>
                  </a:lnTo>
                  <a:lnTo>
                    <a:pt x="474" y="20"/>
                  </a:lnTo>
                  <a:lnTo>
                    <a:pt x="472" y="14"/>
                  </a:lnTo>
                  <a:lnTo>
                    <a:pt x="468" y="9"/>
                  </a:lnTo>
                  <a:lnTo>
                    <a:pt x="464" y="6"/>
                  </a:lnTo>
                  <a:lnTo>
                    <a:pt x="458" y="2"/>
                  </a:lnTo>
                  <a:lnTo>
                    <a:pt x="452" y="0"/>
                  </a:lnTo>
                  <a:lnTo>
                    <a:pt x="445" y="0"/>
                  </a:lnTo>
                  <a:lnTo>
                    <a:pt x="445" y="0"/>
                  </a:lnTo>
                  <a:lnTo>
                    <a:pt x="439" y="0"/>
                  </a:lnTo>
                  <a:lnTo>
                    <a:pt x="433" y="2"/>
                  </a:lnTo>
                  <a:lnTo>
                    <a:pt x="428" y="6"/>
                  </a:lnTo>
                  <a:lnTo>
                    <a:pt x="423" y="9"/>
                  </a:lnTo>
                  <a:lnTo>
                    <a:pt x="420" y="14"/>
                  </a:lnTo>
                  <a:lnTo>
                    <a:pt x="416" y="20"/>
                  </a:lnTo>
                  <a:lnTo>
                    <a:pt x="414" y="25"/>
                  </a:lnTo>
                  <a:lnTo>
                    <a:pt x="413" y="31"/>
                  </a:lnTo>
                  <a:lnTo>
                    <a:pt x="413" y="159"/>
                  </a:lnTo>
                  <a:lnTo>
                    <a:pt x="413" y="159"/>
                  </a:lnTo>
                  <a:lnTo>
                    <a:pt x="414" y="166"/>
                  </a:lnTo>
                  <a:lnTo>
                    <a:pt x="416" y="171"/>
                  </a:lnTo>
                  <a:lnTo>
                    <a:pt x="420" y="176"/>
                  </a:lnTo>
                  <a:lnTo>
                    <a:pt x="423" y="182"/>
                  </a:lnTo>
                  <a:lnTo>
                    <a:pt x="428" y="185"/>
                  </a:lnTo>
                  <a:lnTo>
                    <a:pt x="433" y="188"/>
                  </a:lnTo>
                  <a:lnTo>
                    <a:pt x="439" y="190"/>
                  </a:lnTo>
                  <a:lnTo>
                    <a:pt x="445" y="190"/>
                  </a:lnTo>
                  <a:lnTo>
                    <a:pt x="445" y="190"/>
                  </a:lnTo>
                  <a:close/>
                  <a:moveTo>
                    <a:pt x="573" y="190"/>
                  </a:moveTo>
                  <a:lnTo>
                    <a:pt x="573" y="190"/>
                  </a:lnTo>
                  <a:lnTo>
                    <a:pt x="579" y="190"/>
                  </a:lnTo>
                  <a:lnTo>
                    <a:pt x="585" y="188"/>
                  </a:lnTo>
                  <a:lnTo>
                    <a:pt x="590" y="185"/>
                  </a:lnTo>
                  <a:lnTo>
                    <a:pt x="595" y="182"/>
                  </a:lnTo>
                  <a:lnTo>
                    <a:pt x="599" y="176"/>
                  </a:lnTo>
                  <a:lnTo>
                    <a:pt x="602" y="171"/>
                  </a:lnTo>
                  <a:lnTo>
                    <a:pt x="604" y="166"/>
                  </a:lnTo>
                  <a:lnTo>
                    <a:pt x="604" y="159"/>
                  </a:lnTo>
                  <a:lnTo>
                    <a:pt x="604" y="31"/>
                  </a:lnTo>
                  <a:lnTo>
                    <a:pt x="604" y="31"/>
                  </a:lnTo>
                  <a:lnTo>
                    <a:pt x="604" y="25"/>
                  </a:lnTo>
                  <a:lnTo>
                    <a:pt x="602" y="20"/>
                  </a:lnTo>
                  <a:lnTo>
                    <a:pt x="599" y="14"/>
                  </a:lnTo>
                  <a:lnTo>
                    <a:pt x="595" y="9"/>
                  </a:lnTo>
                  <a:lnTo>
                    <a:pt x="590" y="6"/>
                  </a:lnTo>
                  <a:lnTo>
                    <a:pt x="585" y="2"/>
                  </a:lnTo>
                  <a:lnTo>
                    <a:pt x="579" y="0"/>
                  </a:lnTo>
                  <a:lnTo>
                    <a:pt x="573" y="0"/>
                  </a:lnTo>
                  <a:lnTo>
                    <a:pt x="573" y="0"/>
                  </a:lnTo>
                  <a:lnTo>
                    <a:pt x="567" y="0"/>
                  </a:lnTo>
                  <a:lnTo>
                    <a:pt x="560" y="2"/>
                  </a:lnTo>
                  <a:lnTo>
                    <a:pt x="555" y="6"/>
                  </a:lnTo>
                  <a:lnTo>
                    <a:pt x="550" y="9"/>
                  </a:lnTo>
                  <a:lnTo>
                    <a:pt x="546" y="14"/>
                  </a:lnTo>
                  <a:lnTo>
                    <a:pt x="543" y="20"/>
                  </a:lnTo>
                  <a:lnTo>
                    <a:pt x="542" y="25"/>
                  </a:lnTo>
                  <a:lnTo>
                    <a:pt x="541" y="31"/>
                  </a:lnTo>
                  <a:lnTo>
                    <a:pt x="541" y="159"/>
                  </a:lnTo>
                  <a:lnTo>
                    <a:pt x="541" y="159"/>
                  </a:lnTo>
                  <a:lnTo>
                    <a:pt x="542" y="166"/>
                  </a:lnTo>
                  <a:lnTo>
                    <a:pt x="543" y="171"/>
                  </a:lnTo>
                  <a:lnTo>
                    <a:pt x="546" y="176"/>
                  </a:lnTo>
                  <a:lnTo>
                    <a:pt x="550" y="182"/>
                  </a:lnTo>
                  <a:lnTo>
                    <a:pt x="555" y="185"/>
                  </a:lnTo>
                  <a:lnTo>
                    <a:pt x="560" y="188"/>
                  </a:lnTo>
                  <a:lnTo>
                    <a:pt x="567" y="190"/>
                  </a:lnTo>
                  <a:lnTo>
                    <a:pt x="573" y="190"/>
                  </a:lnTo>
                  <a:lnTo>
                    <a:pt x="573" y="190"/>
                  </a:lnTo>
                  <a:close/>
                  <a:moveTo>
                    <a:pt x="700" y="190"/>
                  </a:moveTo>
                  <a:lnTo>
                    <a:pt x="700" y="190"/>
                  </a:lnTo>
                  <a:lnTo>
                    <a:pt x="706" y="190"/>
                  </a:lnTo>
                  <a:lnTo>
                    <a:pt x="712" y="188"/>
                  </a:lnTo>
                  <a:lnTo>
                    <a:pt x="718" y="185"/>
                  </a:lnTo>
                  <a:lnTo>
                    <a:pt x="722" y="182"/>
                  </a:lnTo>
                  <a:lnTo>
                    <a:pt x="726" y="176"/>
                  </a:lnTo>
                  <a:lnTo>
                    <a:pt x="730" y="171"/>
                  </a:lnTo>
                  <a:lnTo>
                    <a:pt x="731" y="166"/>
                  </a:lnTo>
                  <a:lnTo>
                    <a:pt x="732" y="159"/>
                  </a:lnTo>
                  <a:lnTo>
                    <a:pt x="732" y="31"/>
                  </a:lnTo>
                  <a:lnTo>
                    <a:pt x="732" y="31"/>
                  </a:lnTo>
                  <a:lnTo>
                    <a:pt x="731" y="25"/>
                  </a:lnTo>
                  <a:lnTo>
                    <a:pt x="730" y="20"/>
                  </a:lnTo>
                  <a:lnTo>
                    <a:pt x="726" y="14"/>
                  </a:lnTo>
                  <a:lnTo>
                    <a:pt x="722" y="9"/>
                  </a:lnTo>
                  <a:lnTo>
                    <a:pt x="718" y="6"/>
                  </a:lnTo>
                  <a:lnTo>
                    <a:pt x="712" y="2"/>
                  </a:lnTo>
                  <a:lnTo>
                    <a:pt x="706" y="0"/>
                  </a:lnTo>
                  <a:lnTo>
                    <a:pt x="700" y="0"/>
                  </a:lnTo>
                  <a:lnTo>
                    <a:pt x="700" y="0"/>
                  </a:lnTo>
                  <a:lnTo>
                    <a:pt x="693" y="0"/>
                  </a:lnTo>
                  <a:lnTo>
                    <a:pt x="688" y="2"/>
                  </a:lnTo>
                  <a:lnTo>
                    <a:pt x="682" y="6"/>
                  </a:lnTo>
                  <a:lnTo>
                    <a:pt x="677" y="9"/>
                  </a:lnTo>
                  <a:lnTo>
                    <a:pt x="674" y="14"/>
                  </a:lnTo>
                  <a:lnTo>
                    <a:pt x="671" y="20"/>
                  </a:lnTo>
                  <a:lnTo>
                    <a:pt x="668" y="25"/>
                  </a:lnTo>
                  <a:lnTo>
                    <a:pt x="668" y="31"/>
                  </a:lnTo>
                  <a:lnTo>
                    <a:pt x="668" y="159"/>
                  </a:lnTo>
                  <a:lnTo>
                    <a:pt x="668" y="159"/>
                  </a:lnTo>
                  <a:lnTo>
                    <a:pt x="668" y="166"/>
                  </a:lnTo>
                  <a:lnTo>
                    <a:pt x="671" y="171"/>
                  </a:lnTo>
                  <a:lnTo>
                    <a:pt x="674" y="176"/>
                  </a:lnTo>
                  <a:lnTo>
                    <a:pt x="677" y="182"/>
                  </a:lnTo>
                  <a:lnTo>
                    <a:pt x="682" y="185"/>
                  </a:lnTo>
                  <a:lnTo>
                    <a:pt x="688" y="188"/>
                  </a:lnTo>
                  <a:lnTo>
                    <a:pt x="693" y="190"/>
                  </a:lnTo>
                  <a:lnTo>
                    <a:pt x="700" y="190"/>
                  </a:lnTo>
                  <a:lnTo>
                    <a:pt x="700" y="190"/>
                  </a:lnTo>
                  <a:close/>
                  <a:moveTo>
                    <a:pt x="827" y="190"/>
                  </a:moveTo>
                  <a:lnTo>
                    <a:pt x="827" y="190"/>
                  </a:lnTo>
                  <a:lnTo>
                    <a:pt x="834" y="190"/>
                  </a:lnTo>
                  <a:lnTo>
                    <a:pt x="839" y="188"/>
                  </a:lnTo>
                  <a:lnTo>
                    <a:pt x="844" y="185"/>
                  </a:lnTo>
                  <a:lnTo>
                    <a:pt x="850" y="182"/>
                  </a:lnTo>
                  <a:lnTo>
                    <a:pt x="853" y="176"/>
                  </a:lnTo>
                  <a:lnTo>
                    <a:pt x="856" y="171"/>
                  </a:lnTo>
                  <a:lnTo>
                    <a:pt x="858" y="166"/>
                  </a:lnTo>
                  <a:lnTo>
                    <a:pt x="858" y="159"/>
                  </a:lnTo>
                  <a:lnTo>
                    <a:pt x="858" y="31"/>
                  </a:lnTo>
                  <a:lnTo>
                    <a:pt x="858" y="31"/>
                  </a:lnTo>
                  <a:lnTo>
                    <a:pt x="858" y="25"/>
                  </a:lnTo>
                  <a:lnTo>
                    <a:pt x="856" y="20"/>
                  </a:lnTo>
                  <a:lnTo>
                    <a:pt x="853" y="14"/>
                  </a:lnTo>
                  <a:lnTo>
                    <a:pt x="850" y="9"/>
                  </a:lnTo>
                  <a:lnTo>
                    <a:pt x="844" y="6"/>
                  </a:lnTo>
                  <a:lnTo>
                    <a:pt x="839" y="2"/>
                  </a:lnTo>
                  <a:lnTo>
                    <a:pt x="834" y="0"/>
                  </a:lnTo>
                  <a:lnTo>
                    <a:pt x="827" y="0"/>
                  </a:lnTo>
                  <a:lnTo>
                    <a:pt x="827" y="0"/>
                  </a:lnTo>
                  <a:lnTo>
                    <a:pt x="821" y="0"/>
                  </a:lnTo>
                  <a:lnTo>
                    <a:pt x="814" y="2"/>
                  </a:lnTo>
                  <a:lnTo>
                    <a:pt x="809" y="6"/>
                  </a:lnTo>
                  <a:lnTo>
                    <a:pt x="805" y="9"/>
                  </a:lnTo>
                  <a:lnTo>
                    <a:pt x="800" y="14"/>
                  </a:lnTo>
                  <a:lnTo>
                    <a:pt x="798" y="20"/>
                  </a:lnTo>
                  <a:lnTo>
                    <a:pt x="796" y="25"/>
                  </a:lnTo>
                  <a:lnTo>
                    <a:pt x="795" y="31"/>
                  </a:lnTo>
                  <a:lnTo>
                    <a:pt x="795" y="159"/>
                  </a:lnTo>
                  <a:lnTo>
                    <a:pt x="795" y="159"/>
                  </a:lnTo>
                  <a:lnTo>
                    <a:pt x="796" y="166"/>
                  </a:lnTo>
                  <a:lnTo>
                    <a:pt x="798" y="171"/>
                  </a:lnTo>
                  <a:lnTo>
                    <a:pt x="800" y="176"/>
                  </a:lnTo>
                  <a:lnTo>
                    <a:pt x="805" y="182"/>
                  </a:lnTo>
                  <a:lnTo>
                    <a:pt x="809" y="185"/>
                  </a:lnTo>
                  <a:lnTo>
                    <a:pt x="814" y="188"/>
                  </a:lnTo>
                  <a:lnTo>
                    <a:pt x="821" y="190"/>
                  </a:lnTo>
                  <a:lnTo>
                    <a:pt x="827" y="190"/>
                  </a:lnTo>
                  <a:lnTo>
                    <a:pt x="827" y="190"/>
                  </a:lnTo>
                  <a:close/>
                  <a:moveTo>
                    <a:pt x="683" y="795"/>
                  </a:moveTo>
                  <a:lnTo>
                    <a:pt x="683" y="795"/>
                  </a:lnTo>
                  <a:lnTo>
                    <a:pt x="674" y="794"/>
                  </a:lnTo>
                  <a:lnTo>
                    <a:pt x="665" y="791"/>
                  </a:lnTo>
                  <a:lnTo>
                    <a:pt x="658" y="787"/>
                  </a:lnTo>
                  <a:lnTo>
                    <a:pt x="650" y="781"/>
                  </a:lnTo>
                  <a:lnTo>
                    <a:pt x="645" y="774"/>
                  </a:lnTo>
                  <a:lnTo>
                    <a:pt x="639" y="766"/>
                  </a:lnTo>
                  <a:lnTo>
                    <a:pt x="637" y="757"/>
                  </a:lnTo>
                  <a:lnTo>
                    <a:pt x="636" y="747"/>
                  </a:lnTo>
                  <a:lnTo>
                    <a:pt x="636" y="747"/>
                  </a:lnTo>
                  <a:lnTo>
                    <a:pt x="635" y="741"/>
                  </a:lnTo>
                  <a:lnTo>
                    <a:pt x="634" y="735"/>
                  </a:lnTo>
                  <a:lnTo>
                    <a:pt x="631" y="730"/>
                  </a:lnTo>
                  <a:lnTo>
                    <a:pt x="627" y="724"/>
                  </a:lnTo>
                  <a:lnTo>
                    <a:pt x="622" y="721"/>
                  </a:lnTo>
                  <a:lnTo>
                    <a:pt x="617" y="718"/>
                  </a:lnTo>
                  <a:lnTo>
                    <a:pt x="611" y="716"/>
                  </a:lnTo>
                  <a:lnTo>
                    <a:pt x="604" y="716"/>
                  </a:lnTo>
                  <a:lnTo>
                    <a:pt x="604" y="716"/>
                  </a:lnTo>
                  <a:lnTo>
                    <a:pt x="598" y="716"/>
                  </a:lnTo>
                  <a:lnTo>
                    <a:pt x="592" y="718"/>
                  </a:lnTo>
                  <a:lnTo>
                    <a:pt x="587" y="721"/>
                  </a:lnTo>
                  <a:lnTo>
                    <a:pt x="582" y="724"/>
                  </a:lnTo>
                  <a:lnTo>
                    <a:pt x="578" y="730"/>
                  </a:lnTo>
                  <a:lnTo>
                    <a:pt x="575" y="735"/>
                  </a:lnTo>
                  <a:lnTo>
                    <a:pt x="573" y="741"/>
                  </a:lnTo>
                  <a:lnTo>
                    <a:pt x="573" y="747"/>
                  </a:lnTo>
                  <a:lnTo>
                    <a:pt x="573" y="747"/>
                  </a:lnTo>
                  <a:lnTo>
                    <a:pt x="573" y="759"/>
                  </a:lnTo>
                  <a:lnTo>
                    <a:pt x="575" y="770"/>
                  </a:lnTo>
                  <a:lnTo>
                    <a:pt x="577" y="780"/>
                  </a:lnTo>
                  <a:lnTo>
                    <a:pt x="582" y="791"/>
                  </a:lnTo>
                  <a:lnTo>
                    <a:pt x="586" y="801"/>
                  </a:lnTo>
                  <a:lnTo>
                    <a:pt x="591" y="809"/>
                  </a:lnTo>
                  <a:lnTo>
                    <a:pt x="598" y="818"/>
                  </a:lnTo>
                  <a:lnTo>
                    <a:pt x="605" y="826"/>
                  </a:lnTo>
                  <a:lnTo>
                    <a:pt x="613" y="833"/>
                  </a:lnTo>
                  <a:lnTo>
                    <a:pt x="621" y="839"/>
                  </a:lnTo>
                  <a:lnTo>
                    <a:pt x="631" y="845"/>
                  </a:lnTo>
                  <a:lnTo>
                    <a:pt x="641" y="850"/>
                  </a:lnTo>
                  <a:lnTo>
                    <a:pt x="651" y="853"/>
                  </a:lnTo>
                  <a:lnTo>
                    <a:pt x="662" y="856"/>
                  </a:lnTo>
                  <a:lnTo>
                    <a:pt x="673" y="858"/>
                  </a:lnTo>
                  <a:lnTo>
                    <a:pt x="683" y="859"/>
                  </a:lnTo>
                  <a:lnTo>
                    <a:pt x="683" y="859"/>
                  </a:lnTo>
                  <a:lnTo>
                    <a:pt x="695" y="858"/>
                  </a:lnTo>
                  <a:lnTo>
                    <a:pt x="706" y="856"/>
                  </a:lnTo>
                  <a:lnTo>
                    <a:pt x="717" y="853"/>
                  </a:lnTo>
                  <a:lnTo>
                    <a:pt x="727" y="850"/>
                  </a:lnTo>
                  <a:lnTo>
                    <a:pt x="737" y="845"/>
                  </a:lnTo>
                  <a:lnTo>
                    <a:pt x="746" y="839"/>
                  </a:lnTo>
                  <a:lnTo>
                    <a:pt x="754" y="833"/>
                  </a:lnTo>
                  <a:lnTo>
                    <a:pt x="763" y="826"/>
                  </a:lnTo>
                  <a:lnTo>
                    <a:pt x="769" y="818"/>
                  </a:lnTo>
                  <a:lnTo>
                    <a:pt x="776" y="809"/>
                  </a:lnTo>
                  <a:lnTo>
                    <a:pt x="782" y="801"/>
                  </a:lnTo>
                  <a:lnTo>
                    <a:pt x="786" y="791"/>
                  </a:lnTo>
                  <a:lnTo>
                    <a:pt x="791" y="780"/>
                  </a:lnTo>
                  <a:lnTo>
                    <a:pt x="793" y="770"/>
                  </a:lnTo>
                  <a:lnTo>
                    <a:pt x="795" y="759"/>
                  </a:lnTo>
                  <a:lnTo>
                    <a:pt x="795" y="747"/>
                  </a:lnTo>
                  <a:lnTo>
                    <a:pt x="795" y="747"/>
                  </a:lnTo>
                  <a:lnTo>
                    <a:pt x="795" y="735"/>
                  </a:lnTo>
                  <a:lnTo>
                    <a:pt x="793" y="724"/>
                  </a:lnTo>
                  <a:lnTo>
                    <a:pt x="790" y="714"/>
                  </a:lnTo>
                  <a:lnTo>
                    <a:pt x="786" y="703"/>
                  </a:lnTo>
                  <a:lnTo>
                    <a:pt x="781" y="693"/>
                  </a:lnTo>
                  <a:lnTo>
                    <a:pt x="776" y="685"/>
                  </a:lnTo>
                  <a:lnTo>
                    <a:pt x="769" y="676"/>
                  </a:lnTo>
                  <a:lnTo>
                    <a:pt x="762" y="668"/>
                  </a:lnTo>
                  <a:lnTo>
                    <a:pt x="762" y="668"/>
                  </a:lnTo>
                  <a:lnTo>
                    <a:pt x="769" y="660"/>
                  </a:lnTo>
                  <a:lnTo>
                    <a:pt x="776" y="652"/>
                  </a:lnTo>
                  <a:lnTo>
                    <a:pt x="781" y="642"/>
                  </a:lnTo>
                  <a:lnTo>
                    <a:pt x="786" y="632"/>
                  </a:lnTo>
                  <a:lnTo>
                    <a:pt x="790" y="621"/>
                  </a:lnTo>
                  <a:lnTo>
                    <a:pt x="793" y="611"/>
                  </a:lnTo>
                  <a:lnTo>
                    <a:pt x="795" y="600"/>
                  </a:lnTo>
                  <a:lnTo>
                    <a:pt x="795" y="588"/>
                  </a:lnTo>
                  <a:lnTo>
                    <a:pt x="795" y="588"/>
                  </a:lnTo>
                  <a:lnTo>
                    <a:pt x="795" y="576"/>
                  </a:lnTo>
                  <a:lnTo>
                    <a:pt x="793" y="566"/>
                  </a:lnTo>
                  <a:lnTo>
                    <a:pt x="791" y="555"/>
                  </a:lnTo>
                  <a:lnTo>
                    <a:pt x="786" y="545"/>
                  </a:lnTo>
                  <a:lnTo>
                    <a:pt x="782" y="536"/>
                  </a:lnTo>
                  <a:lnTo>
                    <a:pt x="776" y="526"/>
                  </a:lnTo>
                  <a:lnTo>
                    <a:pt x="769" y="517"/>
                  </a:lnTo>
                  <a:lnTo>
                    <a:pt x="763" y="510"/>
                  </a:lnTo>
                  <a:lnTo>
                    <a:pt x="754" y="502"/>
                  </a:lnTo>
                  <a:lnTo>
                    <a:pt x="746" y="496"/>
                  </a:lnTo>
                  <a:lnTo>
                    <a:pt x="737" y="491"/>
                  </a:lnTo>
                  <a:lnTo>
                    <a:pt x="727" y="485"/>
                  </a:lnTo>
                  <a:lnTo>
                    <a:pt x="717" y="482"/>
                  </a:lnTo>
                  <a:lnTo>
                    <a:pt x="706" y="479"/>
                  </a:lnTo>
                  <a:lnTo>
                    <a:pt x="695" y="478"/>
                  </a:lnTo>
                  <a:lnTo>
                    <a:pt x="683" y="477"/>
                  </a:lnTo>
                  <a:lnTo>
                    <a:pt x="683" y="477"/>
                  </a:lnTo>
                  <a:lnTo>
                    <a:pt x="673" y="478"/>
                  </a:lnTo>
                  <a:lnTo>
                    <a:pt x="662" y="479"/>
                  </a:lnTo>
                  <a:lnTo>
                    <a:pt x="651" y="482"/>
                  </a:lnTo>
                  <a:lnTo>
                    <a:pt x="641" y="485"/>
                  </a:lnTo>
                  <a:lnTo>
                    <a:pt x="631" y="491"/>
                  </a:lnTo>
                  <a:lnTo>
                    <a:pt x="621" y="496"/>
                  </a:lnTo>
                  <a:lnTo>
                    <a:pt x="613" y="502"/>
                  </a:lnTo>
                  <a:lnTo>
                    <a:pt x="605" y="510"/>
                  </a:lnTo>
                  <a:lnTo>
                    <a:pt x="598" y="517"/>
                  </a:lnTo>
                  <a:lnTo>
                    <a:pt x="591" y="526"/>
                  </a:lnTo>
                  <a:lnTo>
                    <a:pt x="586" y="536"/>
                  </a:lnTo>
                  <a:lnTo>
                    <a:pt x="582" y="545"/>
                  </a:lnTo>
                  <a:lnTo>
                    <a:pt x="577" y="555"/>
                  </a:lnTo>
                  <a:lnTo>
                    <a:pt x="575" y="566"/>
                  </a:lnTo>
                  <a:lnTo>
                    <a:pt x="573" y="576"/>
                  </a:lnTo>
                  <a:lnTo>
                    <a:pt x="573" y="588"/>
                  </a:lnTo>
                  <a:lnTo>
                    <a:pt x="573" y="588"/>
                  </a:lnTo>
                  <a:lnTo>
                    <a:pt x="573" y="595"/>
                  </a:lnTo>
                  <a:lnTo>
                    <a:pt x="575" y="601"/>
                  </a:lnTo>
                  <a:lnTo>
                    <a:pt x="578" y="606"/>
                  </a:lnTo>
                  <a:lnTo>
                    <a:pt x="582" y="611"/>
                  </a:lnTo>
                  <a:lnTo>
                    <a:pt x="587" y="615"/>
                  </a:lnTo>
                  <a:lnTo>
                    <a:pt x="592" y="617"/>
                  </a:lnTo>
                  <a:lnTo>
                    <a:pt x="598" y="619"/>
                  </a:lnTo>
                  <a:lnTo>
                    <a:pt x="604" y="620"/>
                  </a:lnTo>
                  <a:lnTo>
                    <a:pt x="604" y="620"/>
                  </a:lnTo>
                  <a:lnTo>
                    <a:pt x="611" y="619"/>
                  </a:lnTo>
                  <a:lnTo>
                    <a:pt x="617" y="617"/>
                  </a:lnTo>
                  <a:lnTo>
                    <a:pt x="622" y="615"/>
                  </a:lnTo>
                  <a:lnTo>
                    <a:pt x="627" y="611"/>
                  </a:lnTo>
                  <a:lnTo>
                    <a:pt x="631" y="606"/>
                  </a:lnTo>
                  <a:lnTo>
                    <a:pt x="634" y="601"/>
                  </a:lnTo>
                  <a:lnTo>
                    <a:pt x="635" y="595"/>
                  </a:lnTo>
                  <a:lnTo>
                    <a:pt x="636" y="588"/>
                  </a:lnTo>
                  <a:lnTo>
                    <a:pt x="636" y="588"/>
                  </a:lnTo>
                  <a:lnTo>
                    <a:pt x="637" y="579"/>
                  </a:lnTo>
                  <a:lnTo>
                    <a:pt x="639" y="570"/>
                  </a:lnTo>
                  <a:lnTo>
                    <a:pt x="645" y="561"/>
                  </a:lnTo>
                  <a:lnTo>
                    <a:pt x="650" y="555"/>
                  </a:lnTo>
                  <a:lnTo>
                    <a:pt x="658" y="549"/>
                  </a:lnTo>
                  <a:lnTo>
                    <a:pt x="665" y="544"/>
                  </a:lnTo>
                  <a:lnTo>
                    <a:pt x="674" y="541"/>
                  </a:lnTo>
                  <a:lnTo>
                    <a:pt x="683" y="541"/>
                  </a:lnTo>
                  <a:lnTo>
                    <a:pt x="683" y="541"/>
                  </a:lnTo>
                  <a:lnTo>
                    <a:pt x="693" y="541"/>
                  </a:lnTo>
                  <a:lnTo>
                    <a:pt x="703" y="544"/>
                  </a:lnTo>
                  <a:lnTo>
                    <a:pt x="710" y="549"/>
                  </a:lnTo>
                  <a:lnTo>
                    <a:pt x="718" y="555"/>
                  </a:lnTo>
                  <a:lnTo>
                    <a:pt x="723" y="561"/>
                  </a:lnTo>
                  <a:lnTo>
                    <a:pt x="727" y="570"/>
                  </a:lnTo>
                  <a:lnTo>
                    <a:pt x="731" y="579"/>
                  </a:lnTo>
                  <a:lnTo>
                    <a:pt x="732" y="588"/>
                  </a:lnTo>
                  <a:lnTo>
                    <a:pt x="732" y="588"/>
                  </a:lnTo>
                  <a:lnTo>
                    <a:pt x="731" y="598"/>
                  </a:lnTo>
                  <a:lnTo>
                    <a:pt x="727" y="606"/>
                  </a:lnTo>
                  <a:lnTo>
                    <a:pt x="723" y="615"/>
                  </a:lnTo>
                  <a:lnTo>
                    <a:pt x="718" y="621"/>
                  </a:lnTo>
                  <a:lnTo>
                    <a:pt x="710" y="628"/>
                  </a:lnTo>
                  <a:lnTo>
                    <a:pt x="703" y="632"/>
                  </a:lnTo>
                  <a:lnTo>
                    <a:pt x="693" y="635"/>
                  </a:lnTo>
                  <a:lnTo>
                    <a:pt x="683" y="635"/>
                  </a:lnTo>
                  <a:lnTo>
                    <a:pt x="683" y="635"/>
                  </a:lnTo>
                  <a:lnTo>
                    <a:pt x="677" y="637"/>
                  </a:lnTo>
                  <a:lnTo>
                    <a:pt x="672" y="639"/>
                  </a:lnTo>
                  <a:lnTo>
                    <a:pt x="666" y="642"/>
                  </a:lnTo>
                  <a:lnTo>
                    <a:pt x="661" y="645"/>
                  </a:lnTo>
                  <a:lnTo>
                    <a:pt x="658" y="650"/>
                  </a:lnTo>
                  <a:lnTo>
                    <a:pt x="655" y="656"/>
                  </a:lnTo>
                  <a:lnTo>
                    <a:pt x="652" y="661"/>
                  </a:lnTo>
                  <a:lnTo>
                    <a:pt x="652" y="668"/>
                  </a:lnTo>
                  <a:lnTo>
                    <a:pt x="652" y="668"/>
                  </a:lnTo>
                  <a:lnTo>
                    <a:pt x="652" y="674"/>
                  </a:lnTo>
                  <a:lnTo>
                    <a:pt x="655" y="681"/>
                  </a:lnTo>
                  <a:lnTo>
                    <a:pt x="658" y="686"/>
                  </a:lnTo>
                  <a:lnTo>
                    <a:pt x="661" y="690"/>
                  </a:lnTo>
                  <a:lnTo>
                    <a:pt x="666" y="694"/>
                  </a:lnTo>
                  <a:lnTo>
                    <a:pt x="672" y="697"/>
                  </a:lnTo>
                  <a:lnTo>
                    <a:pt x="677" y="699"/>
                  </a:lnTo>
                  <a:lnTo>
                    <a:pt x="683" y="700"/>
                  </a:lnTo>
                  <a:lnTo>
                    <a:pt x="683" y="700"/>
                  </a:lnTo>
                  <a:lnTo>
                    <a:pt x="693" y="701"/>
                  </a:lnTo>
                  <a:lnTo>
                    <a:pt x="703" y="703"/>
                  </a:lnTo>
                  <a:lnTo>
                    <a:pt x="710" y="707"/>
                  </a:lnTo>
                  <a:lnTo>
                    <a:pt x="718" y="714"/>
                  </a:lnTo>
                  <a:lnTo>
                    <a:pt x="723" y="720"/>
                  </a:lnTo>
                  <a:lnTo>
                    <a:pt x="727" y="729"/>
                  </a:lnTo>
                  <a:lnTo>
                    <a:pt x="731" y="737"/>
                  </a:lnTo>
                  <a:lnTo>
                    <a:pt x="732" y="747"/>
                  </a:lnTo>
                  <a:lnTo>
                    <a:pt x="732" y="747"/>
                  </a:lnTo>
                  <a:lnTo>
                    <a:pt x="731" y="757"/>
                  </a:lnTo>
                  <a:lnTo>
                    <a:pt x="727" y="766"/>
                  </a:lnTo>
                  <a:lnTo>
                    <a:pt x="723" y="774"/>
                  </a:lnTo>
                  <a:lnTo>
                    <a:pt x="718" y="781"/>
                  </a:lnTo>
                  <a:lnTo>
                    <a:pt x="710" y="787"/>
                  </a:lnTo>
                  <a:lnTo>
                    <a:pt x="703" y="791"/>
                  </a:lnTo>
                  <a:lnTo>
                    <a:pt x="693" y="794"/>
                  </a:lnTo>
                  <a:lnTo>
                    <a:pt x="683" y="795"/>
                  </a:lnTo>
                  <a:lnTo>
                    <a:pt x="683" y="795"/>
                  </a:lnTo>
                  <a:close/>
                  <a:moveTo>
                    <a:pt x="223" y="826"/>
                  </a:moveTo>
                  <a:lnTo>
                    <a:pt x="223" y="826"/>
                  </a:lnTo>
                  <a:lnTo>
                    <a:pt x="223" y="833"/>
                  </a:lnTo>
                  <a:lnTo>
                    <a:pt x="225" y="839"/>
                  </a:lnTo>
                  <a:lnTo>
                    <a:pt x="229" y="845"/>
                  </a:lnTo>
                  <a:lnTo>
                    <a:pt x="232" y="849"/>
                  </a:lnTo>
                  <a:lnTo>
                    <a:pt x="237" y="853"/>
                  </a:lnTo>
                  <a:lnTo>
                    <a:pt x="242" y="856"/>
                  </a:lnTo>
                  <a:lnTo>
                    <a:pt x="248" y="858"/>
                  </a:lnTo>
                  <a:lnTo>
                    <a:pt x="254" y="859"/>
                  </a:lnTo>
                  <a:lnTo>
                    <a:pt x="413" y="859"/>
                  </a:lnTo>
                  <a:lnTo>
                    <a:pt x="413" y="859"/>
                  </a:lnTo>
                  <a:lnTo>
                    <a:pt x="420" y="858"/>
                  </a:lnTo>
                  <a:lnTo>
                    <a:pt x="426" y="856"/>
                  </a:lnTo>
                  <a:lnTo>
                    <a:pt x="431" y="853"/>
                  </a:lnTo>
                  <a:lnTo>
                    <a:pt x="436" y="849"/>
                  </a:lnTo>
                  <a:lnTo>
                    <a:pt x="440" y="845"/>
                  </a:lnTo>
                  <a:lnTo>
                    <a:pt x="443" y="839"/>
                  </a:lnTo>
                  <a:lnTo>
                    <a:pt x="445" y="833"/>
                  </a:lnTo>
                  <a:lnTo>
                    <a:pt x="445" y="826"/>
                  </a:lnTo>
                  <a:lnTo>
                    <a:pt x="445" y="826"/>
                  </a:lnTo>
                  <a:lnTo>
                    <a:pt x="445" y="820"/>
                  </a:lnTo>
                  <a:lnTo>
                    <a:pt x="443" y="815"/>
                  </a:lnTo>
                  <a:lnTo>
                    <a:pt x="440" y="809"/>
                  </a:lnTo>
                  <a:lnTo>
                    <a:pt x="436" y="804"/>
                  </a:lnTo>
                  <a:lnTo>
                    <a:pt x="431" y="801"/>
                  </a:lnTo>
                  <a:lnTo>
                    <a:pt x="426" y="797"/>
                  </a:lnTo>
                  <a:lnTo>
                    <a:pt x="420" y="795"/>
                  </a:lnTo>
                  <a:lnTo>
                    <a:pt x="413" y="795"/>
                  </a:lnTo>
                  <a:lnTo>
                    <a:pt x="304" y="795"/>
                  </a:lnTo>
                  <a:lnTo>
                    <a:pt x="304" y="795"/>
                  </a:lnTo>
                  <a:lnTo>
                    <a:pt x="314" y="781"/>
                  </a:lnTo>
                  <a:lnTo>
                    <a:pt x="326" y="768"/>
                  </a:lnTo>
                  <a:lnTo>
                    <a:pt x="351" y="743"/>
                  </a:lnTo>
                  <a:lnTo>
                    <a:pt x="351" y="743"/>
                  </a:lnTo>
                  <a:lnTo>
                    <a:pt x="385" y="705"/>
                  </a:lnTo>
                  <a:lnTo>
                    <a:pt x="401" y="687"/>
                  </a:lnTo>
                  <a:lnTo>
                    <a:pt x="415" y="668"/>
                  </a:lnTo>
                  <a:lnTo>
                    <a:pt x="428" y="648"/>
                  </a:lnTo>
                  <a:lnTo>
                    <a:pt x="432" y="639"/>
                  </a:lnTo>
                  <a:lnTo>
                    <a:pt x="437" y="629"/>
                  </a:lnTo>
                  <a:lnTo>
                    <a:pt x="441" y="618"/>
                  </a:lnTo>
                  <a:lnTo>
                    <a:pt x="443" y="609"/>
                  </a:lnTo>
                  <a:lnTo>
                    <a:pt x="445" y="599"/>
                  </a:lnTo>
                  <a:lnTo>
                    <a:pt x="445" y="588"/>
                  </a:lnTo>
                  <a:lnTo>
                    <a:pt x="445" y="588"/>
                  </a:lnTo>
                  <a:lnTo>
                    <a:pt x="445" y="576"/>
                  </a:lnTo>
                  <a:lnTo>
                    <a:pt x="443" y="566"/>
                  </a:lnTo>
                  <a:lnTo>
                    <a:pt x="440" y="555"/>
                  </a:lnTo>
                  <a:lnTo>
                    <a:pt x="437" y="545"/>
                  </a:lnTo>
                  <a:lnTo>
                    <a:pt x="432" y="536"/>
                  </a:lnTo>
                  <a:lnTo>
                    <a:pt x="426" y="526"/>
                  </a:lnTo>
                  <a:lnTo>
                    <a:pt x="420" y="517"/>
                  </a:lnTo>
                  <a:lnTo>
                    <a:pt x="413" y="510"/>
                  </a:lnTo>
                  <a:lnTo>
                    <a:pt x="405" y="502"/>
                  </a:lnTo>
                  <a:lnTo>
                    <a:pt x="396" y="496"/>
                  </a:lnTo>
                  <a:lnTo>
                    <a:pt x="387" y="491"/>
                  </a:lnTo>
                  <a:lnTo>
                    <a:pt x="378" y="485"/>
                  </a:lnTo>
                  <a:lnTo>
                    <a:pt x="367" y="482"/>
                  </a:lnTo>
                  <a:lnTo>
                    <a:pt x="356" y="479"/>
                  </a:lnTo>
                  <a:lnTo>
                    <a:pt x="345" y="478"/>
                  </a:lnTo>
                  <a:lnTo>
                    <a:pt x="334" y="477"/>
                  </a:lnTo>
                  <a:lnTo>
                    <a:pt x="334" y="477"/>
                  </a:lnTo>
                  <a:lnTo>
                    <a:pt x="323" y="478"/>
                  </a:lnTo>
                  <a:lnTo>
                    <a:pt x="311" y="479"/>
                  </a:lnTo>
                  <a:lnTo>
                    <a:pt x="301" y="482"/>
                  </a:lnTo>
                  <a:lnTo>
                    <a:pt x="291" y="485"/>
                  </a:lnTo>
                  <a:lnTo>
                    <a:pt x="281" y="491"/>
                  </a:lnTo>
                  <a:lnTo>
                    <a:pt x="271" y="496"/>
                  </a:lnTo>
                  <a:lnTo>
                    <a:pt x="263" y="502"/>
                  </a:lnTo>
                  <a:lnTo>
                    <a:pt x="255" y="510"/>
                  </a:lnTo>
                  <a:lnTo>
                    <a:pt x="248" y="517"/>
                  </a:lnTo>
                  <a:lnTo>
                    <a:pt x="241" y="526"/>
                  </a:lnTo>
                  <a:lnTo>
                    <a:pt x="236" y="536"/>
                  </a:lnTo>
                  <a:lnTo>
                    <a:pt x="232" y="545"/>
                  </a:lnTo>
                  <a:lnTo>
                    <a:pt x="227" y="555"/>
                  </a:lnTo>
                  <a:lnTo>
                    <a:pt x="225" y="566"/>
                  </a:lnTo>
                  <a:lnTo>
                    <a:pt x="223" y="576"/>
                  </a:lnTo>
                  <a:lnTo>
                    <a:pt x="223" y="588"/>
                  </a:lnTo>
                  <a:lnTo>
                    <a:pt x="223" y="588"/>
                  </a:lnTo>
                  <a:lnTo>
                    <a:pt x="223" y="595"/>
                  </a:lnTo>
                  <a:lnTo>
                    <a:pt x="225" y="601"/>
                  </a:lnTo>
                  <a:lnTo>
                    <a:pt x="229" y="606"/>
                  </a:lnTo>
                  <a:lnTo>
                    <a:pt x="232" y="611"/>
                  </a:lnTo>
                  <a:lnTo>
                    <a:pt x="237" y="615"/>
                  </a:lnTo>
                  <a:lnTo>
                    <a:pt x="242" y="617"/>
                  </a:lnTo>
                  <a:lnTo>
                    <a:pt x="248" y="619"/>
                  </a:lnTo>
                  <a:lnTo>
                    <a:pt x="254" y="620"/>
                  </a:lnTo>
                  <a:lnTo>
                    <a:pt x="254" y="620"/>
                  </a:lnTo>
                  <a:lnTo>
                    <a:pt x="261" y="619"/>
                  </a:lnTo>
                  <a:lnTo>
                    <a:pt x="267" y="617"/>
                  </a:lnTo>
                  <a:lnTo>
                    <a:pt x="273" y="615"/>
                  </a:lnTo>
                  <a:lnTo>
                    <a:pt x="277" y="611"/>
                  </a:lnTo>
                  <a:lnTo>
                    <a:pt x="281" y="606"/>
                  </a:lnTo>
                  <a:lnTo>
                    <a:pt x="284" y="601"/>
                  </a:lnTo>
                  <a:lnTo>
                    <a:pt x="285" y="595"/>
                  </a:lnTo>
                  <a:lnTo>
                    <a:pt x="286" y="588"/>
                  </a:lnTo>
                  <a:lnTo>
                    <a:pt x="286" y="588"/>
                  </a:lnTo>
                  <a:lnTo>
                    <a:pt x="288" y="579"/>
                  </a:lnTo>
                  <a:lnTo>
                    <a:pt x="290" y="570"/>
                  </a:lnTo>
                  <a:lnTo>
                    <a:pt x="294" y="561"/>
                  </a:lnTo>
                  <a:lnTo>
                    <a:pt x="300" y="555"/>
                  </a:lnTo>
                  <a:lnTo>
                    <a:pt x="308" y="549"/>
                  </a:lnTo>
                  <a:lnTo>
                    <a:pt x="315" y="544"/>
                  </a:lnTo>
                  <a:lnTo>
                    <a:pt x="324" y="541"/>
                  </a:lnTo>
                  <a:lnTo>
                    <a:pt x="334" y="541"/>
                  </a:lnTo>
                  <a:lnTo>
                    <a:pt x="334" y="541"/>
                  </a:lnTo>
                  <a:lnTo>
                    <a:pt x="343" y="541"/>
                  </a:lnTo>
                  <a:lnTo>
                    <a:pt x="353" y="544"/>
                  </a:lnTo>
                  <a:lnTo>
                    <a:pt x="361" y="549"/>
                  </a:lnTo>
                  <a:lnTo>
                    <a:pt x="368" y="555"/>
                  </a:lnTo>
                  <a:lnTo>
                    <a:pt x="373" y="561"/>
                  </a:lnTo>
                  <a:lnTo>
                    <a:pt x="378" y="570"/>
                  </a:lnTo>
                  <a:lnTo>
                    <a:pt x="381" y="579"/>
                  </a:lnTo>
                  <a:lnTo>
                    <a:pt x="382" y="588"/>
                  </a:lnTo>
                  <a:lnTo>
                    <a:pt x="382" y="588"/>
                  </a:lnTo>
                  <a:lnTo>
                    <a:pt x="381" y="594"/>
                  </a:lnTo>
                  <a:lnTo>
                    <a:pt x="380" y="600"/>
                  </a:lnTo>
                  <a:lnTo>
                    <a:pt x="374" y="613"/>
                  </a:lnTo>
                  <a:lnTo>
                    <a:pt x="366" y="627"/>
                  </a:lnTo>
                  <a:lnTo>
                    <a:pt x="356" y="641"/>
                  </a:lnTo>
                  <a:lnTo>
                    <a:pt x="344" y="656"/>
                  </a:lnTo>
                  <a:lnTo>
                    <a:pt x="332" y="670"/>
                  </a:lnTo>
                  <a:lnTo>
                    <a:pt x="305" y="699"/>
                  </a:lnTo>
                  <a:lnTo>
                    <a:pt x="305" y="699"/>
                  </a:lnTo>
                  <a:lnTo>
                    <a:pt x="274" y="732"/>
                  </a:lnTo>
                  <a:lnTo>
                    <a:pt x="260" y="748"/>
                  </a:lnTo>
                  <a:lnTo>
                    <a:pt x="247" y="764"/>
                  </a:lnTo>
                  <a:lnTo>
                    <a:pt x="237" y="779"/>
                  </a:lnTo>
                  <a:lnTo>
                    <a:pt x="230" y="795"/>
                  </a:lnTo>
                  <a:lnTo>
                    <a:pt x="226" y="803"/>
                  </a:lnTo>
                  <a:lnTo>
                    <a:pt x="224" y="810"/>
                  </a:lnTo>
                  <a:lnTo>
                    <a:pt x="223" y="819"/>
                  </a:lnTo>
                  <a:lnTo>
                    <a:pt x="223" y="826"/>
                  </a:lnTo>
                  <a:lnTo>
                    <a:pt x="223" y="826"/>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nvGrpSpPr>
          <p:cNvPr id="40" name="组合 39"/>
          <p:cNvGrpSpPr/>
          <p:nvPr/>
        </p:nvGrpSpPr>
        <p:grpSpPr>
          <a:xfrm>
            <a:off x="7475652" y="3334254"/>
            <a:ext cx="869601" cy="869714"/>
            <a:chOff x="7475830" y="3334254"/>
            <a:chExt cx="869714" cy="869714"/>
          </a:xfrm>
        </p:grpSpPr>
        <p:sp>
          <p:nvSpPr>
            <p:cNvPr id="13" name="椭圆 12"/>
            <p:cNvSpPr/>
            <p:nvPr/>
          </p:nvSpPr>
          <p:spPr>
            <a:xfrm>
              <a:off x="7475830" y="3334254"/>
              <a:ext cx="869714" cy="86971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33" name="Freeform 64"/>
            <p:cNvSpPr>
              <a:spLocks noEditPoints="1"/>
            </p:cNvSpPr>
            <p:nvPr/>
          </p:nvSpPr>
          <p:spPr bwMode="auto">
            <a:xfrm>
              <a:off x="7835280" y="3611703"/>
              <a:ext cx="150813" cy="322263"/>
            </a:xfrm>
            <a:custGeom>
              <a:avLst/>
              <a:gdLst>
                <a:gd name="T0" fmla="*/ 402 w 476"/>
                <a:gd name="T1" fmla="*/ 524 h 1017"/>
                <a:gd name="T2" fmla="*/ 274 w 476"/>
                <a:gd name="T3" fmla="*/ 411 h 1017"/>
                <a:gd name="T4" fmla="*/ 204 w 476"/>
                <a:gd name="T5" fmla="*/ 330 h 1017"/>
                <a:gd name="T6" fmla="*/ 212 w 476"/>
                <a:gd name="T7" fmla="*/ 297 h 1017"/>
                <a:gd name="T8" fmla="*/ 267 w 476"/>
                <a:gd name="T9" fmla="*/ 300 h 1017"/>
                <a:gd name="T10" fmla="*/ 278 w 476"/>
                <a:gd name="T11" fmla="*/ 346 h 1017"/>
                <a:gd name="T12" fmla="*/ 328 w 476"/>
                <a:gd name="T13" fmla="*/ 403 h 1017"/>
                <a:gd name="T14" fmla="*/ 411 w 476"/>
                <a:gd name="T15" fmla="*/ 407 h 1017"/>
                <a:gd name="T16" fmla="*/ 467 w 476"/>
                <a:gd name="T17" fmla="*/ 356 h 1017"/>
                <a:gd name="T18" fmla="*/ 456 w 476"/>
                <a:gd name="T19" fmla="*/ 228 h 1017"/>
                <a:gd name="T20" fmla="*/ 369 w 476"/>
                <a:gd name="T21" fmla="*/ 133 h 1017"/>
                <a:gd name="T22" fmla="*/ 269 w 476"/>
                <a:gd name="T23" fmla="*/ 97 h 1017"/>
                <a:gd name="T24" fmla="*/ 245 w 476"/>
                <a:gd name="T25" fmla="*/ 0 h 1017"/>
                <a:gd name="T26" fmla="*/ 207 w 476"/>
                <a:gd name="T27" fmla="*/ 24 h 1017"/>
                <a:gd name="T28" fmla="*/ 131 w 476"/>
                <a:gd name="T29" fmla="*/ 119 h 1017"/>
                <a:gd name="T30" fmla="*/ 31 w 476"/>
                <a:gd name="T31" fmla="*/ 207 h 1017"/>
                <a:gd name="T32" fmla="*/ 0 w 476"/>
                <a:gd name="T33" fmla="*/ 318 h 1017"/>
                <a:gd name="T34" fmla="*/ 47 w 476"/>
                <a:gd name="T35" fmla="*/ 457 h 1017"/>
                <a:gd name="T36" fmla="*/ 174 w 476"/>
                <a:gd name="T37" fmla="*/ 582 h 1017"/>
                <a:gd name="T38" fmla="*/ 271 w 476"/>
                <a:gd name="T39" fmla="*/ 685 h 1017"/>
                <a:gd name="T40" fmla="*/ 260 w 476"/>
                <a:gd name="T41" fmla="*/ 723 h 1017"/>
                <a:gd name="T42" fmla="*/ 224 w 476"/>
                <a:gd name="T43" fmla="*/ 726 h 1017"/>
                <a:gd name="T44" fmla="*/ 201 w 476"/>
                <a:gd name="T45" fmla="*/ 679 h 1017"/>
                <a:gd name="T46" fmla="*/ 157 w 476"/>
                <a:gd name="T47" fmla="*/ 617 h 1017"/>
                <a:gd name="T48" fmla="*/ 74 w 476"/>
                <a:gd name="T49" fmla="*/ 606 h 1017"/>
                <a:gd name="T50" fmla="*/ 14 w 476"/>
                <a:gd name="T51" fmla="*/ 652 h 1017"/>
                <a:gd name="T52" fmla="*/ 12 w 476"/>
                <a:gd name="T53" fmla="*/ 765 h 1017"/>
                <a:gd name="T54" fmla="*/ 92 w 476"/>
                <a:gd name="T55" fmla="*/ 874 h 1017"/>
                <a:gd name="T56" fmla="*/ 193 w 476"/>
                <a:gd name="T57" fmla="*/ 917 h 1017"/>
                <a:gd name="T58" fmla="*/ 225 w 476"/>
                <a:gd name="T59" fmla="*/ 1015 h 1017"/>
                <a:gd name="T60" fmla="*/ 267 w 476"/>
                <a:gd name="T61" fmla="*/ 997 h 1017"/>
                <a:gd name="T62" fmla="*/ 332 w 476"/>
                <a:gd name="T63" fmla="*/ 904 h 1017"/>
                <a:gd name="T64" fmla="*/ 433 w 476"/>
                <a:gd name="T65" fmla="*/ 825 h 1017"/>
                <a:gd name="T66" fmla="*/ 476 w 476"/>
                <a:gd name="T67" fmla="*/ 698 h 1017"/>
                <a:gd name="T68" fmla="*/ 367 w 476"/>
                <a:gd name="T69" fmla="*/ 804 h 1017"/>
                <a:gd name="T70" fmla="*/ 285 w 476"/>
                <a:gd name="T71" fmla="*/ 851 h 1017"/>
                <a:gd name="T72" fmla="*/ 159 w 476"/>
                <a:gd name="T73" fmla="*/ 840 h 1017"/>
                <a:gd name="T74" fmla="*/ 84 w 476"/>
                <a:gd name="T75" fmla="*/ 770 h 1017"/>
                <a:gd name="T76" fmla="*/ 68 w 476"/>
                <a:gd name="T77" fmla="*/ 686 h 1017"/>
                <a:gd name="T78" fmla="*/ 109 w 476"/>
                <a:gd name="T79" fmla="*/ 666 h 1017"/>
                <a:gd name="T80" fmla="*/ 140 w 476"/>
                <a:gd name="T81" fmla="*/ 698 h 1017"/>
                <a:gd name="T82" fmla="*/ 201 w 476"/>
                <a:gd name="T83" fmla="*/ 785 h 1017"/>
                <a:gd name="T84" fmla="*/ 295 w 476"/>
                <a:gd name="T85" fmla="*/ 776 h 1017"/>
                <a:gd name="T86" fmla="*/ 338 w 476"/>
                <a:gd name="T87" fmla="*/ 707 h 1017"/>
                <a:gd name="T88" fmla="*/ 320 w 476"/>
                <a:gd name="T89" fmla="*/ 639 h 1017"/>
                <a:gd name="T90" fmla="*/ 172 w 476"/>
                <a:gd name="T91" fmla="*/ 497 h 1017"/>
                <a:gd name="T92" fmla="*/ 77 w 476"/>
                <a:gd name="T93" fmla="*/ 382 h 1017"/>
                <a:gd name="T94" fmla="*/ 71 w 476"/>
                <a:gd name="T95" fmla="*/ 271 h 1017"/>
                <a:gd name="T96" fmla="*/ 117 w 476"/>
                <a:gd name="T97" fmla="*/ 202 h 1017"/>
                <a:gd name="T98" fmla="*/ 219 w 476"/>
                <a:gd name="T99" fmla="*/ 159 h 1017"/>
                <a:gd name="T100" fmla="*/ 324 w 476"/>
                <a:gd name="T101" fmla="*/ 180 h 1017"/>
                <a:gd name="T102" fmla="*/ 393 w 476"/>
                <a:gd name="T103" fmla="*/ 245 h 1017"/>
                <a:gd name="T104" fmla="*/ 409 w 476"/>
                <a:gd name="T105" fmla="*/ 330 h 1017"/>
                <a:gd name="T106" fmla="*/ 359 w 476"/>
                <a:gd name="T107" fmla="*/ 348 h 1017"/>
                <a:gd name="T108" fmla="*/ 336 w 476"/>
                <a:gd name="T109" fmla="*/ 304 h 1017"/>
                <a:gd name="T110" fmla="*/ 275 w 476"/>
                <a:gd name="T111" fmla="*/ 230 h 1017"/>
                <a:gd name="T112" fmla="*/ 182 w 476"/>
                <a:gd name="T113" fmla="*/ 240 h 1017"/>
                <a:gd name="T114" fmla="*/ 138 w 476"/>
                <a:gd name="T115" fmla="*/ 318 h 1017"/>
                <a:gd name="T116" fmla="*/ 163 w 476"/>
                <a:gd name="T117" fmla="*/ 388 h 1017"/>
                <a:gd name="T118" fmla="*/ 264 w 476"/>
                <a:gd name="T119" fmla="*/ 485 h 1017"/>
                <a:gd name="T120" fmla="*/ 376 w 476"/>
                <a:gd name="T121" fmla="*/ 593 h 1017"/>
                <a:gd name="T122" fmla="*/ 412 w 476"/>
                <a:gd name="T123" fmla="*/ 683 h 1017"/>
                <a:gd name="T124" fmla="*/ 390 w 476"/>
                <a:gd name="T125" fmla="*/ 776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76" h="1017">
                  <a:moveTo>
                    <a:pt x="458" y="612"/>
                  </a:moveTo>
                  <a:lnTo>
                    <a:pt x="458" y="612"/>
                  </a:lnTo>
                  <a:lnTo>
                    <a:pt x="453" y="598"/>
                  </a:lnTo>
                  <a:lnTo>
                    <a:pt x="446" y="584"/>
                  </a:lnTo>
                  <a:lnTo>
                    <a:pt x="437" y="569"/>
                  </a:lnTo>
                  <a:lnTo>
                    <a:pt x="427" y="554"/>
                  </a:lnTo>
                  <a:lnTo>
                    <a:pt x="427" y="554"/>
                  </a:lnTo>
                  <a:lnTo>
                    <a:pt x="402" y="524"/>
                  </a:lnTo>
                  <a:lnTo>
                    <a:pt x="402" y="524"/>
                  </a:lnTo>
                  <a:lnTo>
                    <a:pt x="387" y="507"/>
                  </a:lnTo>
                  <a:lnTo>
                    <a:pt x="370" y="491"/>
                  </a:lnTo>
                  <a:lnTo>
                    <a:pt x="370" y="491"/>
                  </a:lnTo>
                  <a:lnTo>
                    <a:pt x="352" y="474"/>
                  </a:lnTo>
                  <a:lnTo>
                    <a:pt x="334" y="459"/>
                  </a:lnTo>
                  <a:lnTo>
                    <a:pt x="334" y="459"/>
                  </a:lnTo>
                  <a:lnTo>
                    <a:pt x="303" y="434"/>
                  </a:lnTo>
                  <a:lnTo>
                    <a:pt x="303" y="434"/>
                  </a:lnTo>
                  <a:lnTo>
                    <a:pt x="274" y="411"/>
                  </a:lnTo>
                  <a:lnTo>
                    <a:pt x="251" y="390"/>
                  </a:lnTo>
                  <a:lnTo>
                    <a:pt x="251" y="390"/>
                  </a:lnTo>
                  <a:lnTo>
                    <a:pt x="235" y="374"/>
                  </a:lnTo>
                  <a:lnTo>
                    <a:pt x="221" y="359"/>
                  </a:lnTo>
                  <a:lnTo>
                    <a:pt x="221" y="359"/>
                  </a:lnTo>
                  <a:lnTo>
                    <a:pt x="211" y="345"/>
                  </a:lnTo>
                  <a:lnTo>
                    <a:pt x="208" y="338"/>
                  </a:lnTo>
                  <a:lnTo>
                    <a:pt x="204" y="330"/>
                  </a:lnTo>
                  <a:lnTo>
                    <a:pt x="204" y="330"/>
                  </a:lnTo>
                  <a:lnTo>
                    <a:pt x="203" y="325"/>
                  </a:lnTo>
                  <a:lnTo>
                    <a:pt x="202" y="318"/>
                  </a:lnTo>
                  <a:lnTo>
                    <a:pt x="202" y="318"/>
                  </a:lnTo>
                  <a:lnTo>
                    <a:pt x="202" y="313"/>
                  </a:lnTo>
                  <a:lnTo>
                    <a:pt x="204" y="308"/>
                  </a:lnTo>
                  <a:lnTo>
                    <a:pt x="204" y="308"/>
                  </a:lnTo>
                  <a:lnTo>
                    <a:pt x="206" y="303"/>
                  </a:lnTo>
                  <a:lnTo>
                    <a:pt x="209" y="300"/>
                  </a:lnTo>
                  <a:lnTo>
                    <a:pt x="212" y="297"/>
                  </a:lnTo>
                  <a:lnTo>
                    <a:pt x="217" y="294"/>
                  </a:lnTo>
                  <a:lnTo>
                    <a:pt x="217" y="294"/>
                  </a:lnTo>
                  <a:lnTo>
                    <a:pt x="225" y="289"/>
                  </a:lnTo>
                  <a:lnTo>
                    <a:pt x="235" y="287"/>
                  </a:lnTo>
                  <a:lnTo>
                    <a:pt x="244" y="287"/>
                  </a:lnTo>
                  <a:lnTo>
                    <a:pt x="251" y="289"/>
                  </a:lnTo>
                  <a:lnTo>
                    <a:pt x="251" y="289"/>
                  </a:lnTo>
                  <a:lnTo>
                    <a:pt x="261" y="295"/>
                  </a:lnTo>
                  <a:lnTo>
                    <a:pt x="267" y="300"/>
                  </a:lnTo>
                  <a:lnTo>
                    <a:pt x="267" y="300"/>
                  </a:lnTo>
                  <a:lnTo>
                    <a:pt x="270" y="304"/>
                  </a:lnTo>
                  <a:lnTo>
                    <a:pt x="271" y="309"/>
                  </a:lnTo>
                  <a:lnTo>
                    <a:pt x="273" y="314"/>
                  </a:lnTo>
                  <a:lnTo>
                    <a:pt x="274" y="318"/>
                  </a:lnTo>
                  <a:lnTo>
                    <a:pt x="274" y="318"/>
                  </a:lnTo>
                  <a:lnTo>
                    <a:pt x="274" y="328"/>
                  </a:lnTo>
                  <a:lnTo>
                    <a:pt x="276" y="338"/>
                  </a:lnTo>
                  <a:lnTo>
                    <a:pt x="278" y="346"/>
                  </a:lnTo>
                  <a:lnTo>
                    <a:pt x="281" y="356"/>
                  </a:lnTo>
                  <a:lnTo>
                    <a:pt x="285" y="363"/>
                  </a:lnTo>
                  <a:lnTo>
                    <a:pt x="291" y="372"/>
                  </a:lnTo>
                  <a:lnTo>
                    <a:pt x="297" y="379"/>
                  </a:lnTo>
                  <a:lnTo>
                    <a:pt x="304" y="387"/>
                  </a:lnTo>
                  <a:lnTo>
                    <a:pt x="304" y="387"/>
                  </a:lnTo>
                  <a:lnTo>
                    <a:pt x="311" y="393"/>
                  </a:lnTo>
                  <a:lnTo>
                    <a:pt x="320" y="399"/>
                  </a:lnTo>
                  <a:lnTo>
                    <a:pt x="328" y="403"/>
                  </a:lnTo>
                  <a:lnTo>
                    <a:pt x="337" y="407"/>
                  </a:lnTo>
                  <a:lnTo>
                    <a:pt x="346" y="409"/>
                  </a:lnTo>
                  <a:lnTo>
                    <a:pt x="355" y="412"/>
                  </a:lnTo>
                  <a:lnTo>
                    <a:pt x="365" y="414"/>
                  </a:lnTo>
                  <a:lnTo>
                    <a:pt x="373" y="414"/>
                  </a:lnTo>
                  <a:lnTo>
                    <a:pt x="383" y="414"/>
                  </a:lnTo>
                  <a:lnTo>
                    <a:pt x="393" y="412"/>
                  </a:lnTo>
                  <a:lnTo>
                    <a:pt x="402" y="409"/>
                  </a:lnTo>
                  <a:lnTo>
                    <a:pt x="411" y="407"/>
                  </a:lnTo>
                  <a:lnTo>
                    <a:pt x="420" y="403"/>
                  </a:lnTo>
                  <a:lnTo>
                    <a:pt x="428" y="399"/>
                  </a:lnTo>
                  <a:lnTo>
                    <a:pt x="437" y="393"/>
                  </a:lnTo>
                  <a:lnTo>
                    <a:pt x="444" y="387"/>
                  </a:lnTo>
                  <a:lnTo>
                    <a:pt x="444" y="387"/>
                  </a:lnTo>
                  <a:lnTo>
                    <a:pt x="451" y="379"/>
                  </a:lnTo>
                  <a:lnTo>
                    <a:pt x="457" y="372"/>
                  </a:lnTo>
                  <a:lnTo>
                    <a:pt x="462" y="363"/>
                  </a:lnTo>
                  <a:lnTo>
                    <a:pt x="467" y="356"/>
                  </a:lnTo>
                  <a:lnTo>
                    <a:pt x="470" y="346"/>
                  </a:lnTo>
                  <a:lnTo>
                    <a:pt x="472" y="338"/>
                  </a:lnTo>
                  <a:lnTo>
                    <a:pt x="474" y="328"/>
                  </a:lnTo>
                  <a:lnTo>
                    <a:pt x="474" y="318"/>
                  </a:lnTo>
                  <a:lnTo>
                    <a:pt x="474" y="318"/>
                  </a:lnTo>
                  <a:lnTo>
                    <a:pt x="473" y="295"/>
                  </a:lnTo>
                  <a:lnTo>
                    <a:pt x="470" y="272"/>
                  </a:lnTo>
                  <a:lnTo>
                    <a:pt x="464" y="251"/>
                  </a:lnTo>
                  <a:lnTo>
                    <a:pt x="456" y="228"/>
                  </a:lnTo>
                  <a:lnTo>
                    <a:pt x="456" y="228"/>
                  </a:lnTo>
                  <a:lnTo>
                    <a:pt x="447" y="214"/>
                  </a:lnTo>
                  <a:lnTo>
                    <a:pt x="439" y="200"/>
                  </a:lnTo>
                  <a:lnTo>
                    <a:pt x="429" y="186"/>
                  </a:lnTo>
                  <a:lnTo>
                    <a:pt x="420" y="174"/>
                  </a:lnTo>
                  <a:lnTo>
                    <a:pt x="408" y="163"/>
                  </a:lnTo>
                  <a:lnTo>
                    <a:pt x="396" y="152"/>
                  </a:lnTo>
                  <a:lnTo>
                    <a:pt x="383" y="141"/>
                  </a:lnTo>
                  <a:lnTo>
                    <a:pt x="369" y="133"/>
                  </a:lnTo>
                  <a:lnTo>
                    <a:pt x="369" y="133"/>
                  </a:lnTo>
                  <a:lnTo>
                    <a:pt x="358" y="125"/>
                  </a:lnTo>
                  <a:lnTo>
                    <a:pt x="347" y="120"/>
                  </a:lnTo>
                  <a:lnTo>
                    <a:pt x="334" y="113"/>
                  </a:lnTo>
                  <a:lnTo>
                    <a:pt x="322" y="109"/>
                  </a:lnTo>
                  <a:lnTo>
                    <a:pt x="309" y="105"/>
                  </a:lnTo>
                  <a:lnTo>
                    <a:pt x="296" y="102"/>
                  </a:lnTo>
                  <a:lnTo>
                    <a:pt x="283" y="99"/>
                  </a:lnTo>
                  <a:lnTo>
                    <a:pt x="269" y="97"/>
                  </a:lnTo>
                  <a:lnTo>
                    <a:pt x="269" y="31"/>
                  </a:lnTo>
                  <a:lnTo>
                    <a:pt x="269" y="31"/>
                  </a:lnTo>
                  <a:lnTo>
                    <a:pt x="269" y="24"/>
                  </a:lnTo>
                  <a:lnTo>
                    <a:pt x="267" y="19"/>
                  </a:lnTo>
                  <a:lnTo>
                    <a:pt x="264" y="14"/>
                  </a:lnTo>
                  <a:lnTo>
                    <a:pt x="261" y="8"/>
                  </a:lnTo>
                  <a:lnTo>
                    <a:pt x="255" y="5"/>
                  </a:lnTo>
                  <a:lnTo>
                    <a:pt x="250" y="2"/>
                  </a:lnTo>
                  <a:lnTo>
                    <a:pt x="245" y="0"/>
                  </a:lnTo>
                  <a:lnTo>
                    <a:pt x="238" y="0"/>
                  </a:lnTo>
                  <a:lnTo>
                    <a:pt x="238" y="0"/>
                  </a:lnTo>
                  <a:lnTo>
                    <a:pt x="232" y="0"/>
                  </a:lnTo>
                  <a:lnTo>
                    <a:pt x="225" y="2"/>
                  </a:lnTo>
                  <a:lnTo>
                    <a:pt x="220" y="5"/>
                  </a:lnTo>
                  <a:lnTo>
                    <a:pt x="216" y="8"/>
                  </a:lnTo>
                  <a:lnTo>
                    <a:pt x="211" y="14"/>
                  </a:lnTo>
                  <a:lnTo>
                    <a:pt x="209" y="19"/>
                  </a:lnTo>
                  <a:lnTo>
                    <a:pt x="207" y="24"/>
                  </a:lnTo>
                  <a:lnTo>
                    <a:pt x="206" y="31"/>
                  </a:lnTo>
                  <a:lnTo>
                    <a:pt x="206" y="97"/>
                  </a:lnTo>
                  <a:lnTo>
                    <a:pt x="206" y="97"/>
                  </a:lnTo>
                  <a:lnTo>
                    <a:pt x="191" y="99"/>
                  </a:lnTo>
                  <a:lnTo>
                    <a:pt x="175" y="103"/>
                  </a:lnTo>
                  <a:lnTo>
                    <a:pt x="161" y="107"/>
                  </a:lnTo>
                  <a:lnTo>
                    <a:pt x="146" y="112"/>
                  </a:lnTo>
                  <a:lnTo>
                    <a:pt x="146" y="112"/>
                  </a:lnTo>
                  <a:lnTo>
                    <a:pt x="131" y="119"/>
                  </a:lnTo>
                  <a:lnTo>
                    <a:pt x="117" y="126"/>
                  </a:lnTo>
                  <a:lnTo>
                    <a:pt x="103" y="134"/>
                  </a:lnTo>
                  <a:lnTo>
                    <a:pt x="89" y="143"/>
                  </a:lnTo>
                  <a:lnTo>
                    <a:pt x="76" y="154"/>
                  </a:lnTo>
                  <a:lnTo>
                    <a:pt x="63" y="166"/>
                  </a:lnTo>
                  <a:lnTo>
                    <a:pt x="52" y="179"/>
                  </a:lnTo>
                  <a:lnTo>
                    <a:pt x="40" y="193"/>
                  </a:lnTo>
                  <a:lnTo>
                    <a:pt x="40" y="193"/>
                  </a:lnTo>
                  <a:lnTo>
                    <a:pt x="31" y="207"/>
                  </a:lnTo>
                  <a:lnTo>
                    <a:pt x="24" y="221"/>
                  </a:lnTo>
                  <a:lnTo>
                    <a:pt x="16" y="236"/>
                  </a:lnTo>
                  <a:lnTo>
                    <a:pt x="11" y="251"/>
                  </a:lnTo>
                  <a:lnTo>
                    <a:pt x="11" y="251"/>
                  </a:lnTo>
                  <a:lnTo>
                    <a:pt x="5" y="267"/>
                  </a:lnTo>
                  <a:lnTo>
                    <a:pt x="2" y="284"/>
                  </a:lnTo>
                  <a:lnTo>
                    <a:pt x="0" y="301"/>
                  </a:lnTo>
                  <a:lnTo>
                    <a:pt x="0" y="318"/>
                  </a:lnTo>
                  <a:lnTo>
                    <a:pt x="0" y="318"/>
                  </a:lnTo>
                  <a:lnTo>
                    <a:pt x="1" y="340"/>
                  </a:lnTo>
                  <a:lnTo>
                    <a:pt x="4" y="362"/>
                  </a:lnTo>
                  <a:lnTo>
                    <a:pt x="10" y="384"/>
                  </a:lnTo>
                  <a:lnTo>
                    <a:pt x="18" y="406"/>
                  </a:lnTo>
                  <a:lnTo>
                    <a:pt x="18" y="406"/>
                  </a:lnTo>
                  <a:lnTo>
                    <a:pt x="25" y="419"/>
                  </a:lnTo>
                  <a:lnTo>
                    <a:pt x="31" y="432"/>
                  </a:lnTo>
                  <a:lnTo>
                    <a:pt x="39" y="445"/>
                  </a:lnTo>
                  <a:lnTo>
                    <a:pt x="47" y="457"/>
                  </a:lnTo>
                  <a:lnTo>
                    <a:pt x="56" y="470"/>
                  </a:lnTo>
                  <a:lnTo>
                    <a:pt x="65" y="481"/>
                  </a:lnTo>
                  <a:lnTo>
                    <a:pt x="76" y="493"/>
                  </a:lnTo>
                  <a:lnTo>
                    <a:pt x="87" y="505"/>
                  </a:lnTo>
                  <a:lnTo>
                    <a:pt x="87" y="505"/>
                  </a:lnTo>
                  <a:lnTo>
                    <a:pt x="108" y="526"/>
                  </a:lnTo>
                  <a:lnTo>
                    <a:pt x="131" y="547"/>
                  </a:lnTo>
                  <a:lnTo>
                    <a:pt x="174" y="582"/>
                  </a:lnTo>
                  <a:lnTo>
                    <a:pt x="174" y="582"/>
                  </a:lnTo>
                  <a:lnTo>
                    <a:pt x="203" y="606"/>
                  </a:lnTo>
                  <a:lnTo>
                    <a:pt x="225" y="625"/>
                  </a:lnTo>
                  <a:lnTo>
                    <a:pt x="225" y="625"/>
                  </a:lnTo>
                  <a:lnTo>
                    <a:pt x="241" y="642"/>
                  </a:lnTo>
                  <a:lnTo>
                    <a:pt x="255" y="657"/>
                  </a:lnTo>
                  <a:lnTo>
                    <a:pt x="255" y="657"/>
                  </a:lnTo>
                  <a:lnTo>
                    <a:pt x="265" y="670"/>
                  </a:lnTo>
                  <a:lnTo>
                    <a:pt x="271" y="685"/>
                  </a:lnTo>
                  <a:lnTo>
                    <a:pt x="271" y="685"/>
                  </a:lnTo>
                  <a:lnTo>
                    <a:pt x="274" y="691"/>
                  </a:lnTo>
                  <a:lnTo>
                    <a:pt x="275" y="697"/>
                  </a:lnTo>
                  <a:lnTo>
                    <a:pt x="275" y="697"/>
                  </a:lnTo>
                  <a:lnTo>
                    <a:pt x="274" y="703"/>
                  </a:lnTo>
                  <a:lnTo>
                    <a:pt x="273" y="708"/>
                  </a:lnTo>
                  <a:lnTo>
                    <a:pt x="273" y="708"/>
                  </a:lnTo>
                  <a:lnTo>
                    <a:pt x="270" y="712"/>
                  </a:lnTo>
                  <a:lnTo>
                    <a:pt x="267" y="716"/>
                  </a:lnTo>
                  <a:lnTo>
                    <a:pt x="260" y="723"/>
                  </a:lnTo>
                  <a:lnTo>
                    <a:pt x="260" y="723"/>
                  </a:lnTo>
                  <a:lnTo>
                    <a:pt x="255" y="725"/>
                  </a:lnTo>
                  <a:lnTo>
                    <a:pt x="250" y="727"/>
                  </a:lnTo>
                  <a:lnTo>
                    <a:pt x="245" y="728"/>
                  </a:lnTo>
                  <a:lnTo>
                    <a:pt x="239" y="728"/>
                  </a:lnTo>
                  <a:lnTo>
                    <a:pt x="239" y="728"/>
                  </a:lnTo>
                  <a:lnTo>
                    <a:pt x="231" y="728"/>
                  </a:lnTo>
                  <a:lnTo>
                    <a:pt x="224" y="726"/>
                  </a:lnTo>
                  <a:lnTo>
                    <a:pt x="224" y="726"/>
                  </a:lnTo>
                  <a:lnTo>
                    <a:pt x="216" y="721"/>
                  </a:lnTo>
                  <a:lnTo>
                    <a:pt x="209" y="715"/>
                  </a:lnTo>
                  <a:lnTo>
                    <a:pt x="209" y="715"/>
                  </a:lnTo>
                  <a:lnTo>
                    <a:pt x="206" y="710"/>
                  </a:lnTo>
                  <a:lnTo>
                    <a:pt x="204" y="706"/>
                  </a:lnTo>
                  <a:lnTo>
                    <a:pt x="203" y="698"/>
                  </a:lnTo>
                  <a:lnTo>
                    <a:pt x="203" y="698"/>
                  </a:lnTo>
                  <a:lnTo>
                    <a:pt x="202" y="688"/>
                  </a:lnTo>
                  <a:lnTo>
                    <a:pt x="201" y="679"/>
                  </a:lnTo>
                  <a:lnTo>
                    <a:pt x="199" y="669"/>
                  </a:lnTo>
                  <a:lnTo>
                    <a:pt x="195" y="660"/>
                  </a:lnTo>
                  <a:lnTo>
                    <a:pt x="191" y="652"/>
                  </a:lnTo>
                  <a:lnTo>
                    <a:pt x="186" y="643"/>
                  </a:lnTo>
                  <a:lnTo>
                    <a:pt x="179" y="636"/>
                  </a:lnTo>
                  <a:lnTo>
                    <a:pt x="172" y="628"/>
                  </a:lnTo>
                  <a:lnTo>
                    <a:pt x="172" y="628"/>
                  </a:lnTo>
                  <a:lnTo>
                    <a:pt x="164" y="622"/>
                  </a:lnTo>
                  <a:lnTo>
                    <a:pt x="157" y="617"/>
                  </a:lnTo>
                  <a:lnTo>
                    <a:pt x="148" y="612"/>
                  </a:lnTo>
                  <a:lnTo>
                    <a:pt x="140" y="608"/>
                  </a:lnTo>
                  <a:lnTo>
                    <a:pt x="130" y="606"/>
                  </a:lnTo>
                  <a:lnTo>
                    <a:pt x="121" y="604"/>
                  </a:lnTo>
                  <a:lnTo>
                    <a:pt x="112" y="603"/>
                  </a:lnTo>
                  <a:lnTo>
                    <a:pt x="102" y="601"/>
                  </a:lnTo>
                  <a:lnTo>
                    <a:pt x="92" y="603"/>
                  </a:lnTo>
                  <a:lnTo>
                    <a:pt x="84" y="604"/>
                  </a:lnTo>
                  <a:lnTo>
                    <a:pt x="74" y="606"/>
                  </a:lnTo>
                  <a:lnTo>
                    <a:pt x="65" y="608"/>
                  </a:lnTo>
                  <a:lnTo>
                    <a:pt x="56" y="612"/>
                  </a:lnTo>
                  <a:lnTo>
                    <a:pt x="47" y="617"/>
                  </a:lnTo>
                  <a:lnTo>
                    <a:pt x="40" y="622"/>
                  </a:lnTo>
                  <a:lnTo>
                    <a:pt x="32" y="628"/>
                  </a:lnTo>
                  <a:lnTo>
                    <a:pt x="32" y="628"/>
                  </a:lnTo>
                  <a:lnTo>
                    <a:pt x="25" y="636"/>
                  </a:lnTo>
                  <a:lnTo>
                    <a:pt x="19" y="643"/>
                  </a:lnTo>
                  <a:lnTo>
                    <a:pt x="14" y="652"/>
                  </a:lnTo>
                  <a:lnTo>
                    <a:pt x="10" y="660"/>
                  </a:lnTo>
                  <a:lnTo>
                    <a:pt x="6" y="669"/>
                  </a:lnTo>
                  <a:lnTo>
                    <a:pt x="3" y="679"/>
                  </a:lnTo>
                  <a:lnTo>
                    <a:pt x="2" y="688"/>
                  </a:lnTo>
                  <a:lnTo>
                    <a:pt x="2" y="698"/>
                  </a:lnTo>
                  <a:lnTo>
                    <a:pt x="2" y="698"/>
                  </a:lnTo>
                  <a:lnTo>
                    <a:pt x="3" y="721"/>
                  </a:lnTo>
                  <a:lnTo>
                    <a:pt x="6" y="743"/>
                  </a:lnTo>
                  <a:lnTo>
                    <a:pt x="12" y="765"/>
                  </a:lnTo>
                  <a:lnTo>
                    <a:pt x="20" y="786"/>
                  </a:lnTo>
                  <a:lnTo>
                    <a:pt x="20" y="786"/>
                  </a:lnTo>
                  <a:lnTo>
                    <a:pt x="28" y="801"/>
                  </a:lnTo>
                  <a:lnTo>
                    <a:pt x="37" y="815"/>
                  </a:lnTo>
                  <a:lnTo>
                    <a:pt x="46" y="828"/>
                  </a:lnTo>
                  <a:lnTo>
                    <a:pt x="56" y="841"/>
                  </a:lnTo>
                  <a:lnTo>
                    <a:pt x="68" y="853"/>
                  </a:lnTo>
                  <a:lnTo>
                    <a:pt x="79" y="863"/>
                  </a:lnTo>
                  <a:lnTo>
                    <a:pt x="92" y="874"/>
                  </a:lnTo>
                  <a:lnTo>
                    <a:pt x="106" y="883"/>
                  </a:lnTo>
                  <a:lnTo>
                    <a:pt x="106" y="883"/>
                  </a:lnTo>
                  <a:lnTo>
                    <a:pt x="118" y="890"/>
                  </a:lnTo>
                  <a:lnTo>
                    <a:pt x="130" y="897"/>
                  </a:lnTo>
                  <a:lnTo>
                    <a:pt x="142" y="902"/>
                  </a:lnTo>
                  <a:lnTo>
                    <a:pt x="155" y="907"/>
                  </a:lnTo>
                  <a:lnTo>
                    <a:pt x="167" y="910"/>
                  </a:lnTo>
                  <a:lnTo>
                    <a:pt x="180" y="915"/>
                  </a:lnTo>
                  <a:lnTo>
                    <a:pt x="193" y="917"/>
                  </a:lnTo>
                  <a:lnTo>
                    <a:pt x="206" y="919"/>
                  </a:lnTo>
                  <a:lnTo>
                    <a:pt x="206" y="986"/>
                  </a:lnTo>
                  <a:lnTo>
                    <a:pt x="206" y="986"/>
                  </a:lnTo>
                  <a:lnTo>
                    <a:pt x="207" y="992"/>
                  </a:lnTo>
                  <a:lnTo>
                    <a:pt x="209" y="997"/>
                  </a:lnTo>
                  <a:lnTo>
                    <a:pt x="211" y="1003"/>
                  </a:lnTo>
                  <a:lnTo>
                    <a:pt x="216" y="1008"/>
                  </a:lnTo>
                  <a:lnTo>
                    <a:pt x="220" y="1011"/>
                  </a:lnTo>
                  <a:lnTo>
                    <a:pt x="225" y="1015"/>
                  </a:lnTo>
                  <a:lnTo>
                    <a:pt x="232" y="1017"/>
                  </a:lnTo>
                  <a:lnTo>
                    <a:pt x="238" y="1017"/>
                  </a:lnTo>
                  <a:lnTo>
                    <a:pt x="238" y="1017"/>
                  </a:lnTo>
                  <a:lnTo>
                    <a:pt x="245" y="1017"/>
                  </a:lnTo>
                  <a:lnTo>
                    <a:pt x="250" y="1015"/>
                  </a:lnTo>
                  <a:lnTo>
                    <a:pt x="255" y="1011"/>
                  </a:lnTo>
                  <a:lnTo>
                    <a:pt x="261" y="1008"/>
                  </a:lnTo>
                  <a:lnTo>
                    <a:pt x="264" y="1003"/>
                  </a:lnTo>
                  <a:lnTo>
                    <a:pt x="267" y="997"/>
                  </a:lnTo>
                  <a:lnTo>
                    <a:pt x="269" y="992"/>
                  </a:lnTo>
                  <a:lnTo>
                    <a:pt x="269" y="986"/>
                  </a:lnTo>
                  <a:lnTo>
                    <a:pt x="269" y="919"/>
                  </a:lnTo>
                  <a:lnTo>
                    <a:pt x="269" y="919"/>
                  </a:lnTo>
                  <a:lnTo>
                    <a:pt x="285" y="917"/>
                  </a:lnTo>
                  <a:lnTo>
                    <a:pt x="300" y="914"/>
                  </a:lnTo>
                  <a:lnTo>
                    <a:pt x="315" y="909"/>
                  </a:lnTo>
                  <a:lnTo>
                    <a:pt x="332" y="904"/>
                  </a:lnTo>
                  <a:lnTo>
                    <a:pt x="332" y="904"/>
                  </a:lnTo>
                  <a:lnTo>
                    <a:pt x="347" y="897"/>
                  </a:lnTo>
                  <a:lnTo>
                    <a:pt x="362" y="889"/>
                  </a:lnTo>
                  <a:lnTo>
                    <a:pt x="376" y="880"/>
                  </a:lnTo>
                  <a:lnTo>
                    <a:pt x="388" y="871"/>
                  </a:lnTo>
                  <a:lnTo>
                    <a:pt x="401" y="860"/>
                  </a:lnTo>
                  <a:lnTo>
                    <a:pt x="413" y="849"/>
                  </a:lnTo>
                  <a:lnTo>
                    <a:pt x="424" y="836"/>
                  </a:lnTo>
                  <a:lnTo>
                    <a:pt x="433" y="825"/>
                  </a:lnTo>
                  <a:lnTo>
                    <a:pt x="433" y="825"/>
                  </a:lnTo>
                  <a:lnTo>
                    <a:pt x="444" y="810"/>
                  </a:lnTo>
                  <a:lnTo>
                    <a:pt x="453" y="795"/>
                  </a:lnTo>
                  <a:lnTo>
                    <a:pt x="460" y="780"/>
                  </a:lnTo>
                  <a:lnTo>
                    <a:pt x="466" y="763"/>
                  </a:lnTo>
                  <a:lnTo>
                    <a:pt x="471" y="748"/>
                  </a:lnTo>
                  <a:lnTo>
                    <a:pt x="474" y="731"/>
                  </a:lnTo>
                  <a:lnTo>
                    <a:pt x="476" y="715"/>
                  </a:lnTo>
                  <a:lnTo>
                    <a:pt x="476" y="698"/>
                  </a:lnTo>
                  <a:lnTo>
                    <a:pt x="476" y="698"/>
                  </a:lnTo>
                  <a:lnTo>
                    <a:pt x="475" y="677"/>
                  </a:lnTo>
                  <a:lnTo>
                    <a:pt x="472" y="655"/>
                  </a:lnTo>
                  <a:lnTo>
                    <a:pt x="467" y="634"/>
                  </a:lnTo>
                  <a:lnTo>
                    <a:pt x="458" y="612"/>
                  </a:lnTo>
                  <a:lnTo>
                    <a:pt x="458" y="612"/>
                  </a:lnTo>
                  <a:close/>
                  <a:moveTo>
                    <a:pt x="383" y="786"/>
                  </a:moveTo>
                  <a:lnTo>
                    <a:pt x="383" y="786"/>
                  </a:lnTo>
                  <a:lnTo>
                    <a:pt x="376" y="796"/>
                  </a:lnTo>
                  <a:lnTo>
                    <a:pt x="367" y="804"/>
                  </a:lnTo>
                  <a:lnTo>
                    <a:pt x="358" y="813"/>
                  </a:lnTo>
                  <a:lnTo>
                    <a:pt x="350" y="820"/>
                  </a:lnTo>
                  <a:lnTo>
                    <a:pt x="340" y="827"/>
                  </a:lnTo>
                  <a:lnTo>
                    <a:pt x="329" y="834"/>
                  </a:lnTo>
                  <a:lnTo>
                    <a:pt x="319" y="840"/>
                  </a:lnTo>
                  <a:lnTo>
                    <a:pt x="308" y="845"/>
                  </a:lnTo>
                  <a:lnTo>
                    <a:pt x="308" y="845"/>
                  </a:lnTo>
                  <a:lnTo>
                    <a:pt x="296" y="848"/>
                  </a:lnTo>
                  <a:lnTo>
                    <a:pt x="285" y="851"/>
                  </a:lnTo>
                  <a:lnTo>
                    <a:pt x="275" y="855"/>
                  </a:lnTo>
                  <a:lnTo>
                    <a:pt x="263" y="856"/>
                  </a:lnTo>
                  <a:lnTo>
                    <a:pt x="252" y="858"/>
                  </a:lnTo>
                  <a:lnTo>
                    <a:pt x="241" y="858"/>
                  </a:lnTo>
                  <a:lnTo>
                    <a:pt x="231" y="858"/>
                  </a:lnTo>
                  <a:lnTo>
                    <a:pt x="220" y="857"/>
                  </a:lnTo>
                  <a:lnTo>
                    <a:pt x="200" y="854"/>
                  </a:lnTo>
                  <a:lnTo>
                    <a:pt x="179" y="848"/>
                  </a:lnTo>
                  <a:lnTo>
                    <a:pt x="159" y="840"/>
                  </a:lnTo>
                  <a:lnTo>
                    <a:pt x="141" y="829"/>
                  </a:lnTo>
                  <a:lnTo>
                    <a:pt x="141" y="829"/>
                  </a:lnTo>
                  <a:lnTo>
                    <a:pt x="130" y="823"/>
                  </a:lnTo>
                  <a:lnTo>
                    <a:pt x="121" y="815"/>
                  </a:lnTo>
                  <a:lnTo>
                    <a:pt x="112" y="807"/>
                  </a:lnTo>
                  <a:lnTo>
                    <a:pt x="104" y="799"/>
                  </a:lnTo>
                  <a:lnTo>
                    <a:pt x="97" y="789"/>
                  </a:lnTo>
                  <a:lnTo>
                    <a:pt x="89" y="781"/>
                  </a:lnTo>
                  <a:lnTo>
                    <a:pt x="84" y="770"/>
                  </a:lnTo>
                  <a:lnTo>
                    <a:pt x="78" y="760"/>
                  </a:lnTo>
                  <a:lnTo>
                    <a:pt x="78" y="760"/>
                  </a:lnTo>
                  <a:lnTo>
                    <a:pt x="73" y="745"/>
                  </a:lnTo>
                  <a:lnTo>
                    <a:pt x="69" y="730"/>
                  </a:lnTo>
                  <a:lnTo>
                    <a:pt x="67" y="714"/>
                  </a:lnTo>
                  <a:lnTo>
                    <a:pt x="65" y="698"/>
                  </a:lnTo>
                  <a:lnTo>
                    <a:pt x="65" y="698"/>
                  </a:lnTo>
                  <a:lnTo>
                    <a:pt x="65" y="692"/>
                  </a:lnTo>
                  <a:lnTo>
                    <a:pt x="68" y="686"/>
                  </a:lnTo>
                  <a:lnTo>
                    <a:pt x="71" y="680"/>
                  </a:lnTo>
                  <a:lnTo>
                    <a:pt x="75" y="676"/>
                  </a:lnTo>
                  <a:lnTo>
                    <a:pt x="75" y="676"/>
                  </a:lnTo>
                  <a:lnTo>
                    <a:pt x="82" y="670"/>
                  </a:lnTo>
                  <a:lnTo>
                    <a:pt x="88" y="667"/>
                  </a:lnTo>
                  <a:lnTo>
                    <a:pt x="94" y="666"/>
                  </a:lnTo>
                  <a:lnTo>
                    <a:pt x="102" y="665"/>
                  </a:lnTo>
                  <a:lnTo>
                    <a:pt x="102" y="665"/>
                  </a:lnTo>
                  <a:lnTo>
                    <a:pt x="109" y="666"/>
                  </a:lnTo>
                  <a:lnTo>
                    <a:pt x="117" y="667"/>
                  </a:lnTo>
                  <a:lnTo>
                    <a:pt x="123" y="670"/>
                  </a:lnTo>
                  <a:lnTo>
                    <a:pt x="129" y="676"/>
                  </a:lnTo>
                  <a:lnTo>
                    <a:pt x="129" y="676"/>
                  </a:lnTo>
                  <a:lnTo>
                    <a:pt x="133" y="680"/>
                  </a:lnTo>
                  <a:lnTo>
                    <a:pt x="136" y="685"/>
                  </a:lnTo>
                  <a:lnTo>
                    <a:pt x="138" y="692"/>
                  </a:lnTo>
                  <a:lnTo>
                    <a:pt x="140" y="698"/>
                  </a:lnTo>
                  <a:lnTo>
                    <a:pt x="140" y="698"/>
                  </a:lnTo>
                  <a:lnTo>
                    <a:pt x="141" y="712"/>
                  </a:lnTo>
                  <a:lnTo>
                    <a:pt x="144" y="725"/>
                  </a:lnTo>
                  <a:lnTo>
                    <a:pt x="149" y="739"/>
                  </a:lnTo>
                  <a:lnTo>
                    <a:pt x="158" y="753"/>
                  </a:lnTo>
                  <a:lnTo>
                    <a:pt x="158" y="753"/>
                  </a:lnTo>
                  <a:lnTo>
                    <a:pt x="166" y="763"/>
                  </a:lnTo>
                  <a:lnTo>
                    <a:pt x="177" y="772"/>
                  </a:lnTo>
                  <a:lnTo>
                    <a:pt x="188" y="780"/>
                  </a:lnTo>
                  <a:lnTo>
                    <a:pt x="201" y="785"/>
                  </a:lnTo>
                  <a:lnTo>
                    <a:pt x="201" y="785"/>
                  </a:lnTo>
                  <a:lnTo>
                    <a:pt x="212" y="789"/>
                  </a:lnTo>
                  <a:lnTo>
                    <a:pt x="224" y="791"/>
                  </a:lnTo>
                  <a:lnTo>
                    <a:pt x="237" y="792"/>
                  </a:lnTo>
                  <a:lnTo>
                    <a:pt x="249" y="791"/>
                  </a:lnTo>
                  <a:lnTo>
                    <a:pt x="261" y="789"/>
                  </a:lnTo>
                  <a:lnTo>
                    <a:pt x="273" y="786"/>
                  </a:lnTo>
                  <a:lnTo>
                    <a:pt x="284" y="782"/>
                  </a:lnTo>
                  <a:lnTo>
                    <a:pt x="295" y="776"/>
                  </a:lnTo>
                  <a:lnTo>
                    <a:pt x="295" y="776"/>
                  </a:lnTo>
                  <a:lnTo>
                    <a:pt x="306" y="768"/>
                  </a:lnTo>
                  <a:lnTo>
                    <a:pt x="315" y="758"/>
                  </a:lnTo>
                  <a:lnTo>
                    <a:pt x="324" y="746"/>
                  </a:lnTo>
                  <a:lnTo>
                    <a:pt x="330" y="735"/>
                  </a:lnTo>
                  <a:lnTo>
                    <a:pt x="330" y="735"/>
                  </a:lnTo>
                  <a:lnTo>
                    <a:pt x="334" y="726"/>
                  </a:lnTo>
                  <a:lnTo>
                    <a:pt x="336" y="716"/>
                  </a:lnTo>
                  <a:lnTo>
                    <a:pt x="338" y="707"/>
                  </a:lnTo>
                  <a:lnTo>
                    <a:pt x="338" y="697"/>
                  </a:lnTo>
                  <a:lnTo>
                    <a:pt x="338" y="697"/>
                  </a:lnTo>
                  <a:lnTo>
                    <a:pt x="337" y="686"/>
                  </a:lnTo>
                  <a:lnTo>
                    <a:pt x="336" y="677"/>
                  </a:lnTo>
                  <a:lnTo>
                    <a:pt x="334" y="667"/>
                  </a:lnTo>
                  <a:lnTo>
                    <a:pt x="329" y="659"/>
                  </a:lnTo>
                  <a:lnTo>
                    <a:pt x="329" y="659"/>
                  </a:lnTo>
                  <a:lnTo>
                    <a:pt x="325" y="649"/>
                  </a:lnTo>
                  <a:lnTo>
                    <a:pt x="320" y="639"/>
                  </a:lnTo>
                  <a:lnTo>
                    <a:pt x="313" y="628"/>
                  </a:lnTo>
                  <a:lnTo>
                    <a:pt x="305" y="618"/>
                  </a:lnTo>
                  <a:lnTo>
                    <a:pt x="305" y="618"/>
                  </a:lnTo>
                  <a:lnTo>
                    <a:pt x="289" y="599"/>
                  </a:lnTo>
                  <a:lnTo>
                    <a:pt x="268" y="579"/>
                  </a:lnTo>
                  <a:lnTo>
                    <a:pt x="268" y="579"/>
                  </a:lnTo>
                  <a:lnTo>
                    <a:pt x="245" y="557"/>
                  </a:lnTo>
                  <a:lnTo>
                    <a:pt x="214" y="533"/>
                  </a:lnTo>
                  <a:lnTo>
                    <a:pt x="172" y="497"/>
                  </a:lnTo>
                  <a:lnTo>
                    <a:pt x="172" y="497"/>
                  </a:lnTo>
                  <a:lnTo>
                    <a:pt x="152" y="480"/>
                  </a:lnTo>
                  <a:lnTo>
                    <a:pt x="133" y="461"/>
                  </a:lnTo>
                  <a:lnTo>
                    <a:pt x="133" y="461"/>
                  </a:lnTo>
                  <a:lnTo>
                    <a:pt x="115" y="442"/>
                  </a:lnTo>
                  <a:lnTo>
                    <a:pt x="100" y="421"/>
                  </a:lnTo>
                  <a:lnTo>
                    <a:pt x="87" y="402"/>
                  </a:lnTo>
                  <a:lnTo>
                    <a:pt x="77" y="382"/>
                  </a:lnTo>
                  <a:lnTo>
                    <a:pt x="77" y="382"/>
                  </a:lnTo>
                  <a:lnTo>
                    <a:pt x="71" y="365"/>
                  </a:lnTo>
                  <a:lnTo>
                    <a:pt x="67" y="349"/>
                  </a:lnTo>
                  <a:lnTo>
                    <a:pt x="64" y="333"/>
                  </a:lnTo>
                  <a:lnTo>
                    <a:pt x="63" y="318"/>
                  </a:lnTo>
                  <a:lnTo>
                    <a:pt x="63" y="318"/>
                  </a:lnTo>
                  <a:lnTo>
                    <a:pt x="63" y="306"/>
                  </a:lnTo>
                  <a:lnTo>
                    <a:pt x="65" y="295"/>
                  </a:lnTo>
                  <a:lnTo>
                    <a:pt x="68" y="283"/>
                  </a:lnTo>
                  <a:lnTo>
                    <a:pt x="71" y="271"/>
                  </a:lnTo>
                  <a:lnTo>
                    <a:pt x="71" y="271"/>
                  </a:lnTo>
                  <a:lnTo>
                    <a:pt x="75" y="260"/>
                  </a:lnTo>
                  <a:lnTo>
                    <a:pt x="80" y="250"/>
                  </a:lnTo>
                  <a:lnTo>
                    <a:pt x="86" y="239"/>
                  </a:lnTo>
                  <a:lnTo>
                    <a:pt x="91" y="230"/>
                  </a:lnTo>
                  <a:lnTo>
                    <a:pt x="91" y="230"/>
                  </a:lnTo>
                  <a:lnTo>
                    <a:pt x="100" y="221"/>
                  </a:lnTo>
                  <a:lnTo>
                    <a:pt x="108" y="211"/>
                  </a:lnTo>
                  <a:lnTo>
                    <a:pt x="117" y="202"/>
                  </a:lnTo>
                  <a:lnTo>
                    <a:pt x="127" y="195"/>
                  </a:lnTo>
                  <a:lnTo>
                    <a:pt x="137" y="187"/>
                  </a:lnTo>
                  <a:lnTo>
                    <a:pt x="148" y="181"/>
                  </a:lnTo>
                  <a:lnTo>
                    <a:pt x="159" y="176"/>
                  </a:lnTo>
                  <a:lnTo>
                    <a:pt x="171" y="171"/>
                  </a:lnTo>
                  <a:lnTo>
                    <a:pt x="171" y="171"/>
                  </a:lnTo>
                  <a:lnTo>
                    <a:pt x="186" y="166"/>
                  </a:lnTo>
                  <a:lnTo>
                    <a:pt x="202" y="162"/>
                  </a:lnTo>
                  <a:lnTo>
                    <a:pt x="219" y="159"/>
                  </a:lnTo>
                  <a:lnTo>
                    <a:pt x="237" y="158"/>
                  </a:lnTo>
                  <a:lnTo>
                    <a:pt x="237" y="158"/>
                  </a:lnTo>
                  <a:lnTo>
                    <a:pt x="250" y="158"/>
                  </a:lnTo>
                  <a:lnTo>
                    <a:pt x="264" y="161"/>
                  </a:lnTo>
                  <a:lnTo>
                    <a:pt x="277" y="163"/>
                  </a:lnTo>
                  <a:lnTo>
                    <a:pt x="289" y="165"/>
                  </a:lnTo>
                  <a:lnTo>
                    <a:pt x="302" y="169"/>
                  </a:lnTo>
                  <a:lnTo>
                    <a:pt x="313" y="173"/>
                  </a:lnTo>
                  <a:lnTo>
                    <a:pt x="324" y="180"/>
                  </a:lnTo>
                  <a:lnTo>
                    <a:pt x="336" y="186"/>
                  </a:lnTo>
                  <a:lnTo>
                    <a:pt x="336" y="186"/>
                  </a:lnTo>
                  <a:lnTo>
                    <a:pt x="346" y="193"/>
                  </a:lnTo>
                  <a:lnTo>
                    <a:pt x="355" y="200"/>
                  </a:lnTo>
                  <a:lnTo>
                    <a:pt x="364" y="208"/>
                  </a:lnTo>
                  <a:lnTo>
                    <a:pt x="371" y="216"/>
                  </a:lnTo>
                  <a:lnTo>
                    <a:pt x="379" y="226"/>
                  </a:lnTo>
                  <a:lnTo>
                    <a:pt x="386" y="235"/>
                  </a:lnTo>
                  <a:lnTo>
                    <a:pt x="393" y="245"/>
                  </a:lnTo>
                  <a:lnTo>
                    <a:pt x="398" y="255"/>
                  </a:lnTo>
                  <a:lnTo>
                    <a:pt x="398" y="255"/>
                  </a:lnTo>
                  <a:lnTo>
                    <a:pt x="403" y="270"/>
                  </a:lnTo>
                  <a:lnTo>
                    <a:pt x="408" y="286"/>
                  </a:lnTo>
                  <a:lnTo>
                    <a:pt x="410" y="301"/>
                  </a:lnTo>
                  <a:lnTo>
                    <a:pt x="411" y="318"/>
                  </a:lnTo>
                  <a:lnTo>
                    <a:pt x="411" y="318"/>
                  </a:lnTo>
                  <a:lnTo>
                    <a:pt x="410" y="325"/>
                  </a:lnTo>
                  <a:lnTo>
                    <a:pt x="409" y="330"/>
                  </a:lnTo>
                  <a:lnTo>
                    <a:pt x="406" y="335"/>
                  </a:lnTo>
                  <a:lnTo>
                    <a:pt x="400" y="340"/>
                  </a:lnTo>
                  <a:lnTo>
                    <a:pt x="400" y="340"/>
                  </a:lnTo>
                  <a:lnTo>
                    <a:pt x="395" y="345"/>
                  </a:lnTo>
                  <a:lnTo>
                    <a:pt x="387" y="348"/>
                  </a:lnTo>
                  <a:lnTo>
                    <a:pt x="381" y="350"/>
                  </a:lnTo>
                  <a:lnTo>
                    <a:pt x="373" y="350"/>
                  </a:lnTo>
                  <a:lnTo>
                    <a:pt x="367" y="350"/>
                  </a:lnTo>
                  <a:lnTo>
                    <a:pt x="359" y="348"/>
                  </a:lnTo>
                  <a:lnTo>
                    <a:pt x="353" y="345"/>
                  </a:lnTo>
                  <a:lnTo>
                    <a:pt x="348" y="340"/>
                  </a:lnTo>
                  <a:lnTo>
                    <a:pt x="348" y="340"/>
                  </a:lnTo>
                  <a:lnTo>
                    <a:pt x="342" y="335"/>
                  </a:lnTo>
                  <a:lnTo>
                    <a:pt x="339" y="330"/>
                  </a:lnTo>
                  <a:lnTo>
                    <a:pt x="338" y="325"/>
                  </a:lnTo>
                  <a:lnTo>
                    <a:pt x="337" y="318"/>
                  </a:lnTo>
                  <a:lnTo>
                    <a:pt x="337" y="318"/>
                  </a:lnTo>
                  <a:lnTo>
                    <a:pt x="336" y="304"/>
                  </a:lnTo>
                  <a:lnTo>
                    <a:pt x="333" y="290"/>
                  </a:lnTo>
                  <a:lnTo>
                    <a:pt x="326" y="276"/>
                  </a:lnTo>
                  <a:lnTo>
                    <a:pt x="319" y="262"/>
                  </a:lnTo>
                  <a:lnTo>
                    <a:pt x="319" y="262"/>
                  </a:lnTo>
                  <a:lnTo>
                    <a:pt x="309" y="252"/>
                  </a:lnTo>
                  <a:lnTo>
                    <a:pt x="299" y="243"/>
                  </a:lnTo>
                  <a:lnTo>
                    <a:pt x="288" y="237"/>
                  </a:lnTo>
                  <a:lnTo>
                    <a:pt x="275" y="230"/>
                  </a:lnTo>
                  <a:lnTo>
                    <a:pt x="275" y="230"/>
                  </a:lnTo>
                  <a:lnTo>
                    <a:pt x="264" y="227"/>
                  </a:lnTo>
                  <a:lnTo>
                    <a:pt x="252" y="225"/>
                  </a:lnTo>
                  <a:lnTo>
                    <a:pt x="240" y="224"/>
                  </a:lnTo>
                  <a:lnTo>
                    <a:pt x="229" y="224"/>
                  </a:lnTo>
                  <a:lnTo>
                    <a:pt x="217" y="226"/>
                  </a:lnTo>
                  <a:lnTo>
                    <a:pt x="205" y="229"/>
                  </a:lnTo>
                  <a:lnTo>
                    <a:pt x="193" y="233"/>
                  </a:lnTo>
                  <a:lnTo>
                    <a:pt x="182" y="240"/>
                  </a:lnTo>
                  <a:lnTo>
                    <a:pt x="182" y="240"/>
                  </a:lnTo>
                  <a:lnTo>
                    <a:pt x="171" y="248"/>
                  </a:lnTo>
                  <a:lnTo>
                    <a:pt x="161" y="258"/>
                  </a:lnTo>
                  <a:lnTo>
                    <a:pt x="152" y="269"/>
                  </a:lnTo>
                  <a:lnTo>
                    <a:pt x="146" y="281"/>
                  </a:lnTo>
                  <a:lnTo>
                    <a:pt x="146" y="281"/>
                  </a:lnTo>
                  <a:lnTo>
                    <a:pt x="143" y="289"/>
                  </a:lnTo>
                  <a:lnTo>
                    <a:pt x="141" y="299"/>
                  </a:lnTo>
                  <a:lnTo>
                    <a:pt x="138" y="309"/>
                  </a:lnTo>
                  <a:lnTo>
                    <a:pt x="138" y="318"/>
                  </a:lnTo>
                  <a:lnTo>
                    <a:pt x="138" y="318"/>
                  </a:lnTo>
                  <a:lnTo>
                    <a:pt x="138" y="329"/>
                  </a:lnTo>
                  <a:lnTo>
                    <a:pt x="141" y="339"/>
                  </a:lnTo>
                  <a:lnTo>
                    <a:pt x="143" y="348"/>
                  </a:lnTo>
                  <a:lnTo>
                    <a:pt x="146" y="356"/>
                  </a:lnTo>
                  <a:lnTo>
                    <a:pt x="146" y="356"/>
                  </a:lnTo>
                  <a:lnTo>
                    <a:pt x="151" y="367"/>
                  </a:lnTo>
                  <a:lnTo>
                    <a:pt x="157" y="377"/>
                  </a:lnTo>
                  <a:lnTo>
                    <a:pt x="163" y="388"/>
                  </a:lnTo>
                  <a:lnTo>
                    <a:pt x="172" y="398"/>
                  </a:lnTo>
                  <a:lnTo>
                    <a:pt x="172" y="398"/>
                  </a:lnTo>
                  <a:lnTo>
                    <a:pt x="179" y="407"/>
                  </a:lnTo>
                  <a:lnTo>
                    <a:pt x="188" y="417"/>
                  </a:lnTo>
                  <a:lnTo>
                    <a:pt x="208" y="437"/>
                  </a:lnTo>
                  <a:lnTo>
                    <a:pt x="208" y="437"/>
                  </a:lnTo>
                  <a:lnTo>
                    <a:pt x="233" y="459"/>
                  </a:lnTo>
                  <a:lnTo>
                    <a:pt x="264" y="485"/>
                  </a:lnTo>
                  <a:lnTo>
                    <a:pt x="264" y="485"/>
                  </a:lnTo>
                  <a:lnTo>
                    <a:pt x="294" y="508"/>
                  </a:lnTo>
                  <a:lnTo>
                    <a:pt x="294" y="508"/>
                  </a:lnTo>
                  <a:lnTo>
                    <a:pt x="310" y="521"/>
                  </a:lnTo>
                  <a:lnTo>
                    <a:pt x="326" y="537"/>
                  </a:lnTo>
                  <a:lnTo>
                    <a:pt x="326" y="537"/>
                  </a:lnTo>
                  <a:lnTo>
                    <a:pt x="341" y="551"/>
                  </a:lnTo>
                  <a:lnTo>
                    <a:pt x="354" y="566"/>
                  </a:lnTo>
                  <a:lnTo>
                    <a:pt x="354" y="566"/>
                  </a:lnTo>
                  <a:lnTo>
                    <a:pt x="376" y="593"/>
                  </a:lnTo>
                  <a:lnTo>
                    <a:pt x="376" y="593"/>
                  </a:lnTo>
                  <a:lnTo>
                    <a:pt x="383" y="604"/>
                  </a:lnTo>
                  <a:lnTo>
                    <a:pt x="390" y="614"/>
                  </a:lnTo>
                  <a:lnTo>
                    <a:pt x="395" y="625"/>
                  </a:lnTo>
                  <a:lnTo>
                    <a:pt x="399" y="636"/>
                  </a:lnTo>
                  <a:lnTo>
                    <a:pt x="399" y="636"/>
                  </a:lnTo>
                  <a:lnTo>
                    <a:pt x="406" y="652"/>
                  </a:lnTo>
                  <a:lnTo>
                    <a:pt x="410" y="667"/>
                  </a:lnTo>
                  <a:lnTo>
                    <a:pt x="412" y="683"/>
                  </a:lnTo>
                  <a:lnTo>
                    <a:pt x="413" y="698"/>
                  </a:lnTo>
                  <a:lnTo>
                    <a:pt x="413" y="698"/>
                  </a:lnTo>
                  <a:lnTo>
                    <a:pt x="412" y="710"/>
                  </a:lnTo>
                  <a:lnTo>
                    <a:pt x="411" y="722"/>
                  </a:lnTo>
                  <a:lnTo>
                    <a:pt x="409" y="732"/>
                  </a:lnTo>
                  <a:lnTo>
                    <a:pt x="406" y="744"/>
                  </a:lnTo>
                  <a:lnTo>
                    <a:pt x="401" y="755"/>
                  </a:lnTo>
                  <a:lnTo>
                    <a:pt x="396" y="766"/>
                  </a:lnTo>
                  <a:lnTo>
                    <a:pt x="390" y="776"/>
                  </a:lnTo>
                  <a:lnTo>
                    <a:pt x="383" y="786"/>
                  </a:lnTo>
                  <a:lnTo>
                    <a:pt x="383" y="786"/>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nvGrpSpPr>
          <p:cNvPr id="39" name="组合 38"/>
          <p:cNvGrpSpPr/>
          <p:nvPr/>
        </p:nvGrpSpPr>
        <p:grpSpPr>
          <a:xfrm>
            <a:off x="6568426" y="4905819"/>
            <a:ext cx="869601" cy="869714"/>
            <a:chOff x="6568486" y="4905819"/>
            <a:chExt cx="869714" cy="869714"/>
          </a:xfrm>
        </p:grpSpPr>
        <p:sp>
          <p:nvSpPr>
            <p:cNvPr id="16" name="椭圆 15"/>
            <p:cNvSpPr/>
            <p:nvPr/>
          </p:nvSpPr>
          <p:spPr>
            <a:xfrm>
              <a:off x="6568486" y="4905819"/>
              <a:ext cx="869714" cy="86971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35" name="Freeform 75"/>
            <p:cNvSpPr>
              <a:spLocks noEditPoints="1"/>
            </p:cNvSpPr>
            <p:nvPr/>
          </p:nvSpPr>
          <p:spPr bwMode="auto">
            <a:xfrm>
              <a:off x="6843005" y="5199331"/>
              <a:ext cx="322263" cy="282575"/>
            </a:xfrm>
            <a:custGeom>
              <a:avLst/>
              <a:gdLst>
                <a:gd name="T0" fmla="*/ 918 w 1018"/>
                <a:gd name="T1" fmla="*/ 194 h 891"/>
                <a:gd name="T2" fmla="*/ 888 w 1018"/>
                <a:gd name="T3" fmla="*/ 149 h 891"/>
                <a:gd name="T4" fmla="*/ 837 w 1018"/>
                <a:gd name="T5" fmla="*/ 128 h 891"/>
                <a:gd name="T6" fmla="*/ 427 w 1018"/>
                <a:gd name="T7" fmla="*/ 122 h 891"/>
                <a:gd name="T8" fmla="*/ 414 w 1018"/>
                <a:gd name="T9" fmla="*/ 96 h 891"/>
                <a:gd name="T10" fmla="*/ 397 w 1018"/>
                <a:gd name="T11" fmla="*/ 42 h 891"/>
                <a:gd name="T12" fmla="*/ 356 w 1018"/>
                <a:gd name="T13" fmla="*/ 8 h 891"/>
                <a:gd name="T14" fmla="*/ 191 w 1018"/>
                <a:gd name="T15" fmla="*/ 0 h 891"/>
                <a:gd name="T16" fmla="*/ 138 w 1018"/>
                <a:gd name="T17" fmla="*/ 16 h 891"/>
                <a:gd name="T18" fmla="*/ 103 w 1018"/>
                <a:gd name="T19" fmla="*/ 58 h 891"/>
                <a:gd name="T20" fmla="*/ 96 w 1018"/>
                <a:gd name="T21" fmla="*/ 255 h 891"/>
                <a:gd name="T22" fmla="*/ 42 w 1018"/>
                <a:gd name="T23" fmla="*/ 271 h 891"/>
                <a:gd name="T24" fmla="*/ 8 w 1018"/>
                <a:gd name="T25" fmla="*/ 312 h 891"/>
                <a:gd name="T26" fmla="*/ 64 w 1018"/>
                <a:gd name="T27" fmla="*/ 795 h 891"/>
                <a:gd name="T28" fmla="*/ 80 w 1018"/>
                <a:gd name="T29" fmla="*/ 849 h 891"/>
                <a:gd name="T30" fmla="*/ 122 w 1018"/>
                <a:gd name="T31" fmla="*/ 883 h 891"/>
                <a:gd name="T32" fmla="*/ 859 w 1018"/>
                <a:gd name="T33" fmla="*/ 891 h 891"/>
                <a:gd name="T34" fmla="*/ 912 w 1018"/>
                <a:gd name="T35" fmla="*/ 875 h 891"/>
                <a:gd name="T36" fmla="*/ 947 w 1018"/>
                <a:gd name="T37" fmla="*/ 832 h 891"/>
                <a:gd name="T38" fmla="*/ 1018 w 1018"/>
                <a:gd name="T39" fmla="*/ 350 h 891"/>
                <a:gd name="T40" fmla="*/ 1001 w 1018"/>
                <a:gd name="T41" fmla="*/ 296 h 891"/>
                <a:gd name="T42" fmla="*/ 960 w 1018"/>
                <a:gd name="T43" fmla="*/ 262 h 891"/>
                <a:gd name="T44" fmla="*/ 159 w 1018"/>
                <a:gd name="T45" fmla="*/ 96 h 891"/>
                <a:gd name="T46" fmla="*/ 173 w 1018"/>
                <a:gd name="T47" fmla="*/ 69 h 891"/>
                <a:gd name="T48" fmla="*/ 324 w 1018"/>
                <a:gd name="T49" fmla="*/ 65 h 891"/>
                <a:gd name="T50" fmla="*/ 349 w 1018"/>
                <a:gd name="T51" fmla="*/ 89 h 891"/>
                <a:gd name="T52" fmla="*/ 358 w 1018"/>
                <a:gd name="T53" fmla="*/ 132 h 891"/>
                <a:gd name="T54" fmla="*/ 392 w 1018"/>
                <a:gd name="T55" fmla="*/ 174 h 891"/>
                <a:gd name="T56" fmla="*/ 446 w 1018"/>
                <a:gd name="T57" fmla="*/ 191 h 891"/>
                <a:gd name="T58" fmla="*/ 849 w 1018"/>
                <a:gd name="T59" fmla="*/ 200 h 891"/>
                <a:gd name="T60" fmla="*/ 159 w 1018"/>
                <a:gd name="T61" fmla="*/ 255 h 891"/>
                <a:gd name="T62" fmla="*/ 886 w 1018"/>
                <a:gd name="T63" fmla="*/ 812 h 891"/>
                <a:gd name="T64" fmla="*/ 159 w 1018"/>
                <a:gd name="T65" fmla="*/ 826 h 891"/>
                <a:gd name="T66" fmla="*/ 132 w 1018"/>
                <a:gd name="T67" fmla="*/ 812 h 891"/>
                <a:gd name="T68" fmla="*/ 65 w 1018"/>
                <a:gd name="T69" fmla="*/ 344 h 891"/>
                <a:gd name="T70" fmla="*/ 89 w 1018"/>
                <a:gd name="T71" fmla="*/ 319 h 891"/>
                <a:gd name="T72" fmla="*/ 940 w 1018"/>
                <a:gd name="T73" fmla="*/ 323 h 891"/>
                <a:gd name="T74" fmla="*/ 891 w 1018"/>
                <a:gd name="T75" fmla="*/ 795 h 891"/>
                <a:gd name="T76" fmla="*/ 203 w 1018"/>
                <a:gd name="T77" fmla="*/ 385 h 891"/>
                <a:gd name="T78" fmla="*/ 170 w 1018"/>
                <a:gd name="T79" fmla="*/ 407 h 891"/>
                <a:gd name="T80" fmla="*/ 153 w 1018"/>
                <a:gd name="T81" fmla="*/ 451 h 891"/>
                <a:gd name="T82" fmla="*/ 170 w 1018"/>
                <a:gd name="T83" fmla="*/ 578 h 891"/>
                <a:gd name="T84" fmla="*/ 221 w 1018"/>
                <a:gd name="T85" fmla="*/ 632 h 891"/>
                <a:gd name="T86" fmla="*/ 469 w 1018"/>
                <a:gd name="T87" fmla="*/ 635 h 891"/>
                <a:gd name="T88" fmla="*/ 512 w 1018"/>
                <a:gd name="T89" fmla="*/ 618 h 891"/>
                <a:gd name="T90" fmla="*/ 537 w 1018"/>
                <a:gd name="T91" fmla="*/ 581 h 891"/>
                <a:gd name="T92" fmla="*/ 540 w 1018"/>
                <a:gd name="T93" fmla="*/ 453 h 891"/>
                <a:gd name="T94" fmla="*/ 523 w 1018"/>
                <a:gd name="T95" fmla="*/ 410 h 891"/>
                <a:gd name="T96" fmla="*/ 485 w 1018"/>
                <a:gd name="T97" fmla="*/ 385 h 891"/>
                <a:gd name="T98" fmla="*/ 477 w 1018"/>
                <a:gd name="T99" fmla="*/ 557 h 891"/>
                <a:gd name="T100" fmla="*/ 462 w 1018"/>
                <a:gd name="T101" fmla="*/ 572 h 891"/>
                <a:gd name="T102" fmla="*/ 229 w 1018"/>
                <a:gd name="T103" fmla="*/ 554 h 891"/>
                <a:gd name="T104" fmla="*/ 223 w 1018"/>
                <a:gd name="T105" fmla="*/ 447 h 891"/>
                <a:gd name="T106" fmla="*/ 473 w 1018"/>
                <a:gd name="T107" fmla="*/ 450 h 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18" h="891">
                  <a:moveTo>
                    <a:pt x="922" y="255"/>
                  </a:moveTo>
                  <a:lnTo>
                    <a:pt x="922" y="222"/>
                  </a:lnTo>
                  <a:lnTo>
                    <a:pt x="922" y="222"/>
                  </a:lnTo>
                  <a:lnTo>
                    <a:pt x="922" y="213"/>
                  </a:lnTo>
                  <a:lnTo>
                    <a:pt x="921" y="203"/>
                  </a:lnTo>
                  <a:lnTo>
                    <a:pt x="918" y="194"/>
                  </a:lnTo>
                  <a:lnTo>
                    <a:pt x="915" y="186"/>
                  </a:lnTo>
                  <a:lnTo>
                    <a:pt x="911" y="177"/>
                  </a:lnTo>
                  <a:lnTo>
                    <a:pt x="906" y="170"/>
                  </a:lnTo>
                  <a:lnTo>
                    <a:pt x="901" y="162"/>
                  </a:lnTo>
                  <a:lnTo>
                    <a:pt x="894" y="155"/>
                  </a:lnTo>
                  <a:lnTo>
                    <a:pt x="888" y="149"/>
                  </a:lnTo>
                  <a:lnTo>
                    <a:pt x="880" y="144"/>
                  </a:lnTo>
                  <a:lnTo>
                    <a:pt x="873" y="139"/>
                  </a:lnTo>
                  <a:lnTo>
                    <a:pt x="864" y="134"/>
                  </a:lnTo>
                  <a:lnTo>
                    <a:pt x="856" y="131"/>
                  </a:lnTo>
                  <a:lnTo>
                    <a:pt x="846" y="129"/>
                  </a:lnTo>
                  <a:lnTo>
                    <a:pt x="837" y="128"/>
                  </a:lnTo>
                  <a:lnTo>
                    <a:pt x="828" y="127"/>
                  </a:lnTo>
                  <a:lnTo>
                    <a:pt x="446" y="127"/>
                  </a:lnTo>
                  <a:lnTo>
                    <a:pt x="446" y="127"/>
                  </a:lnTo>
                  <a:lnTo>
                    <a:pt x="439" y="127"/>
                  </a:lnTo>
                  <a:lnTo>
                    <a:pt x="433" y="125"/>
                  </a:lnTo>
                  <a:lnTo>
                    <a:pt x="427" y="122"/>
                  </a:lnTo>
                  <a:lnTo>
                    <a:pt x="423" y="118"/>
                  </a:lnTo>
                  <a:lnTo>
                    <a:pt x="419" y="113"/>
                  </a:lnTo>
                  <a:lnTo>
                    <a:pt x="417" y="108"/>
                  </a:lnTo>
                  <a:lnTo>
                    <a:pt x="415" y="102"/>
                  </a:lnTo>
                  <a:lnTo>
                    <a:pt x="414" y="96"/>
                  </a:lnTo>
                  <a:lnTo>
                    <a:pt x="414" y="96"/>
                  </a:lnTo>
                  <a:lnTo>
                    <a:pt x="414" y="86"/>
                  </a:lnTo>
                  <a:lnTo>
                    <a:pt x="411" y="76"/>
                  </a:lnTo>
                  <a:lnTo>
                    <a:pt x="409" y="67"/>
                  </a:lnTo>
                  <a:lnTo>
                    <a:pt x="406" y="58"/>
                  </a:lnTo>
                  <a:lnTo>
                    <a:pt x="402" y="50"/>
                  </a:lnTo>
                  <a:lnTo>
                    <a:pt x="397" y="42"/>
                  </a:lnTo>
                  <a:lnTo>
                    <a:pt x="392" y="35"/>
                  </a:lnTo>
                  <a:lnTo>
                    <a:pt x="386" y="28"/>
                  </a:lnTo>
                  <a:lnTo>
                    <a:pt x="379" y="22"/>
                  </a:lnTo>
                  <a:lnTo>
                    <a:pt x="372" y="16"/>
                  </a:lnTo>
                  <a:lnTo>
                    <a:pt x="364" y="12"/>
                  </a:lnTo>
                  <a:lnTo>
                    <a:pt x="356" y="8"/>
                  </a:lnTo>
                  <a:lnTo>
                    <a:pt x="347" y="5"/>
                  </a:lnTo>
                  <a:lnTo>
                    <a:pt x="337" y="2"/>
                  </a:lnTo>
                  <a:lnTo>
                    <a:pt x="328" y="0"/>
                  </a:lnTo>
                  <a:lnTo>
                    <a:pt x="318" y="0"/>
                  </a:lnTo>
                  <a:lnTo>
                    <a:pt x="191" y="0"/>
                  </a:lnTo>
                  <a:lnTo>
                    <a:pt x="191" y="0"/>
                  </a:lnTo>
                  <a:lnTo>
                    <a:pt x="182" y="0"/>
                  </a:lnTo>
                  <a:lnTo>
                    <a:pt x="172" y="2"/>
                  </a:lnTo>
                  <a:lnTo>
                    <a:pt x="162" y="5"/>
                  </a:lnTo>
                  <a:lnTo>
                    <a:pt x="154" y="8"/>
                  </a:lnTo>
                  <a:lnTo>
                    <a:pt x="145" y="12"/>
                  </a:lnTo>
                  <a:lnTo>
                    <a:pt x="138" y="16"/>
                  </a:lnTo>
                  <a:lnTo>
                    <a:pt x="130" y="22"/>
                  </a:lnTo>
                  <a:lnTo>
                    <a:pt x="124" y="28"/>
                  </a:lnTo>
                  <a:lnTo>
                    <a:pt x="117" y="35"/>
                  </a:lnTo>
                  <a:lnTo>
                    <a:pt x="112" y="42"/>
                  </a:lnTo>
                  <a:lnTo>
                    <a:pt x="108" y="50"/>
                  </a:lnTo>
                  <a:lnTo>
                    <a:pt x="103" y="58"/>
                  </a:lnTo>
                  <a:lnTo>
                    <a:pt x="100" y="67"/>
                  </a:lnTo>
                  <a:lnTo>
                    <a:pt x="98" y="76"/>
                  </a:lnTo>
                  <a:lnTo>
                    <a:pt x="96" y="86"/>
                  </a:lnTo>
                  <a:lnTo>
                    <a:pt x="96" y="96"/>
                  </a:lnTo>
                  <a:lnTo>
                    <a:pt x="96" y="255"/>
                  </a:lnTo>
                  <a:lnTo>
                    <a:pt x="96" y="255"/>
                  </a:lnTo>
                  <a:lnTo>
                    <a:pt x="86" y="255"/>
                  </a:lnTo>
                  <a:lnTo>
                    <a:pt x="77" y="257"/>
                  </a:lnTo>
                  <a:lnTo>
                    <a:pt x="67" y="259"/>
                  </a:lnTo>
                  <a:lnTo>
                    <a:pt x="58" y="262"/>
                  </a:lnTo>
                  <a:lnTo>
                    <a:pt x="50" y="266"/>
                  </a:lnTo>
                  <a:lnTo>
                    <a:pt x="42" y="271"/>
                  </a:lnTo>
                  <a:lnTo>
                    <a:pt x="35" y="276"/>
                  </a:lnTo>
                  <a:lnTo>
                    <a:pt x="28" y="282"/>
                  </a:lnTo>
                  <a:lnTo>
                    <a:pt x="22" y="289"/>
                  </a:lnTo>
                  <a:lnTo>
                    <a:pt x="17" y="296"/>
                  </a:lnTo>
                  <a:lnTo>
                    <a:pt x="12" y="304"/>
                  </a:lnTo>
                  <a:lnTo>
                    <a:pt x="8" y="312"/>
                  </a:lnTo>
                  <a:lnTo>
                    <a:pt x="5" y="321"/>
                  </a:lnTo>
                  <a:lnTo>
                    <a:pt x="3" y="331"/>
                  </a:lnTo>
                  <a:lnTo>
                    <a:pt x="0" y="340"/>
                  </a:lnTo>
                  <a:lnTo>
                    <a:pt x="0" y="350"/>
                  </a:lnTo>
                  <a:lnTo>
                    <a:pt x="64" y="795"/>
                  </a:lnTo>
                  <a:lnTo>
                    <a:pt x="64" y="795"/>
                  </a:lnTo>
                  <a:lnTo>
                    <a:pt x="65" y="805"/>
                  </a:lnTo>
                  <a:lnTo>
                    <a:pt x="66" y="815"/>
                  </a:lnTo>
                  <a:lnTo>
                    <a:pt x="68" y="823"/>
                  </a:lnTo>
                  <a:lnTo>
                    <a:pt x="71" y="832"/>
                  </a:lnTo>
                  <a:lnTo>
                    <a:pt x="76" y="840"/>
                  </a:lnTo>
                  <a:lnTo>
                    <a:pt x="80" y="849"/>
                  </a:lnTo>
                  <a:lnTo>
                    <a:pt x="85" y="855"/>
                  </a:lnTo>
                  <a:lnTo>
                    <a:pt x="92" y="863"/>
                  </a:lnTo>
                  <a:lnTo>
                    <a:pt x="99" y="868"/>
                  </a:lnTo>
                  <a:lnTo>
                    <a:pt x="106" y="875"/>
                  </a:lnTo>
                  <a:lnTo>
                    <a:pt x="114" y="879"/>
                  </a:lnTo>
                  <a:lnTo>
                    <a:pt x="122" y="883"/>
                  </a:lnTo>
                  <a:lnTo>
                    <a:pt x="131" y="887"/>
                  </a:lnTo>
                  <a:lnTo>
                    <a:pt x="140" y="889"/>
                  </a:lnTo>
                  <a:lnTo>
                    <a:pt x="150" y="890"/>
                  </a:lnTo>
                  <a:lnTo>
                    <a:pt x="159" y="891"/>
                  </a:lnTo>
                  <a:lnTo>
                    <a:pt x="859" y="891"/>
                  </a:lnTo>
                  <a:lnTo>
                    <a:pt x="859" y="891"/>
                  </a:lnTo>
                  <a:lnTo>
                    <a:pt x="868" y="890"/>
                  </a:lnTo>
                  <a:lnTo>
                    <a:pt x="878" y="889"/>
                  </a:lnTo>
                  <a:lnTo>
                    <a:pt x="888" y="887"/>
                  </a:lnTo>
                  <a:lnTo>
                    <a:pt x="896" y="883"/>
                  </a:lnTo>
                  <a:lnTo>
                    <a:pt x="905" y="879"/>
                  </a:lnTo>
                  <a:lnTo>
                    <a:pt x="912" y="875"/>
                  </a:lnTo>
                  <a:lnTo>
                    <a:pt x="920" y="868"/>
                  </a:lnTo>
                  <a:lnTo>
                    <a:pt x="926" y="863"/>
                  </a:lnTo>
                  <a:lnTo>
                    <a:pt x="933" y="855"/>
                  </a:lnTo>
                  <a:lnTo>
                    <a:pt x="938" y="849"/>
                  </a:lnTo>
                  <a:lnTo>
                    <a:pt x="942" y="840"/>
                  </a:lnTo>
                  <a:lnTo>
                    <a:pt x="947" y="832"/>
                  </a:lnTo>
                  <a:lnTo>
                    <a:pt x="950" y="823"/>
                  </a:lnTo>
                  <a:lnTo>
                    <a:pt x="952" y="815"/>
                  </a:lnTo>
                  <a:lnTo>
                    <a:pt x="954" y="805"/>
                  </a:lnTo>
                  <a:lnTo>
                    <a:pt x="954" y="795"/>
                  </a:lnTo>
                  <a:lnTo>
                    <a:pt x="1018" y="350"/>
                  </a:lnTo>
                  <a:lnTo>
                    <a:pt x="1018" y="350"/>
                  </a:lnTo>
                  <a:lnTo>
                    <a:pt x="1018" y="340"/>
                  </a:lnTo>
                  <a:lnTo>
                    <a:pt x="1017" y="331"/>
                  </a:lnTo>
                  <a:lnTo>
                    <a:pt x="1013" y="321"/>
                  </a:lnTo>
                  <a:lnTo>
                    <a:pt x="1010" y="312"/>
                  </a:lnTo>
                  <a:lnTo>
                    <a:pt x="1007" y="304"/>
                  </a:lnTo>
                  <a:lnTo>
                    <a:pt x="1001" y="296"/>
                  </a:lnTo>
                  <a:lnTo>
                    <a:pt x="996" y="289"/>
                  </a:lnTo>
                  <a:lnTo>
                    <a:pt x="990" y="282"/>
                  </a:lnTo>
                  <a:lnTo>
                    <a:pt x="983" y="276"/>
                  </a:lnTo>
                  <a:lnTo>
                    <a:pt x="976" y="271"/>
                  </a:lnTo>
                  <a:lnTo>
                    <a:pt x="968" y="266"/>
                  </a:lnTo>
                  <a:lnTo>
                    <a:pt x="960" y="262"/>
                  </a:lnTo>
                  <a:lnTo>
                    <a:pt x="951" y="259"/>
                  </a:lnTo>
                  <a:lnTo>
                    <a:pt x="941" y="257"/>
                  </a:lnTo>
                  <a:lnTo>
                    <a:pt x="933" y="255"/>
                  </a:lnTo>
                  <a:lnTo>
                    <a:pt x="922" y="255"/>
                  </a:lnTo>
                  <a:lnTo>
                    <a:pt x="922" y="255"/>
                  </a:lnTo>
                  <a:close/>
                  <a:moveTo>
                    <a:pt x="159" y="96"/>
                  </a:moveTo>
                  <a:lnTo>
                    <a:pt x="159" y="96"/>
                  </a:lnTo>
                  <a:lnTo>
                    <a:pt x="160" y="89"/>
                  </a:lnTo>
                  <a:lnTo>
                    <a:pt x="161" y="83"/>
                  </a:lnTo>
                  <a:lnTo>
                    <a:pt x="165" y="78"/>
                  </a:lnTo>
                  <a:lnTo>
                    <a:pt x="169" y="73"/>
                  </a:lnTo>
                  <a:lnTo>
                    <a:pt x="173" y="69"/>
                  </a:lnTo>
                  <a:lnTo>
                    <a:pt x="179" y="66"/>
                  </a:lnTo>
                  <a:lnTo>
                    <a:pt x="185" y="65"/>
                  </a:lnTo>
                  <a:lnTo>
                    <a:pt x="191" y="64"/>
                  </a:lnTo>
                  <a:lnTo>
                    <a:pt x="318" y="64"/>
                  </a:lnTo>
                  <a:lnTo>
                    <a:pt x="318" y="64"/>
                  </a:lnTo>
                  <a:lnTo>
                    <a:pt x="324" y="65"/>
                  </a:lnTo>
                  <a:lnTo>
                    <a:pt x="331" y="66"/>
                  </a:lnTo>
                  <a:lnTo>
                    <a:pt x="336" y="69"/>
                  </a:lnTo>
                  <a:lnTo>
                    <a:pt x="341" y="73"/>
                  </a:lnTo>
                  <a:lnTo>
                    <a:pt x="345" y="78"/>
                  </a:lnTo>
                  <a:lnTo>
                    <a:pt x="348" y="83"/>
                  </a:lnTo>
                  <a:lnTo>
                    <a:pt x="349" y="89"/>
                  </a:lnTo>
                  <a:lnTo>
                    <a:pt x="350" y="96"/>
                  </a:lnTo>
                  <a:lnTo>
                    <a:pt x="350" y="96"/>
                  </a:lnTo>
                  <a:lnTo>
                    <a:pt x="350" y="105"/>
                  </a:lnTo>
                  <a:lnTo>
                    <a:pt x="352" y="115"/>
                  </a:lnTo>
                  <a:lnTo>
                    <a:pt x="354" y="124"/>
                  </a:lnTo>
                  <a:lnTo>
                    <a:pt x="358" y="132"/>
                  </a:lnTo>
                  <a:lnTo>
                    <a:pt x="362" y="141"/>
                  </a:lnTo>
                  <a:lnTo>
                    <a:pt x="366" y="148"/>
                  </a:lnTo>
                  <a:lnTo>
                    <a:pt x="372" y="156"/>
                  </a:lnTo>
                  <a:lnTo>
                    <a:pt x="378" y="163"/>
                  </a:lnTo>
                  <a:lnTo>
                    <a:pt x="385" y="169"/>
                  </a:lnTo>
                  <a:lnTo>
                    <a:pt x="392" y="174"/>
                  </a:lnTo>
                  <a:lnTo>
                    <a:pt x="400" y="179"/>
                  </a:lnTo>
                  <a:lnTo>
                    <a:pt x="408" y="184"/>
                  </a:lnTo>
                  <a:lnTo>
                    <a:pt x="417" y="187"/>
                  </a:lnTo>
                  <a:lnTo>
                    <a:pt x="426" y="189"/>
                  </a:lnTo>
                  <a:lnTo>
                    <a:pt x="436" y="190"/>
                  </a:lnTo>
                  <a:lnTo>
                    <a:pt x="446" y="191"/>
                  </a:lnTo>
                  <a:lnTo>
                    <a:pt x="828" y="191"/>
                  </a:lnTo>
                  <a:lnTo>
                    <a:pt x="828" y="191"/>
                  </a:lnTo>
                  <a:lnTo>
                    <a:pt x="833" y="191"/>
                  </a:lnTo>
                  <a:lnTo>
                    <a:pt x="839" y="193"/>
                  </a:lnTo>
                  <a:lnTo>
                    <a:pt x="845" y="197"/>
                  </a:lnTo>
                  <a:lnTo>
                    <a:pt x="849" y="200"/>
                  </a:lnTo>
                  <a:lnTo>
                    <a:pt x="853" y="205"/>
                  </a:lnTo>
                  <a:lnTo>
                    <a:pt x="857" y="211"/>
                  </a:lnTo>
                  <a:lnTo>
                    <a:pt x="859" y="216"/>
                  </a:lnTo>
                  <a:lnTo>
                    <a:pt x="859" y="222"/>
                  </a:lnTo>
                  <a:lnTo>
                    <a:pt x="859" y="255"/>
                  </a:lnTo>
                  <a:lnTo>
                    <a:pt x="159" y="255"/>
                  </a:lnTo>
                  <a:lnTo>
                    <a:pt x="159" y="96"/>
                  </a:lnTo>
                  <a:close/>
                  <a:moveTo>
                    <a:pt x="891" y="795"/>
                  </a:moveTo>
                  <a:lnTo>
                    <a:pt x="891" y="795"/>
                  </a:lnTo>
                  <a:lnTo>
                    <a:pt x="890" y="802"/>
                  </a:lnTo>
                  <a:lnTo>
                    <a:pt x="888" y="807"/>
                  </a:lnTo>
                  <a:lnTo>
                    <a:pt x="886" y="812"/>
                  </a:lnTo>
                  <a:lnTo>
                    <a:pt x="881" y="818"/>
                  </a:lnTo>
                  <a:lnTo>
                    <a:pt x="877" y="821"/>
                  </a:lnTo>
                  <a:lnTo>
                    <a:pt x="872" y="824"/>
                  </a:lnTo>
                  <a:lnTo>
                    <a:pt x="865" y="826"/>
                  </a:lnTo>
                  <a:lnTo>
                    <a:pt x="859" y="826"/>
                  </a:lnTo>
                  <a:lnTo>
                    <a:pt x="159" y="826"/>
                  </a:lnTo>
                  <a:lnTo>
                    <a:pt x="159" y="826"/>
                  </a:lnTo>
                  <a:lnTo>
                    <a:pt x="153" y="826"/>
                  </a:lnTo>
                  <a:lnTo>
                    <a:pt x="147" y="824"/>
                  </a:lnTo>
                  <a:lnTo>
                    <a:pt x="141" y="821"/>
                  </a:lnTo>
                  <a:lnTo>
                    <a:pt x="137" y="818"/>
                  </a:lnTo>
                  <a:lnTo>
                    <a:pt x="132" y="812"/>
                  </a:lnTo>
                  <a:lnTo>
                    <a:pt x="130" y="807"/>
                  </a:lnTo>
                  <a:lnTo>
                    <a:pt x="128" y="802"/>
                  </a:lnTo>
                  <a:lnTo>
                    <a:pt x="127" y="795"/>
                  </a:lnTo>
                  <a:lnTo>
                    <a:pt x="64" y="350"/>
                  </a:lnTo>
                  <a:lnTo>
                    <a:pt x="64" y="350"/>
                  </a:lnTo>
                  <a:lnTo>
                    <a:pt x="65" y="344"/>
                  </a:lnTo>
                  <a:lnTo>
                    <a:pt x="66" y="337"/>
                  </a:lnTo>
                  <a:lnTo>
                    <a:pt x="69" y="332"/>
                  </a:lnTo>
                  <a:lnTo>
                    <a:pt x="73" y="328"/>
                  </a:lnTo>
                  <a:lnTo>
                    <a:pt x="78" y="323"/>
                  </a:lnTo>
                  <a:lnTo>
                    <a:pt x="83" y="321"/>
                  </a:lnTo>
                  <a:lnTo>
                    <a:pt x="89" y="319"/>
                  </a:lnTo>
                  <a:lnTo>
                    <a:pt x="96" y="318"/>
                  </a:lnTo>
                  <a:lnTo>
                    <a:pt x="922" y="318"/>
                  </a:lnTo>
                  <a:lnTo>
                    <a:pt x="922" y="318"/>
                  </a:lnTo>
                  <a:lnTo>
                    <a:pt x="929" y="319"/>
                  </a:lnTo>
                  <a:lnTo>
                    <a:pt x="935" y="321"/>
                  </a:lnTo>
                  <a:lnTo>
                    <a:pt x="940" y="323"/>
                  </a:lnTo>
                  <a:lnTo>
                    <a:pt x="945" y="328"/>
                  </a:lnTo>
                  <a:lnTo>
                    <a:pt x="949" y="332"/>
                  </a:lnTo>
                  <a:lnTo>
                    <a:pt x="952" y="337"/>
                  </a:lnTo>
                  <a:lnTo>
                    <a:pt x="953" y="344"/>
                  </a:lnTo>
                  <a:lnTo>
                    <a:pt x="954" y="350"/>
                  </a:lnTo>
                  <a:lnTo>
                    <a:pt x="891" y="795"/>
                  </a:lnTo>
                  <a:close/>
                  <a:moveTo>
                    <a:pt x="462" y="381"/>
                  </a:moveTo>
                  <a:lnTo>
                    <a:pt x="228" y="381"/>
                  </a:lnTo>
                  <a:lnTo>
                    <a:pt x="228" y="381"/>
                  </a:lnTo>
                  <a:lnTo>
                    <a:pt x="219" y="382"/>
                  </a:lnTo>
                  <a:lnTo>
                    <a:pt x="211" y="383"/>
                  </a:lnTo>
                  <a:lnTo>
                    <a:pt x="203" y="385"/>
                  </a:lnTo>
                  <a:lnTo>
                    <a:pt x="196" y="389"/>
                  </a:lnTo>
                  <a:lnTo>
                    <a:pt x="189" y="392"/>
                  </a:lnTo>
                  <a:lnTo>
                    <a:pt x="183" y="396"/>
                  </a:lnTo>
                  <a:lnTo>
                    <a:pt x="176" y="402"/>
                  </a:lnTo>
                  <a:lnTo>
                    <a:pt x="170" y="407"/>
                  </a:lnTo>
                  <a:lnTo>
                    <a:pt x="170" y="407"/>
                  </a:lnTo>
                  <a:lnTo>
                    <a:pt x="166" y="413"/>
                  </a:lnTo>
                  <a:lnTo>
                    <a:pt x="161" y="421"/>
                  </a:lnTo>
                  <a:lnTo>
                    <a:pt x="158" y="428"/>
                  </a:lnTo>
                  <a:lnTo>
                    <a:pt x="155" y="436"/>
                  </a:lnTo>
                  <a:lnTo>
                    <a:pt x="154" y="443"/>
                  </a:lnTo>
                  <a:lnTo>
                    <a:pt x="153" y="451"/>
                  </a:lnTo>
                  <a:lnTo>
                    <a:pt x="153" y="459"/>
                  </a:lnTo>
                  <a:lnTo>
                    <a:pt x="153" y="468"/>
                  </a:lnTo>
                  <a:lnTo>
                    <a:pt x="167" y="564"/>
                  </a:lnTo>
                  <a:lnTo>
                    <a:pt x="167" y="564"/>
                  </a:lnTo>
                  <a:lnTo>
                    <a:pt x="168" y="571"/>
                  </a:lnTo>
                  <a:lnTo>
                    <a:pt x="170" y="578"/>
                  </a:lnTo>
                  <a:lnTo>
                    <a:pt x="175" y="591"/>
                  </a:lnTo>
                  <a:lnTo>
                    <a:pt x="183" y="603"/>
                  </a:lnTo>
                  <a:lnTo>
                    <a:pt x="192" y="614"/>
                  </a:lnTo>
                  <a:lnTo>
                    <a:pt x="203" y="623"/>
                  </a:lnTo>
                  <a:lnTo>
                    <a:pt x="215" y="630"/>
                  </a:lnTo>
                  <a:lnTo>
                    <a:pt x="221" y="632"/>
                  </a:lnTo>
                  <a:lnTo>
                    <a:pt x="228" y="634"/>
                  </a:lnTo>
                  <a:lnTo>
                    <a:pt x="234" y="635"/>
                  </a:lnTo>
                  <a:lnTo>
                    <a:pt x="241" y="635"/>
                  </a:lnTo>
                  <a:lnTo>
                    <a:pt x="462" y="637"/>
                  </a:lnTo>
                  <a:lnTo>
                    <a:pt x="462" y="637"/>
                  </a:lnTo>
                  <a:lnTo>
                    <a:pt x="469" y="635"/>
                  </a:lnTo>
                  <a:lnTo>
                    <a:pt x="478" y="634"/>
                  </a:lnTo>
                  <a:lnTo>
                    <a:pt x="485" y="632"/>
                  </a:lnTo>
                  <a:lnTo>
                    <a:pt x="492" y="630"/>
                  </a:lnTo>
                  <a:lnTo>
                    <a:pt x="499" y="627"/>
                  </a:lnTo>
                  <a:lnTo>
                    <a:pt x="506" y="623"/>
                  </a:lnTo>
                  <a:lnTo>
                    <a:pt x="512" y="618"/>
                  </a:lnTo>
                  <a:lnTo>
                    <a:pt x="518" y="613"/>
                  </a:lnTo>
                  <a:lnTo>
                    <a:pt x="523" y="608"/>
                  </a:lnTo>
                  <a:lnTo>
                    <a:pt x="527" y="601"/>
                  </a:lnTo>
                  <a:lnTo>
                    <a:pt x="532" y="595"/>
                  </a:lnTo>
                  <a:lnTo>
                    <a:pt x="535" y="587"/>
                  </a:lnTo>
                  <a:lnTo>
                    <a:pt x="537" y="581"/>
                  </a:lnTo>
                  <a:lnTo>
                    <a:pt x="539" y="572"/>
                  </a:lnTo>
                  <a:lnTo>
                    <a:pt x="540" y="565"/>
                  </a:lnTo>
                  <a:lnTo>
                    <a:pt x="541" y="557"/>
                  </a:lnTo>
                  <a:lnTo>
                    <a:pt x="541" y="462"/>
                  </a:lnTo>
                  <a:lnTo>
                    <a:pt x="541" y="462"/>
                  </a:lnTo>
                  <a:lnTo>
                    <a:pt x="540" y="453"/>
                  </a:lnTo>
                  <a:lnTo>
                    <a:pt x="539" y="446"/>
                  </a:lnTo>
                  <a:lnTo>
                    <a:pt x="537" y="438"/>
                  </a:lnTo>
                  <a:lnTo>
                    <a:pt x="535" y="431"/>
                  </a:lnTo>
                  <a:lnTo>
                    <a:pt x="532" y="423"/>
                  </a:lnTo>
                  <a:lnTo>
                    <a:pt x="527" y="417"/>
                  </a:lnTo>
                  <a:lnTo>
                    <a:pt x="523" y="410"/>
                  </a:lnTo>
                  <a:lnTo>
                    <a:pt x="518" y="405"/>
                  </a:lnTo>
                  <a:lnTo>
                    <a:pt x="512" y="399"/>
                  </a:lnTo>
                  <a:lnTo>
                    <a:pt x="506" y="395"/>
                  </a:lnTo>
                  <a:lnTo>
                    <a:pt x="499" y="391"/>
                  </a:lnTo>
                  <a:lnTo>
                    <a:pt x="492" y="388"/>
                  </a:lnTo>
                  <a:lnTo>
                    <a:pt x="485" y="385"/>
                  </a:lnTo>
                  <a:lnTo>
                    <a:pt x="478" y="383"/>
                  </a:lnTo>
                  <a:lnTo>
                    <a:pt x="469" y="382"/>
                  </a:lnTo>
                  <a:lnTo>
                    <a:pt x="462" y="381"/>
                  </a:lnTo>
                  <a:lnTo>
                    <a:pt x="462" y="381"/>
                  </a:lnTo>
                  <a:close/>
                  <a:moveTo>
                    <a:pt x="477" y="557"/>
                  </a:moveTo>
                  <a:lnTo>
                    <a:pt x="477" y="557"/>
                  </a:lnTo>
                  <a:lnTo>
                    <a:pt x="477" y="560"/>
                  </a:lnTo>
                  <a:lnTo>
                    <a:pt x="476" y="562"/>
                  </a:lnTo>
                  <a:lnTo>
                    <a:pt x="473" y="568"/>
                  </a:lnTo>
                  <a:lnTo>
                    <a:pt x="467" y="571"/>
                  </a:lnTo>
                  <a:lnTo>
                    <a:pt x="465" y="572"/>
                  </a:lnTo>
                  <a:lnTo>
                    <a:pt x="462" y="572"/>
                  </a:lnTo>
                  <a:lnTo>
                    <a:pt x="242" y="572"/>
                  </a:lnTo>
                  <a:lnTo>
                    <a:pt x="242" y="572"/>
                  </a:lnTo>
                  <a:lnTo>
                    <a:pt x="239" y="570"/>
                  </a:lnTo>
                  <a:lnTo>
                    <a:pt x="234" y="566"/>
                  </a:lnTo>
                  <a:lnTo>
                    <a:pt x="231" y="560"/>
                  </a:lnTo>
                  <a:lnTo>
                    <a:pt x="229" y="554"/>
                  </a:lnTo>
                  <a:lnTo>
                    <a:pt x="216" y="459"/>
                  </a:lnTo>
                  <a:lnTo>
                    <a:pt x="216" y="459"/>
                  </a:lnTo>
                  <a:lnTo>
                    <a:pt x="216" y="453"/>
                  </a:lnTo>
                  <a:lnTo>
                    <a:pt x="218" y="449"/>
                  </a:lnTo>
                  <a:lnTo>
                    <a:pt x="218" y="449"/>
                  </a:lnTo>
                  <a:lnTo>
                    <a:pt x="223" y="447"/>
                  </a:lnTo>
                  <a:lnTo>
                    <a:pt x="228" y="446"/>
                  </a:lnTo>
                  <a:lnTo>
                    <a:pt x="462" y="446"/>
                  </a:lnTo>
                  <a:lnTo>
                    <a:pt x="462" y="446"/>
                  </a:lnTo>
                  <a:lnTo>
                    <a:pt x="465" y="446"/>
                  </a:lnTo>
                  <a:lnTo>
                    <a:pt x="467" y="447"/>
                  </a:lnTo>
                  <a:lnTo>
                    <a:pt x="473" y="450"/>
                  </a:lnTo>
                  <a:lnTo>
                    <a:pt x="476" y="455"/>
                  </a:lnTo>
                  <a:lnTo>
                    <a:pt x="477" y="458"/>
                  </a:lnTo>
                  <a:lnTo>
                    <a:pt x="477" y="462"/>
                  </a:lnTo>
                  <a:lnTo>
                    <a:pt x="477" y="557"/>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nvGrpSpPr>
          <p:cNvPr id="44" name="组合 43"/>
          <p:cNvGrpSpPr/>
          <p:nvPr/>
        </p:nvGrpSpPr>
        <p:grpSpPr>
          <a:xfrm>
            <a:off x="4753976" y="4905819"/>
            <a:ext cx="869601" cy="869714"/>
            <a:chOff x="4753800" y="4905819"/>
            <a:chExt cx="869714" cy="869714"/>
          </a:xfrm>
        </p:grpSpPr>
        <p:sp>
          <p:nvSpPr>
            <p:cNvPr id="10" name="椭圆 9"/>
            <p:cNvSpPr/>
            <p:nvPr/>
          </p:nvSpPr>
          <p:spPr>
            <a:xfrm>
              <a:off x="4753800" y="4905819"/>
              <a:ext cx="869714" cy="86971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36" name="Freeform 32"/>
            <p:cNvSpPr>
              <a:spLocks noEditPoints="1"/>
            </p:cNvSpPr>
            <p:nvPr/>
          </p:nvSpPr>
          <p:spPr bwMode="auto">
            <a:xfrm>
              <a:off x="5027526" y="5269330"/>
              <a:ext cx="322263" cy="161925"/>
            </a:xfrm>
            <a:custGeom>
              <a:avLst/>
              <a:gdLst>
                <a:gd name="T0" fmla="*/ 891 w 1019"/>
                <a:gd name="T1" fmla="*/ 95 h 508"/>
                <a:gd name="T2" fmla="*/ 887 w 1019"/>
                <a:gd name="T3" fmla="*/ 67 h 508"/>
                <a:gd name="T4" fmla="*/ 875 w 1019"/>
                <a:gd name="T5" fmla="*/ 41 h 508"/>
                <a:gd name="T6" fmla="*/ 857 w 1019"/>
                <a:gd name="T7" fmla="*/ 22 h 508"/>
                <a:gd name="T8" fmla="*/ 833 w 1019"/>
                <a:gd name="T9" fmla="*/ 7 h 508"/>
                <a:gd name="T10" fmla="*/ 805 w 1019"/>
                <a:gd name="T11" fmla="*/ 1 h 508"/>
                <a:gd name="T12" fmla="*/ 96 w 1019"/>
                <a:gd name="T13" fmla="*/ 0 h 508"/>
                <a:gd name="T14" fmla="*/ 68 w 1019"/>
                <a:gd name="T15" fmla="*/ 4 h 508"/>
                <a:gd name="T16" fmla="*/ 42 w 1019"/>
                <a:gd name="T17" fmla="*/ 16 h 508"/>
                <a:gd name="T18" fmla="*/ 22 w 1019"/>
                <a:gd name="T19" fmla="*/ 35 h 508"/>
                <a:gd name="T20" fmla="*/ 8 w 1019"/>
                <a:gd name="T21" fmla="*/ 59 h 508"/>
                <a:gd name="T22" fmla="*/ 2 w 1019"/>
                <a:gd name="T23" fmla="*/ 85 h 508"/>
                <a:gd name="T24" fmla="*/ 0 w 1019"/>
                <a:gd name="T25" fmla="*/ 414 h 508"/>
                <a:gd name="T26" fmla="*/ 5 w 1019"/>
                <a:gd name="T27" fmla="*/ 442 h 508"/>
                <a:gd name="T28" fmla="*/ 17 w 1019"/>
                <a:gd name="T29" fmla="*/ 466 h 508"/>
                <a:gd name="T30" fmla="*/ 35 w 1019"/>
                <a:gd name="T31" fmla="*/ 487 h 508"/>
                <a:gd name="T32" fmla="*/ 58 w 1019"/>
                <a:gd name="T33" fmla="*/ 501 h 508"/>
                <a:gd name="T34" fmla="*/ 86 w 1019"/>
                <a:gd name="T35" fmla="*/ 508 h 508"/>
                <a:gd name="T36" fmla="*/ 796 w 1019"/>
                <a:gd name="T37" fmla="*/ 508 h 508"/>
                <a:gd name="T38" fmla="*/ 824 w 1019"/>
                <a:gd name="T39" fmla="*/ 504 h 508"/>
                <a:gd name="T40" fmla="*/ 849 w 1019"/>
                <a:gd name="T41" fmla="*/ 492 h 508"/>
                <a:gd name="T42" fmla="*/ 870 w 1019"/>
                <a:gd name="T43" fmla="*/ 474 h 508"/>
                <a:gd name="T44" fmla="*/ 883 w 1019"/>
                <a:gd name="T45" fmla="*/ 450 h 508"/>
                <a:gd name="T46" fmla="*/ 891 w 1019"/>
                <a:gd name="T47" fmla="*/ 423 h 508"/>
                <a:gd name="T48" fmla="*/ 954 w 1019"/>
                <a:gd name="T49" fmla="*/ 414 h 508"/>
                <a:gd name="T50" fmla="*/ 979 w 1019"/>
                <a:gd name="T51" fmla="*/ 408 h 508"/>
                <a:gd name="T52" fmla="*/ 1008 w 1019"/>
                <a:gd name="T53" fmla="*/ 385 h 508"/>
                <a:gd name="T54" fmla="*/ 1018 w 1019"/>
                <a:gd name="T55" fmla="*/ 356 h 508"/>
                <a:gd name="T56" fmla="*/ 1019 w 1019"/>
                <a:gd name="T57" fmla="*/ 158 h 508"/>
                <a:gd name="T58" fmla="*/ 1013 w 1019"/>
                <a:gd name="T59" fmla="*/ 134 h 508"/>
                <a:gd name="T60" fmla="*/ 990 w 1019"/>
                <a:gd name="T61" fmla="*/ 106 h 508"/>
                <a:gd name="T62" fmla="*/ 961 w 1019"/>
                <a:gd name="T63" fmla="*/ 95 h 508"/>
                <a:gd name="T64" fmla="*/ 828 w 1019"/>
                <a:gd name="T65" fmla="*/ 414 h 508"/>
                <a:gd name="T66" fmla="*/ 824 w 1019"/>
                <a:gd name="T67" fmla="*/ 426 h 508"/>
                <a:gd name="T68" fmla="*/ 814 w 1019"/>
                <a:gd name="T69" fmla="*/ 439 h 508"/>
                <a:gd name="T70" fmla="*/ 796 w 1019"/>
                <a:gd name="T71" fmla="*/ 445 h 508"/>
                <a:gd name="T72" fmla="*/ 90 w 1019"/>
                <a:gd name="T73" fmla="*/ 445 h 508"/>
                <a:gd name="T74" fmla="*/ 73 w 1019"/>
                <a:gd name="T75" fmla="*/ 436 h 508"/>
                <a:gd name="T76" fmla="*/ 65 w 1019"/>
                <a:gd name="T77" fmla="*/ 420 h 508"/>
                <a:gd name="T78" fmla="*/ 64 w 1019"/>
                <a:gd name="T79" fmla="*/ 95 h 508"/>
                <a:gd name="T80" fmla="*/ 69 w 1019"/>
                <a:gd name="T81" fmla="*/ 78 h 508"/>
                <a:gd name="T82" fmla="*/ 84 w 1019"/>
                <a:gd name="T83" fmla="*/ 66 h 508"/>
                <a:gd name="T84" fmla="*/ 796 w 1019"/>
                <a:gd name="T85" fmla="*/ 63 h 508"/>
                <a:gd name="T86" fmla="*/ 808 w 1019"/>
                <a:gd name="T87" fmla="*/ 66 h 508"/>
                <a:gd name="T88" fmla="*/ 822 w 1019"/>
                <a:gd name="T89" fmla="*/ 78 h 508"/>
                <a:gd name="T90" fmla="*/ 828 w 1019"/>
                <a:gd name="T91" fmla="*/ 95 h 508"/>
                <a:gd name="T92" fmla="*/ 891 w 1019"/>
                <a:gd name="T93" fmla="*/ 349 h 508"/>
                <a:gd name="T94" fmla="*/ 954 w 1019"/>
                <a:gd name="T95" fmla="*/ 349 h 508"/>
                <a:gd name="T96" fmla="*/ 598 w 1019"/>
                <a:gd name="T97" fmla="*/ 150 h 508"/>
                <a:gd name="T98" fmla="*/ 582 w 1019"/>
                <a:gd name="T99" fmla="*/ 136 h 508"/>
                <a:gd name="T100" fmla="*/ 563 w 1019"/>
                <a:gd name="T101" fmla="*/ 127 h 508"/>
                <a:gd name="T102" fmla="*/ 159 w 1019"/>
                <a:gd name="T103" fmla="*/ 127 h 508"/>
                <a:gd name="T104" fmla="*/ 142 w 1019"/>
                <a:gd name="T105" fmla="*/ 133 h 508"/>
                <a:gd name="T106" fmla="*/ 130 w 1019"/>
                <a:gd name="T107" fmla="*/ 147 h 508"/>
                <a:gd name="T108" fmla="*/ 128 w 1019"/>
                <a:gd name="T109" fmla="*/ 349 h 508"/>
                <a:gd name="T110" fmla="*/ 130 w 1019"/>
                <a:gd name="T111" fmla="*/ 362 h 508"/>
                <a:gd name="T112" fmla="*/ 142 w 1019"/>
                <a:gd name="T113" fmla="*/ 376 h 508"/>
                <a:gd name="T114" fmla="*/ 159 w 1019"/>
                <a:gd name="T115" fmla="*/ 382 h 508"/>
                <a:gd name="T116" fmla="*/ 689 w 1019"/>
                <a:gd name="T117" fmla="*/ 380 h 508"/>
                <a:gd name="T118" fmla="*/ 701 w 1019"/>
                <a:gd name="T119" fmla="*/ 373 h 508"/>
                <a:gd name="T120" fmla="*/ 702 w 1019"/>
                <a:gd name="T121" fmla="*/ 359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19" h="508">
                  <a:moveTo>
                    <a:pt x="954" y="95"/>
                  </a:moveTo>
                  <a:lnTo>
                    <a:pt x="891" y="95"/>
                  </a:lnTo>
                  <a:lnTo>
                    <a:pt x="891" y="95"/>
                  </a:lnTo>
                  <a:lnTo>
                    <a:pt x="891" y="85"/>
                  </a:lnTo>
                  <a:lnTo>
                    <a:pt x="889" y="76"/>
                  </a:lnTo>
                  <a:lnTo>
                    <a:pt x="887" y="67"/>
                  </a:lnTo>
                  <a:lnTo>
                    <a:pt x="883" y="59"/>
                  </a:lnTo>
                  <a:lnTo>
                    <a:pt x="879" y="50"/>
                  </a:lnTo>
                  <a:lnTo>
                    <a:pt x="875" y="41"/>
                  </a:lnTo>
                  <a:lnTo>
                    <a:pt x="870" y="35"/>
                  </a:lnTo>
                  <a:lnTo>
                    <a:pt x="863" y="27"/>
                  </a:lnTo>
                  <a:lnTo>
                    <a:pt x="857" y="22"/>
                  </a:lnTo>
                  <a:lnTo>
                    <a:pt x="849" y="16"/>
                  </a:lnTo>
                  <a:lnTo>
                    <a:pt x="842" y="11"/>
                  </a:lnTo>
                  <a:lnTo>
                    <a:pt x="833" y="7"/>
                  </a:lnTo>
                  <a:lnTo>
                    <a:pt x="824" y="4"/>
                  </a:lnTo>
                  <a:lnTo>
                    <a:pt x="815" y="2"/>
                  </a:lnTo>
                  <a:lnTo>
                    <a:pt x="805" y="1"/>
                  </a:lnTo>
                  <a:lnTo>
                    <a:pt x="796" y="0"/>
                  </a:lnTo>
                  <a:lnTo>
                    <a:pt x="96" y="0"/>
                  </a:lnTo>
                  <a:lnTo>
                    <a:pt x="96" y="0"/>
                  </a:lnTo>
                  <a:lnTo>
                    <a:pt x="86" y="1"/>
                  </a:lnTo>
                  <a:lnTo>
                    <a:pt x="77" y="2"/>
                  </a:lnTo>
                  <a:lnTo>
                    <a:pt x="68" y="4"/>
                  </a:lnTo>
                  <a:lnTo>
                    <a:pt x="58" y="7"/>
                  </a:lnTo>
                  <a:lnTo>
                    <a:pt x="51" y="11"/>
                  </a:lnTo>
                  <a:lnTo>
                    <a:pt x="42" y="16"/>
                  </a:lnTo>
                  <a:lnTo>
                    <a:pt x="35" y="22"/>
                  </a:lnTo>
                  <a:lnTo>
                    <a:pt x="28" y="27"/>
                  </a:lnTo>
                  <a:lnTo>
                    <a:pt x="22" y="35"/>
                  </a:lnTo>
                  <a:lnTo>
                    <a:pt x="17" y="41"/>
                  </a:lnTo>
                  <a:lnTo>
                    <a:pt x="12" y="50"/>
                  </a:lnTo>
                  <a:lnTo>
                    <a:pt x="8" y="59"/>
                  </a:lnTo>
                  <a:lnTo>
                    <a:pt x="5" y="67"/>
                  </a:lnTo>
                  <a:lnTo>
                    <a:pt x="3" y="76"/>
                  </a:lnTo>
                  <a:lnTo>
                    <a:pt x="2" y="85"/>
                  </a:lnTo>
                  <a:lnTo>
                    <a:pt x="0" y="95"/>
                  </a:lnTo>
                  <a:lnTo>
                    <a:pt x="0" y="414"/>
                  </a:lnTo>
                  <a:lnTo>
                    <a:pt x="0" y="414"/>
                  </a:lnTo>
                  <a:lnTo>
                    <a:pt x="2" y="423"/>
                  </a:lnTo>
                  <a:lnTo>
                    <a:pt x="3" y="432"/>
                  </a:lnTo>
                  <a:lnTo>
                    <a:pt x="5" y="442"/>
                  </a:lnTo>
                  <a:lnTo>
                    <a:pt x="8" y="450"/>
                  </a:lnTo>
                  <a:lnTo>
                    <a:pt x="12" y="459"/>
                  </a:lnTo>
                  <a:lnTo>
                    <a:pt x="17" y="466"/>
                  </a:lnTo>
                  <a:lnTo>
                    <a:pt x="22" y="474"/>
                  </a:lnTo>
                  <a:lnTo>
                    <a:pt x="28" y="480"/>
                  </a:lnTo>
                  <a:lnTo>
                    <a:pt x="35" y="487"/>
                  </a:lnTo>
                  <a:lnTo>
                    <a:pt x="42" y="492"/>
                  </a:lnTo>
                  <a:lnTo>
                    <a:pt x="51" y="497"/>
                  </a:lnTo>
                  <a:lnTo>
                    <a:pt x="58" y="501"/>
                  </a:lnTo>
                  <a:lnTo>
                    <a:pt x="68" y="504"/>
                  </a:lnTo>
                  <a:lnTo>
                    <a:pt x="77" y="507"/>
                  </a:lnTo>
                  <a:lnTo>
                    <a:pt x="86" y="508"/>
                  </a:lnTo>
                  <a:lnTo>
                    <a:pt x="96" y="508"/>
                  </a:lnTo>
                  <a:lnTo>
                    <a:pt x="796" y="508"/>
                  </a:lnTo>
                  <a:lnTo>
                    <a:pt x="796" y="508"/>
                  </a:lnTo>
                  <a:lnTo>
                    <a:pt x="805" y="508"/>
                  </a:lnTo>
                  <a:lnTo>
                    <a:pt x="815" y="507"/>
                  </a:lnTo>
                  <a:lnTo>
                    <a:pt x="824" y="504"/>
                  </a:lnTo>
                  <a:lnTo>
                    <a:pt x="833" y="501"/>
                  </a:lnTo>
                  <a:lnTo>
                    <a:pt x="842" y="497"/>
                  </a:lnTo>
                  <a:lnTo>
                    <a:pt x="849" y="492"/>
                  </a:lnTo>
                  <a:lnTo>
                    <a:pt x="857" y="487"/>
                  </a:lnTo>
                  <a:lnTo>
                    <a:pt x="863" y="480"/>
                  </a:lnTo>
                  <a:lnTo>
                    <a:pt x="870" y="474"/>
                  </a:lnTo>
                  <a:lnTo>
                    <a:pt x="875" y="466"/>
                  </a:lnTo>
                  <a:lnTo>
                    <a:pt x="879" y="459"/>
                  </a:lnTo>
                  <a:lnTo>
                    <a:pt x="883" y="450"/>
                  </a:lnTo>
                  <a:lnTo>
                    <a:pt x="887" y="442"/>
                  </a:lnTo>
                  <a:lnTo>
                    <a:pt x="889" y="432"/>
                  </a:lnTo>
                  <a:lnTo>
                    <a:pt x="891" y="423"/>
                  </a:lnTo>
                  <a:lnTo>
                    <a:pt x="891" y="414"/>
                  </a:lnTo>
                  <a:lnTo>
                    <a:pt x="954" y="414"/>
                  </a:lnTo>
                  <a:lnTo>
                    <a:pt x="954" y="414"/>
                  </a:lnTo>
                  <a:lnTo>
                    <a:pt x="961" y="413"/>
                  </a:lnTo>
                  <a:lnTo>
                    <a:pt x="967" y="412"/>
                  </a:lnTo>
                  <a:lnTo>
                    <a:pt x="979" y="408"/>
                  </a:lnTo>
                  <a:lnTo>
                    <a:pt x="990" y="402"/>
                  </a:lnTo>
                  <a:lnTo>
                    <a:pt x="999" y="394"/>
                  </a:lnTo>
                  <a:lnTo>
                    <a:pt x="1008" y="385"/>
                  </a:lnTo>
                  <a:lnTo>
                    <a:pt x="1013" y="374"/>
                  </a:lnTo>
                  <a:lnTo>
                    <a:pt x="1017" y="362"/>
                  </a:lnTo>
                  <a:lnTo>
                    <a:pt x="1018" y="356"/>
                  </a:lnTo>
                  <a:lnTo>
                    <a:pt x="1019" y="349"/>
                  </a:lnTo>
                  <a:lnTo>
                    <a:pt x="1019" y="158"/>
                  </a:lnTo>
                  <a:lnTo>
                    <a:pt x="1019" y="158"/>
                  </a:lnTo>
                  <a:lnTo>
                    <a:pt x="1018" y="152"/>
                  </a:lnTo>
                  <a:lnTo>
                    <a:pt x="1017" y="145"/>
                  </a:lnTo>
                  <a:lnTo>
                    <a:pt x="1013" y="134"/>
                  </a:lnTo>
                  <a:lnTo>
                    <a:pt x="1008" y="123"/>
                  </a:lnTo>
                  <a:lnTo>
                    <a:pt x="999" y="114"/>
                  </a:lnTo>
                  <a:lnTo>
                    <a:pt x="990" y="106"/>
                  </a:lnTo>
                  <a:lnTo>
                    <a:pt x="979" y="100"/>
                  </a:lnTo>
                  <a:lnTo>
                    <a:pt x="967" y="96"/>
                  </a:lnTo>
                  <a:lnTo>
                    <a:pt x="961" y="95"/>
                  </a:lnTo>
                  <a:lnTo>
                    <a:pt x="954" y="95"/>
                  </a:lnTo>
                  <a:lnTo>
                    <a:pt x="954" y="95"/>
                  </a:lnTo>
                  <a:close/>
                  <a:moveTo>
                    <a:pt x="828" y="414"/>
                  </a:moveTo>
                  <a:lnTo>
                    <a:pt x="828" y="414"/>
                  </a:lnTo>
                  <a:lnTo>
                    <a:pt x="827" y="420"/>
                  </a:lnTo>
                  <a:lnTo>
                    <a:pt x="824" y="426"/>
                  </a:lnTo>
                  <a:lnTo>
                    <a:pt x="822" y="431"/>
                  </a:lnTo>
                  <a:lnTo>
                    <a:pt x="818" y="436"/>
                  </a:lnTo>
                  <a:lnTo>
                    <a:pt x="814" y="439"/>
                  </a:lnTo>
                  <a:lnTo>
                    <a:pt x="808" y="443"/>
                  </a:lnTo>
                  <a:lnTo>
                    <a:pt x="802" y="445"/>
                  </a:lnTo>
                  <a:lnTo>
                    <a:pt x="796" y="445"/>
                  </a:lnTo>
                  <a:lnTo>
                    <a:pt x="96" y="445"/>
                  </a:lnTo>
                  <a:lnTo>
                    <a:pt x="96" y="445"/>
                  </a:lnTo>
                  <a:lnTo>
                    <a:pt x="90" y="445"/>
                  </a:lnTo>
                  <a:lnTo>
                    <a:pt x="84" y="443"/>
                  </a:lnTo>
                  <a:lnTo>
                    <a:pt x="78" y="439"/>
                  </a:lnTo>
                  <a:lnTo>
                    <a:pt x="73" y="436"/>
                  </a:lnTo>
                  <a:lnTo>
                    <a:pt x="69" y="431"/>
                  </a:lnTo>
                  <a:lnTo>
                    <a:pt x="67" y="426"/>
                  </a:lnTo>
                  <a:lnTo>
                    <a:pt x="65" y="420"/>
                  </a:lnTo>
                  <a:lnTo>
                    <a:pt x="64" y="414"/>
                  </a:lnTo>
                  <a:lnTo>
                    <a:pt x="64" y="95"/>
                  </a:lnTo>
                  <a:lnTo>
                    <a:pt x="64" y="95"/>
                  </a:lnTo>
                  <a:lnTo>
                    <a:pt x="65" y="89"/>
                  </a:lnTo>
                  <a:lnTo>
                    <a:pt x="67" y="83"/>
                  </a:lnTo>
                  <a:lnTo>
                    <a:pt x="69" y="78"/>
                  </a:lnTo>
                  <a:lnTo>
                    <a:pt x="73" y="73"/>
                  </a:lnTo>
                  <a:lnTo>
                    <a:pt x="78" y="69"/>
                  </a:lnTo>
                  <a:lnTo>
                    <a:pt x="84" y="66"/>
                  </a:lnTo>
                  <a:lnTo>
                    <a:pt x="90" y="64"/>
                  </a:lnTo>
                  <a:lnTo>
                    <a:pt x="96" y="63"/>
                  </a:lnTo>
                  <a:lnTo>
                    <a:pt x="796" y="63"/>
                  </a:lnTo>
                  <a:lnTo>
                    <a:pt x="796" y="63"/>
                  </a:lnTo>
                  <a:lnTo>
                    <a:pt x="802" y="64"/>
                  </a:lnTo>
                  <a:lnTo>
                    <a:pt x="808" y="66"/>
                  </a:lnTo>
                  <a:lnTo>
                    <a:pt x="814" y="69"/>
                  </a:lnTo>
                  <a:lnTo>
                    <a:pt x="818" y="73"/>
                  </a:lnTo>
                  <a:lnTo>
                    <a:pt x="822" y="78"/>
                  </a:lnTo>
                  <a:lnTo>
                    <a:pt x="824" y="83"/>
                  </a:lnTo>
                  <a:lnTo>
                    <a:pt x="827" y="89"/>
                  </a:lnTo>
                  <a:lnTo>
                    <a:pt x="828" y="95"/>
                  </a:lnTo>
                  <a:lnTo>
                    <a:pt x="828" y="414"/>
                  </a:lnTo>
                  <a:close/>
                  <a:moveTo>
                    <a:pt x="954" y="349"/>
                  </a:moveTo>
                  <a:lnTo>
                    <a:pt x="891" y="349"/>
                  </a:lnTo>
                  <a:lnTo>
                    <a:pt x="891" y="158"/>
                  </a:lnTo>
                  <a:lnTo>
                    <a:pt x="954" y="158"/>
                  </a:lnTo>
                  <a:lnTo>
                    <a:pt x="954" y="349"/>
                  </a:lnTo>
                  <a:close/>
                  <a:moveTo>
                    <a:pt x="601" y="155"/>
                  </a:moveTo>
                  <a:lnTo>
                    <a:pt x="601" y="155"/>
                  </a:lnTo>
                  <a:lnTo>
                    <a:pt x="598" y="150"/>
                  </a:lnTo>
                  <a:lnTo>
                    <a:pt x="594" y="144"/>
                  </a:lnTo>
                  <a:lnTo>
                    <a:pt x="588" y="139"/>
                  </a:lnTo>
                  <a:lnTo>
                    <a:pt x="582" y="136"/>
                  </a:lnTo>
                  <a:lnTo>
                    <a:pt x="576" y="132"/>
                  </a:lnTo>
                  <a:lnTo>
                    <a:pt x="569" y="129"/>
                  </a:lnTo>
                  <a:lnTo>
                    <a:pt x="563" y="127"/>
                  </a:lnTo>
                  <a:lnTo>
                    <a:pt x="555" y="127"/>
                  </a:lnTo>
                  <a:lnTo>
                    <a:pt x="159" y="127"/>
                  </a:lnTo>
                  <a:lnTo>
                    <a:pt x="159" y="127"/>
                  </a:lnTo>
                  <a:lnTo>
                    <a:pt x="153" y="127"/>
                  </a:lnTo>
                  <a:lnTo>
                    <a:pt x="147" y="129"/>
                  </a:lnTo>
                  <a:lnTo>
                    <a:pt x="142" y="133"/>
                  </a:lnTo>
                  <a:lnTo>
                    <a:pt x="137" y="136"/>
                  </a:lnTo>
                  <a:lnTo>
                    <a:pt x="133" y="141"/>
                  </a:lnTo>
                  <a:lnTo>
                    <a:pt x="130" y="147"/>
                  </a:lnTo>
                  <a:lnTo>
                    <a:pt x="128" y="152"/>
                  </a:lnTo>
                  <a:lnTo>
                    <a:pt x="128" y="158"/>
                  </a:lnTo>
                  <a:lnTo>
                    <a:pt x="128" y="349"/>
                  </a:lnTo>
                  <a:lnTo>
                    <a:pt x="128" y="349"/>
                  </a:lnTo>
                  <a:lnTo>
                    <a:pt x="128" y="356"/>
                  </a:lnTo>
                  <a:lnTo>
                    <a:pt x="130" y="362"/>
                  </a:lnTo>
                  <a:lnTo>
                    <a:pt x="133" y="368"/>
                  </a:lnTo>
                  <a:lnTo>
                    <a:pt x="137" y="372"/>
                  </a:lnTo>
                  <a:lnTo>
                    <a:pt x="142" y="376"/>
                  </a:lnTo>
                  <a:lnTo>
                    <a:pt x="147" y="379"/>
                  </a:lnTo>
                  <a:lnTo>
                    <a:pt x="153" y="380"/>
                  </a:lnTo>
                  <a:lnTo>
                    <a:pt x="159" y="382"/>
                  </a:lnTo>
                  <a:lnTo>
                    <a:pt x="683" y="382"/>
                  </a:lnTo>
                  <a:lnTo>
                    <a:pt x="683" y="382"/>
                  </a:lnTo>
                  <a:lnTo>
                    <a:pt x="689" y="380"/>
                  </a:lnTo>
                  <a:lnTo>
                    <a:pt x="694" y="379"/>
                  </a:lnTo>
                  <a:lnTo>
                    <a:pt x="698" y="376"/>
                  </a:lnTo>
                  <a:lnTo>
                    <a:pt x="701" y="373"/>
                  </a:lnTo>
                  <a:lnTo>
                    <a:pt x="703" y="369"/>
                  </a:lnTo>
                  <a:lnTo>
                    <a:pt x="703" y="364"/>
                  </a:lnTo>
                  <a:lnTo>
                    <a:pt x="702" y="359"/>
                  </a:lnTo>
                  <a:lnTo>
                    <a:pt x="700" y="353"/>
                  </a:lnTo>
                  <a:lnTo>
                    <a:pt x="601" y="155"/>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nvGrpSpPr>
          <p:cNvPr id="43" name="组合 42"/>
          <p:cNvGrpSpPr/>
          <p:nvPr/>
        </p:nvGrpSpPr>
        <p:grpSpPr>
          <a:xfrm>
            <a:off x="3846750" y="3334254"/>
            <a:ext cx="869601" cy="869714"/>
            <a:chOff x="3846456" y="3334254"/>
            <a:chExt cx="869714" cy="869714"/>
          </a:xfrm>
        </p:grpSpPr>
        <p:sp>
          <p:nvSpPr>
            <p:cNvPr id="14" name="椭圆 13"/>
            <p:cNvSpPr/>
            <p:nvPr/>
          </p:nvSpPr>
          <p:spPr>
            <a:xfrm>
              <a:off x="3846456" y="3334254"/>
              <a:ext cx="869714" cy="86971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37" name="Freeform 99"/>
            <p:cNvSpPr>
              <a:spLocks noEditPoints="1"/>
            </p:cNvSpPr>
            <p:nvPr/>
          </p:nvSpPr>
          <p:spPr bwMode="auto">
            <a:xfrm>
              <a:off x="4120181" y="3598744"/>
              <a:ext cx="322263" cy="323850"/>
            </a:xfrm>
            <a:custGeom>
              <a:avLst/>
              <a:gdLst>
                <a:gd name="T0" fmla="*/ 543 w 1018"/>
                <a:gd name="T1" fmla="*/ 682 h 1018"/>
                <a:gd name="T2" fmla="*/ 671 w 1018"/>
                <a:gd name="T3" fmla="*/ 548 h 1018"/>
                <a:gd name="T4" fmla="*/ 689 w 1018"/>
                <a:gd name="T5" fmla="*/ 324 h 1018"/>
                <a:gd name="T6" fmla="*/ 565 w 1018"/>
                <a:gd name="T7" fmla="*/ 148 h 1018"/>
                <a:gd name="T8" fmla="*/ 462 w 1018"/>
                <a:gd name="T9" fmla="*/ 120 h 1018"/>
                <a:gd name="T10" fmla="*/ 368 w 1018"/>
                <a:gd name="T11" fmla="*/ 142 h 1018"/>
                <a:gd name="T12" fmla="*/ 290 w 1018"/>
                <a:gd name="T13" fmla="*/ 207 h 1018"/>
                <a:gd name="T14" fmla="*/ 223 w 1018"/>
                <a:gd name="T15" fmla="*/ 409 h 1018"/>
                <a:gd name="T16" fmla="*/ 309 w 1018"/>
                <a:gd name="T17" fmla="*/ 634 h 1018"/>
                <a:gd name="T18" fmla="*/ 425 w 1018"/>
                <a:gd name="T19" fmla="*/ 696 h 1018"/>
                <a:gd name="T20" fmla="*/ 513 w 1018"/>
                <a:gd name="T21" fmla="*/ 193 h 1018"/>
                <a:gd name="T22" fmla="*/ 623 w 1018"/>
                <a:gd name="T23" fmla="*/ 321 h 1018"/>
                <a:gd name="T24" fmla="*/ 623 w 1018"/>
                <a:gd name="T25" fmla="*/ 497 h 1018"/>
                <a:gd name="T26" fmla="*/ 513 w 1018"/>
                <a:gd name="T27" fmla="*/ 626 h 1018"/>
                <a:gd name="T28" fmla="*/ 378 w 1018"/>
                <a:gd name="T29" fmla="*/ 609 h 1018"/>
                <a:gd name="T30" fmla="*/ 290 w 1018"/>
                <a:gd name="T31" fmla="*/ 456 h 1018"/>
                <a:gd name="T32" fmla="*/ 316 w 1018"/>
                <a:gd name="T33" fmla="*/ 283 h 1018"/>
                <a:gd name="T34" fmla="*/ 444 w 1018"/>
                <a:gd name="T35" fmla="*/ 184 h 1018"/>
                <a:gd name="T36" fmla="*/ 636 w 1018"/>
                <a:gd name="T37" fmla="*/ 682 h 1018"/>
                <a:gd name="T38" fmla="*/ 644 w 1018"/>
                <a:gd name="T39" fmla="*/ 726 h 1018"/>
                <a:gd name="T40" fmla="*/ 756 w 1018"/>
                <a:gd name="T41" fmla="*/ 755 h 1018"/>
                <a:gd name="T42" fmla="*/ 854 w 1018"/>
                <a:gd name="T43" fmla="*/ 889 h 1018"/>
                <a:gd name="T44" fmla="*/ 844 w 1018"/>
                <a:gd name="T45" fmla="*/ 952 h 1018"/>
                <a:gd name="T46" fmla="*/ 68 w 1018"/>
                <a:gd name="T47" fmla="*/ 943 h 1018"/>
                <a:gd name="T48" fmla="*/ 87 w 1018"/>
                <a:gd name="T49" fmla="*/ 834 h 1018"/>
                <a:gd name="T50" fmla="*/ 221 w 1018"/>
                <a:gd name="T51" fmla="*/ 736 h 1018"/>
                <a:gd name="T52" fmla="*/ 290 w 1018"/>
                <a:gd name="T53" fmla="*/ 712 h 1018"/>
                <a:gd name="T54" fmla="*/ 273 w 1018"/>
                <a:gd name="T55" fmla="*/ 670 h 1018"/>
                <a:gd name="T56" fmla="*/ 184 w 1018"/>
                <a:gd name="T57" fmla="*/ 680 h 1018"/>
                <a:gd name="T58" fmla="*/ 21 w 1018"/>
                <a:gd name="T59" fmla="*/ 827 h 1018"/>
                <a:gd name="T60" fmla="*/ 0 w 1018"/>
                <a:gd name="T61" fmla="*/ 937 h 1018"/>
                <a:gd name="T62" fmla="*/ 39 w 1018"/>
                <a:gd name="T63" fmla="*/ 1003 h 1018"/>
                <a:gd name="T64" fmla="*/ 843 w 1018"/>
                <a:gd name="T65" fmla="*/ 1018 h 1018"/>
                <a:gd name="T66" fmla="*/ 907 w 1018"/>
                <a:gd name="T67" fmla="*/ 978 h 1018"/>
                <a:gd name="T68" fmla="*/ 921 w 1018"/>
                <a:gd name="T69" fmla="*/ 902 h 1018"/>
                <a:gd name="T70" fmla="*/ 846 w 1018"/>
                <a:gd name="T71" fmla="*/ 744 h 1018"/>
                <a:gd name="T72" fmla="*/ 688 w 1018"/>
                <a:gd name="T73" fmla="*/ 669 h 1018"/>
                <a:gd name="T74" fmla="*/ 557 w 1018"/>
                <a:gd name="T75" fmla="*/ 64 h 1018"/>
                <a:gd name="T76" fmla="*/ 681 w 1018"/>
                <a:gd name="T77" fmla="*/ 130 h 1018"/>
                <a:gd name="T78" fmla="*/ 732 w 1018"/>
                <a:gd name="T79" fmla="*/ 290 h 1018"/>
                <a:gd name="T80" fmla="*/ 728 w 1018"/>
                <a:gd name="T81" fmla="*/ 379 h 1018"/>
                <a:gd name="T82" fmla="*/ 765 w 1018"/>
                <a:gd name="T83" fmla="*/ 393 h 1018"/>
                <a:gd name="T84" fmla="*/ 793 w 1018"/>
                <a:gd name="T85" fmla="*/ 331 h 1018"/>
                <a:gd name="T86" fmla="*/ 755 w 1018"/>
                <a:gd name="T87" fmla="*/ 128 h 1018"/>
                <a:gd name="T88" fmla="*/ 628 w 1018"/>
                <a:gd name="T89" fmla="*/ 14 h 1018"/>
                <a:gd name="T90" fmla="*/ 529 w 1018"/>
                <a:gd name="T91" fmla="*/ 2 h 1018"/>
                <a:gd name="T92" fmla="*/ 442 w 1018"/>
                <a:gd name="T93" fmla="*/ 37 h 1018"/>
                <a:gd name="T94" fmla="*/ 450 w 1018"/>
                <a:gd name="T95" fmla="*/ 82 h 1018"/>
                <a:gd name="T96" fmla="*/ 763 w 1018"/>
                <a:gd name="T97" fmla="*/ 540 h 1018"/>
                <a:gd name="T98" fmla="*/ 732 w 1018"/>
                <a:gd name="T99" fmla="*/ 573 h 1018"/>
                <a:gd name="T100" fmla="*/ 763 w 1018"/>
                <a:gd name="T101" fmla="*/ 605 h 1018"/>
                <a:gd name="T102" fmla="*/ 911 w 1018"/>
                <a:gd name="T103" fmla="*/ 678 h 1018"/>
                <a:gd name="T104" fmla="*/ 954 w 1018"/>
                <a:gd name="T105" fmla="*/ 809 h 1018"/>
                <a:gd name="T106" fmla="*/ 963 w 1018"/>
                <a:gd name="T107" fmla="*/ 853 h 1018"/>
                <a:gd name="T108" fmla="*/ 1003 w 1018"/>
                <a:gd name="T109" fmla="*/ 851 h 1018"/>
                <a:gd name="T110" fmla="*/ 1018 w 1018"/>
                <a:gd name="T111" fmla="*/ 803 h 1018"/>
                <a:gd name="T112" fmla="*/ 945 w 1018"/>
                <a:gd name="T113" fmla="*/ 619 h 1018"/>
                <a:gd name="T114" fmla="*/ 803 w 1018"/>
                <a:gd name="T115" fmla="*/ 544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18" h="1018">
                  <a:moveTo>
                    <a:pt x="462" y="700"/>
                  </a:moveTo>
                  <a:lnTo>
                    <a:pt x="462" y="700"/>
                  </a:lnTo>
                  <a:lnTo>
                    <a:pt x="474" y="699"/>
                  </a:lnTo>
                  <a:lnTo>
                    <a:pt x="485" y="698"/>
                  </a:lnTo>
                  <a:lnTo>
                    <a:pt x="497" y="696"/>
                  </a:lnTo>
                  <a:lnTo>
                    <a:pt x="509" y="694"/>
                  </a:lnTo>
                  <a:lnTo>
                    <a:pt x="521" y="691"/>
                  </a:lnTo>
                  <a:lnTo>
                    <a:pt x="533" y="686"/>
                  </a:lnTo>
                  <a:lnTo>
                    <a:pt x="543" y="682"/>
                  </a:lnTo>
                  <a:lnTo>
                    <a:pt x="554" y="677"/>
                  </a:lnTo>
                  <a:lnTo>
                    <a:pt x="565" y="671"/>
                  </a:lnTo>
                  <a:lnTo>
                    <a:pt x="576" y="665"/>
                  </a:lnTo>
                  <a:lnTo>
                    <a:pt x="595" y="650"/>
                  </a:lnTo>
                  <a:lnTo>
                    <a:pt x="613" y="634"/>
                  </a:lnTo>
                  <a:lnTo>
                    <a:pt x="630" y="614"/>
                  </a:lnTo>
                  <a:lnTo>
                    <a:pt x="645" y="594"/>
                  </a:lnTo>
                  <a:lnTo>
                    <a:pt x="659" y="571"/>
                  </a:lnTo>
                  <a:lnTo>
                    <a:pt x="671" y="548"/>
                  </a:lnTo>
                  <a:lnTo>
                    <a:pt x="681" y="522"/>
                  </a:lnTo>
                  <a:lnTo>
                    <a:pt x="689" y="495"/>
                  </a:lnTo>
                  <a:lnTo>
                    <a:pt x="695" y="467"/>
                  </a:lnTo>
                  <a:lnTo>
                    <a:pt x="699" y="439"/>
                  </a:lnTo>
                  <a:lnTo>
                    <a:pt x="700" y="409"/>
                  </a:lnTo>
                  <a:lnTo>
                    <a:pt x="700" y="409"/>
                  </a:lnTo>
                  <a:lnTo>
                    <a:pt x="699" y="379"/>
                  </a:lnTo>
                  <a:lnTo>
                    <a:pt x="695" y="352"/>
                  </a:lnTo>
                  <a:lnTo>
                    <a:pt x="689" y="324"/>
                  </a:lnTo>
                  <a:lnTo>
                    <a:pt x="681" y="297"/>
                  </a:lnTo>
                  <a:lnTo>
                    <a:pt x="671" y="271"/>
                  </a:lnTo>
                  <a:lnTo>
                    <a:pt x="659" y="247"/>
                  </a:lnTo>
                  <a:lnTo>
                    <a:pt x="645" y="225"/>
                  </a:lnTo>
                  <a:lnTo>
                    <a:pt x="630" y="205"/>
                  </a:lnTo>
                  <a:lnTo>
                    <a:pt x="613" y="185"/>
                  </a:lnTo>
                  <a:lnTo>
                    <a:pt x="595" y="169"/>
                  </a:lnTo>
                  <a:lnTo>
                    <a:pt x="576" y="154"/>
                  </a:lnTo>
                  <a:lnTo>
                    <a:pt x="565" y="148"/>
                  </a:lnTo>
                  <a:lnTo>
                    <a:pt x="554" y="142"/>
                  </a:lnTo>
                  <a:lnTo>
                    <a:pt x="543" y="137"/>
                  </a:lnTo>
                  <a:lnTo>
                    <a:pt x="533" y="133"/>
                  </a:lnTo>
                  <a:lnTo>
                    <a:pt x="521" y="128"/>
                  </a:lnTo>
                  <a:lnTo>
                    <a:pt x="509" y="125"/>
                  </a:lnTo>
                  <a:lnTo>
                    <a:pt x="497" y="123"/>
                  </a:lnTo>
                  <a:lnTo>
                    <a:pt x="485" y="121"/>
                  </a:lnTo>
                  <a:lnTo>
                    <a:pt x="474" y="120"/>
                  </a:lnTo>
                  <a:lnTo>
                    <a:pt x="462" y="120"/>
                  </a:lnTo>
                  <a:lnTo>
                    <a:pt x="462" y="120"/>
                  </a:lnTo>
                  <a:lnTo>
                    <a:pt x="449" y="120"/>
                  </a:lnTo>
                  <a:lnTo>
                    <a:pt x="437" y="121"/>
                  </a:lnTo>
                  <a:lnTo>
                    <a:pt x="425" y="123"/>
                  </a:lnTo>
                  <a:lnTo>
                    <a:pt x="414" y="125"/>
                  </a:lnTo>
                  <a:lnTo>
                    <a:pt x="402" y="128"/>
                  </a:lnTo>
                  <a:lnTo>
                    <a:pt x="391" y="132"/>
                  </a:lnTo>
                  <a:lnTo>
                    <a:pt x="379" y="137"/>
                  </a:lnTo>
                  <a:lnTo>
                    <a:pt x="368" y="142"/>
                  </a:lnTo>
                  <a:lnTo>
                    <a:pt x="358" y="148"/>
                  </a:lnTo>
                  <a:lnTo>
                    <a:pt x="347" y="154"/>
                  </a:lnTo>
                  <a:lnTo>
                    <a:pt x="337" y="162"/>
                  </a:lnTo>
                  <a:lnTo>
                    <a:pt x="327" y="169"/>
                  </a:lnTo>
                  <a:lnTo>
                    <a:pt x="317" y="178"/>
                  </a:lnTo>
                  <a:lnTo>
                    <a:pt x="308" y="187"/>
                  </a:lnTo>
                  <a:lnTo>
                    <a:pt x="299" y="197"/>
                  </a:lnTo>
                  <a:lnTo>
                    <a:pt x="290" y="207"/>
                  </a:lnTo>
                  <a:lnTo>
                    <a:pt x="290" y="207"/>
                  </a:lnTo>
                  <a:lnTo>
                    <a:pt x="275" y="228"/>
                  </a:lnTo>
                  <a:lnTo>
                    <a:pt x="261" y="251"/>
                  </a:lnTo>
                  <a:lnTo>
                    <a:pt x="249" y="274"/>
                  </a:lnTo>
                  <a:lnTo>
                    <a:pt x="241" y="300"/>
                  </a:lnTo>
                  <a:lnTo>
                    <a:pt x="233" y="326"/>
                  </a:lnTo>
                  <a:lnTo>
                    <a:pt x="227" y="354"/>
                  </a:lnTo>
                  <a:lnTo>
                    <a:pt x="224" y="382"/>
                  </a:lnTo>
                  <a:lnTo>
                    <a:pt x="223" y="409"/>
                  </a:lnTo>
                  <a:lnTo>
                    <a:pt x="223" y="409"/>
                  </a:lnTo>
                  <a:lnTo>
                    <a:pt x="224" y="439"/>
                  </a:lnTo>
                  <a:lnTo>
                    <a:pt x="228" y="467"/>
                  </a:lnTo>
                  <a:lnTo>
                    <a:pt x="233" y="495"/>
                  </a:lnTo>
                  <a:lnTo>
                    <a:pt x="242" y="522"/>
                  </a:lnTo>
                  <a:lnTo>
                    <a:pt x="251" y="548"/>
                  </a:lnTo>
                  <a:lnTo>
                    <a:pt x="263" y="571"/>
                  </a:lnTo>
                  <a:lnTo>
                    <a:pt x="277" y="594"/>
                  </a:lnTo>
                  <a:lnTo>
                    <a:pt x="293" y="614"/>
                  </a:lnTo>
                  <a:lnTo>
                    <a:pt x="309" y="634"/>
                  </a:lnTo>
                  <a:lnTo>
                    <a:pt x="328" y="650"/>
                  </a:lnTo>
                  <a:lnTo>
                    <a:pt x="348" y="665"/>
                  </a:lnTo>
                  <a:lnTo>
                    <a:pt x="358" y="671"/>
                  </a:lnTo>
                  <a:lnTo>
                    <a:pt x="368" y="677"/>
                  </a:lnTo>
                  <a:lnTo>
                    <a:pt x="379" y="682"/>
                  </a:lnTo>
                  <a:lnTo>
                    <a:pt x="391" y="686"/>
                  </a:lnTo>
                  <a:lnTo>
                    <a:pt x="402" y="691"/>
                  </a:lnTo>
                  <a:lnTo>
                    <a:pt x="414" y="694"/>
                  </a:lnTo>
                  <a:lnTo>
                    <a:pt x="425" y="696"/>
                  </a:lnTo>
                  <a:lnTo>
                    <a:pt x="437" y="698"/>
                  </a:lnTo>
                  <a:lnTo>
                    <a:pt x="449" y="699"/>
                  </a:lnTo>
                  <a:lnTo>
                    <a:pt x="462" y="700"/>
                  </a:lnTo>
                  <a:lnTo>
                    <a:pt x="462" y="700"/>
                  </a:lnTo>
                  <a:close/>
                  <a:moveTo>
                    <a:pt x="462" y="183"/>
                  </a:moveTo>
                  <a:lnTo>
                    <a:pt x="462" y="183"/>
                  </a:lnTo>
                  <a:lnTo>
                    <a:pt x="479" y="184"/>
                  </a:lnTo>
                  <a:lnTo>
                    <a:pt x="496" y="187"/>
                  </a:lnTo>
                  <a:lnTo>
                    <a:pt x="513" y="193"/>
                  </a:lnTo>
                  <a:lnTo>
                    <a:pt x="529" y="200"/>
                  </a:lnTo>
                  <a:lnTo>
                    <a:pt x="544" y="210"/>
                  </a:lnTo>
                  <a:lnTo>
                    <a:pt x="559" y="222"/>
                  </a:lnTo>
                  <a:lnTo>
                    <a:pt x="572" y="235"/>
                  </a:lnTo>
                  <a:lnTo>
                    <a:pt x="585" y="250"/>
                  </a:lnTo>
                  <a:lnTo>
                    <a:pt x="596" y="266"/>
                  </a:lnTo>
                  <a:lnTo>
                    <a:pt x="607" y="283"/>
                  </a:lnTo>
                  <a:lnTo>
                    <a:pt x="615" y="301"/>
                  </a:lnTo>
                  <a:lnTo>
                    <a:pt x="623" y="321"/>
                  </a:lnTo>
                  <a:lnTo>
                    <a:pt x="628" y="342"/>
                  </a:lnTo>
                  <a:lnTo>
                    <a:pt x="632" y="363"/>
                  </a:lnTo>
                  <a:lnTo>
                    <a:pt x="636" y="386"/>
                  </a:lnTo>
                  <a:lnTo>
                    <a:pt x="637" y="409"/>
                  </a:lnTo>
                  <a:lnTo>
                    <a:pt x="637" y="409"/>
                  </a:lnTo>
                  <a:lnTo>
                    <a:pt x="636" y="433"/>
                  </a:lnTo>
                  <a:lnTo>
                    <a:pt x="632" y="456"/>
                  </a:lnTo>
                  <a:lnTo>
                    <a:pt x="628" y="477"/>
                  </a:lnTo>
                  <a:lnTo>
                    <a:pt x="623" y="497"/>
                  </a:lnTo>
                  <a:lnTo>
                    <a:pt x="615" y="518"/>
                  </a:lnTo>
                  <a:lnTo>
                    <a:pt x="607" y="536"/>
                  </a:lnTo>
                  <a:lnTo>
                    <a:pt x="596" y="553"/>
                  </a:lnTo>
                  <a:lnTo>
                    <a:pt x="585" y="569"/>
                  </a:lnTo>
                  <a:lnTo>
                    <a:pt x="572" y="584"/>
                  </a:lnTo>
                  <a:lnTo>
                    <a:pt x="559" y="597"/>
                  </a:lnTo>
                  <a:lnTo>
                    <a:pt x="544" y="609"/>
                  </a:lnTo>
                  <a:lnTo>
                    <a:pt x="529" y="619"/>
                  </a:lnTo>
                  <a:lnTo>
                    <a:pt x="513" y="626"/>
                  </a:lnTo>
                  <a:lnTo>
                    <a:pt x="496" y="632"/>
                  </a:lnTo>
                  <a:lnTo>
                    <a:pt x="479" y="635"/>
                  </a:lnTo>
                  <a:lnTo>
                    <a:pt x="462" y="636"/>
                  </a:lnTo>
                  <a:lnTo>
                    <a:pt x="462" y="636"/>
                  </a:lnTo>
                  <a:lnTo>
                    <a:pt x="444" y="635"/>
                  </a:lnTo>
                  <a:lnTo>
                    <a:pt x="426" y="632"/>
                  </a:lnTo>
                  <a:lnTo>
                    <a:pt x="409" y="626"/>
                  </a:lnTo>
                  <a:lnTo>
                    <a:pt x="393" y="619"/>
                  </a:lnTo>
                  <a:lnTo>
                    <a:pt x="378" y="609"/>
                  </a:lnTo>
                  <a:lnTo>
                    <a:pt x="364" y="597"/>
                  </a:lnTo>
                  <a:lnTo>
                    <a:pt x="350" y="584"/>
                  </a:lnTo>
                  <a:lnTo>
                    <a:pt x="337" y="569"/>
                  </a:lnTo>
                  <a:lnTo>
                    <a:pt x="327" y="553"/>
                  </a:lnTo>
                  <a:lnTo>
                    <a:pt x="316" y="536"/>
                  </a:lnTo>
                  <a:lnTo>
                    <a:pt x="307" y="518"/>
                  </a:lnTo>
                  <a:lnTo>
                    <a:pt x="300" y="497"/>
                  </a:lnTo>
                  <a:lnTo>
                    <a:pt x="294" y="477"/>
                  </a:lnTo>
                  <a:lnTo>
                    <a:pt x="290" y="456"/>
                  </a:lnTo>
                  <a:lnTo>
                    <a:pt x="287" y="433"/>
                  </a:lnTo>
                  <a:lnTo>
                    <a:pt x="287" y="409"/>
                  </a:lnTo>
                  <a:lnTo>
                    <a:pt x="287" y="409"/>
                  </a:lnTo>
                  <a:lnTo>
                    <a:pt x="287" y="386"/>
                  </a:lnTo>
                  <a:lnTo>
                    <a:pt x="290" y="363"/>
                  </a:lnTo>
                  <a:lnTo>
                    <a:pt x="294" y="342"/>
                  </a:lnTo>
                  <a:lnTo>
                    <a:pt x="300" y="321"/>
                  </a:lnTo>
                  <a:lnTo>
                    <a:pt x="307" y="301"/>
                  </a:lnTo>
                  <a:lnTo>
                    <a:pt x="316" y="283"/>
                  </a:lnTo>
                  <a:lnTo>
                    <a:pt x="327" y="266"/>
                  </a:lnTo>
                  <a:lnTo>
                    <a:pt x="337" y="250"/>
                  </a:lnTo>
                  <a:lnTo>
                    <a:pt x="350" y="235"/>
                  </a:lnTo>
                  <a:lnTo>
                    <a:pt x="364" y="222"/>
                  </a:lnTo>
                  <a:lnTo>
                    <a:pt x="378" y="210"/>
                  </a:lnTo>
                  <a:lnTo>
                    <a:pt x="393" y="200"/>
                  </a:lnTo>
                  <a:lnTo>
                    <a:pt x="409" y="193"/>
                  </a:lnTo>
                  <a:lnTo>
                    <a:pt x="426" y="187"/>
                  </a:lnTo>
                  <a:lnTo>
                    <a:pt x="444" y="184"/>
                  </a:lnTo>
                  <a:lnTo>
                    <a:pt x="462" y="183"/>
                  </a:lnTo>
                  <a:lnTo>
                    <a:pt x="462" y="183"/>
                  </a:lnTo>
                  <a:close/>
                  <a:moveTo>
                    <a:pt x="661" y="668"/>
                  </a:moveTo>
                  <a:lnTo>
                    <a:pt x="661" y="668"/>
                  </a:lnTo>
                  <a:lnTo>
                    <a:pt x="655" y="668"/>
                  </a:lnTo>
                  <a:lnTo>
                    <a:pt x="650" y="670"/>
                  </a:lnTo>
                  <a:lnTo>
                    <a:pt x="644" y="673"/>
                  </a:lnTo>
                  <a:lnTo>
                    <a:pt x="639" y="678"/>
                  </a:lnTo>
                  <a:lnTo>
                    <a:pt x="636" y="682"/>
                  </a:lnTo>
                  <a:lnTo>
                    <a:pt x="632" y="687"/>
                  </a:lnTo>
                  <a:lnTo>
                    <a:pt x="630" y="694"/>
                  </a:lnTo>
                  <a:lnTo>
                    <a:pt x="630" y="700"/>
                  </a:lnTo>
                  <a:lnTo>
                    <a:pt x="630" y="700"/>
                  </a:lnTo>
                  <a:lnTo>
                    <a:pt x="630" y="706"/>
                  </a:lnTo>
                  <a:lnTo>
                    <a:pt x="632" y="712"/>
                  </a:lnTo>
                  <a:lnTo>
                    <a:pt x="636" y="717"/>
                  </a:lnTo>
                  <a:lnTo>
                    <a:pt x="639" y="722"/>
                  </a:lnTo>
                  <a:lnTo>
                    <a:pt x="644" y="726"/>
                  </a:lnTo>
                  <a:lnTo>
                    <a:pt x="650" y="729"/>
                  </a:lnTo>
                  <a:lnTo>
                    <a:pt x="655" y="731"/>
                  </a:lnTo>
                  <a:lnTo>
                    <a:pt x="661" y="731"/>
                  </a:lnTo>
                  <a:lnTo>
                    <a:pt x="661" y="731"/>
                  </a:lnTo>
                  <a:lnTo>
                    <a:pt x="682" y="732"/>
                  </a:lnTo>
                  <a:lnTo>
                    <a:pt x="701" y="736"/>
                  </a:lnTo>
                  <a:lnTo>
                    <a:pt x="720" y="740"/>
                  </a:lnTo>
                  <a:lnTo>
                    <a:pt x="739" y="747"/>
                  </a:lnTo>
                  <a:lnTo>
                    <a:pt x="756" y="755"/>
                  </a:lnTo>
                  <a:lnTo>
                    <a:pt x="772" y="766"/>
                  </a:lnTo>
                  <a:lnTo>
                    <a:pt x="787" y="776"/>
                  </a:lnTo>
                  <a:lnTo>
                    <a:pt x="801" y="789"/>
                  </a:lnTo>
                  <a:lnTo>
                    <a:pt x="814" y="803"/>
                  </a:lnTo>
                  <a:lnTo>
                    <a:pt x="826" y="818"/>
                  </a:lnTo>
                  <a:lnTo>
                    <a:pt x="835" y="834"/>
                  </a:lnTo>
                  <a:lnTo>
                    <a:pt x="844" y="851"/>
                  </a:lnTo>
                  <a:lnTo>
                    <a:pt x="850" y="870"/>
                  </a:lnTo>
                  <a:lnTo>
                    <a:pt x="854" y="889"/>
                  </a:lnTo>
                  <a:lnTo>
                    <a:pt x="858" y="908"/>
                  </a:lnTo>
                  <a:lnTo>
                    <a:pt x="859" y="929"/>
                  </a:lnTo>
                  <a:lnTo>
                    <a:pt x="859" y="929"/>
                  </a:lnTo>
                  <a:lnTo>
                    <a:pt x="859" y="934"/>
                  </a:lnTo>
                  <a:lnTo>
                    <a:pt x="857" y="938"/>
                  </a:lnTo>
                  <a:lnTo>
                    <a:pt x="854" y="943"/>
                  </a:lnTo>
                  <a:lnTo>
                    <a:pt x="851" y="947"/>
                  </a:lnTo>
                  <a:lnTo>
                    <a:pt x="848" y="950"/>
                  </a:lnTo>
                  <a:lnTo>
                    <a:pt x="844" y="952"/>
                  </a:lnTo>
                  <a:lnTo>
                    <a:pt x="838" y="953"/>
                  </a:lnTo>
                  <a:lnTo>
                    <a:pt x="833" y="954"/>
                  </a:lnTo>
                  <a:lnTo>
                    <a:pt x="89" y="954"/>
                  </a:lnTo>
                  <a:lnTo>
                    <a:pt x="89" y="954"/>
                  </a:lnTo>
                  <a:lnTo>
                    <a:pt x="84" y="953"/>
                  </a:lnTo>
                  <a:lnTo>
                    <a:pt x="80" y="952"/>
                  </a:lnTo>
                  <a:lnTo>
                    <a:pt x="76" y="950"/>
                  </a:lnTo>
                  <a:lnTo>
                    <a:pt x="71" y="947"/>
                  </a:lnTo>
                  <a:lnTo>
                    <a:pt x="68" y="943"/>
                  </a:lnTo>
                  <a:lnTo>
                    <a:pt x="66" y="938"/>
                  </a:lnTo>
                  <a:lnTo>
                    <a:pt x="65" y="934"/>
                  </a:lnTo>
                  <a:lnTo>
                    <a:pt x="64" y="929"/>
                  </a:lnTo>
                  <a:lnTo>
                    <a:pt x="64" y="929"/>
                  </a:lnTo>
                  <a:lnTo>
                    <a:pt x="65" y="908"/>
                  </a:lnTo>
                  <a:lnTo>
                    <a:pt x="68" y="889"/>
                  </a:lnTo>
                  <a:lnTo>
                    <a:pt x="72" y="870"/>
                  </a:lnTo>
                  <a:lnTo>
                    <a:pt x="80" y="851"/>
                  </a:lnTo>
                  <a:lnTo>
                    <a:pt x="87" y="834"/>
                  </a:lnTo>
                  <a:lnTo>
                    <a:pt x="98" y="818"/>
                  </a:lnTo>
                  <a:lnTo>
                    <a:pt x="109" y="803"/>
                  </a:lnTo>
                  <a:lnTo>
                    <a:pt x="122" y="789"/>
                  </a:lnTo>
                  <a:lnTo>
                    <a:pt x="136" y="776"/>
                  </a:lnTo>
                  <a:lnTo>
                    <a:pt x="151" y="766"/>
                  </a:lnTo>
                  <a:lnTo>
                    <a:pt x="167" y="755"/>
                  </a:lnTo>
                  <a:lnTo>
                    <a:pt x="184" y="747"/>
                  </a:lnTo>
                  <a:lnTo>
                    <a:pt x="202" y="740"/>
                  </a:lnTo>
                  <a:lnTo>
                    <a:pt x="221" y="736"/>
                  </a:lnTo>
                  <a:lnTo>
                    <a:pt x="241" y="732"/>
                  </a:lnTo>
                  <a:lnTo>
                    <a:pt x="261" y="731"/>
                  </a:lnTo>
                  <a:lnTo>
                    <a:pt x="261" y="731"/>
                  </a:lnTo>
                  <a:lnTo>
                    <a:pt x="268" y="731"/>
                  </a:lnTo>
                  <a:lnTo>
                    <a:pt x="273" y="729"/>
                  </a:lnTo>
                  <a:lnTo>
                    <a:pt x="278" y="726"/>
                  </a:lnTo>
                  <a:lnTo>
                    <a:pt x="284" y="722"/>
                  </a:lnTo>
                  <a:lnTo>
                    <a:pt x="287" y="717"/>
                  </a:lnTo>
                  <a:lnTo>
                    <a:pt x="290" y="712"/>
                  </a:lnTo>
                  <a:lnTo>
                    <a:pt x="292" y="706"/>
                  </a:lnTo>
                  <a:lnTo>
                    <a:pt x="293" y="700"/>
                  </a:lnTo>
                  <a:lnTo>
                    <a:pt x="293" y="700"/>
                  </a:lnTo>
                  <a:lnTo>
                    <a:pt x="292" y="694"/>
                  </a:lnTo>
                  <a:lnTo>
                    <a:pt x="290" y="687"/>
                  </a:lnTo>
                  <a:lnTo>
                    <a:pt x="287" y="682"/>
                  </a:lnTo>
                  <a:lnTo>
                    <a:pt x="284" y="678"/>
                  </a:lnTo>
                  <a:lnTo>
                    <a:pt x="278" y="673"/>
                  </a:lnTo>
                  <a:lnTo>
                    <a:pt x="273" y="670"/>
                  </a:lnTo>
                  <a:lnTo>
                    <a:pt x="268" y="668"/>
                  </a:lnTo>
                  <a:lnTo>
                    <a:pt x="261" y="668"/>
                  </a:lnTo>
                  <a:lnTo>
                    <a:pt x="261" y="668"/>
                  </a:lnTo>
                  <a:lnTo>
                    <a:pt x="247" y="668"/>
                  </a:lnTo>
                  <a:lnTo>
                    <a:pt x="234" y="669"/>
                  </a:lnTo>
                  <a:lnTo>
                    <a:pt x="221" y="671"/>
                  </a:lnTo>
                  <a:lnTo>
                    <a:pt x="209" y="673"/>
                  </a:lnTo>
                  <a:lnTo>
                    <a:pt x="196" y="677"/>
                  </a:lnTo>
                  <a:lnTo>
                    <a:pt x="184" y="680"/>
                  </a:lnTo>
                  <a:lnTo>
                    <a:pt x="159" y="688"/>
                  </a:lnTo>
                  <a:lnTo>
                    <a:pt x="137" y="699"/>
                  </a:lnTo>
                  <a:lnTo>
                    <a:pt x="115" y="712"/>
                  </a:lnTo>
                  <a:lnTo>
                    <a:pt x="95" y="727"/>
                  </a:lnTo>
                  <a:lnTo>
                    <a:pt x="77" y="744"/>
                  </a:lnTo>
                  <a:lnTo>
                    <a:pt x="59" y="762"/>
                  </a:lnTo>
                  <a:lnTo>
                    <a:pt x="44" y="783"/>
                  </a:lnTo>
                  <a:lnTo>
                    <a:pt x="32" y="804"/>
                  </a:lnTo>
                  <a:lnTo>
                    <a:pt x="21" y="827"/>
                  </a:lnTo>
                  <a:lnTo>
                    <a:pt x="12" y="851"/>
                  </a:lnTo>
                  <a:lnTo>
                    <a:pt x="8" y="863"/>
                  </a:lnTo>
                  <a:lnTo>
                    <a:pt x="6" y="876"/>
                  </a:lnTo>
                  <a:lnTo>
                    <a:pt x="4" y="889"/>
                  </a:lnTo>
                  <a:lnTo>
                    <a:pt x="1" y="902"/>
                  </a:lnTo>
                  <a:lnTo>
                    <a:pt x="0" y="915"/>
                  </a:lnTo>
                  <a:lnTo>
                    <a:pt x="0" y="929"/>
                  </a:lnTo>
                  <a:lnTo>
                    <a:pt x="0" y="929"/>
                  </a:lnTo>
                  <a:lnTo>
                    <a:pt x="0" y="937"/>
                  </a:lnTo>
                  <a:lnTo>
                    <a:pt x="3" y="947"/>
                  </a:lnTo>
                  <a:lnTo>
                    <a:pt x="5" y="956"/>
                  </a:lnTo>
                  <a:lnTo>
                    <a:pt x="7" y="963"/>
                  </a:lnTo>
                  <a:lnTo>
                    <a:pt x="11" y="971"/>
                  </a:lnTo>
                  <a:lnTo>
                    <a:pt x="15" y="978"/>
                  </a:lnTo>
                  <a:lnTo>
                    <a:pt x="21" y="986"/>
                  </a:lnTo>
                  <a:lnTo>
                    <a:pt x="26" y="992"/>
                  </a:lnTo>
                  <a:lnTo>
                    <a:pt x="33" y="997"/>
                  </a:lnTo>
                  <a:lnTo>
                    <a:pt x="39" y="1003"/>
                  </a:lnTo>
                  <a:lnTo>
                    <a:pt x="47" y="1007"/>
                  </a:lnTo>
                  <a:lnTo>
                    <a:pt x="55" y="1010"/>
                  </a:lnTo>
                  <a:lnTo>
                    <a:pt x="63" y="1014"/>
                  </a:lnTo>
                  <a:lnTo>
                    <a:pt x="71" y="1016"/>
                  </a:lnTo>
                  <a:lnTo>
                    <a:pt x="80" y="1018"/>
                  </a:lnTo>
                  <a:lnTo>
                    <a:pt x="89" y="1018"/>
                  </a:lnTo>
                  <a:lnTo>
                    <a:pt x="833" y="1018"/>
                  </a:lnTo>
                  <a:lnTo>
                    <a:pt x="833" y="1018"/>
                  </a:lnTo>
                  <a:lnTo>
                    <a:pt x="843" y="1018"/>
                  </a:lnTo>
                  <a:lnTo>
                    <a:pt x="851" y="1016"/>
                  </a:lnTo>
                  <a:lnTo>
                    <a:pt x="860" y="1014"/>
                  </a:lnTo>
                  <a:lnTo>
                    <a:pt x="868" y="1010"/>
                  </a:lnTo>
                  <a:lnTo>
                    <a:pt x="876" y="1007"/>
                  </a:lnTo>
                  <a:lnTo>
                    <a:pt x="883" y="1003"/>
                  </a:lnTo>
                  <a:lnTo>
                    <a:pt x="890" y="997"/>
                  </a:lnTo>
                  <a:lnTo>
                    <a:pt x="896" y="992"/>
                  </a:lnTo>
                  <a:lnTo>
                    <a:pt x="902" y="986"/>
                  </a:lnTo>
                  <a:lnTo>
                    <a:pt x="907" y="978"/>
                  </a:lnTo>
                  <a:lnTo>
                    <a:pt x="911" y="971"/>
                  </a:lnTo>
                  <a:lnTo>
                    <a:pt x="916" y="963"/>
                  </a:lnTo>
                  <a:lnTo>
                    <a:pt x="919" y="956"/>
                  </a:lnTo>
                  <a:lnTo>
                    <a:pt x="921" y="947"/>
                  </a:lnTo>
                  <a:lnTo>
                    <a:pt x="922" y="937"/>
                  </a:lnTo>
                  <a:lnTo>
                    <a:pt x="922" y="929"/>
                  </a:lnTo>
                  <a:lnTo>
                    <a:pt x="922" y="929"/>
                  </a:lnTo>
                  <a:lnTo>
                    <a:pt x="922" y="915"/>
                  </a:lnTo>
                  <a:lnTo>
                    <a:pt x="921" y="902"/>
                  </a:lnTo>
                  <a:lnTo>
                    <a:pt x="920" y="889"/>
                  </a:lnTo>
                  <a:lnTo>
                    <a:pt x="918" y="876"/>
                  </a:lnTo>
                  <a:lnTo>
                    <a:pt x="915" y="863"/>
                  </a:lnTo>
                  <a:lnTo>
                    <a:pt x="911" y="851"/>
                  </a:lnTo>
                  <a:lnTo>
                    <a:pt x="902" y="827"/>
                  </a:lnTo>
                  <a:lnTo>
                    <a:pt x="891" y="804"/>
                  </a:lnTo>
                  <a:lnTo>
                    <a:pt x="878" y="783"/>
                  </a:lnTo>
                  <a:lnTo>
                    <a:pt x="863" y="762"/>
                  </a:lnTo>
                  <a:lnTo>
                    <a:pt x="846" y="744"/>
                  </a:lnTo>
                  <a:lnTo>
                    <a:pt x="828" y="727"/>
                  </a:lnTo>
                  <a:lnTo>
                    <a:pt x="807" y="712"/>
                  </a:lnTo>
                  <a:lnTo>
                    <a:pt x="786" y="699"/>
                  </a:lnTo>
                  <a:lnTo>
                    <a:pt x="763" y="688"/>
                  </a:lnTo>
                  <a:lnTo>
                    <a:pt x="740" y="680"/>
                  </a:lnTo>
                  <a:lnTo>
                    <a:pt x="727" y="677"/>
                  </a:lnTo>
                  <a:lnTo>
                    <a:pt x="714" y="673"/>
                  </a:lnTo>
                  <a:lnTo>
                    <a:pt x="701" y="671"/>
                  </a:lnTo>
                  <a:lnTo>
                    <a:pt x="688" y="669"/>
                  </a:lnTo>
                  <a:lnTo>
                    <a:pt x="675" y="668"/>
                  </a:lnTo>
                  <a:lnTo>
                    <a:pt x="661" y="668"/>
                  </a:lnTo>
                  <a:lnTo>
                    <a:pt x="661" y="668"/>
                  </a:lnTo>
                  <a:close/>
                  <a:moveTo>
                    <a:pt x="484" y="84"/>
                  </a:moveTo>
                  <a:lnTo>
                    <a:pt x="484" y="84"/>
                  </a:lnTo>
                  <a:lnTo>
                    <a:pt x="501" y="75"/>
                  </a:lnTo>
                  <a:lnTo>
                    <a:pt x="520" y="68"/>
                  </a:lnTo>
                  <a:lnTo>
                    <a:pt x="538" y="65"/>
                  </a:lnTo>
                  <a:lnTo>
                    <a:pt x="557" y="64"/>
                  </a:lnTo>
                  <a:lnTo>
                    <a:pt x="557" y="64"/>
                  </a:lnTo>
                  <a:lnTo>
                    <a:pt x="574" y="65"/>
                  </a:lnTo>
                  <a:lnTo>
                    <a:pt x="592" y="68"/>
                  </a:lnTo>
                  <a:lnTo>
                    <a:pt x="609" y="74"/>
                  </a:lnTo>
                  <a:lnTo>
                    <a:pt x="625" y="81"/>
                  </a:lnTo>
                  <a:lnTo>
                    <a:pt x="640" y="91"/>
                  </a:lnTo>
                  <a:lnTo>
                    <a:pt x="655" y="103"/>
                  </a:lnTo>
                  <a:lnTo>
                    <a:pt x="668" y="115"/>
                  </a:lnTo>
                  <a:lnTo>
                    <a:pt x="681" y="130"/>
                  </a:lnTo>
                  <a:lnTo>
                    <a:pt x="691" y="147"/>
                  </a:lnTo>
                  <a:lnTo>
                    <a:pt x="702" y="164"/>
                  </a:lnTo>
                  <a:lnTo>
                    <a:pt x="711" y="182"/>
                  </a:lnTo>
                  <a:lnTo>
                    <a:pt x="718" y="202"/>
                  </a:lnTo>
                  <a:lnTo>
                    <a:pt x="724" y="223"/>
                  </a:lnTo>
                  <a:lnTo>
                    <a:pt x="728" y="244"/>
                  </a:lnTo>
                  <a:lnTo>
                    <a:pt x="731" y="267"/>
                  </a:lnTo>
                  <a:lnTo>
                    <a:pt x="732" y="290"/>
                  </a:lnTo>
                  <a:lnTo>
                    <a:pt x="732" y="290"/>
                  </a:lnTo>
                  <a:lnTo>
                    <a:pt x="731" y="306"/>
                  </a:lnTo>
                  <a:lnTo>
                    <a:pt x="730" y="324"/>
                  </a:lnTo>
                  <a:lnTo>
                    <a:pt x="728" y="340"/>
                  </a:lnTo>
                  <a:lnTo>
                    <a:pt x="725" y="356"/>
                  </a:lnTo>
                  <a:lnTo>
                    <a:pt x="725" y="356"/>
                  </a:lnTo>
                  <a:lnTo>
                    <a:pt x="724" y="362"/>
                  </a:lnTo>
                  <a:lnTo>
                    <a:pt x="724" y="369"/>
                  </a:lnTo>
                  <a:lnTo>
                    <a:pt x="726" y="374"/>
                  </a:lnTo>
                  <a:lnTo>
                    <a:pt x="728" y="379"/>
                  </a:lnTo>
                  <a:lnTo>
                    <a:pt x="732" y="385"/>
                  </a:lnTo>
                  <a:lnTo>
                    <a:pt x="736" y="389"/>
                  </a:lnTo>
                  <a:lnTo>
                    <a:pt x="742" y="391"/>
                  </a:lnTo>
                  <a:lnTo>
                    <a:pt x="748" y="393"/>
                  </a:lnTo>
                  <a:lnTo>
                    <a:pt x="748" y="393"/>
                  </a:lnTo>
                  <a:lnTo>
                    <a:pt x="756" y="394"/>
                  </a:lnTo>
                  <a:lnTo>
                    <a:pt x="756" y="394"/>
                  </a:lnTo>
                  <a:lnTo>
                    <a:pt x="761" y="394"/>
                  </a:lnTo>
                  <a:lnTo>
                    <a:pt x="765" y="393"/>
                  </a:lnTo>
                  <a:lnTo>
                    <a:pt x="771" y="391"/>
                  </a:lnTo>
                  <a:lnTo>
                    <a:pt x="775" y="388"/>
                  </a:lnTo>
                  <a:lnTo>
                    <a:pt x="778" y="385"/>
                  </a:lnTo>
                  <a:lnTo>
                    <a:pt x="782" y="380"/>
                  </a:lnTo>
                  <a:lnTo>
                    <a:pt x="785" y="375"/>
                  </a:lnTo>
                  <a:lnTo>
                    <a:pt x="786" y="370"/>
                  </a:lnTo>
                  <a:lnTo>
                    <a:pt x="786" y="370"/>
                  </a:lnTo>
                  <a:lnTo>
                    <a:pt x="790" y="350"/>
                  </a:lnTo>
                  <a:lnTo>
                    <a:pt x="793" y="331"/>
                  </a:lnTo>
                  <a:lnTo>
                    <a:pt x="794" y="311"/>
                  </a:lnTo>
                  <a:lnTo>
                    <a:pt x="795" y="290"/>
                  </a:lnTo>
                  <a:lnTo>
                    <a:pt x="795" y="290"/>
                  </a:lnTo>
                  <a:lnTo>
                    <a:pt x="794" y="260"/>
                  </a:lnTo>
                  <a:lnTo>
                    <a:pt x="790" y="231"/>
                  </a:lnTo>
                  <a:lnTo>
                    <a:pt x="785" y="203"/>
                  </a:lnTo>
                  <a:lnTo>
                    <a:pt x="776" y="178"/>
                  </a:lnTo>
                  <a:lnTo>
                    <a:pt x="767" y="152"/>
                  </a:lnTo>
                  <a:lnTo>
                    <a:pt x="755" y="128"/>
                  </a:lnTo>
                  <a:lnTo>
                    <a:pt x="741" y="106"/>
                  </a:lnTo>
                  <a:lnTo>
                    <a:pt x="726" y="85"/>
                  </a:lnTo>
                  <a:lnTo>
                    <a:pt x="709" y="66"/>
                  </a:lnTo>
                  <a:lnTo>
                    <a:pt x="690" y="50"/>
                  </a:lnTo>
                  <a:lnTo>
                    <a:pt x="670" y="35"/>
                  </a:lnTo>
                  <a:lnTo>
                    <a:pt x="660" y="29"/>
                  </a:lnTo>
                  <a:lnTo>
                    <a:pt x="650" y="23"/>
                  </a:lnTo>
                  <a:lnTo>
                    <a:pt x="639" y="18"/>
                  </a:lnTo>
                  <a:lnTo>
                    <a:pt x="628" y="14"/>
                  </a:lnTo>
                  <a:lnTo>
                    <a:pt x="616" y="9"/>
                  </a:lnTo>
                  <a:lnTo>
                    <a:pt x="604" y="6"/>
                  </a:lnTo>
                  <a:lnTo>
                    <a:pt x="593" y="3"/>
                  </a:lnTo>
                  <a:lnTo>
                    <a:pt x="581" y="2"/>
                  </a:lnTo>
                  <a:lnTo>
                    <a:pt x="569" y="1"/>
                  </a:lnTo>
                  <a:lnTo>
                    <a:pt x="557" y="0"/>
                  </a:lnTo>
                  <a:lnTo>
                    <a:pt x="557" y="0"/>
                  </a:lnTo>
                  <a:lnTo>
                    <a:pt x="543" y="1"/>
                  </a:lnTo>
                  <a:lnTo>
                    <a:pt x="529" y="2"/>
                  </a:lnTo>
                  <a:lnTo>
                    <a:pt x="517" y="4"/>
                  </a:lnTo>
                  <a:lnTo>
                    <a:pt x="503" y="7"/>
                  </a:lnTo>
                  <a:lnTo>
                    <a:pt x="490" y="11"/>
                  </a:lnTo>
                  <a:lnTo>
                    <a:pt x="477" y="17"/>
                  </a:lnTo>
                  <a:lnTo>
                    <a:pt x="465" y="22"/>
                  </a:lnTo>
                  <a:lnTo>
                    <a:pt x="452" y="30"/>
                  </a:lnTo>
                  <a:lnTo>
                    <a:pt x="452" y="30"/>
                  </a:lnTo>
                  <a:lnTo>
                    <a:pt x="447" y="33"/>
                  </a:lnTo>
                  <a:lnTo>
                    <a:pt x="442" y="37"/>
                  </a:lnTo>
                  <a:lnTo>
                    <a:pt x="439" y="43"/>
                  </a:lnTo>
                  <a:lnTo>
                    <a:pt x="438" y="49"/>
                  </a:lnTo>
                  <a:lnTo>
                    <a:pt x="437" y="54"/>
                  </a:lnTo>
                  <a:lnTo>
                    <a:pt x="437" y="61"/>
                  </a:lnTo>
                  <a:lnTo>
                    <a:pt x="438" y="67"/>
                  </a:lnTo>
                  <a:lnTo>
                    <a:pt x="441" y="73"/>
                  </a:lnTo>
                  <a:lnTo>
                    <a:pt x="441" y="73"/>
                  </a:lnTo>
                  <a:lnTo>
                    <a:pt x="445" y="78"/>
                  </a:lnTo>
                  <a:lnTo>
                    <a:pt x="450" y="82"/>
                  </a:lnTo>
                  <a:lnTo>
                    <a:pt x="455" y="85"/>
                  </a:lnTo>
                  <a:lnTo>
                    <a:pt x="461" y="88"/>
                  </a:lnTo>
                  <a:lnTo>
                    <a:pt x="467" y="89"/>
                  </a:lnTo>
                  <a:lnTo>
                    <a:pt x="473" y="88"/>
                  </a:lnTo>
                  <a:lnTo>
                    <a:pt x="479" y="87"/>
                  </a:lnTo>
                  <a:lnTo>
                    <a:pt x="484" y="84"/>
                  </a:lnTo>
                  <a:lnTo>
                    <a:pt x="484" y="84"/>
                  </a:lnTo>
                  <a:close/>
                  <a:moveTo>
                    <a:pt x="763" y="540"/>
                  </a:moveTo>
                  <a:lnTo>
                    <a:pt x="763" y="540"/>
                  </a:lnTo>
                  <a:lnTo>
                    <a:pt x="757" y="541"/>
                  </a:lnTo>
                  <a:lnTo>
                    <a:pt x="751" y="544"/>
                  </a:lnTo>
                  <a:lnTo>
                    <a:pt x="746" y="546"/>
                  </a:lnTo>
                  <a:lnTo>
                    <a:pt x="741" y="550"/>
                  </a:lnTo>
                  <a:lnTo>
                    <a:pt x="738" y="554"/>
                  </a:lnTo>
                  <a:lnTo>
                    <a:pt x="734" y="560"/>
                  </a:lnTo>
                  <a:lnTo>
                    <a:pt x="732" y="566"/>
                  </a:lnTo>
                  <a:lnTo>
                    <a:pt x="732" y="573"/>
                  </a:lnTo>
                  <a:lnTo>
                    <a:pt x="732" y="573"/>
                  </a:lnTo>
                  <a:lnTo>
                    <a:pt x="732" y="579"/>
                  </a:lnTo>
                  <a:lnTo>
                    <a:pt x="734" y="584"/>
                  </a:lnTo>
                  <a:lnTo>
                    <a:pt x="738" y="590"/>
                  </a:lnTo>
                  <a:lnTo>
                    <a:pt x="741" y="595"/>
                  </a:lnTo>
                  <a:lnTo>
                    <a:pt x="746" y="598"/>
                  </a:lnTo>
                  <a:lnTo>
                    <a:pt x="751" y="602"/>
                  </a:lnTo>
                  <a:lnTo>
                    <a:pt x="757" y="604"/>
                  </a:lnTo>
                  <a:lnTo>
                    <a:pt x="763" y="605"/>
                  </a:lnTo>
                  <a:lnTo>
                    <a:pt x="763" y="605"/>
                  </a:lnTo>
                  <a:lnTo>
                    <a:pt x="784" y="606"/>
                  </a:lnTo>
                  <a:lnTo>
                    <a:pt x="803" y="608"/>
                  </a:lnTo>
                  <a:lnTo>
                    <a:pt x="821" y="613"/>
                  </a:lnTo>
                  <a:lnTo>
                    <a:pt x="839" y="620"/>
                  </a:lnTo>
                  <a:lnTo>
                    <a:pt x="856" y="628"/>
                  </a:lnTo>
                  <a:lnTo>
                    <a:pt x="872" y="639"/>
                  </a:lnTo>
                  <a:lnTo>
                    <a:pt x="887" y="650"/>
                  </a:lnTo>
                  <a:lnTo>
                    <a:pt x="900" y="663"/>
                  </a:lnTo>
                  <a:lnTo>
                    <a:pt x="911" y="678"/>
                  </a:lnTo>
                  <a:lnTo>
                    <a:pt x="923" y="693"/>
                  </a:lnTo>
                  <a:lnTo>
                    <a:pt x="932" y="709"/>
                  </a:lnTo>
                  <a:lnTo>
                    <a:pt x="940" y="727"/>
                  </a:lnTo>
                  <a:lnTo>
                    <a:pt x="946" y="745"/>
                  </a:lnTo>
                  <a:lnTo>
                    <a:pt x="951" y="764"/>
                  </a:lnTo>
                  <a:lnTo>
                    <a:pt x="953" y="784"/>
                  </a:lnTo>
                  <a:lnTo>
                    <a:pt x="954" y="803"/>
                  </a:lnTo>
                  <a:lnTo>
                    <a:pt x="954" y="803"/>
                  </a:lnTo>
                  <a:lnTo>
                    <a:pt x="954" y="809"/>
                  </a:lnTo>
                  <a:lnTo>
                    <a:pt x="952" y="814"/>
                  </a:lnTo>
                  <a:lnTo>
                    <a:pt x="952" y="814"/>
                  </a:lnTo>
                  <a:lnTo>
                    <a:pt x="950" y="820"/>
                  </a:lnTo>
                  <a:lnTo>
                    <a:pt x="950" y="827"/>
                  </a:lnTo>
                  <a:lnTo>
                    <a:pt x="950" y="832"/>
                  </a:lnTo>
                  <a:lnTo>
                    <a:pt x="952" y="839"/>
                  </a:lnTo>
                  <a:lnTo>
                    <a:pt x="954" y="844"/>
                  </a:lnTo>
                  <a:lnTo>
                    <a:pt x="959" y="848"/>
                  </a:lnTo>
                  <a:lnTo>
                    <a:pt x="963" y="853"/>
                  </a:lnTo>
                  <a:lnTo>
                    <a:pt x="968" y="856"/>
                  </a:lnTo>
                  <a:lnTo>
                    <a:pt x="968" y="856"/>
                  </a:lnTo>
                  <a:lnTo>
                    <a:pt x="975" y="858"/>
                  </a:lnTo>
                  <a:lnTo>
                    <a:pt x="981" y="859"/>
                  </a:lnTo>
                  <a:lnTo>
                    <a:pt x="981" y="859"/>
                  </a:lnTo>
                  <a:lnTo>
                    <a:pt x="985" y="858"/>
                  </a:lnTo>
                  <a:lnTo>
                    <a:pt x="990" y="857"/>
                  </a:lnTo>
                  <a:lnTo>
                    <a:pt x="998" y="854"/>
                  </a:lnTo>
                  <a:lnTo>
                    <a:pt x="1003" y="851"/>
                  </a:lnTo>
                  <a:lnTo>
                    <a:pt x="1006" y="848"/>
                  </a:lnTo>
                  <a:lnTo>
                    <a:pt x="1008" y="844"/>
                  </a:lnTo>
                  <a:lnTo>
                    <a:pt x="1010" y="840"/>
                  </a:lnTo>
                  <a:lnTo>
                    <a:pt x="1010" y="840"/>
                  </a:lnTo>
                  <a:lnTo>
                    <a:pt x="1013" y="831"/>
                  </a:lnTo>
                  <a:lnTo>
                    <a:pt x="1017" y="823"/>
                  </a:lnTo>
                  <a:lnTo>
                    <a:pt x="1018" y="813"/>
                  </a:lnTo>
                  <a:lnTo>
                    <a:pt x="1018" y="803"/>
                  </a:lnTo>
                  <a:lnTo>
                    <a:pt x="1018" y="803"/>
                  </a:lnTo>
                  <a:lnTo>
                    <a:pt x="1018" y="790"/>
                  </a:lnTo>
                  <a:lnTo>
                    <a:pt x="1017" y="777"/>
                  </a:lnTo>
                  <a:lnTo>
                    <a:pt x="1013" y="751"/>
                  </a:lnTo>
                  <a:lnTo>
                    <a:pt x="1007" y="726"/>
                  </a:lnTo>
                  <a:lnTo>
                    <a:pt x="998" y="702"/>
                  </a:lnTo>
                  <a:lnTo>
                    <a:pt x="988" y="679"/>
                  </a:lnTo>
                  <a:lnTo>
                    <a:pt x="976" y="657"/>
                  </a:lnTo>
                  <a:lnTo>
                    <a:pt x="961" y="637"/>
                  </a:lnTo>
                  <a:lnTo>
                    <a:pt x="945" y="619"/>
                  </a:lnTo>
                  <a:lnTo>
                    <a:pt x="926" y="602"/>
                  </a:lnTo>
                  <a:lnTo>
                    <a:pt x="907" y="585"/>
                  </a:lnTo>
                  <a:lnTo>
                    <a:pt x="887" y="573"/>
                  </a:lnTo>
                  <a:lnTo>
                    <a:pt x="864" y="562"/>
                  </a:lnTo>
                  <a:lnTo>
                    <a:pt x="852" y="556"/>
                  </a:lnTo>
                  <a:lnTo>
                    <a:pt x="841" y="552"/>
                  </a:lnTo>
                  <a:lnTo>
                    <a:pt x="829" y="549"/>
                  </a:lnTo>
                  <a:lnTo>
                    <a:pt x="816" y="546"/>
                  </a:lnTo>
                  <a:lnTo>
                    <a:pt x="803" y="544"/>
                  </a:lnTo>
                  <a:lnTo>
                    <a:pt x="790" y="542"/>
                  </a:lnTo>
                  <a:lnTo>
                    <a:pt x="777" y="541"/>
                  </a:lnTo>
                  <a:lnTo>
                    <a:pt x="763" y="540"/>
                  </a:lnTo>
                  <a:lnTo>
                    <a:pt x="763" y="54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nvGrpSpPr>
          <p:cNvPr id="42" name="组合 41"/>
          <p:cNvGrpSpPr/>
          <p:nvPr/>
        </p:nvGrpSpPr>
        <p:grpSpPr>
          <a:xfrm>
            <a:off x="4753975" y="1762689"/>
            <a:ext cx="869601" cy="869714"/>
            <a:chOff x="4753799" y="1762689"/>
            <a:chExt cx="869714" cy="869714"/>
          </a:xfrm>
        </p:grpSpPr>
        <p:sp>
          <p:nvSpPr>
            <p:cNvPr id="17" name="椭圆 16"/>
            <p:cNvSpPr/>
            <p:nvPr/>
          </p:nvSpPr>
          <p:spPr>
            <a:xfrm>
              <a:off x="4753799" y="1762689"/>
              <a:ext cx="869714" cy="869714"/>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38" name="Freeform 101"/>
            <p:cNvSpPr>
              <a:spLocks noEditPoints="1"/>
            </p:cNvSpPr>
            <p:nvPr/>
          </p:nvSpPr>
          <p:spPr bwMode="auto">
            <a:xfrm>
              <a:off x="5075800" y="2035621"/>
              <a:ext cx="212725" cy="323850"/>
            </a:xfrm>
            <a:custGeom>
              <a:avLst/>
              <a:gdLst>
                <a:gd name="T0" fmla="*/ 448 w 669"/>
                <a:gd name="T1" fmla="*/ 12 h 1018"/>
                <a:gd name="T2" fmla="*/ 378 w 669"/>
                <a:gd name="T3" fmla="*/ 70 h 1018"/>
                <a:gd name="T4" fmla="*/ 350 w 669"/>
                <a:gd name="T5" fmla="*/ 159 h 1018"/>
                <a:gd name="T6" fmla="*/ 338 w 669"/>
                <a:gd name="T7" fmla="*/ 205 h 1018"/>
                <a:gd name="T8" fmla="*/ 301 w 669"/>
                <a:gd name="T9" fmla="*/ 243 h 1018"/>
                <a:gd name="T10" fmla="*/ 255 w 669"/>
                <a:gd name="T11" fmla="*/ 255 h 1018"/>
                <a:gd name="T12" fmla="*/ 202 w 669"/>
                <a:gd name="T13" fmla="*/ 238 h 1018"/>
                <a:gd name="T14" fmla="*/ 167 w 669"/>
                <a:gd name="T15" fmla="*/ 196 h 1018"/>
                <a:gd name="T16" fmla="*/ 159 w 669"/>
                <a:gd name="T17" fmla="*/ 119 h 1018"/>
                <a:gd name="T18" fmla="*/ 187 w 669"/>
                <a:gd name="T19" fmla="*/ 88 h 1018"/>
                <a:gd name="T20" fmla="*/ 177 w 669"/>
                <a:gd name="T21" fmla="*/ 23 h 1018"/>
                <a:gd name="T22" fmla="*/ 140 w 669"/>
                <a:gd name="T23" fmla="*/ 1 h 1018"/>
                <a:gd name="T24" fmla="*/ 83 w 669"/>
                <a:gd name="T25" fmla="*/ 19 h 1018"/>
                <a:gd name="T26" fmla="*/ 64 w 669"/>
                <a:gd name="T27" fmla="*/ 64 h 1018"/>
                <a:gd name="T28" fmla="*/ 83 w 669"/>
                <a:gd name="T29" fmla="*/ 109 h 1018"/>
                <a:gd name="T30" fmla="*/ 26 w 669"/>
                <a:gd name="T31" fmla="*/ 954 h 1018"/>
                <a:gd name="T32" fmla="*/ 1 w 669"/>
                <a:gd name="T33" fmla="*/ 979 h 1018"/>
                <a:gd name="T34" fmla="*/ 10 w 669"/>
                <a:gd name="T35" fmla="*/ 1008 h 1018"/>
                <a:gd name="T36" fmla="*/ 223 w 669"/>
                <a:gd name="T37" fmla="*/ 1018 h 1018"/>
                <a:gd name="T38" fmla="*/ 252 w 669"/>
                <a:gd name="T39" fmla="*/ 998 h 1018"/>
                <a:gd name="T40" fmla="*/ 249 w 669"/>
                <a:gd name="T41" fmla="*/ 968 h 1018"/>
                <a:gd name="T42" fmla="*/ 159 w 669"/>
                <a:gd name="T43" fmla="*/ 954 h 1018"/>
                <a:gd name="T44" fmla="*/ 204 w 669"/>
                <a:gd name="T45" fmla="*/ 595 h 1018"/>
                <a:gd name="T46" fmla="*/ 271 w 669"/>
                <a:gd name="T47" fmla="*/ 604 h 1018"/>
                <a:gd name="T48" fmla="*/ 356 w 669"/>
                <a:gd name="T49" fmla="*/ 568 h 1018"/>
                <a:gd name="T50" fmla="*/ 407 w 669"/>
                <a:gd name="T51" fmla="*/ 492 h 1018"/>
                <a:gd name="T52" fmla="*/ 415 w 669"/>
                <a:gd name="T53" fmla="*/ 426 h 1018"/>
                <a:gd name="T54" fmla="*/ 442 w 669"/>
                <a:gd name="T55" fmla="*/ 378 h 1018"/>
                <a:gd name="T56" fmla="*/ 491 w 669"/>
                <a:gd name="T57" fmla="*/ 352 h 1018"/>
                <a:gd name="T58" fmla="*/ 538 w 669"/>
                <a:gd name="T59" fmla="*/ 354 h 1018"/>
                <a:gd name="T60" fmla="*/ 583 w 669"/>
                <a:gd name="T61" fmla="*/ 385 h 1018"/>
                <a:gd name="T62" fmla="*/ 604 w 669"/>
                <a:gd name="T63" fmla="*/ 435 h 1018"/>
                <a:gd name="T64" fmla="*/ 614 w 669"/>
                <a:gd name="T65" fmla="*/ 467 h 1018"/>
                <a:gd name="T66" fmla="*/ 643 w 669"/>
                <a:gd name="T67" fmla="*/ 476 h 1018"/>
                <a:gd name="T68" fmla="*/ 668 w 669"/>
                <a:gd name="T69" fmla="*/ 451 h 1018"/>
                <a:gd name="T70" fmla="*/ 661 w 669"/>
                <a:gd name="T71" fmla="*/ 112 h 1018"/>
                <a:gd name="T72" fmla="*/ 611 w 669"/>
                <a:gd name="T73" fmla="*/ 36 h 1018"/>
                <a:gd name="T74" fmla="*/ 526 w 669"/>
                <a:gd name="T75" fmla="*/ 1 h 1018"/>
                <a:gd name="T76" fmla="*/ 584 w 669"/>
                <a:gd name="T77" fmla="*/ 304 h 1018"/>
                <a:gd name="T78" fmla="*/ 509 w 669"/>
                <a:gd name="T79" fmla="*/ 286 h 1018"/>
                <a:gd name="T80" fmla="*/ 434 w 669"/>
                <a:gd name="T81" fmla="*/ 305 h 1018"/>
                <a:gd name="T82" fmla="*/ 369 w 669"/>
                <a:gd name="T83" fmla="*/ 370 h 1018"/>
                <a:gd name="T84" fmla="*/ 350 w 669"/>
                <a:gd name="T85" fmla="*/ 445 h 1018"/>
                <a:gd name="T86" fmla="*/ 334 w 669"/>
                <a:gd name="T87" fmla="*/ 499 h 1018"/>
                <a:gd name="T88" fmla="*/ 292 w 669"/>
                <a:gd name="T89" fmla="*/ 533 h 1018"/>
                <a:gd name="T90" fmla="*/ 245 w 669"/>
                <a:gd name="T91" fmla="*/ 540 h 1018"/>
                <a:gd name="T92" fmla="*/ 194 w 669"/>
                <a:gd name="T93" fmla="*/ 519 h 1018"/>
                <a:gd name="T94" fmla="*/ 163 w 669"/>
                <a:gd name="T95" fmla="*/ 474 h 1018"/>
                <a:gd name="T96" fmla="*/ 170 w 669"/>
                <a:gd name="T97" fmla="*/ 293 h 1018"/>
                <a:gd name="T98" fmla="*/ 242 w 669"/>
                <a:gd name="T99" fmla="*/ 317 h 1018"/>
                <a:gd name="T100" fmla="*/ 317 w 669"/>
                <a:gd name="T101" fmla="*/ 305 h 1018"/>
                <a:gd name="T102" fmla="*/ 387 w 669"/>
                <a:gd name="T103" fmla="*/ 247 h 1018"/>
                <a:gd name="T104" fmla="*/ 414 w 669"/>
                <a:gd name="T105" fmla="*/ 159 h 1018"/>
                <a:gd name="T106" fmla="*/ 425 w 669"/>
                <a:gd name="T107" fmla="*/ 113 h 1018"/>
                <a:gd name="T108" fmla="*/ 464 w 669"/>
                <a:gd name="T109" fmla="*/ 75 h 1018"/>
                <a:gd name="T110" fmla="*/ 509 w 669"/>
                <a:gd name="T111" fmla="*/ 64 h 1018"/>
                <a:gd name="T112" fmla="*/ 562 w 669"/>
                <a:gd name="T113" fmla="*/ 80 h 1018"/>
                <a:gd name="T114" fmla="*/ 597 w 669"/>
                <a:gd name="T115" fmla="*/ 122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69" h="1018">
                  <a:moveTo>
                    <a:pt x="509" y="0"/>
                  </a:moveTo>
                  <a:lnTo>
                    <a:pt x="509" y="0"/>
                  </a:lnTo>
                  <a:lnTo>
                    <a:pt x="493" y="1"/>
                  </a:lnTo>
                  <a:lnTo>
                    <a:pt x="478" y="3"/>
                  </a:lnTo>
                  <a:lnTo>
                    <a:pt x="462" y="7"/>
                  </a:lnTo>
                  <a:lnTo>
                    <a:pt x="448" y="12"/>
                  </a:lnTo>
                  <a:lnTo>
                    <a:pt x="434" y="19"/>
                  </a:lnTo>
                  <a:lnTo>
                    <a:pt x="421" y="27"/>
                  </a:lnTo>
                  <a:lnTo>
                    <a:pt x="408" y="36"/>
                  </a:lnTo>
                  <a:lnTo>
                    <a:pt x="397" y="47"/>
                  </a:lnTo>
                  <a:lnTo>
                    <a:pt x="387" y="58"/>
                  </a:lnTo>
                  <a:lnTo>
                    <a:pt x="378" y="70"/>
                  </a:lnTo>
                  <a:lnTo>
                    <a:pt x="369" y="83"/>
                  </a:lnTo>
                  <a:lnTo>
                    <a:pt x="363" y="97"/>
                  </a:lnTo>
                  <a:lnTo>
                    <a:pt x="358" y="112"/>
                  </a:lnTo>
                  <a:lnTo>
                    <a:pt x="353" y="127"/>
                  </a:lnTo>
                  <a:lnTo>
                    <a:pt x="351" y="142"/>
                  </a:lnTo>
                  <a:lnTo>
                    <a:pt x="350" y="159"/>
                  </a:lnTo>
                  <a:lnTo>
                    <a:pt x="350" y="159"/>
                  </a:lnTo>
                  <a:lnTo>
                    <a:pt x="350" y="169"/>
                  </a:lnTo>
                  <a:lnTo>
                    <a:pt x="348" y="178"/>
                  </a:lnTo>
                  <a:lnTo>
                    <a:pt x="346" y="187"/>
                  </a:lnTo>
                  <a:lnTo>
                    <a:pt x="343" y="196"/>
                  </a:lnTo>
                  <a:lnTo>
                    <a:pt x="338" y="205"/>
                  </a:lnTo>
                  <a:lnTo>
                    <a:pt x="334" y="212"/>
                  </a:lnTo>
                  <a:lnTo>
                    <a:pt x="329" y="220"/>
                  </a:lnTo>
                  <a:lnTo>
                    <a:pt x="322" y="226"/>
                  </a:lnTo>
                  <a:lnTo>
                    <a:pt x="316" y="232"/>
                  </a:lnTo>
                  <a:lnTo>
                    <a:pt x="308" y="238"/>
                  </a:lnTo>
                  <a:lnTo>
                    <a:pt x="301" y="243"/>
                  </a:lnTo>
                  <a:lnTo>
                    <a:pt x="292" y="247"/>
                  </a:lnTo>
                  <a:lnTo>
                    <a:pt x="284" y="251"/>
                  </a:lnTo>
                  <a:lnTo>
                    <a:pt x="274" y="253"/>
                  </a:lnTo>
                  <a:lnTo>
                    <a:pt x="264" y="254"/>
                  </a:lnTo>
                  <a:lnTo>
                    <a:pt x="255" y="255"/>
                  </a:lnTo>
                  <a:lnTo>
                    <a:pt x="255" y="255"/>
                  </a:lnTo>
                  <a:lnTo>
                    <a:pt x="245" y="254"/>
                  </a:lnTo>
                  <a:lnTo>
                    <a:pt x="235" y="253"/>
                  </a:lnTo>
                  <a:lnTo>
                    <a:pt x="227" y="251"/>
                  </a:lnTo>
                  <a:lnTo>
                    <a:pt x="218" y="247"/>
                  </a:lnTo>
                  <a:lnTo>
                    <a:pt x="209" y="243"/>
                  </a:lnTo>
                  <a:lnTo>
                    <a:pt x="202" y="238"/>
                  </a:lnTo>
                  <a:lnTo>
                    <a:pt x="194" y="232"/>
                  </a:lnTo>
                  <a:lnTo>
                    <a:pt x="187" y="226"/>
                  </a:lnTo>
                  <a:lnTo>
                    <a:pt x="182" y="220"/>
                  </a:lnTo>
                  <a:lnTo>
                    <a:pt x="176" y="212"/>
                  </a:lnTo>
                  <a:lnTo>
                    <a:pt x="171" y="205"/>
                  </a:lnTo>
                  <a:lnTo>
                    <a:pt x="167" y="196"/>
                  </a:lnTo>
                  <a:lnTo>
                    <a:pt x="163" y="187"/>
                  </a:lnTo>
                  <a:lnTo>
                    <a:pt x="161" y="178"/>
                  </a:lnTo>
                  <a:lnTo>
                    <a:pt x="160" y="169"/>
                  </a:lnTo>
                  <a:lnTo>
                    <a:pt x="159" y="159"/>
                  </a:lnTo>
                  <a:lnTo>
                    <a:pt x="159" y="119"/>
                  </a:lnTo>
                  <a:lnTo>
                    <a:pt x="159" y="119"/>
                  </a:lnTo>
                  <a:lnTo>
                    <a:pt x="167" y="114"/>
                  </a:lnTo>
                  <a:lnTo>
                    <a:pt x="173" y="109"/>
                  </a:lnTo>
                  <a:lnTo>
                    <a:pt x="173" y="109"/>
                  </a:lnTo>
                  <a:lnTo>
                    <a:pt x="177" y="104"/>
                  </a:lnTo>
                  <a:lnTo>
                    <a:pt x="181" y="98"/>
                  </a:lnTo>
                  <a:lnTo>
                    <a:pt x="187" y="88"/>
                  </a:lnTo>
                  <a:lnTo>
                    <a:pt x="190" y="76"/>
                  </a:lnTo>
                  <a:lnTo>
                    <a:pt x="191" y="64"/>
                  </a:lnTo>
                  <a:lnTo>
                    <a:pt x="190" y="51"/>
                  </a:lnTo>
                  <a:lnTo>
                    <a:pt x="187" y="39"/>
                  </a:lnTo>
                  <a:lnTo>
                    <a:pt x="181" y="29"/>
                  </a:lnTo>
                  <a:lnTo>
                    <a:pt x="177" y="23"/>
                  </a:lnTo>
                  <a:lnTo>
                    <a:pt x="173" y="19"/>
                  </a:lnTo>
                  <a:lnTo>
                    <a:pt x="173" y="19"/>
                  </a:lnTo>
                  <a:lnTo>
                    <a:pt x="168" y="15"/>
                  </a:lnTo>
                  <a:lnTo>
                    <a:pt x="162" y="10"/>
                  </a:lnTo>
                  <a:lnTo>
                    <a:pt x="152" y="5"/>
                  </a:lnTo>
                  <a:lnTo>
                    <a:pt x="140" y="1"/>
                  </a:lnTo>
                  <a:lnTo>
                    <a:pt x="128" y="0"/>
                  </a:lnTo>
                  <a:lnTo>
                    <a:pt x="115" y="1"/>
                  </a:lnTo>
                  <a:lnTo>
                    <a:pt x="103" y="5"/>
                  </a:lnTo>
                  <a:lnTo>
                    <a:pt x="93" y="10"/>
                  </a:lnTo>
                  <a:lnTo>
                    <a:pt x="87" y="15"/>
                  </a:lnTo>
                  <a:lnTo>
                    <a:pt x="83" y="19"/>
                  </a:lnTo>
                  <a:lnTo>
                    <a:pt x="83" y="19"/>
                  </a:lnTo>
                  <a:lnTo>
                    <a:pt x="79" y="23"/>
                  </a:lnTo>
                  <a:lnTo>
                    <a:pt x="74" y="29"/>
                  </a:lnTo>
                  <a:lnTo>
                    <a:pt x="69" y="39"/>
                  </a:lnTo>
                  <a:lnTo>
                    <a:pt x="66" y="51"/>
                  </a:lnTo>
                  <a:lnTo>
                    <a:pt x="64" y="64"/>
                  </a:lnTo>
                  <a:lnTo>
                    <a:pt x="66" y="76"/>
                  </a:lnTo>
                  <a:lnTo>
                    <a:pt x="69" y="88"/>
                  </a:lnTo>
                  <a:lnTo>
                    <a:pt x="74" y="98"/>
                  </a:lnTo>
                  <a:lnTo>
                    <a:pt x="79" y="104"/>
                  </a:lnTo>
                  <a:lnTo>
                    <a:pt x="83" y="109"/>
                  </a:lnTo>
                  <a:lnTo>
                    <a:pt x="83" y="109"/>
                  </a:lnTo>
                  <a:lnTo>
                    <a:pt x="89" y="114"/>
                  </a:lnTo>
                  <a:lnTo>
                    <a:pt x="96" y="119"/>
                  </a:lnTo>
                  <a:lnTo>
                    <a:pt x="96" y="954"/>
                  </a:lnTo>
                  <a:lnTo>
                    <a:pt x="32" y="954"/>
                  </a:lnTo>
                  <a:lnTo>
                    <a:pt x="32" y="954"/>
                  </a:lnTo>
                  <a:lnTo>
                    <a:pt x="26" y="954"/>
                  </a:lnTo>
                  <a:lnTo>
                    <a:pt x="20" y="957"/>
                  </a:lnTo>
                  <a:lnTo>
                    <a:pt x="14" y="960"/>
                  </a:lnTo>
                  <a:lnTo>
                    <a:pt x="10" y="963"/>
                  </a:lnTo>
                  <a:lnTo>
                    <a:pt x="6" y="968"/>
                  </a:lnTo>
                  <a:lnTo>
                    <a:pt x="2" y="974"/>
                  </a:lnTo>
                  <a:lnTo>
                    <a:pt x="1" y="979"/>
                  </a:lnTo>
                  <a:lnTo>
                    <a:pt x="0" y="986"/>
                  </a:lnTo>
                  <a:lnTo>
                    <a:pt x="0" y="986"/>
                  </a:lnTo>
                  <a:lnTo>
                    <a:pt x="1" y="992"/>
                  </a:lnTo>
                  <a:lnTo>
                    <a:pt x="2" y="998"/>
                  </a:lnTo>
                  <a:lnTo>
                    <a:pt x="6" y="1004"/>
                  </a:lnTo>
                  <a:lnTo>
                    <a:pt x="10" y="1008"/>
                  </a:lnTo>
                  <a:lnTo>
                    <a:pt x="14" y="1012"/>
                  </a:lnTo>
                  <a:lnTo>
                    <a:pt x="20" y="1016"/>
                  </a:lnTo>
                  <a:lnTo>
                    <a:pt x="26" y="1017"/>
                  </a:lnTo>
                  <a:lnTo>
                    <a:pt x="32" y="1018"/>
                  </a:lnTo>
                  <a:lnTo>
                    <a:pt x="223" y="1018"/>
                  </a:lnTo>
                  <a:lnTo>
                    <a:pt x="223" y="1018"/>
                  </a:lnTo>
                  <a:lnTo>
                    <a:pt x="230" y="1017"/>
                  </a:lnTo>
                  <a:lnTo>
                    <a:pt x="235" y="1016"/>
                  </a:lnTo>
                  <a:lnTo>
                    <a:pt x="241" y="1012"/>
                  </a:lnTo>
                  <a:lnTo>
                    <a:pt x="246" y="1008"/>
                  </a:lnTo>
                  <a:lnTo>
                    <a:pt x="249" y="1004"/>
                  </a:lnTo>
                  <a:lnTo>
                    <a:pt x="252" y="998"/>
                  </a:lnTo>
                  <a:lnTo>
                    <a:pt x="255" y="992"/>
                  </a:lnTo>
                  <a:lnTo>
                    <a:pt x="255" y="986"/>
                  </a:lnTo>
                  <a:lnTo>
                    <a:pt x="255" y="986"/>
                  </a:lnTo>
                  <a:lnTo>
                    <a:pt x="255" y="979"/>
                  </a:lnTo>
                  <a:lnTo>
                    <a:pt x="252" y="974"/>
                  </a:lnTo>
                  <a:lnTo>
                    <a:pt x="249" y="968"/>
                  </a:lnTo>
                  <a:lnTo>
                    <a:pt x="246" y="963"/>
                  </a:lnTo>
                  <a:lnTo>
                    <a:pt x="241" y="960"/>
                  </a:lnTo>
                  <a:lnTo>
                    <a:pt x="235" y="957"/>
                  </a:lnTo>
                  <a:lnTo>
                    <a:pt x="230" y="954"/>
                  </a:lnTo>
                  <a:lnTo>
                    <a:pt x="223" y="954"/>
                  </a:lnTo>
                  <a:lnTo>
                    <a:pt x="159" y="954"/>
                  </a:lnTo>
                  <a:lnTo>
                    <a:pt x="159" y="571"/>
                  </a:lnTo>
                  <a:lnTo>
                    <a:pt x="159" y="571"/>
                  </a:lnTo>
                  <a:lnTo>
                    <a:pt x="170" y="579"/>
                  </a:lnTo>
                  <a:lnTo>
                    <a:pt x="181" y="585"/>
                  </a:lnTo>
                  <a:lnTo>
                    <a:pt x="192" y="591"/>
                  </a:lnTo>
                  <a:lnTo>
                    <a:pt x="204" y="595"/>
                  </a:lnTo>
                  <a:lnTo>
                    <a:pt x="216" y="599"/>
                  </a:lnTo>
                  <a:lnTo>
                    <a:pt x="229" y="602"/>
                  </a:lnTo>
                  <a:lnTo>
                    <a:pt x="242" y="604"/>
                  </a:lnTo>
                  <a:lnTo>
                    <a:pt x="255" y="605"/>
                  </a:lnTo>
                  <a:lnTo>
                    <a:pt x="255" y="605"/>
                  </a:lnTo>
                  <a:lnTo>
                    <a:pt x="271" y="604"/>
                  </a:lnTo>
                  <a:lnTo>
                    <a:pt x="287" y="602"/>
                  </a:lnTo>
                  <a:lnTo>
                    <a:pt x="302" y="597"/>
                  </a:lnTo>
                  <a:lnTo>
                    <a:pt x="317" y="592"/>
                  </a:lnTo>
                  <a:lnTo>
                    <a:pt x="331" y="585"/>
                  </a:lnTo>
                  <a:lnTo>
                    <a:pt x="344" y="577"/>
                  </a:lnTo>
                  <a:lnTo>
                    <a:pt x="356" y="568"/>
                  </a:lnTo>
                  <a:lnTo>
                    <a:pt x="367" y="558"/>
                  </a:lnTo>
                  <a:lnTo>
                    <a:pt x="378" y="547"/>
                  </a:lnTo>
                  <a:lnTo>
                    <a:pt x="387" y="534"/>
                  </a:lnTo>
                  <a:lnTo>
                    <a:pt x="395" y="521"/>
                  </a:lnTo>
                  <a:lnTo>
                    <a:pt x="402" y="507"/>
                  </a:lnTo>
                  <a:lnTo>
                    <a:pt x="407" y="492"/>
                  </a:lnTo>
                  <a:lnTo>
                    <a:pt x="410" y="477"/>
                  </a:lnTo>
                  <a:lnTo>
                    <a:pt x="413" y="462"/>
                  </a:lnTo>
                  <a:lnTo>
                    <a:pt x="414" y="445"/>
                  </a:lnTo>
                  <a:lnTo>
                    <a:pt x="414" y="445"/>
                  </a:lnTo>
                  <a:lnTo>
                    <a:pt x="414" y="435"/>
                  </a:lnTo>
                  <a:lnTo>
                    <a:pt x="415" y="426"/>
                  </a:lnTo>
                  <a:lnTo>
                    <a:pt x="419" y="417"/>
                  </a:lnTo>
                  <a:lnTo>
                    <a:pt x="422" y="408"/>
                  </a:lnTo>
                  <a:lnTo>
                    <a:pt x="425" y="400"/>
                  </a:lnTo>
                  <a:lnTo>
                    <a:pt x="431" y="392"/>
                  </a:lnTo>
                  <a:lnTo>
                    <a:pt x="436" y="385"/>
                  </a:lnTo>
                  <a:lnTo>
                    <a:pt x="442" y="378"/>
                  </a:lnTo>
                  <a:lnTo>
                    <a:pt x="449" y="372"/>
                  </a:lnTo>
                  <a:lnTo>
                    <a:pt x="456" y="367"/>
                  </a:lnTo>
                  <a:lnTo>
                    <a:pt x="464" y="361"/>
                  </a:lnTo>
                  <a:lnTo>
                    <a:pt x="472" y="357"/>
                  </a:lnTo>
                  <a:lnTo>
                    <a:pt x="481" y="354"/>
                  </a:lnTo>
                  <a:lnTo>
                    <a:pt x="491" y="352"/>
                  </a:lnTo>
                  <a:lnTo>
                    <a:pt x="499" y="350"/>
                  </a:lnTo>
                  <a:lnTo>
                    <a:pt x="509" y="349"/>
                  </a:lnTo>
                  <a:lnTo>
                    <a:pt x="509" y="349"/>
                  </a:lnTo>
                  <a:lnTo>
                    <a:pt x="520" y="350"/>
                  </a:lnTo>
                  <a:lnTo>
                    <a:pt x="528" y="352"/>
                  </a:lnTo>
                  <a:lnTo>
                    <a:pt x="538" y="354"/>
                  </a:lnTo>
                  <a:lnTo>
                    <a:pt x="546" y="357"/>
                  </a:lnTo>
                  <a:lnTo>
                    <a:pt x="555" y="361"/>
                  </a:lnTo>
                  <a:lnTo>
                    <a:pt x="562" y="367"/>
                  </a:lnTo>
                  <a:lnTo>
                    <a:pt x="570" y="372"/>
                  </a:lnTo>
                  <a:lnTo>
                    <a:pt x="576" y="378"/>
                  </a:lnTo>
                  <a:lnTo>
                    <a:pt x="583" y="385"/>
                  </a:lnTo>
                  <a:lnTo>
                    <a:pt x="588" y="392"/>
                  </a:lnTo>
                  <a:lnTo>
                    <a:pt x="594" y="400"/>
                  </a:lnTo>
                  <a:lnTo>
                    <a:pt x="597" y="408"/>
                  </a:lnTo>
                  <a:lnTo>
                    <a:pt x="600" y="417"/>
                  </a:lnTo>
                  <a:lnTo>
                    <a:pt x="603" y="426"/>
                  </a:lnTo>
                  <a:lnTo>
                    <a:pt x="604" y="435"/>
                  </a:lnTo>
                  <a:lnTo>
                    <a:pt x="604" y="445"/>
                  </a:lnTo>
                  <a:lnTo>
                    <a:pt x="604" y="445"/>
                  </a:lnTo>
                  <a:lnTo>
                    <a:pt x="605" y="451"/>
                  </a:lnTo>
                  <a:lnTo>
                    <a:pt x="608" y="458"/>
                  </a:lnTo>
                  <a:lnTo>
                    <a:pt x="610" y="463"/>
                  </a:lnTo>
                  <a:lnTo>
                    <a:pt x="614" y="467"/>
                  </a:lnTo>
                  <a:lnTo>
                    <a:pt x="618" y="472"/>
                  </a:lnTo>
                  <a:lnTo>
                    <a:pt x="624" y="475"/>
                  </a:lnTo>
                  <a:lnTo>
                    <a:pt x="630" y="476"/>
                  </a:lnTo>
                  <a:lnTo>
                    <a:pt x="637" y="477"/>
                  </a:lnTo>
                  <a:lnTo>
                    <a:pt x="637" y="477"/>
                  </a:lnTo>
                  <a:lnTo>
                    <a:pt x="643" y="476"/>
                  </a:lnTo>
                  <a:lnTo>
                    <a:pt x="649" y="475"/>
                  </a:lnTo>
                  <a:lnTo>
                    <a:pt x="655" y="472"/>
                  </a:lnTo>
                  <a:lnTo>
                    <a:pt x="659" y="467"/>
                  </a:lnTo>
                  <a:lnTo>
                    <a:pt x="663" y="463"/>
                  </a:lnTo>
                  <a:lnTo>
                    <a:pt x="665" y="458"/>
                  </a:lnTo>
                  <a:lnTo>
                    <a:pt x="668" y="451"/>
                  </a:lnTo>
                  <a:lnTo>
                    <a:pt x="669" y="445"/>
                  </a:lnTo>
                  <a:lnTo>
                    <a:pt x="669" y="159"/>
                  </a:lnTo>
                  <a:lnTo>
                    <a:pt x="669" y="159"/>
                  </a:lnTo>
                  <a:lnTo>
                    <a:pt x="668" y="142"/>
                  </a:lnTo>
                  <a:lnTo>
                    <a:pt x="665" y="127"/>
                  </a:lnTo>
                  <a:lnTo>
                    <a:pt x="661" y="112"/>
                  </a:lnTo>
                  <a:lnTo>
                    <a:pt x="656" y="97"/>
                  </a:lnTo>
                  <a:lnTo>
                    <a:pt x="649" y="83"/>
                  </a:lnTo>
                  <a:lnTo>
                    <a:pt x="641" y="70"/>
                  </a:lnTo>
                  <a:lnTo>
                    <a:pt x="632" y="58"/>
                  </a:lnTo>
                  <a:lnTo>
                    <a:pt x="621" y="47"/>
                  </a:lnTo>
                  <a:lnTo>
                    <a:pt x="611" y="36"/>
                  </a:lnTo>
                  <a:lnTo>
                    <a:pt x="598" y="27"/>
                  </a:lnTo>
                  <a:lnTo>
                    <a:pt x="585" y="19"/>
                  </a:lnTo>
                  <a:lnTo>
                    <a:pt x="571" y="12"/>
                  </a:lnTo>
                  <a:lnTo>
                    <a:pt x="556" y="7"/>
                  </a:lnTo>
                  <a:lnTo>
                    <a:pt x="541" y="3"/>
                  </a:lnTo>
                  <a:lnTo>
                    <a:pt x="526" y="1"/>
                  </a:lnTo>
                  <a:lnTo>
                    <a:pt x="509" y="0"/>
                  </a:lnTo>
                  <a:lnTo>
                    <a:pt x="509" y="0"/>
                  </a:lnTo>
                  <a:close/>
                  <a:moveTo>
                    <a:pt x="604" y="318"/>
                  </a:moveTo>
                  <a:lnTo>
                    <a:pt x="604" y="318"/>
                  </a:lnTo>
                  <a:lnTo>
                    <a:pt x="595" y="311"/>
                  </a:lnTo>
                  <a:lnTo>
                    <a:pt x="584" y="304"/>
                  </a:lnTo>
                  <a:lnTo>
                    <a:pt x="572" y="299"/>
                  </a:lnTo>
                  <a:lnTo>
                    <a:pt x="560" y="295"/>
                  </a:lnTo>
                  <a:lnTo>
                    <a:pt x="549" y="291"/>
                  </a:lnTo>
                  <a:lnTo>
                    <a:pt x="536" y="288"/>
                  </a:lnTo>
                  <a:lnTo>
                    <a:pt x="523" y="287"/>
                  </a:lnTo>
                  <a:lnTo>
                    <a:pt x="509" y="286"/>
                  </a:lnTo>
                  <a:lnTo>
                    <a:pt x="509" y="286"/>
                  </a:lnTo>
                  <a:lnTo>
                    <a:pt x="493" y="287"/>
                  </a:lnTo>
                  <a:lnTo>
                    <a:pt x="478" y="289"/>
                  </a:lnTo>
                  <a:lnTo>
                    <a:pt x="462" y="294"/>
                  </a:lnTo>
                  <a:lnTo>
                    <a:pt x="448" y="299"/>
                  </a:lnTo>
                  <a:lnTo>
                    <a:pt x="434" y="305"/>
                  </a:lnTo>
                  <a:lnTo>
                    <a:pt x="421" y="314"/>
                  </a:lnTo>
                  <a:lnTo>
                    <a:pt x="408" y="323"/>
                  </a:lnTo>
                  <a:lnTo>
                    <a:pt x="397" y="333"/>
                  </a:lnTo>
                  <a:lnTo>
                    <a:pt x="387" y="344"/>
                  </a:lnTo>
                  <a:lnTo>
                    <a:pt x="378" y="357"/>
                  </a:lnTo>
                  <a:lnTo>
                    <a:pt x="369" y="370"/>
                  </a:lnTo>
                  <a:lnTo>
                    <a:pt x="363" y="384"/>
                  </a:lnTo>
                  <a:lnTo>
                    <a:pt x="358" y="398"/>
                  </a:lnTo>
                  <a:lnTo>
                    <a:pt x="353" y="414"/>
                  </a:lnTo>
                  <a:lnTo>
                    <a:pt x="351" y="429"/>
                  </a:lnTo>
                  <a:lnTo>
                    <a:pt x="350" y="445"/>
                  </a:lnTo>
                  <a:lnTo>
                    <a:pt x="350" y="445"/>
                  </a:lnTo>
                  <a:lnTo>
                    <a:pt x="350" y="455"/>
                  </a:lnTo>
                  <a:lnTo>
                    <a:pt x="348" y="464"/>
                  </a:lnTo>
                  <a:lnTo>
                    <a:pt x="346" y="474"/>
                  </a:lnTo>
                  <a:lnTo>
                    <a:pt x="343" y="482"/>
                  </a:lnTo>
                  <a:lnTo>
                    <a:pt x="338" y="491"/>
                  </a:lnTo>
                  <a:lnTo>
                    <a:pt x="334" y="499"/>
                  </a:lnTo>
                  <a:lnTo>
                    <a:pt x="329" y="506"/>
                  </a:lnTo>
                  <a:lnTo>
                    <a:pt x="322" y="512"/>
                  </a:lnTo>
                  <a:lnTo>
                    <a:pt x="316" y="519"/>
                  </a:lnTo>
                  <a:lnTo>
                    <a:pt x="308" y="524"/>
                  </a:lnTo>
                  <a:lnTo>
                    <a:pt x="301" y="530"/>
                  </a:lnTo>
                  <a:lnTo>
                    <a:pt x="292" y="533"/>
                  </a:lnTo>
                  <a:lnTo>
                    <a:pt x="284" y="536"/>
                  </a:lnTo>
                  <a:lnTo>
                    <a:pt x="274" y="538"/>
                  </a:lnTo>
                  <a:lnTo>
                    <a:pt x="264" y="540"/>
                  </a:lnTo>
                  <a:lnTo>
                    <a:pt x="255" y="540"/>
                  </a:lnTo>
                  <a:lnTo>
                    <a:pt x="255" y="540"/>
                  </a:lnTo>
                  <a:lnTo>
                    <a:pt x="245" y="540"/>
                  </a:lnTo>
                  <a:lnTo>
                    <a:pt x="235" y="538"/>
                  </a:lnTo>
                  <a:lnTo>
                    <a:pt x="227" y="536"/>
                  </a:lnTo>
                  <a:lnTo>
                    <a:pt x="218" y="533"/>
                  </a:lnTo>
                  <a:lnTo>
                    <a:pt x="209" y="530"/>
                  </a:lnTo>
                  <a:lnTo>
                    <a:pt x="202" y="524"/>
                  </a:lnTo>
                  <a:lnTo>
                    <a:pt x="194" y="519"/>
                  </a:lnTo>
                  <a:lnTo>
                    <a:pt x="187" y="512"/>
                  </a:lnTo>
                  <a:lnTo>
                    <a:pt x="182" y="506"/>
                  </a:lnTo>
                  <a:lnTo>
                    <a:pt x="176" y="499"/>
                  </a:lnTo>
                  <a:lnTo>
                    <a:pt x="171" y="491"/>
                  </a:lnTo>
                  <a:lnTo>
                    <a:pt x="167" y="482"/>
                  </a:lnTo>
                  <a:lnTo>
                    <a:pt x="163" y="474"/>
                  </a:lnTo>
                  <a:lnTo>
                    <a:pt x="161" y="464"/>
                  </a:lnTo>
                  <a:lnTo>
                    <a:pt x="160" y="455"/>
                  </a:lnTo>
                  <a:lnTo>
                    <a:pt x="159" y="445"/>
                  </a:lnTo>
                  <a:lnTo>
                    <a:pt x="159" y="285"/>
                  </a:lnTo>
                  <a:lnTo>
                    <a:pt x="159" y="285"/>
                  </a:lnTo>
                  <a:lnTo>
                    <a:pt x="170" y="293"/>
                  </a:lnTo>
                  <a:lnTo>
                    <a:pt x="181" y="299"/>
                  </a:lnTo>
                  <a:lnTo>
                    <a:pt x="192" y="304"/>
                  </a:lnTo>
                  <a:lnTo>
                    <a:pt x="204" y="310"/>
                  </a:lnTo>
                  <a:lnTo>
                    <a:pt x="216" y="313"/>
                  </a:lnTo>
                  <a:lnTo>
                    <a:pt x="229" y="316"/>
                  </a:lnTo>
                  <a:lnTo>
                    <a:pt x="242" y="317"/>
                  </a:lnTo>
                  <a:lnTo>
                    <a:pt x="255" y="318"/>
                  </a:lnTo>
                  <a:lnTo>
                    <a:pt x="255" y="318"/>
                  </a:lnTo>
                  <a:lnTo>
                    <a:pt x="271" y="317"/>
                  </a:lnTo>
                  <a:lnTo>
                    <a:pt x="287" y="315"/>
                  </a:lnTo>
                  <a:lnTo>
                    <a:pt x="302" y="311"/>
                  </a:lnTo>
                  <a:lnTo>
                    <a:pt x="317" y="305"/>
                  </a:lnTo>
                  <a:lnTo>
                    <a:pt x="331" y="299"/>
                  </a:lnTo>
                  <a:lnTo>
                    <a:pt x="344" y="290"/>
                  </a:lnTo>
                  <a:lnTo>
                    <a:pt x="356" y="282"/>
                  </a:lnTo>
                  <a:lnTo>
                    <a:pt x="367" y="271"/>
                  </a:lnTo>
                  <a:lnTo>
                    <a:pt x="378" y="260"/>
                  </a:lnTo>
                  <a:lnTo>
                    <a:pt x="387" y="247"/>
                  </a:lnTo>
                  <a:lnTo>
                    <a:pt x="395" y="235"/>
                  </a:lnTo>
                  <a:lnTo>
                    <a:pt x="402" y="221"/>
                  </a:lnTo>
                  <a:lnTo>
                    <a:pt x="407" y="207"/>
                  </a:lnTo>
                  <a:lnTo>
                    <a:pt x="410" y="191"/>
                  </a:lnTo>
                  <a:lnTo>
                    <a:pt x="413" y="176"/>
                  </a:lnTo>
                  <a:lnTo>
                    <a:pt x="414" y="159"/>
                  </a:lnTo>
                  <a:lnTo>
                    <a:pt x="414" y="159"/>
                  </a:lnTo>
                  <a:lnTo>
                    <a:pt x="414" y="150"/>
                  </a:lnTo>
                  <a:lnTo>
                    <a:pt x="415" y="140"/>
                  </a:lnTo>
                  <a:lnTo>
                    <a:pt x="419" y="130"/>
                  </a:lnTo>
                  <a:lnTo>
                    <a:pt x="422" y="122"/>
                  </a:lnTo>
                  <a:lnTo>
                    <a:pt x="425" y="113"/>
                  </a:lnTo>
                  <a:lnTo>
                    <a:pt x="431" y="106"/>
                  </a:lnTo>
                  <a:lnTo>
                    <a:pt x="436" y="98"/>
                  </a:lnTo>
                  <a:lnTo>
                    <a:pt x="442" y="92"/>
                  </a:lnTo>
                  <a:lnTo>
                    <a:pt x="449" y="85"/>
                  </a:lnTo>
                  <a:lnTo>
                    <a:pt x="456" y="80"/>
                  </a:lnTo>
                  <a:lnTo>
                    <a:pt x="464" y="75"/>
                  </a:lnTo>
                  <a:lnTo>
                    <a:pt x="472" y="71"/>
                  </a:lnTo>
                  <a:lnTo>
                    <a:pt x="481" y="68"/>
                  </a:lnTo>
                  <a:lnTo>
                    <a:pt x="491" y="65"/>
                  </a:lnTo>
                  <a:lnTo>
                    <a:pt x="499" y="64"/>
                  </a:lnTo>
                  <a:lnTo>
                    <a:pt x="509" y="64"/>
                  </a:lnTo>
                  <a:lnTo>
                    <a:pt x="509" y="64"/>
                  </a:lnTo>
                  <a:lnTo>
                    <a:pt x="520" y="64"/>
                  </a:lnTo>
                  <a:lnTo>
                    <a:pt x="528" y="65"/>
                  </a:lnTo>
                  <a:lnTo>
                    <a:pt x="538" y="68"/>
                  </a:lnTo>
                  <a:lnTo>
                    <a:pt x="546" y="71"/>
                  </a:lnTo>
                  <a:lnTo>
                    <a:pt x="555" y="75"/>
                  </a:lnTo>
                  <a:lnTo>
                    <a:pt x="562" y="80"/>
                  </a:lnTo>
                  <a:lnTo>
                    <a:pt x="570" y="85"/>
                  </a:lnTo>
                  <a:lnTo>
                    <a:pt x="576" y="92"/>
                  </a:lnTo>
                  <a:lnTo>
                    <a:pt x="583" y="98"/>
                  </a:lnTo>
                  <a:lnTo>
                    <a:pt x="588" y="106"/>
                  </a:lnTo>
                  <a:lnTo>
                    <a:pt x="594" y="113"/>
                  </a:lnTo>
                  <a:lnTo>
                    <a:pt x="597" y="122"/>
                  </a:lnTo>
                  <a:lnTo>
                    <a:pt x="600" y="130"/>
                  </a:lnTo>
                  <a:lnTo>
                    <a:pt x="603" y="140"/>
                  </a:lnTo>
                  <a:lnTo>
                    <a:pt x="604" y="150"/>
                  </a:lnTo>
                  <a:lnTo>
                    <a:pt x="604" y="159"/>
                  </a:lnTo>
                  <a:lnTo>
                    <a:pt x="604" y="318"/>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sp>
        <p:nvSpPr>
          <p:cNvPr id="3" name="标题 2"/>
          <p:cNvSpPr>
            <a:spLocks noGrp="1"/>
          </p:cNvSpPr>
          <p:nvPr>
            <p:ph type="title"/>
          </p:nvPr>
        </p:nvSpPr>
        <p:spPr/>
        <p:txBody>
          <a:bodyPr>
            <a:normAutofit/>
          </a:bodyPr>
          <a:lstStyle/>
          <a:p>
            <a:r>
              <a:rPr lang="zh-CN" altLang="en-US" dirty="0">
                <a:cs typeface="+mn-ea"/>
              </a:rPr>
              <a:t>单击此处添加标题</a:t>
            </a:r>
            <a:endParaRPr lang="zh-CN" altLang="en-US" dirty="0"/>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900" decel="100000" fill="hold"/>
                                        <p:tgtEl>
                                          <p:spTgt spid="8"/>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41"/>
                                        </p:tgtEl>
                                        <p:attrNameLst>
                                          <p:attrName>style.visibility</p:attrName>
                                        </p:attrNameLst>
                                      </p:cBhvr>
                                      <p:to>
                                        <p:strVal val="visible"/>
                                      </p:to>
                                    </p:set>
                                    <p:anim calcmode="lin" valueType="num">
                                      <p:cBhvr>
                                        <p:cTn id="15" dur="500" fill="hold"/>
                                        <p:tgtEl>
                                          <p:spTgt spid="41"/>
                                        </p:tgtEl>
                                        <p:attrNameLst>
                                          <p:attrName>ppt_w</p:attrName>
                                        </p:attrNameLst>
                                      </p:cBhvr>
                                      <p:tavLst>
                                        <p:tav tm="0">
                                          <p:val>
                                            <p:fltVal val="0"/>
                                          </p:val>
                                        </p:tav>
                                        <p:tav tm="100000">
                                          <p:val>
                                            <p:strVal val="#ppt_w"/>
                                          </p:val>
                                        </p:tav>
                                      </p:tavLst>
                                    </p:anim>
                                    <p:anim calcmode="lin" valueType="num">
                                      <p:cBhvr>
                                        <p:cTn id="16" dur="500" fill="hold"/>
                                        <p:tgtEl>
                                          <p:spTgt spid="41"/>
                                        </p:tgtEl>
                                        <p:attrNameLst>
                                          <p:attrName>ppt_h</p:attrName>
                                        </p:attrNameLst>
                                      </p:cBhvr>
                                      <p:tavLst>
                                        <p:tav tm="0">
                                          <p:val>
                                            <p:fltVal val="0"/>
                                          </p:val>
                                        </p:tav>
                                        <p:tav tm="100000">
                                          <p:val>
                                            <p:strVal val="#ppt_h"/>
                                          </p:val>
                                        </p:tav>
                                      </p:tavLst>
                                    </p:anim>
                                    <p:anim calcmode="lin" valueType="num">
                                      <p:cBhvr>
                                        <p:cTn id="17" dur="500" fill="hold"/>
                                        <p:tgtEl>
                                          <p:spTgt spid="41"/>
                                        </p:tgtEl>
                                        <p:attrNameLst>
                                          <p:attrName>style.rotation</p:attrName>
                                        </p:attrNameLst>
                                      </p:cBhvr>
                                      <p:tavLst>
                                        <p:tav tm="0">
                                          <p:val>
                                            <p:fltVal val="360"/>
                                          </p:val>
                                        </p:tav>
                                        <p:tav tm="100000">
                                          <p:val>
                                            <p:fltVal val="0"/>
                                          </p:val>
                                        </p:tav>
                                      </p:tavLst>
                                    </p:anim>
                                    <p:animEffect transition="in" filter="fade">
                                      <p:cBhvr>
                                        <p:cTn id="18" dur="500"/>
                                        <p:tgtEl>
                                          <p:spTgt spid="41"/>
                                        </p:tgtEl>
                                      </p:cBhvr>
                                    </p:animEffect>
                                  </p:childTnLst>
                                </p:cTn>
                              </p:par>
                              <p:par>
                                <p:cTn id="19" presetID="49" presetClass="entr" presetSubtype="0" decel="100000" fill="hold" nodeType="withEffect">
                                  <p:stCondLst>
                                    <p:cond delay="250"/>
                                  </p:stCondLst>
                                  <p:childTnLst>
                                    <p:set>
                                      <p:cBhvr>
                                        <p:cTn id="20" dur="1" fill="hold">
                                          <p:stCondLst>
                                            <p:cond delay="0"/>
                                          </p:stCondLst>
                                        </p:cTn>
                                        <p:tgtEl>
                                          <p:spTgt spid="40"/>
                                        </p:tgtEl>
                                        <p:attrNameLst>
                                          <p:attrName>style.visibility</p:attrName>
                                        </p:attrNameLst>
                                      </p:cBhvr>
                                      <p:to>
                                        <p:strVal val="visible"/>
                                      </p:to>
                                    </p:set>
                                    <p:anim calcmode="lin" valueType="num">
                                      <p:cBhvr>
                                        <p:cTn id="21" dur="500" fill="hold"/>
                                        <p:tgtEl>
                                          <p:spTgt spid="40"/>
                                        </p:tgtEl>
                                        <p:attrNameLst>
                                          <p:attrName>ppt_w</p:attrName>
                                        </p:attrNameLst>
                                      </p:cBhvr>
                                      <p:tavLst>
                                        <p:tav tm="0">
                                          <p:val>
                                            <p:fltVal val="0"/>
                                          </p:val>
                                        </p:tav>
                                        <p:tav tm="100000">
                                          <p:val>
                                            <p:strVal val="#ppt_w"/>
                                          </p:val>
                                        </p:tav>
                                      </p:tavLst>
                                    </p:anim>
                                    <p:anim calcmode="lin" valueType="num">
                                      <p:cBhvr>
                                        <p:cTn id="22" dur="500" fill="hold"/>
                                        <p:tgtEl>
                                          <p:spTgt spid="40"/>
                                        </p:tgtEl>
                                        <p:attrNameLst>
                                          <p:attrName>ppt_h</p:attrName>
                                        </p:attrNameLst>
                                      </p:cBhvr>
                                      <p:tavLst>
                                        <p:tav tm="0">
                                          <p:val>
                                            <p:fltVal val="0"/>
                                          </p:val>
                                        </p:tav>
                                        <p:tav tm="100000">
                                          <p:val>
                                            <p:strVal val="#ppt_h"/>
                                          </p:val>
                                        </p:tav>
                                      </p:tavLst>
                                    </p:anim>
                                    <p:anim calcmode="lin" valueType="num">
                                      <p:cBhvr>
                                        <p:cTn id="23" dur="500" fill="hold"/>
                                        <p:tgtEl>
                                          <p:spTgt spid="40"/>
                                        </p:tgtEl>
                                        <p:attrNameLst>
                                          <p:attrName>style.rotation</p:attrName>
                                        </p:attrNameLst>
                                      </p:cBhvr>
                                      <p:tavLst>
                                        <p:tav tm="0">
                                          <p:val>
                                            <p:fltVal val="360"/>
                                          </p:val>
                                        </p:tav>
                                        <p:tav tm="100000">
                                          <p:val>
                                            <p:fltVal val="0"/>
                                          </p:val>
                                        </p:tav>
                                      </p:tavLst>
                                    </p:anim>
                                    <p:animEffect transition="in" filter="fade">
                                      <p:cBhvr>
                                        <p:cTn id="24" dur="500"/>
                                        <p:tgtEl>
                                          <p:spTgt spid="40"/>
                                        </p:tgtEl>
                                      </p:cBhvr>
                                    </p:animEffect>
                                  </p:childTnLst>
                                </p:cTn>
                              </p:par>
                              <p:par>
                                <p:cTn id="25" presetID="49" presetClass="entr" presetSubtype="0" decel="100000" fill="hold" nodeType="withEffect">
                                  <p:stCondLst>
                                    <p:cond delay="500"/>
                                  </p:stCondLst>
                                  <p:childTnLst>
                                    <p:set>
                                      <p:cBhvr>
                                        <p:cTn id="26" dur="1" fill="hold">
                                          <p:stCondLst>
                                            <p:cond delay="0"/>
                                          </p:stCondLst>
                                        </p:cTn>
                                        <p:tgtEl>
                                          <p:spTgt spid="39"/>
                                        </p:tgtEl>
                                        <p:attrNameLst>
                                          <p:attrName>style.visibility</p:attrName>
                                        </p:attrNameLst>
                                      </p:cBhvr>
                                      <p:to>
                                        <p:strVal val="visible"/>
                                      </p:to>
                                    </p:set>
                                    <p:anim calcmode="lin" valueType="num">
                                      <p:cBhvr>
                                        <p:cTn id="27" dur="500" fill="hold"/>
                                        <p:tgtEl>
                                          <p:spTgt spid="39"/>
                                        </p:tgtEl>
                                        <p:attrNameLst>
                                          <p:attrName>ppt_w</p:attrName>
                                        </p:attrNameLst>
                                      </p:cBhvr>
                                      <p:tavLst>
                                        <p:tav tm="0">
                                          <p:val>
                                            <p:fltVal val="0"/>
                                          </p:val>
                                        </p:tav>
                                        <p:tav tm="100000">
                                          <p:val>
                                            <p:strVal val="#ppt_w"/>
                                          </p:val>
                                        </p:tav>
                                      </p:tavLst>
                                    </p:anim>
                                    <p:anim calcmode="lin" valueType="num">
                                      <p:cBhvr>
                                        <p:cTn id="28" dur="500" fill="hold"/>
                                        <p:tgtEl>
                                          <p:spTgt spid="39"/>
                                        </p:tgtEl>
                                        <p:attrNameLst>
                                          <p:attrName>ppt_h</p:attrName>
                                        </p:attrNameLst>
                                      </p:cBhvr>
                                      <p:tavLst>
                                        <p:tav tm="0">
                                          <p:val>
                                            <p:fltVal val="0"/>
                                          </p:val>
                                        </p:tav>
                                        <p:tav tm="100000">
                                          <p:val>
                                            <p:strVal val="#ppt_h"/>
                                          </p:val>
                                        </p:tav>
                                      </p:tavLst>
                                    </p:anim>
                                    <p:anim calcmode="lin" valueType="num">
                                      <p:cBhvr>
                                        <p:cTn id="29" dur="500" fill="hold"/>
                                        <p:tgtEl>
                                          <p:spTgt spid="39"/>
                                        </p:tgtEl>
                                        <p:attrNameLst>
                                          <p:attrName>style.rotation</p:attrName>
                                        </p:attrNameLst>
                                      </p:cBhvr>
                                      <p:tavLst>
                                        <p:tav tm="0">
                                          <p:val>
                                            <p:fltVal val="360"/>
                                          </p:val>
                                        </p:tav>
                                        <p:tav tm="100000">
                                          <p:val>
                                            <p:fltVal val="0"/>
                                          </p:val>
                                        </p:tav>
                                      </p:tavLst>
                                    </p:anim>
                                    <p:animEffect transition="in" filter="fade">
                                      <p:cBhvr>
                                        <p:cTn id="30" dur="500"/>
                                        <p:tgtEl>
                                          <p:spTgt spid="39"/>
                                        </p:tgtEl>
                                      </p:cBhvr>
                                    </p:animEffect>
                                  </p:childTnLst>
                                </p:cTn>
                              </p:par>
                              <p:par>
                                <p:cTn id="31" presetID="49" presetClass="entr" presetSubtype="0" decel="100000" fill="hold" nodeType="withEffect">
                                  <p:stCondLst>
                                    <p:cond delay="750"/>
                                  </p:stCondLst>
                                  <p:childTnLst>
                                    <p:set>
                                      <p:cBhvr>
                                        <p:cTn id="32" dur="1" fill="hold">
                                          <p:stCondLst>
                                            <p:cond delay="0"/>
                                          </p:stCondLst>
                                        </p:cTn>
                                        <p:tgtEl>
                                          <p:spTgt spid="44"/>
                                        </p:tgtEl>
                                        <p:attrNameLst>
                                          <p:attrName>style.visibility</p:attrName>
                                        </p:attrNameLst>
                                      </p:cBhvr>
                                      <p:to>
                                        <p:strVal val="visible"/>
                                      </p:to>
                                    </p:set>
                                    <p:anim calcmode="lin" valueType="num">
                                      <p:cBhvr>
                                        <p:cTn id="33" dur="500" fill="hold"/>
                                        <p:tgtEl>
                                          <p:spTgt spid="44"/>
                                        </p:tgtEl>
                                        <p:attrNameLst>
                                          <p:attrName>ppt_w</p:attrName>
                                        </p:attrNameLst>
                                      </p:cBhvr>
                                      <p:tavLst>
                                        <p:tav tm="0">
                                          <p:val>
                                            <p:fltVal val="0"/>
                                          </p:val>
                                        </p:tav>
                                        <p:tav tm="100000">
                                          <p:val>
                                            <p:strVal val="#ppt_w"/>
                                          </p:val>
                                        </p:tav>
                                      </p:tavLst>
                                    </p:anim>
                                    <p:anim calcmode="lin" valueType="num">
                                      <p:cBhvr>
                                        <p:cTn id="34" dur="500" fill="hold"/>
                                        <p:tgtEl>
                                          <p:spTgt spid="44"/>
                                        </p:tgtEl>
                                        <p:attrNameLst>
                                          <p:attrName>ppt_h</p:attrName>
                                        </p:attrNameLst>
                                      </p:cBhvr>
                                      <p:tavLst>
                                        <p:tav tm="0">
                                          <p:val>
                                            <p:fltVal val="0"/>
                                          </p:val>
                                        </p:tav>
                                        <p:tav tm="100000">
                                          <p:val>
                                            <p:strVal val="#ppt_h"/>
                                          </p:val>
                                        </p:tav>
                                      </p:tavLst>
                                    </p:anim>
                                    <p:anim calcmode="lin" valueType="num">
                                      <p:cBhvr>
                                        <p:cTn id="35" dur="500" fill="hold"/>
                                        <p:tgtEl>
                                          <p:spTgt spid="44"/>
                                        </p:tgtEl>
                                        <p:attrNameLst>
                                          <p:attrName>style.rotation</p:attrName>
                                        </p:attrNameLst>
                                      </p:cBhvr>
                                      <p:tavLst>
                                        <p:tav tm="0">
                                          <p:val>
                                            <p:fltVal val="360"/>
                                          </p:val>
                                        </p:tav>
                                        <p:tav tm="100000">
                                          <p:val>
                                            <p:fltVal val="0"/>
                                          </p:val>
                                        </p:tav>
                                      </p:tavLst>
                                    </p:anim>
                                    <p:animEffect transition="in" filter="fade">
                                      <p:cBhvr>
                                        <p:cTn id="36" dur="500"/>
                                        <p:tgtEl>
                                          <p:spTgt spid="44"/>
                                        </p:tgtEl>
                                      </p:cBhvr>
                                    </p:animEffect>
                                  </p:childTnLst>
                                </p:cTn>
                              </p:par>
                              <p:par>
                                <p:cTn id="37" presetID="49" presetClass="entr" presetSubtype="0" decel="100000" fill="hold" nodeType="withEffect">
                                  <p:stCondLst>
                                    <p:cond delay="1000"/>
                                  </p:stCondLst>
                                  <p:childTnLst>
                                    <p:set>
                                      <p:cBhvr>
                                        <p:cTn id="38" dur="1" fill="hold">
                                          <p:stCondLst>
                                            <p:cond delay="0"/>
                                          </p:stCondLst>
                                        </p:cTn>
                                        <p:tgtEl>
                                          <p:spTgt spid="43"/>
                                        </p:tgtEl>
                                        <p:attrNameLst>
                                          <p:attrName>style.visibility</p:attrName>
                                        </p:attrNameLst>
                                      </p:cBhvr>
                                      <p:to>
                                        <p:strVal val="visible"/>
                                      </p:to>
                                    </p:set>
                                    <p:anim calcmode="lin" valueType="num">
                                      <p:cBhvr>
                                        <p:cTn id="39" dur="500" fill="hold"/>
                                        <p:tgtEl>
                                          <p:spTgt spid="43"/>
                                        </p:tgtEl>
                                        <p:attrNameLst>
                                          <p:attrName>ppt_w</p:attrName>
                                        </p:attrNameLst>
                                      </p:cBhvr>
                                      <p:tavLst>
                                        <p:tav tm="0">
                                          <p:val>
                                            <p:fltVal val="0"/>
                                          </p:val>
                                        </p:tav>
                                        <p:tav tm="100000">
                                          <p:val>
                                            <p:strVal val="#ppt_w"/>
                                          </p:val>
                                        </p:tav>
                                      </p:tavLst>
                                    </p:anim>
                                    <p:anim calcmode="lin" valueType="num">
                                      <p:cBhvr>
                                        <p:cTn id="40" dur="500" fill="hold"/>
                                        <p:tgtEl>
                                          <p:spTgt spid="43"/>
                                        </p:tgtEl>
                                        <p:attrNameLst>
                                          <p:attrName>ppt_h</p:attrName>
                                        </p:attrNameLst>
                                      </p:cBhvr>
                                      <p:tavLst>
                                        <p:tav tm="0">
                                          <p:val>
                                            <p:fltVal val="0"/>
                                          </p:val>
                                        </p:tav>
                                        <p:tav tm="100000">
                                          <p:val>
                                            <p:strVal val="#ppt_h"/>
                                          </p:val>
                                        </p:tav>
                                      </p:tavLst>
                                    </p:anim>
                                    <p:anim calcmode="lin" valueType="num">
                                      <p:cBhvr>
                                        <p:cTn id="41" dur="500" fill="hold"/>
                                        <p:tgtEl>
                                          <p:spTgt spid="43"/>
                                        </p:tgtEl>
                                        <p:attrNameLst>
                                          <p:attrName>style.rotation</p:attrName>
                                        </p:attrNameLst>
                                      </p:cBhvr>
                                      <p:tavLst>
                                        <p:tav tm="0">
                                          <p:val>
                                            <p:fltVal val="360"/>
                                          </p:val>
                                        </p:tav>
                                        <p:tav tm="100000">
                                          <p:val>
                                            <p:fltVal val="0"/>
                                          </p:val>
                                        </p:tav>
                                      </p:tavLst>
                                    </p:anim>
                                    <p:animEffect transition="in" filter="fade">
                                      <p:cBhvr>
                                        <p:cTn id="42" dur="500"/>
                                        <p:tgtEl>
                                          <p:spTgt spid="43"/>
                                        </p:tgtEl>
                                      </p:cBhvr>
                                    </p:animEffect>
                                  </p:childTnLst>
                                </p:cTn>
                              </p:par>
                              <p:par>
                                <p:cTn id="43" presetID="49" presetClass="entr" presetSubtype="0" decel="100000" fill="hold" nodeType="withEffect">
                                  <p:stCondLst>
                                    <p:cond delay="1250"/>
                                  </p:stCondLst>
                                  <p:childTnLst>
                                    <p:set>
                                      <p:cBhvr>
                                        <p:cTn id="44" dur="1" fill="hold">
                                          <p:stCondLst>
                                            <p:cond delay="0"/>
                                          </p:stCondLst>
                                        </p:cTn>
                                        <p:tgtEl>
                                          <p:spTgt spid="42"/>
                                        </p:tgtEl>
                                        <p:attrNameLst>
                                          <p:attrName>style.visibility</p:attrName>
                                        </p:attrNameLst>
                                      </p:cBhvr>
                                      <p:to>
                                        <p:strVal val="visible"/>
                                      </p:to>
                                    </p:set>
                                    <p:anim calcmode="lin" valueType="num">
                                      <p:cBhvr>
                                        <p:cTn id="45" dur="500" fill="hold"/>
                                        <p:tgtEl>
                                          <p:spTgt spid="42"/>
                                        </p:tgtEl>
                                        <p:attrNameLst>
                                          <p:attrName>ppt_w</p:attrName>
                                        </p:attrNameLst>
                                      </p:cBhvr>
                                      <p:tavLst>
                                        <p:tav tm="0">
                                          <p:val>
                                            <p:fltVal val="0"/>
                                          </p:val>
                                        </p:tav>
                                        <p:tav tm="100000">
                                          <p:val>
                                            <p:strVal val="#ppt_w"/>
                                          </p:val>
                                        </p:tav>
                                      </p:tavLst>
                                    </p:anim>
                                    <p:anim calcmode="lin" valueType="num">
                                      <p:cBhvr>
                                        <p:cTn id="46" dur="500" fill="hold"/>
                                        <p:tgtEl>
                                          <p:spTgt spid="42"/>
                                        </p:tgtEl>
                                        <p:attrNameLst>
                                          <p:attrName>ppt_h</p:attrName>
                                        </p:attrNameLst>
                                      </p:cBhvr>
                                      <p:tavLst>
                                        <p:tav tm="0">
                                          <p:val>
                                            <p:fltVal val="0"/>
                                          </p:val>
                                        </p:tav>
                                        <p:tav tm="100000">
                                          <p:val>
                                            <p:strVal val="#ppt_h"/>
                                          </p:val>
                                        </p:tav>
                                      </p:tavLst>
                                    </p:anim>
                                    <p:anim calcmode="lin" valueType="num">
                                      <p:cBhvr>
                                        <p:cTn id="47" dur="500" fill="hold"/>
                                        <p:tgtEl>
                                          <p:spTgt spid="42"/>
                                        </p:tgtEl>
                                        <p:attrNameLst>
                                          <p:attrName>style.rotation</p:attrName>
                                        </p:attrNameLst>
                                      </p:cBhvr>
                                      <p:tavLst>
                                        <p:tav tm="0">
                                          <p:val>
                                            <p:fltVal val="360"/>
                                          </p:val>
                                        </p:tav>
                                        <p:tav tm="100000">
                                          <p:val>
                                            <p:fltVal val="0"/>
                                          </p:val>
                                        </p:tav>
                                      </p:tavLst>
                                    </p:anim>
                                    <p:animEffect transition="in" filter="fade">
                                      <p:cBhvr>
                                        <p:cTn id="48" dur="500"/>
                                        <p:tgtEl>
                                          <p:spTgt spid="42"/>
                                        </p:tgtEl>
                                      </p:cBhvr>
                                    </p:animEffect>
                                  </p:childTnLst>
                                </p:cTn>
                              </p:par>
                            </p:childTnLst>
                          </p:cTn>
                        </p:par>
                      </p:childTnLst>
                    </p:cTn>
                  </p:par>
                  <p:par>
                    <p:cTn id="49" fill="hold">
                      <p:stCondLst>
                        <p:cond delay="indefinite"/>
                      </p:stCondLst>
                      <p:childTnLst>
                        <p:par>
                          <p:cTn id="50" fill="hold">
                            <p:stCondLst>
                              <p:cond delay="0"/>
                            </p:stCondLst>
                            <p:childTnLst>
                              <p:par>
                                <p:cTn id="51" presetID="2" presetClass="entr" presetSubtype="2" fill="hold" grpId="0" nodeType="clickEffect">
                                  <p:stCondLst>
                                    <p:cond delay="0"/>
                                  </p:stCondLst>
                                  <p:childTnLst>
                                    <p:set>
                                      <p:cBhvr>
                                        <p:cTn id="52" dur="1" fill="hold">
                                          <p:stCondLst>
                                            <p:cond delay="0"/>
                                          </p:stCondLst>
                                        </p:cTn>
                                        <p:tgtEl>
                                          <p:spTgt spid="19"/>
                                        </p:tgtEl>
                                        <p:attrNameLst>
                                          <p:attrName>style.visibility</p:attrName>
                                        </p:attrNameLst>
                                      </p:cBhvr>
                                      <p:to>
                                        <p:strVal val="visible"/>
                                      </p:to>
                                    </p:set>
                                    <p:anim calcmode="lin" valueType="num">
                                      <p:cBhvr additive="base">
                                        <p:cTn id="53" dur="500" fill="hold"/>
                                        <p:tgtEl>
                                          <p:spTgt spid="19"/>
                                        </p:tgtEl>
                                        <p:attrNameLst>
                                          <p:attrName>ppt_x</p:attrName>
                                        </p:attrNameLst>
                                      </p:cBhvr>
                                      <p:tavLst>
                                        <p:tav tm="0">
                                          <p:val>
                                            <p:strVal val="1+#ppt_w/2"/>
                                          </p:val>
                                        </p:tav>
                                        <p:tav tm="100000">
                                          <p:val>
                                            <p:strVal val="#ppt_x"/>
                                          </p:val>
                                        </p:tav>
                                      </p:tavLst>
                                    </p:anim>
                                    <p:anim calcmode="lin" valueType="num">
                                      <p:cBhvr additive="base">
                                        <p:cTn id="54" dur="500" fill="hold"/>
                                        <p:tgtEl>
                                          <p:spTgt spid="19"/>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0"/>
                                  </p:stCondLst>
                                  <p:childTnLst>
                                    <p:set>
                                      <p:cBhvr>
                                        <p:cTn id="56" dur="1" fill="hold">
                                          <p:stCondLst>
                                            <p:cond delay="0"/>
                                          </p:stCondLst>
                                        </p:cTn>
                                        <p:tgtEl>
                                          <p:spTgt spid="22"/>
                                        </p:tgtEl>
                                        <p:attrNameLst>
                                          <p:attrName>style.visibility</p:attrName>
                                        </p:attrNameLst>
                                      </p:cBhvr>
                                      <p:to>
                                        <p:strVal val="visible"/>
                                      </p:to>
                                    </p:set>
                                    <p:anim calcmode="lin" valueType="num">
                                      <p:cBhvr additive="base">
                                        <p:cTn id="57" dur="500" fill="hold"/>
                                        <p:tgtEl>
                                          <p:spTgt spid="22"/>
                                        </p:tgtEl>
                                        <p:attrNameLst>
                                          <p:attrName>ppt_x</p:attrName>
                                        </p:attrNameLst>
                                      </p:cBhvr>
                                      <p:tavLst>
                                        <p:tav tm="0">
                                          <p:val>
                                            <p:strVal val="1+#ppt_w/2"/>
                                          </p:val>
                                        </p:tav>
                                        <p:tav tm="100000">
                                          <p:val>
                                            <p:strVal val="#ppt_x"/>
                                          </p:val>
                                        </p:tav>
                                      </p:tavLst>
                                    </p:anim>
                                    <p:anim calcmode="lin" valueType="num">
                                      <p:cBhvr additive="base">
                                        <p:cTn id="58" dur="500" fill="hold"/>
                                        <p:tgtEl>
                                          <p:spTgt spid="22"/>
                                        </p:tgtEl>
                                        <p:attrNameLst>
                                          <p:attrName>ppt_y</p:attrName>
                                        </p:attrNameLst>
                                      </p:cBhvr>
                                      <p:tavLst>
                                        <p:tav tm="0">
                                          <p:val>
                                            <p:strVal val="#ppt_y"/>
                                          </p:val>
                                        </p:tav>
                                        <p:tav tm="100000">
                                          <p:val>
                                            <p:strVal val="#ppt_y"/>
                                          </p:val>
                                        </p:tav>
                                      </p:tavLst>
                                    </p:anim>
                                  </p:childTnLst>
                                </p:cTn>
                              </p:par>
                              <p:par>
                                <p:cTn id="59" presetID="2" presetClass="entr" presetSubtype="2" fill="hold" grpId="0" nodeType="withEffect">
                                  <p:stCondLst>
                                    <p:cond delay="0"/>
                                  </p:stCondLst>
                                  <p:childTnLst>
                                    <p:set>
                                      <p:cBhvr>
                                        <p:cTn id="60" dur="1" fill="hold">
                                          <p:stCondLst>
                                            <p:cond delay="0"/>
                                          </p:stCondLst>
                                        </p:cTn>
                                        <p:tgtEl>
                                          <p:spTgt spid="23"/>
                                        </p:tgtEl>
                                        <p:attrNameLst>
                                          <p:attrName>style.visibility</p:attrName>
                                        </p:attrNameLst>
                                      </p:cBhvr>
                                      <p:to>
                                        <p:strVal val="visible"/>
                                      </p:to>
                                    </p:set>
                                    <p:anim calcmode="lin" valueType="num">
                                      <p:cBhvr additive="base">
                                        <p:cTn id="61" dur="500" fill="hold"/>
                                        <p:tgtEl>
                                          <p:spTgt spid="23"/>
                                        </p:tgtEl>
                                        <p:attrNameLst>
                                          <p:attrName>ppt_x</p:attrName>
                                        </p:attrNameLst>
                                      </p:cBhvr>
                                      <p:tavLst>
                                        <p:tav tm="0">
                                          <p:val>
                                            <p:strVal val="1+#ppt_w/2"/>
                                          </p:val>
                                        </p:tav>
                                        <p:tav tm="100000">
                                          <p:val>
                                            <p:strVal val="#ppt_x"/>
                                          </p:val>
                                        </p:tav>
                                      </p:tavLst>
                                    </p:anim>
                                    <p:anim calcmode="lin" valueType="num">
                                      <p:cBhvr additive="base">
                                        <p:cTn id="62" dur="500" fill="hold"/>
                                        <p:tgtEl>
                                          <p:spTgt spid="23"/>
                                        </p:tgtEl>
                                        <p:attrNameLst>
                                          <p:attrName>ppt_y</p:attrName>
                                        </p:attrNameLst>
                                      </p:cBhvr>
                                      <p:tavLst>
                                        <p:tav tm="0">
                                          <p:val>
                                            <p:strVal val="#ppt_y"/>
                                          </p:val>
                                        </p:tav>
                                        <p:tav tm="100000">
                                          <p:val>
                                            <p:strVal val="#ppt_y"/>
                                          </p:val>
                                        </p:tav>
                                      </p:tavLst>
                                    </p:anim>
                                  </p:childTnLst>
                                </p:cTn>
                              </p:par>
                              <p:par>
                                <p:cTn id="63" presetID="2" presetClass="entr" presetSubtype="8" fill="hold" grpId="0" nodeType="withEffect">
                                  <p:stCondLst>
                                    <p:cond delay="0"/>
                                  </p:stCondLst>
                                  <p:childTnLst>
                                    <p:set>
                                      <p:cBhvr>
                                        <p:cTn id="64" dur="1" fill="hold">
                                          <p:stCondLst>
                                            <p:cond delay="0"/>
                                          </p:stCondLst>
                                        </p:cTn>
                                        <p:tgtEl>
                                          <p:spTgt spid="26"/>
                                        </p:tgtEl>
                                        <p:attrNameLst>
                                          <p:attrName>style.visibility</p:attrName>
                                        </p:attrNameLst>
                                      </p:cBhvr>
                                      <p:to>
                                        <p:strVal val="visible"/>
                                      </p:to>
                                    </p:set>
                                    <p:anim calcmode="lin" valueType="num">
                                      <p:cBhvr additive="base">
                                        <p:cTn id="65" dur="500" fill="hold"/>
                                        <p:tgtEl>
                                          <p:spTgt spid="26"/>
                                        </p:tgtEl>
                                        <p:attrNameLst>
                                          <p:attrName>ppt_x</p:attrName>
                                        </p:attrNameLst>
                                      </p:cBhvr>
                                      <p:tavLst>
                                        <p:tav tm="0">
                                          <p:val>
                                            <p:strVal val="0-#ppt_w/2"/>
                                          </p:val>
                                        </p:tav>
                                        <p:tav tm="100000">
                                          <p:val>
                                            <p:strVal val="#ppt_x"/>
                                          </p:val>
                                        </p:tav>
                                      </p:tavLst>
                                    </p:anim>
                                    <p:anim calcmode="lin" valueType="num">
                                      <p:cBhvr additive="base">
                                        <p:cTn id="66" dur="500" fill="hold"/>
                                        <p:tgtEl>
                                          <p:spTgt spid="26"/>
                                        </p:tgtEl>
                                        <p:attrNameLst>
                                          <p:attrName>ppt_y</p:attrName>
                                        </p:attrNameLst>
                                      </p:cBhvr>
                                      <p:tavLst>
                                        <p:tav tm="0">
                                          <p:val>
                                            <p:strVal val="#ppt_y"/>
                                          </p:val>
                                        </p:tav>
                                        <p:tav tm="100000">
                                          <p:val>
                                            <p:strVal val="#ppt_y"/>
                                          </p:val>
                                        </p:tav>
                                      </p:tavLst>
                                    </p:anim>
                                  </p:childTnLst>
                                </p:cTn>
                              </p:par>
                              <p:par>
                                <p:cTn id="67" presetID="2" presetClass="entr" presetSubtype="8" fill="hold" grpId="0" nodeType="withEffect">
                                  <p:stCondLst>
                                    <p:cond delay="0"/>
                                  </p:stCondLst>
                                  <p:childTnLst>
                                    <p:set>
                                      <p:cBhvr>
                                        <p:cTn id="68" dur="1" fill="hold">
                                          <p:stCondLst>
                                            <p:cond delay="0"/>
                                          </p:stCondLst>
                                        </p:cTn>
                                        <p:tgtEl>
                                          <p:spTgt spid="25"/>
                                        </p:tgtEl>
                                        <p:attrNameLst>
                                          <p:attrName>style.visibility</p:attrName>
                                        </p:attrNameLst>
                                      </p:cBhvr>
                                      <p:to>
                                        <p:strVal val="visible"/>
                                      </p:to>
                                    </p:set>
                                    <p:anim calcmode="lin" valueType="num">
                                      <p:cBhvr additive="base">
                                        <p:cTn id="69" dur="500" fill="hold"/>
                                        <p:tgtEl>
                                          <p:spTgt spid="25"/>
                                        </p:tgtEl>
                                        <p:attrNameLst>
                                          <p:attrName>ppt_x</p:attrName>
                                        </p:attrNameLst>
                                      </p:cBhvr>
                                      <p:tavLst>
                                        <p:tav tm="0">
                                          <p:val>
                                            <p:strVal val="0-#ppt_w/2"/>
                                          </p:val>
                                        </p:tav>
                                        <p:tav tm="100000">
                                          <p:val>
                                            <p:strVal val="#ppt_x"/>
                                          </p:val>
                                        </p:tav>
                                      </p:tavLst>
                                    </p:anim>
                                    <p:anim calcmode="lin" valueType="num">
                                      <p:cBhvr additive="base">
                                        <p:cTn id="70" dur="500" fill="hold"/>
                                        <p:tgtEl>
                                          <p:spTgt spid="25"/>
                                        </p:tgtEl>
                                        <p:attrNameLst>
                                          <p:attrName>ppt_y</p:attrName>
                                        </p:attrNameLst>
                                      </p:cBhvr>
                                      <p:tavLst>
                                        <p:tav tm="0">
                                          <p:val>
                                            <p:strVal val="#ppt_y"/>
                                          </p:val>
                                        </p:tav>
                                        <p:tav tm="100000">
                                          <p:val>
                                            <p:strVal val="#ppt_y"/>
                                          </p:val>
                                        </p:tav>
                                      </p:tavLst>
                                    </p:anim>
                                  </p:childTnLst>
                                </p:cTn>
                              </p:par>
                              <p:par>
                                <p:cTn id="71" presetID="2" presetClass="entr" presetSubtype="8" fill="hold" grpId="0" nodeType="withEffect">
                                  <p:stCondLst>
                                    <p:cond delay="0"/>
                                  </p:stCondLst>
                                  <p:childTnLst>
                                    <p:set>
                                      <p:cBhvr>
                                        <p:cTn id="72" dur="1" fill="hold">
                                          <p:stCondLst>
                                            <p:cond delay="0"/>
                                          </p:stCondLst>
                                        </p:cTn>
                                        <p:tgtEl>
                                          <p:spTgt spid="24"/>
                                        </p:tgtEl>
                                        <p:attrNameLst>
                                          <p:attrName>style.visibility</p:attrName>
                                        </p:attrNameLst>
                                      </p:cBhvr>
                                      <p:to>
                                        <p:strVal val="visible"/>
                                      </p:to>
                                    </p:set>
                                    <p:anim calcmode="lin" valueType="num">
                                      <p:cBhvr additive="base">
                                        <p:cTn id="73" dur="500" fill="hold"/>
                                        <p:tgtEl>
                                          <p:spTgt spid="24"/>
                                        </p:tgtEl>
                                        <p:attrNameLst>
                                          <p:attrName>ppt_x</p:attrName>
                                        </p:attrNameLst>
                                      </p:cBhvr>
                                      <p:tavLst>
                                        <p:tav tm="0">
                                          <p:val>
                                            <p:strVal val="0-#ppt_w/2"/>
                                          </p:val>
                                        </p:tav>
                                        <p:tav tm="100000">
                                          <p:val>
                                            <p:strVal val="#ppt_x"/>
                                          </p:val>
                                        </p:tav>
                                      </p:tavLst>
                                    </p:anim>
                                    <p:anim calcmode="lin" valueType="num">
                                      <p:cBhvr additive="base">
                                        <p:cTn id="74"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9" grpId="0"/>
      <p:bldP spid="24" grpId="0"/>
      <p:bldP spid="22" grpId="0"/>
      <p:bldP spid="25" grpId="0"/>
      <p:bldP spid="23" grpId="0"/>
      <p:bldP spid="2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1725909" y="2349500"/>
            <a:ext cx="1187845" cy="1188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客户报修</a:t>
            </a:r>
          </a:p>
        </p:txBody>
      </p:sp>
      <p:sp>
        <p:nvSpPr>
          <p:cNvPr id="31" name="椭圆 30"/>
          <p:cNvSpPr/>
          <p:nvPr/>
        </p:nvSpPr>
        <p:spPr>
          <a:xfrm>
            <a:off x="4243355" y="2349500"/>
            <a:ext cx="1187845" cy="1188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问题反馈</a:t>
            </a:r>
          </a:p>
        </p:txBody>
      </p:sp>
      <p:sp>
        <p:nvSpPr>
          <p:cNvPr id="32" name="椭圆 31"/>
          <p:cNvSpPr/>
          <p:nvPr/>
        </p:nvSpPr>
        <p:spPr>
          <a:xfrm>
            <a:off x="6760802" y="2349500"/>
            <a:ext cx="1187845" cy="11880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准备工作</a:t>
            </a:r>
          </a:p>
        </p:txBody>
      </p:sp>
      <p:sp>
        <p:nvSpPr>
          <p:cNvPr id="33" name="椭圆 32"/>
          <p:cNvSpPr/>
          <p:nvPr/>
        </p:nvSpPr>
        <p:spPr>
          <a:xfrm>
            <a:off x="9278250" y="2349500"/>
            <a:ext cx="1187845" cy="1188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出发售后</a:t>
            </a:r>
          </a:p>
        </p:txBody>
      </p:sp>
      <p:sp>
        <p:nvSpPr>
          <p:cNvPr id="34" name="椭圆 33"/>
          <p:cNvSpPr/>
          <p:nvPr/>
        </p:nvSpPr>
        <p:spPr>
          <a:xfrm>
            <a:off x="1725909" y="4089950"/>
            <a:ext cx="1187845" cy="1188000"/>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客服回访</a:t>
            </a:r>
          </a:p>
        </p:txBody>
      </p:sp>
      <p:sp>
        <p:nvSpPr>
          <p:cNvPr id="35" name="椭圆 34"/>
          <p:cNvSpPr/>
          <p:nvPr/>
        </p:nvSpPr>
        <p:spPr>
          <a:xfrm>
            <a:off x="4243355" y="4089950"/>
            <a:ext cx="1187845" cy="118800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售后结束</a:t>
            </a:r>
          </a:p>
        </p:txBody>
      </p:sp>
      <p:sp>
        <p:nvSpPr>
          <p:cNvPr id="36" name="椭圆 35"/>
          <p:cNvSpPr/>
          <p:nvPr/>
        </p:nvSpPr>
        <p:spPr>
          <a:xfrm>
            <a:off x="6760802" y="4089950"/>
            <a:ext cx="1187845" cy="11880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解决问题</a:t>
            </a:r>
          </a:p>
        </p:txBody>
      </p:sp>
      <p:sp>
        <p:nvSpPr>
          <p:cNvPr id="37" name="椭圆 36"/>
          <p:cNvSpPr/>
          <p:nvPr/>
        </p:nvSpPr>
        <p:spPr>
          <a:xfrm>
            <a:off x="9278250" y="4089950"/>
            <a:ext cx="1187845" cy="1188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客服跟踪</a:t>
            </a:r>
          </a:p>
        </p:txBody>
      </p:sp>
      <p:cxnSp>
        <p:nvCxnSpPr>
          <p:cNvPr id="8" name="直接箭头连接符 7"/>
          <p:cNvCxnSpPr/>
          <p:nvPr/>
        </p:nvCxnSpPr>
        <p:spPr>
          <a:xfrm>
            <a:off x="3070619" y="2959100"/>
            <a:ext cx="1015868" cy="0"/>
          </a:xfrm>
          <a:prstGeom prst="straightConnector1">
            <a:avLst/>
          </a:prstGeom>
          <a:ln w="19050">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38" name="直接箭头连接符 37"/>
          <p:cNvCxnSpPr/>
          <p:nvPr/>
        </p:nvCxnSpPr>
        <p:spPr>
          <a:xfrm>
            <a:off x="5588067" y="2959100"/>
            <a:ext cx="1015868" cy="0"/>
          </a:xfrm>
          <a:prstGeom prst="straightConnector1">
            <a:avLst/>
          </a:prstGeom>
          <a:ln w="19050">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39" name="直接箭头连接符 38"/>
          <p:cNvCxnSpPr/>
          <p:nvPr/>
        </p:nvCxnSpPr>
        <p:spPr>
          <a:xfrm>
            <a:off x="8105514" y="2959100"/>
            <a:ext cx="1015868" cy="0"/>
          </a:xfrm>
          <a:prstGeom prst="straightConnector1">
            <a:avLst/>
          </a:prstGeom>
          <a:ln w="19050">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40" name="直接箭头连接符 39"/>
          <p:cNvCxnSpPr/>
          <p:nvPr/>
        </p:nvCxnSpPr>
        <p:spPr>
          <a:xfrm flipH="1">
            <a:off x="3070619" y="4699000"/>
            <a:ext cx="1015868" cy="0"/>
          </a:xfrm>
          <a:prstGeom prst="straightConnector1">
            <a:avLst/>
          </a:prstGeom>
          <a:ln w="19050">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41" name="直接箭头连接符 40"/>
          <p:cNvCxnSpPr/>
          <p:nvPr/>
        </p:nvCxnSpPr>
        <p:spPr>
          <a:xfrm flipH="1">
            <a:off x="5588067" y="4699000"/>
            <a:ext cx="1015868" cy="0"/>
          </a:xfrm>
          <a:prstGeom prst="straightConnector1">
            <a:avLst/>
          </a:prstGeom>
          <a:ln w="19050">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42" name="直接箭头连接符 41"/>
          <p:cNvCxnSpPr/>
          <p:nvPr/>
        </p:nvCxnSpPr>
        <p:spPr>
          <a:xfrm flipH="1">
            <a:off x="8105514" y="4699000"/>
            <a:ext cx="1015868" cy="0"/>
          </a:xfrm>
          <a:prstGeom prst="straightConnector1">
            <a:avLst/>
          </a:prstGeom>
          <a:ln w="19050">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43" name="直接箭头连接符 42"/>
          <p:cNvCxnSpPr/>
          <p:nvPr/>
        </p:nvCxnSpPr>
        <p:spPr>
          <a:xfrm>
            <a:off x="9872172" y="3581950"/>
            <a:ext cx="0" cy="418550"/>
          </a:xfrm>
          <a:prstGeom prst="straightConnector1">
            <a:avLst/>
          </a:prstGeom>
          <a:ln w="19050">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4" name="标题 3"/>
          <p:cNvSpPr>
            <a:spLocks noGrp="1"/>
          </p:cNvSpPr>
          <p:nvPr>
            <p:ph type="title"/>
          </p:nvPr>
        </p:nvSpPr>
        <p:spPr/>
        <p:txBody>
          <a:bodyPr>
            <a:normAutofit/>
          </a:bodyPr>
          <a:lstStyle/>
          <a:p>
            <a:r>
              <a:rPr lang="zh-CN" altLang="en-US" dirty="0">
                <a:cs typeface="+mn-ea"/>
              </a:rPr>
              <a:t>单击此处添加标题</a:t>
            </a:r>
            <a:endParaRPr lang="zh-CN" altLang="en-US" dirty="0"/>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style.rotation</p:attrName>
                                        </p:attrNameLst>
                                      </p:cBhvr>
                                      <p:tavLst>
                                        <p:tav tm="0">
                                          <p:val>
                                            <p:fltVal val="360"/>
                                          </p:val>
                                        </p:tav>
                                        <p:tav tm="100000">
                                          <p:val>
                                            <p:fltVal val="0"/>
                                          </p:val>
                                        </p:tav>
                                      </p:tavLst>
                                    </p:anim>
                                    <p:animEffect transition="in" filter="fade">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2" presetClass="entr" presetSubtype="8"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p:tgtEl>
                                          <p:spTgt spid="8"/>
                                        </p:tgtEl>
                                        <p:attrNameLst>
                                          <p:attrName>ppt_x</p:attrName>
                                        </p:attrNameLst>
                                      </p:cBhvr>
                                      <p:tavLst>
                                        <p:tav tm="0">
                                          <p:val>
                                            <p:strVal val="#ppt_x-#ppt_w*1.125000"/>
                                          </p:val>
                                        </p:tav>
                                        <p:tav tm="100000">
                                          <p:val>
                                            <p:strVal val="#ppt_x"/>
                                          </p:val>
                                        </p:tav>
                                      </p:tavLst>
                                    </p:anim>
                                    <p:animEffect transition="in" filter="wipe(right)">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49" presetClass="entr" presetSubtype="0" decel="100000" fill="hold" grpId="0" nodeType="clickEffect">
                                  <p:stCondLst>
                                    <p:cond delay="0"/>
                                  </p:stCondLst>
                                  <p:childTnLst>
                                    <p:set>
                                      <p:cBhvr>
                                        <p:cTn id="20" dur="1" fill="hold">
                                          <p:stCondLst>
                                            <p:cond delay="0"/>
                                          </p:stCondLst>
                                        </p:cTn>
                                        <p:tgtEl>
                                          <p:spTgt spid="31"/>
                                        </p:tgtEl>
                                        <p:attrNameLst>
                                          <p:attrName>style.visibility</p:attrName>
                                        </p:attrNameLst>
                                      </p:cBhvr>
                                      <p:to>
                                        <p:strVal val="visible"/>
                                      </p:to>
                                    </p:set>
                                    <p:anim calcmode="lin" valueType="num">
                                      <p:cBhvr>
                                        <p:cTn id="21" dur="500" fill="hold"/>
                                        <p:tgtEl>
                                          <p:spTgt spid="31"/>
                                        </p:tgtEl>
                                        <p:attrNameLst>
                                          <p:attrName>ppt_w</p:attrName>
                                        </p:attrNameLst>
                                      </p:cBhvr>
                                      <p:tavLst>
                                        <p:tav tm="0">
                                          <p:val>
                                            <p:fltVal val="0"/>
                                          </p:val>
                                        </p:tav>
                                        <p:tav tm="100000">
                                          <p:val>
                                            <p:strVal val="#ppt_w"/>
                                          </p:val>
                                        </p:tav>
                                      </p:tavLst>
                                    </p:anim>
                                    <p:anim calcmode="lin" valueType="num">
                                      <p:cBhvr>
                                        <p:cTn id="22" dur="500" fill="hold"/>
                                        <p:tgtEl>
                                          <p:spTgt spid="31"/>
                                        </p:tgtEl>
                                        <p:attrNameLst>
                                          <p:attrName>ppt_h</p:attrName>
                                        </p:attrNameLst>
                                      </p:cBhvr>
                                      <p:tavLst>
                                        <p:tav tm="0">
                                          <p:val>
                                            <p:fltVal val="0"/>
                                          </p:val>
                                        </p:tav>
                                        <p:tav tm="100000">
                                          <p:val>
                                            <p:strVal val="#ppt_h"/>
                                          </p:val>
                                        </p:tav>
                                      </p:tavLst>
                                    </p:anim>
                                    <p:anim calcmode="lin" valueType="num">
                                      <p:cBhvr>
                                        <p:cTn id="23" dur="500" fill="hold"/>
                                        <p:tgtEl>
                                          <p:spTgt spid="31"/>
                                        </p:tgtEl>
                                        <p:attrNameLst>
                                          <p:attrName>style.rotation</p:attrName>
                                        </p:attrNameLst>
                                      </p:cBhvr>
                                      <p:tavLst>
                                        <p:tav tm="0">
                                          <p:val>
                                            <p:fltVal val="360"/>
                                          </p:val>
                                        </p:tav>
                                        <p:tav tm="100000">
                                          <p:val>
                                            <p:fltVal val="0"/>
                                          </p:val>
                                        </p:tav>
                                      </p:tavLst>
                                    </p:anim>
                                    <p:animEffect transition="in" filter="fade">
                                      <p:cBhvr>
                                        <p:cTn id="24" dur="500"/>
                                        <p:tgtEl>
                                          <p:spTgt spid="31"/>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8" fill="hold" nodeType="clickEffect">
                                  <p:stCondLst>
                                    <p:cond delay="0"/>
                                  </p:stCondLst>
                                  <p:childTnLst>
                                    <p:set>
                                      <p:cBhvr>
                                        <p:cTn id="28" dur="1" fill="hold">
                                          <p:stCondLst>
                                            <p:cond delay="0"/>
                                          </p:stCondLst>
                                        </p:cTn>
                                        <p:tgtEl>
                                          <p:spTgt spid="38"/>
                                        </p:tgtEl>
                                        <p:attrNameLst>
                                          <p:attrName>style.visibility</p:attrName>
                                        </p:attrNameLst>
                                      </p:cBhvr>
                                      <p:to>
                                        <p:strVal val="visible"/>
                                      </p:to>
                                    </p:set>
                                    <p:anim calcmode="lin" valueType="num">
                                      <p:cBhvr additive="base">
                                        <p:cTn id="29" dur="500"/>
                                        <p:tgtEl>
                                          <p:spTgt spid="38"/>
                                        </p:tgtEl>
                                        <p:attrNameLst>
                                          <p:attrName>ppt_x</p:attrName>
                                        </p:attrNameLst>
                                      </p:cBhvr>
                                      <p:tavLst>
                                        <p:tav tm="0">
                                          <p:val>
                                            <p:strVal val="#ppt_x-#ppt_w*1.125000"/>
                                          </p:val>
                                        </p:tav>
                                        <p:tav tm="100000">
                                          <p:val>
                                            <p:strVal val="#ppt_x"/>
                                          </p:val>
                                        </p:tav>
                                      </p:tavLst>
                                    </p:anim>
                                    <p:animEffect transition="in" filter="wipe(right)">
                                      <p:cBhvr>
                                        <p:cTn id="30" dur="500"/>
                                        <p:tgtEl>
                                          <p:spTgt spid="38"/>
                                        </p:tgtEl>
                                      </p:cBhvr>
                                    </p:animEffect>
                                  </p:childTnLst>
                                </p:cTn>
                              </p:par>
                            </p:childTnLst>
                          </p:cTn>
                        </p:par>
                      </p:childTnLst>
                    </p:cTn>
                  </p:par>
                  <p:par>
                    <p:cTn id="31" fill="hold">
                      <p:stCondLst>
                        <p:cond delay="indefinite"/>
                      </p:stCondLst>
                      <p:childTnLst>
                        <p:par>
                          <p:cTn id="32" fill="hold">
                            <p:stCondLst>
                              <p:cond delay="0"/>
                            </p:stCondLst>
                            <p:childTnLst>
                              <p:par>
                                <p:cTn id="33" presetID="49" presetClass="entr" presetSubtype="0" decel="100000" fill="hold" grpId="0" nodeType="clickEffect">
                                  <p:stCondLst>
                                    <p:cond delay="0"/>
                                  </p:stCondLst>
                                  <p:childTnLst>
                                    <p:set>
                                      <p:cBhvr>
                                        <p:cTn id="34" dur="1" fill="hold">
                                          <p:stCondLst>
                                            <p:cond delay="0"/>
                                          </p:stCondLst>
                                        </p:cTn>
                                        <p:tgtEl>
                                          <p:spTgt spid="32"/>
                                        </p:tgtEl>
                                        <p:attrNameLst>
                                          <p:attrName>style.visibility</p:attrName>
                                        </p:attrNameLst>
                                      </p:cBhvr>
                                      <p:to>
                                        <p:strVal val="visible"/>
                                      </p:to>
                                    </p:set>
                                    <p:anim calcmode="lin" valueType="num">
                                      <p:cBhvr>
                                        <p:cTn id="35" dur="500" fill="hold"/>
                                        <p:tgtEl>
                                          <p:spTgt spid="32"/>
                                        </p:tgtEl>
                                        <p:attrNameLst>
                                          <p:attrName>ppt_w</p:attrName>
                                        </p:attrNameLst>
                                      </p:cBhvr>
                                      <p:tavLst>
                                        <p:tav tm="0">
                                          <p:val>
                                            <p:fltVal val="0"/>
                                          </p:val>
                                        </p:tav>
                                        <p:tav tm="100000">
                                          <p:val>
                                            <p:strVal val="#ppt_w"/>
                                          </p:val>
                                        </p:tav>
                                      </p:tavLst>
                                    </p:anim>
                                    <p:anim calcmode="lin" valueType="num">
                                      <p:cBhvr>
                                        <p:cTn id="36" dur="500" fill="hold"/>
                                        <p:tgtEl>
                                          <p:spTgt spid="32"/>
                                        </p:tgtEl>
                                        <p:attrNameLst>
                                          <p:attrName>ppt_h</p:attrName>
                                        </p:attrNameLst>
                                      </p:cBhvr>
                                      <p:tavLst>
                                        <p:tav tm="0">
                                          <p:val>
                                            <p:fltVal val="0"/>
                                          </p:val>
                                        </p:tav>
                                        <p:tav tm="100000">
                                          <p:val>
                                            <p:strVal val="#ppt_h"/>
                                          </p:val>
                                        </p:tav>
                                      </p:tavLst>
                                    </p:anim>
                                    <p:anim calcmode="lin" valueType="num">
                                      <p:cBhvr>
                                        <p:cTn id="37" dur="500" fill="hold"/>
                                        <p:tgtEl>
                                          <p:spTgt spid="32"/>
                                        </p:tgtEl>
                                        <p:attrNameLst>
                                          <p:attrName>style.rotation</p:attrName>
                                        </p:attrNameLst>
                                      </p:cBhvr>
                                      <p:tavLst>
                                        <p:tav tm="0">
                                          <p:val>
                                            <p:fltVal val="360"/>
                                          </p:val>
                                        </p:tav>
                                        <p:tav tm="100000">
                                          <p:val>
                                            <p:fltVal val="0"/>
                                          </p:val>
                                        </p:tav>
                                      </p:tavLst>
                                    </p:anim>
                                    <p:animEffect transition="in" filter="fade">
                                      <p:cBhvr>
                                        <p:cTn id="38" dur="500"/>
                                        <p:tgtEl>
                                          <p:spTgt spid="32"/>
                                        </p:tgtEl>
                                      </p:cBhvr>
                                    </p:animEffect>
                                  </p:childTnLst>
                                </p:cTn>
                              </p:par>
                            </p:childTnLst>
                          </p:cTn>
                        </p:par>
                      </p:childTnLst>
                    </p:cTn>
                  </p:par>
                  <p:par>
                    <p:cTn id="39" fill="hold">
                      <p:stCondLst>
                        <p:cond delay="indefinite"/>
                      </p:stCondLst>
                      <p:childTnLst>
                        <p:par>
                          <p:cTn id="40" fill="hold">
                            <p:stCondLst>
                              <p:cond delay="0"/>
                            </p:stCondLst>
                            <p:childTnLst>
                              <p:par>
                                <p:cTn id="41" presetID="12" presetClass="entr" presetSubtype="8" fill="hold" nodeType="clickEffect">
                                  <p:stCondLst>
                                    <p:cond delay="0"/>
                                  </p:stCondLst>
                                  <p:childTnLst>
                                    <p:set>
                                      <p:cBhvr>
                                        <p:cTn id="42" dur="1" fill="hold">
                                          <p:stCondLst>
                                            <p:cond delay="0"/>
                                          </p:stCondLst>
                                        </p:cTn>
                                        <p:tgtEl>
                                          <p:spTgt spid="39"/>
                                        </p:tgtEl>
                                        <p:attrNameLst>
                                          <p:attrName>style.visibility</p:attrName>
                                        </p:attrNameLst>
                                      </p:cBhvr>
                                      <p:to>
                                        <p:strVal val="visible"/>
                                      </p:to>
                                    </p:set>
                                    <p:anim calcmode="lin" valueType="num">
                                      <p:cBhvr additive="base">
                                        <p:cTn id="43" dur="500"/>
                                        <p:tgtEl>
                                          <p:spTgt spid="39"/>
                                        </p:tgtEl>
                                        <p:attrNameLst>
                                          <p:attrName>ppt_x</p:attrName>
                                        </p:attrNameLst>
                                      </p:cBhvr>
                                      <p:tavLst>
                                        <p:tav tm="0">
                                          <p:val>
                                            <p:strVal val="#ppt_x-#ppt_w*1.125000"/>
                                          </p:val>
                                        </p:tav>
                                        <p:tav tm="100000">
                                          <p:val>
                                            <p:strVal val="#ppt_x"/>
                                          </p:val>
                                        </p:tav>
                                      </p:tavLst>
                                    </p:anim>
                                    <p:animEffect transition="in" filter="wipe(right)">
                                      <p:cBhvr>
                                        <p:cTn id="44" dur="500"/>
                                        <p:tgtEl>
                                          <p:spTgt spid="39"/>
                                        </p:tgtEl>
                                      </p:cBhvr>
                                    </p:animEffect>
                                  </p:childTnLst>
                                </p:cTn>
                              </p:par>
                            </p:childTnLst>
                          </p:cTn>
                        </p:par>
                      </p:childTnLst>
                    </p:cTn>
                  </p:par>
                  <p:par>
                    <p:cTn id="45" fill="hold">
                      <p:stCondLst>
                        <p:cond delay="indefinite"/>
                      </p:stCondLst>
                      <p:childTnLst>
                        <p:par>
                          <p:cTn id="46" fill="hold">
                            <p:stCondLst>
                              <p:cond delay="0"/>
                            </p:stCondLst>
                            <p:childTnLst>
                              <p:par>
                                <p:cTn id="47" presetID="49" presetClass="entr" presetSubtype="0" decel="100000" fill="hold" grpId="0" nodeType="clickEffect">
                                  <p:stCondLst>
                                    <p:cond delay="0"/>
                                  </p:stCondLst>
                                  <p:childTnLst>
                                    <p:set>
                                      <p:cBhvr>
                                        <p:cTn id="48" dur="1" fill="hold">
                                          <p:stCondLst>
                                            <p:cond delay="0"/>
                                          </p:stCondLst>
                                        </p:cTn>
                                        <p:tgtEl>
                                          <p:spTgt spid="33"/>
                                        </p:tgtEl>
                                        <p:attrNameLst>
                                          <p:attrName>style.visibility</p:attrName>
                                        </p:attrNameLst>
                                      </p:cBhvr>
                                      <p:to>
                                        <p:strVal val="visible"/>
                                      </p:to>
                                    </p:set>
                                    <p:anim calcmode="lin" valueType="num">
                                      <p:cBhvr>
                                        <p:cTn id="49" dur="500" fill="hold"/>
                                        <p:tgtEl>
                                          <p:spTgt spid="33"/>
                                        </p:tgtEl>
                                        <p:attrNameLst>
                                          <p:attrName>ppt_w</p:attrName>
                                        </p:attrNameLst>
                                      </p:cBhvr>
                                      <p:tavLst>
                                        <p:tav tm="0">
                                          <p:val>
                                            <p:fltVal val="0"/>
                                          </p:val>
                                        </p:tav>
                                        <p:tav tm="100000">
                                          <p:val>
                                            <p:strVal val="#ppt_w"/>
                                          </p:val>
                                        </p:tav>
                                      </p:tavLst>
                                    </p:anim>
                                    <p:anim calcmode="lin" valueType="num">
                                      <p:cBhvr>
                                        <p:cTn id="50" dur="500" fill="hold"/>
                                        <p:tgtEl>
                                          <p:spTgt spid="33"/>
                                        </p:tgtEl>
                                        <p:attrNameLst>
                                          <p:attrName>ppt_h</p:attrName>
                                        </p:attrNameLst>
                                      </p:cBhvr>
                                      <p:tavLst>
                                        <p:tav tm="0">
                                          <p:val>
                                            <p:fltVal val="0"/>
                                          </p:val>
                                        </p:tav>
                                        <p:tav tm="100000">
                                          <p:val>
                                            <p:strVal val="#ppt_h"/>
                                          </p:val>
                                        </p:tav>
                                      </p:tavLst>
                                    </p:anim>
                                    <p:anim calcmode="lin" valueType="num">
                                      <p:cBhvr>
                                        <p:cTn id="51" dur="500" fill="hold"/>
                                        <p:tgtEl>
                                          <p:spTgt spid="33"/>
                                        </p:tgtEl>
                                        <p:attrNameLst>
                                          <p:attrName>style.rotation</p:attrName>
                                        </p:attrNameLst>
                                      </p:cBhvr>
                                      <p:tavLst>
                                        <p:tav tm="0">
                                          <p:val>
                                            <p:fltVal val="360"/>
                                          </p:val>
                                        </p:tav>
                                        <p:tav tm="100000">
                                          <p:val>
                                            <p:fltVal val="0"/>
                                          </p:val>
                                        </p:tav>
                                      </p:tavLst>
                                    </p:anim>
                                    <p:animEffect transition="in" filter="fade">
                                      <p:cBhvr>
                                        <p:cTn id="52" dur="500"/>
                                        <p:tgtEl>
                                          <p:spTgt spid="33"/>
                                        </p:tgtEl>
                                      </p:cBhvr>
                                    </p:animEffect>
                                  </p:childTnLst>
                                </p:cTn>
                              </p:par>
                            </p:childTnLst>
                          </p:cTn>
                        </p:par>
                      </p:childTnLst>
                    </p:cTn>
                  </p:par>
                  <p:par>
                    <p:cTn id="53" fill="hold">
                      <p:stCondLst>
                        <p:cond delay="indefinite"/>
                      </p:stCondLst>
                      <p:childTnLst>
                        <p:par>
                          <p:cTn id="54" fill="hold">
                            <p:stCondLst>
                              <p:cond delay="0"/>
                            </p:stCondLst>
                            <p:childTnLst>
                              <p:par>
                                <p:cTn id="55" presetID="12" presetClass="entr" presetSubtype="1" fill="hold" nodeType="clickEffect">
                                  <p:stCondLst>
                                    <p:cond delay="0"/>
                                  </p:stCondLst>
                                  <p:childTnLst>
                                    <p:set>
                                      <p:cBhvr>
                                        <p:cTn id="56" dur="1" fill="hold">
                                          <p:stCondLst>
                                            <p:cond delay="0"/>
                                          </p:stCondLst>
                                        </p:cTn>
                                        <p:tgtEl>
                                          <p:spTgt spid="43"/>
                                        </p:tgtEl>
                                        <p:attrNameLst>
                                          <p:attrName>style.visibility</p:attrName>
                                        </p:attrNameLst>
                                      </p:cBhvr>
                                      <p:to>
                                        <p:strVal val="visible"/>
                                      </p:to>
                                    </p:set>
                                    <p:anim calcmode="lin" valueType="num">
                                      <p:cBhvr additive="base">
                                        <p:cTn id="57" dur="500"/>
                                        <p:tgtEl>
                                          <p:spTgt spid="43"/>
                                        </p:tgtEl>
                                        <p:attrNameLst>
                                          <p:attrName>ppt_y</p:attrName>
                                        </p:attrNameLst>
                                      </p:cBhvr>
                                      <p:tavLst>
                                        <p:tav tm="0">
                                          <p:val>
                                            <p:strVal val="#ppt_y-#ppt_h*1.125000"/>
                                          </p:val>
                                        </p:tav>
                                        <p:tav tm="100000">
                                          <p:val>
                                            <p:strVal val="#ppt_y"/>
                                          </p:val>
                                        </p:tav>
                                      </p:tavLst>
                                    </p:anim>
                                    <p:animEffect transition="in" filter="wipe(down)">
                                      <p:cBhvr>
                                        <p:cTn id="58" dur="500"/>
                                        <p:tgtEl>
                                          <p:spTgt spid="43"/>
                                        </p:tgtEl>
                                      </p:cBhvr>
                                    </p:animEffect>
                                  </p:childTnLst>
                                </p:cTn>
                              </p:par>
                            </p:childTnLst>
                          </p:cTn>
                        </p:par>
                      </p:childTnLst>
                    </p:cTn>
                  </p:par>
                  <p:par>
                    <p:cTn id="59" fill="hold">
                      <p:stCondLst>
                        <p:cond delay="indefinite"/>
                      </p:stCondLst>
                      <p:childTnLst>
                        <p:par>
                          <p:cTn id="60" fill="hold">
                            <p:stCondLst>
                              <p:cond delay="0"/>
                            </p:stCondLst>
                            <p:childTnLst>
                              <p:par>
                                <p:cTn id="61" presetID="49" presetClass="entr" presetSubtype="0" decel="100000" fill="hold" grpId="0" nodeType="clickEffect">
                                  <p:stCondLst>
                                    <p:cond delay="0"/>
                                  </p:stCondLst>
                                  <p:childTnLst>
                                    <p:set>
                                      <p:cBhvr>
                                        <p:cTn id="62" dur="1" fill="hold">
                                          <p:stCondLst>
                                            <p:cond delay="0"/>
                                          </p:stCondLst>
                                        </p:cTn>
                                        <p:tgtEl>
                                          <p:spTgt spid="37"/>
                                        </p:tgtEl>
                                        <p:attrNameLst>
                                          <p:attrName>style.visibility</p:attrName>
                                        </p:attrNameLst>
                                      </p:cBhvr>
                                      <p:to>
                                        <p:strVal val="visible"/>
                                      </p:to>
                                    </p:set>
                                    <p:anim calcmode="lin" valueType="num">
                                      <p:cBhvr>
                                        <p:cTn id="63" dur="500" fill="hold"/>
                                        <p:tgtEl>
                                          <p:spTgt spid="37"/>
                                        </p:tgtEl>
                                        <p:attrNameLst>
                                          <p:attrName>ppt_w</p:attrName>
                                        </p:attrNameLst>
                                      </p:cBhvr>
                                      <p:tavLst>
                                        <p:tav tm="0">
                                          <p:val>
                                            <p:fltVal val="0"/>
                                          </p:val>
                                        </p:tav>
                                        <p:tav tm="100000">
                                          <p:val>
                                            <p:strVal val="#ppt_w"/>
                                          </p:val>
                                        </p:tav>
                                      </p:tavLst>
                                    </p:anim>
                                    <p:anim calcmode="lin" valueType="num">
                                      <p:cBhvr>
                                        <p:cTn id="64" dur="500" fill="hold"/>
                                        <p:tgtEl>
                                          <p:spTgt spid="37"/>
                                        </p:tgtEl>
                                        <p:attrNameLst>
                                          <p:attrName>ppt_h</p:attrName>
                                        </p:attrNameLst>
                                      </p:cBhvr>
                                      <p:tavLst>
                                        <p:tav tm="0">
                                          <p:val>
                                            <p:fltVal val="0"/>
                                          </p:val>
                                        </p:tav>
                                        <p:tav tm="100000">
                                          <p:val>
                                            <p:strVal val="#ppt_h"/>
                                          </p:val>
                                        </p:tav>
                                      </p:tavLst>
                                    </p:anim>
                                    <p:anim calcmode="lin" valueType="num">
                                      <p:cBhvr>
                                        <p:cTn id="65" dur="500" fill="hold"/>
                                        <p:tgtEl>
                                          <p:spTgt spid="37"/>
                                        </p:tgtEl>
                                        <p:attrNameLst>
                                          <p:attrName>style.rotation</p:attrName>
                                        </p:attrNameLst>
                                      </p:cBhvr>
                                      <p:tavLst>
                                        <p:tav tm="0">
                                          <p:val>
                                            <p:fltVal val="360"/>
                                          </p:val>
                                        </p:tav>
                                        <p:tav tm="100000">
                                          <p:val>
                                            <p:fltVal val="0"/>
                                          </p:val>
                                        </p:tav>
                                      </p:tavLst>
                                    </p:anim>
                                    <p:animEffect transition="in" filter="fade">
                                      <p:cBhvr>
                                        <p:cTn id="66" dur="500"/>
                                        <p:tgtEl>
                                          <p:spTgt spid="37"/>
                                        </p:tgtEl>
                                      </p:cBhvr>
                                    </p:animEffect>
                                  </p:childTnLst>
                                </p:cTn>
                              </p:par>
                            </p:childTnLst>
                          </p:cTn>
                        </p:par>
                      </p:childTnLst>
                    </p:cTn>
                  </p:par>
                  <p:par>
                    <p:cTn id="67" fill="hold">
                      <p:stCondLst>
                        <p:cond delay="indefinite"/>
                      </p:stCondLst>
                      <p:childTnLst>
                        <p:par>
                          <p:cTn id="68" fill="hold">
                            <p:stCondLst>
                              <p:cond delay="0"/>
                            </p:stCondLst>
                            <p:childTnLst>
                              <p:par>
                                <p:cTn id="69" presetID="12" presetClass="entr" presetSubtype="2" fill="hold" nodeType="clickEffect">
                                  <p:stCondLst>
                                    <p:cond delay="0"/>
                                  </p:stCondLst>
                                  <p:childTnLst>
                                    <p:set>
                                      <p:cBhvr>
                                        <p:cTn id="70" dur="1" fill="hold">
                                          <p:stCondLst>
                                            <p:cond delay="0"/>
                                          </p:stCondLst>
                                        </p:cTn>
                                        <p:tgtEl>
                                          <p:spTgt spid="42"/>
                                        </p:tgtEl>
                                        <p:attrNameLst>
                                          <p:attrName>style.visibility</p:attrName>
                                        </p:attrNameLst>
                                      </p:cBhvr>
                                      <p:to>
                                        <p:strVal val="visible"/>
                                      </p:to>
                                    </p:set>
                                    <p:anim calcmode="lin" valueType="num">
                                      <p:cBhvr additive="base">
                                        <p:cTn id="71" dur="500"/>
                                        <p:tgtEl>
                                          <p:spTgt spid="42"/>
                                        </p:tgtEl>
                                        <p:attrNameLst>
                                          <p:attrName>ppt_x</p:attrName>
                                        </p:attrNameLst>
                                      </p:cBhvr>
                                      <p:tavLst>
                                        <p:tav tm="0">
                                          <p:val>
                                            <p:strVal val="#ppt_x+#ppt_w*1.125000"/>
                                          </p:val>
                                        </p:tav>
                                        <p:tav tm="100000">
                                          <p:val>
                                            <p:strVal val="#ppt_x"/>
                                          </p:val>
                                        </p:tav>
                                      </p:tavLst>
                                    </p:anim>
                                    <p:animEffect transition="in" filter="wipe(left)">
                                      <p:cBhvr>
                                        <p:cTn id="72" dur="500"/>
                                        <p:tgtEl>
                                          <p:spTgt spid="42"/>
                                        </p:tgtEl>
                                      </p:cBhvr>
                                    </p:animEffect>
                                  </p:childTnLst>
                                </p:cTn>
                              </p:par>
                            </p:childTnLst>
                          </p:cTn>
                        </p:par>
                      </p:childTnLst>
                    </p:cTn>
                  </p:par>
                  <p:par>
                    <p:cTn id="73" fill="hold">
                      <p:stCondLst>
                        <p:cond delay="indefinite"/>
                      </p:stCondLst>
                      <p:childTnLst>
                        <p:par>
                          <p:cTn id="74" fill="hold">
                            <p:stCondLst>
                              <p:cond delay="0"/>
                            </p:stCondLst>
                            <p:childTnLst>
                              <p:par>
                                <p:cTn id="75" presetID="49" presetClass="entr" presetSubtype="0" decel="100000" fill="hold" grpId="0" nodeType="clickEffect">
                                  <p:stCondLst>
                                    <p:cond delay="0"/>
                                  </p:stCondLst>
                                  <p:childTnLst>
                                    <p:set>
                                      <p:cBhvr>
                                        <p:cTn id="76" dur="1" fill="hold">
                                          <p:stCondLst>
                                            <p:cond delay="0"/>
                                          </p:stCondLst>
                                        </p:cTn>
                                        <p:tgtEl>
                                          <p:spTgt spid="36"/>
                                        </p:tgtEl>
                                        <p:attrNameLst>
                                          <p:attrName>style.visibility</p:attrName>
                                        </p:attrNameLst>
                                      </p:cBhvr>
                                      <p:to>
                                        <p:strVal val="visible"/>
                                      </p:to>
                                    </p:set>
                                    <p:anim calcmode="lin" valueType="num">
                                      <p:cBhvr>
                                        <p:cTn id="77" dur="500" fill="hold"/>
                                        <p:tgtEl>
                                          <p:spTgt spid="36"/>
                                        </p:tgtEl>
                                        <p:attrNameLst>
                                          <p:attrName>ppt_w</p:attrName>
                                        </p:attrNameLst>
                                      </p:cBhvr>
                                      <p:tavLst>
                                        <p:tav tm="0">
                                          <p:val>
                                            <p:fltVal val="0"/>
                                          </p:val>
                                        </p:tav>
                                        <p:tav tm="100000">
                                          <p:val>
                                            <p:strVal val="#ppt_w"/>
                                          </p:val>
                                        </p:tav>
                                      </p:tavLst>
                                    </p:anim>
                                    <p:anim calcmode="lin" valueType="num">
                                      <p:cBhvr>
                                        <p:cTn id="78" dur="500" fill="hold"/>
                                        <p:tgtEl>
                                          <p:spTgt spid="36"/>
                                        </p:tgtEl>
                                        <p:attrNameLst>
                                          <p:attrName>ppt_h</p:attrName>
                                        </p:attrNameLst>
                                      </p:cBhvr>
                                      <p:tavLst>
                                        <p:tav tm="0">
                                          <p:val>
                                            <p:fltVal val="0"/>
                                          </p:val>
                                        </p:tav>
                                        <p:tav tm="100000">
                                          <p:val>
                                            <p:strVal val="#ppt_h"/>
                                          </p:val>
                                        </p:tav>
                                      </p:tavLst>
                                    </p:anim>
                                    <p:anim calcmode="lin" valueType="num">
                                      <p:cBhvr>
                                        <p:cTn id="79" dur="500" fill="hold"/>
                                        <p:tgtEl>
                                          <p:spTgt spid="36"/>
                                        </p:tgtEl>
                                        <p:attrNameLst>
                                          <p:attrName>style.rotation</p:attrName>
                                        </p:attrNameLst>
                                      </p:cBhvr>
                                      <p:tavLst>
                                        <p:tav tm="0">
                                          <p:val>
                                            <p:fltVal val="360"/>
                                          </p:val>
                                        </p:tav>
                                        <p:tav tm="100000">
                                          <p:val>
                                            <p:fltVal val="0"/>
                                          </p:val>
                                        </p:tav>
                                      </p:tavLst>
                                    </p:anim>
                                    <p:animEffect transition="in" filter="fade">
                                      <p:cBhvr>
                                        <p:cTn id="80" dur="500"/>
                                        <p:tgtEl>
                                          <p:spTgt spid="36"/>
                                        </p:tgtEl>
                                      </p:cBhvr>
                                    </p:animEffect>
                                  </p:childTnLst>
                                </p:cTn>
                              </p:par>
                            </p:childTnLst>
                          </p:cTn>
                        </p:par>
                      </p:childTnLst>
                    </p:cTn>
                  </p:par>
                  <p:par>
                    <p:cTn id="81" fill="hold">
                      <p:stCondLst>
                        <p:cond delay="indefinite"/>
                      </p:stCondLst>
                      <p:childTnLst>
                        <p:par>
                          <p:cTn id="82" fill="hold">
                            <p:stCondLst>
                              <p:cond delay="0"/>
                            </p:stCondLst>
                            <p:childTnLst>
                              <p:par>
                                <p:cTn id="83" presetID="12" presetClass="entr" presetSubtype="2" fill="hold" nodeType="clickEffect">
                                  <p:stCondLst>
                                    <p:cond delay="0"/>
                                  </p:stCondLst>
                                  <p:childTnLst>
                                    <p:set>
                                      <p:cBhvr>
                                        <p:cTn id="84" dur="1" fill="hold">
                                          <p:stCondLst>
                                            <p:cond delay="0"/>
                                          </p:stCondLst>
                                        </p:cTn>
                                        <p:tgtEl>
                                          <p:spTgt spid="41"/>
                                        </p:tgtEl>
                                        <p:attrNameLst>
                                          <p:attrName>style.visibility</p:attrName>
                                        </p:attrNameLst>
                                      </p:cBhvr>
                                      <p:to>
                                        <p:strVal val="visible"/>
                                      </p:to>
                                    </p:set>
                                    <p:anim calcmode="lin" valueType="num">
                                      <p:cBhvr additive="base">
                                        <p:cTn id="85" dur="500"/>
                                        <p:tgtEl>
                                          <p:spTgt spid="41"/>
                                        </p:tgtEl>
                                        <p:attrNameLst>
                                          <p:attrName>ppt_x</p:attrName>
                                        </p:attrNameLst>
                                      </p:cBhvr>
                                      <p:tavLst>
                                        <p:tav tm="0">
                                          <p:val>
                                            <p:strVal val="#ppt_x+#ppt_w*1.125000"/>
                                          </p:val>
                                        </p:tav>
                                        <p:tav tm="100000">
                                          <p:val>
                                            <p:strVal val="#ppt_x"/>
                                          </p:val>
                                        </p:tav>
                                      </p:tavLst>
                                    </p:anim>
                                    <p:animEffect transition="in" filter="wipe(left)">
                                      <p:cBhvr>
                                        <p:cTn id="86" dur="500"/>
                                        <p:tgtEl>
                                          <p:spTgt spid="41"/>
                                        </p:tgtEl>
                                      </p:cBhvr>
                                    </p:animEffect>
                                  </p:childTnLst>
                                </p:cTn>
                              </p:par>
                            </p:childTnLst>
                          </p:cTn>
                        </p:par>
                      </p:childTnLst>
                    </p:cTn>
                  </p:par>
                  <p:par>
                    <p:cTn id="87" fill="hold">
                      <p:stCondLst>
                        <p:cond delay="indefinite"/>
                      </p:stCondLst>
                      <p:childTnLst>
                        <p:par>
                          <p:cTn id="88" fill="hold">
                            <p:stCondLst>
                              <p:cond delay="0"/>
                            </p:stCondLst>
                            <p:childTnLst>
                              <p:par>
                                <p:cTn id="89" presetID="49" presetClass="entr" presetSubtype="0" decel="100000" fill="hold" grpId="0" nodeType="clickEffect">
                                  <p:stCondLst>
                                    <p:cond delay="0"/>
                                  </p:stCondLst>
                                  <p:childTnLst>
                                    <p:set>
                                      <p:cBhvr>
                                        <p:cTn id="90" dur="1" fill="hold">
                                          <p:stCondLst>
                                            <p:cond delay="0"/>
                                          </p:stCondLst>
                                        </p:cTn>
                                        <p:tgtEl>
                                          <p:spTgt spid="35"/>
                                        </p:tgtEl>
                                        <p:attrNameLst>
                                          <p:attrName>style.visibility</p:attrName>
                                        </p:attrNameLst>
                                      </p:cBhvr>
                                      <p:to>
                                        <p:strVal val="visible"/>
                                      </p:to>
                                    </p:set>
                                    <p:anim calcmode="lin" valueType="num">
                                      <p:cBhvr>
                                        <p:cTn id="91" dur="500" fill="hold"/>
                                        <p:tgtEl>
                                          <p:spTgt spid="35"/>
                                        </p:tgtEl>
                                        <p:attrNameLst>
                                          <p:attrName>ppt_w</p:attrName>
                                        </p:attrNameLst>
                                      </p:cBhvr>
                                      <p:tavLst>
                                        <p:tav tm="0">
                                          <p:val>
                                            <p:fltVal val="0"/>
                                          </p:val>
                                        </p:tav>
                                        <p:tav tm="100000">
                                          <p:val>
                                            <p:strVal val="#ppt_w"/>
                                          </p:val>
                                        </p:tav>
                                      </p:tavLst>
                                    </p:anim>
                                    <p:anim calcmode="lin" valueType="num">
                                      <p:cBhvr>
                                        <p:cTn id="92" dur="500" fill="hold"/>
                                        <p:tgtEl>
                                          <p:spTgt spid="35"/>
                                        </p:tgtEl>
                                        <p:attrNameLst>
                                          <p:attrName>ppt_h</p:attrName>
                                        </p:attrNameLst>
                                      </p:cBhvr>
                                      <p:tavLst>
                                        <p:tav tm="0">
                                          <p:val>
                                            <p:fltVal val="0"/>
                                          </p:val>
                                        </p:tav>
                                        <p:tav tm="100000">
                                          <p:val>
                                            <p:strVal val="#ppt_h"/>
                                          </p:val>
                                        </p:tav>
                                      </p:tavLst>
                                    </p:anim>
                                    <p:anim calcmode="lin" valueType="num">
                                      <p:cBhvr>
                                        <p:cTn id="93" dur="500" fill="hold"/>
                                        <p:tgtEl>
                                          <p:spTgt spid="35"/>
                                        </p:tgtEl>
                                        <p:attrNameLst>
                                          <p:attrName>style.rotation</p:attrName>
                                        </p:attrNameLst>
                                      </p:cBhvr>
                                      <p:tavLst>
                                        <p:tav tm="0">
                                          <p:val>
                                            <p:fltVal val="360"/>
                                          </p:val>
                                        </p:tav>
                                        <p:tav tm="100000">
                                          <p:val>
                                            <p:fltVal val="0"/>
                                          </p:val>
                                        </p:tav>
                                      </p:tavLst>
                                    </p:anim>
                                    <p:animEffect transition="in" filter="fade">
                                      <p:cBhvr>
                                        <p:cTn id="94" dur="500"/>
                                        <p:tgtEl>
                                          <p:spTgt spid="35"/>
                                        </p:tgtEl>
                                      </p:cBhvr>
                                    </p:animEffect>
                                  </p:childTnLst>
                                </p:cTn>
                              </p:par>
                            </p:childTnLst>
                          </p:cTn>
                        </p:par>
                      </p:childTnLst>
                    </p:cTn>
                  </p:par>
                  <p:par>
                    <p:cTn id="95" fill="hold">
                      <p:stCondLst>
                        <p:cond delay="indefinite"/>
                      </p:stCondLst>
                      <p:childTnLst>
                        <p:par>
                          <p:cTn id="96" fill="hold">
                            <p:stCondLst>
                              <p:cond delay="0"/>
                            </p:stCondLst>
                            <p:childTnLst>
                              <p:par>
                                <p:cTn id="97" presetID="12" presetClass="entr" presetSubtype="2" fill="hold" nodeType="clickEffect">
                                  <p:stCondLst>
                                    <p:cond delay="0"/>
                                  </p:stCondLst>
                                  <p:childTnLst>
                                    <p:set>
                                      <p:cBhvr>
                                        <p:cTn id="98" dur="1" fill="hold">
                                          <p:stCondLst>
                                            <p:cond delay="0"/>
                                          </p:stCondLst>
                                        </p:cTn>
                                        <p:tgtEl>
                                          <p:spTgt spid="40"/>
                                        </p:tgtEl>
                                        <p:attrNameLst>
                                          <p:attrName>style.visibility</p:attrName>
                                        </p:attrNameLst>
                                      </p:cBhvr>
                                      <p:to>
                                        <p:strVal val="visible"/>
                                      </p:to>
                                    </p:set>
                                    <p:anim calcmode="lin" valueType="num">
                                      <p:cBhvr additive="base">
                                        <p:cTn id="99" dur="500"/>
                                        <p:tgtEl>
                                          <p:spTgt spid="40"/>
                                        </p:tgtEl>
                                        <p:attrNameLst>
                                          <p:attrName>ppt_x</p:attrName>
                                        </p:attrNameLst>
                                      </p:cBhvr>
                                      <p:tavLst>
                                        <p:tav tm="0">
                                          <p:val>
                                            <p:strVal val="#ppt_x+#ppt_w*1.125000"/>
                                          </p:val>
                                        </p:tav>
                                        <p:tav tm="100000">
                                          <p:val>
                                            <p:strVal val="#ppt_x"/>
                                          </p:val>
                                        </p:tav>
                                      </p:tavLst>
                                    </p:anim>
                                    <p:animEffect transition="in" filter="wipe(left)">
                                      <p:cBhvr>
                                        <p:cTn id="100" dur="500"/>
                                        <p:tgtEl>
                                          <p:spTgt spid="40"/>
                                        </p:tgtEl>
                                      </p:cBhvr>
                                    </p:animEffect>
                                  </p:childTnLst>
                                </p:cTn>
                              </p:par>
                            </p:childTnLst>
                          </p:cTn>
                        </p:par>
                      </p:childTnLst>
                    </p:cTn>
                  </p:par>
                  <p:par>
                    <p:cTn id="101" fill="hold">
                      <p:stCondLst>
                        <p:cond delay="indefinite"/>
                      </p:stCondLst>
                      <p:childTnLst>
                        <p:par>
                          <p:cTn id="102" fill="hold">
                            <p:stCondLst>
                              <p:cond delay="0"/>
                            </p:stCondLst>
                            <p:childTnLst>
                              <p:par>
                                <p:cTn id="103" presetID="49" presetClass="entr" presetSubtype="0" decel="100000" fill="hold" grpId="0" nodeType="clickEffect">
                                  <p:stCondLst>
                                    <p:cond delay="0"/>
                                  </p:stCondLst>
                                  <p:childTnLst>
                                    <p:set>
                                      <p:cBhvr>
                                        <p:cTn id="104" dur="1" fill="hold">
                                          <p:stCondLst>
                                            <p:cond delay="0"/>
                                          </p:stCondLst>
                                        </p:cTn>
                                        <p:tgtEl>
                                          <p:spTgt spid="34"/>
                                        </p:tgtEl>
                                        <p:attrNameLst>
                                          <p:attrName>style.visibility</p:attrName>
                                        </p:attrNameLst>
                                      </p:cBhvr>
                                      <p:to>
                                        <p:strVal val="visible"/>
                                      </p:to>
                                    </p:set>
                                    <p:anim calcmode="lin" valueType="num">
                                      <p:cBhvr>
                                        <p:cTn id="105" dur="500" fill="hold"/>
                                        <p:tgtEl>
                                          <p:spTgt spid="34"/>
                                        </p:tgtEl>
                                        <p:attrNameLst>
                                          <p:attrName>ppt_w</p:attrName>
                                        </p:attrNameLst>
                                      </p:cBhvr>
                                      <p:tavLst>
                                        <p:tav tm="0">
                                          <p:val>
                                            <p:fltVal val="0"/>
                                          </p:val>
                                        </p:tav>
                                        <p:tav tm="100000">
                                          <p:val>
                                            <p:strVal val="#ppt_w"/>
                                          </p:val>
                                        </p:tav>
                                      </p:tavLst>
                                    </p:anim>
                                    <p:anim calcmode="lin" valueType="num">
                                      <p:cBhvr>
                                        <p:cTn id="106" dur="500" fill="hold"/>
                                        <p:tgtEl>
                                          <p:spTgt spid="34"/>
                                        </p:tgtEl>
                                        <p:attrNameLst>
                                          <p:attrName>ppt_h</p:attrName>
                                        </p:attrNameLst>
                                      </p:cBhvr>
                                      <p:tavLst>
                                        <p:tav tm="0">
                                          <p:val>
                                            <p:fltVal val="0"/>
                                          </p:val>
                                        </p:tav>
                                        <p:tav tm="100000">
                                          <p:val>
                                            <p:strVal val="#ppt_h"/>
                                          </p:val>
                                        </p:tav>
                                      </p:tavLst>
                                    </p:anim>
                                    <p:anim calcmode="lin" valueType="num">
                                      <p:cBhvr>
                                        <p:cTn id="107" dur="500" fill="hold"/>
                                        <p:tgtEl>
                                          <p:spTgt spid="34"/>
                                        </p:tgtEl>
                                        <p:attrNameLst>
                                          <p:attrName>style.rotation</p:attrName>
                                        </p:attrNameLst>
                                      </p:cBhvr>
                                      <p:tavLst>
                                        <p:tav tm="0">
                                          <p:val>
                                            <p:fltVal val="360"/>
                                          </p:val>
                                        </p:tav>
                                        <p:tav tm="100000">
                                          <p:val>
                                            <p:fltVal val="0"/>
                                          </p:val>
                                        </p:tav>
                                      </p:tavLst>
                                    </p:anim>
                                    <p:animEffect transition="in" filter="fade">
                                      <p:cBhvr>
                                        <p:cTn id="10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1" grpId="0" animBg="1"/>
      <p:bldP spid="32" grpId="0" animBg="1"/>
      <p:bldP spid="33" grpId="0" animBg="1"/>
      <p:bldP spid="34" grpId="0" animBg="1"/>
      <p:bldP spid="35" grpId="0" animBg="1"/>
      <p:bldP spid="36" grpId="0" animBg="1"/>
      <p:bldP spid="3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a:off x="8758647" y="2804160"/>
            <a:ext cx="1668881" cy="1669098"/>
            <a:chOff x="8758992" y="2664460"/>
            <a:chExt cx="1669098" cy="1669098"/>
          </a:xfrm>
        </p:grpSpPr>
        <p:sp>
          <p:nvSpPr>
            <p:cNvPr id="44" name="任意多边形 43"/>
            <p:cNvSpPr/>
            <p:nvPr/>
          </p:nvSpPr>
          <p:spPr>
            <a:xfrm>
              <a:off x="8758992" y="2664460"/>
              <a:ext cx="1669098" cy="1669098"/>
            </a:xfrm>
            <a:custGeom>
              <a:avLst/>
              <a:gdLst>
                <a:gd name="connsiteX0" fmla="*/ 800633 w 1669098"/>
                <a:gd name="connsiteY0" fmla="*/ 0 h 1669098"/>
                <a:gd name="connsiteX1" fmla="*/ 868465 w 1669098"/>
                <a:gd name="connsiteY1" fmla="*/ 0 h 1669098"/>
                <a:gd name="connsiteX2" fmla="*/ 885423 w 1669098"/>
                <a:gd name="connsiteY2" fmla="*/ 16958 h 1669098"/>
                <a:gd name="connsiteX3" fmla="*/ 885423 w 1669098"/>
                <a:gd name="connsiteY3" fmla="*/ 76706 h 1669098"/>
                <a:gd name="connsiteX4" fmla="*/ 912297 w 1669098"/>
                <a:gd name="connsiteY4" fmla="*/ 78063 h 1669098"/>
                <a:gd name="connsiteX5" fmla="*/ 981741 w 1669098"/>
                <a:gd name="connsiteY5" fmla="*/ 88661 h 1669098"/>
                <a:gd name="connsiteX6" fmla="*/ 997017 w 1669098"/>
                <a:gd name="connsiteY6" fmla="*/ 31650 h 1669098"/>
                <a:gd name="connsiteX7" fmla="*/ 1017786 w 1669098"/>
                <a:gd name="connsiteY7" fmla="*/ 19658 h 1669098"/>
                <a:gd name="connsiteX8" fmla="*/ 1083307 w 1669098"/>
                <a:gd name="connsiteY8" fmla="*/ 37215 h 1669098"/>
                <a:gd name="connsiteX9" fmla="*/ 1095298 w 1669098"/>
                <a:gd name="connsiteY9" fmla="*/ 57984 h 1669098"/>
                <a:gd name="connsiteX10" fmla="*/ 1079226 w 1669098"/>
                <a:gd name="connsiteY10" fmla="*/ 117966 h 1669098"/>
                <a:gd name="connsiteX11" fmla="*/ 1130536 w 1669098"/>
                <a:gd name="connsiteY11" fmla="*/ 133894 h 1669098"/>
                <a:gd name="connsiteX12" fmla="*/ 1168448 w 1669098"/>
                <a:gd name="connsiteY12" fmla="*/ 154472 h 1669098"/>
                <a:gd name="connsiteX13" fmla="*/ 1199286 w 1669098"/>
                <a:gd name="connsiteY13" fmla="*/ 101058 h 1669098"/>
                <a:gd name="connsiteX14" fmla="*/ 1222451 w 1669098"/>
                <a:gd name="connsiteY14" fmla="*/ 94851 h 1669098"/>
                <a:gd name="connsiteX15" fmla="*/ 1281196 w 1669098"/>
                <a:gd name="connsiteY15" fmla="*/ 128766 h 1669098"/>
                <a:gd name="connsiteX16" fmla="*/ 1287403 w 1669098"/>
                <a:gd name="connsiteY16" fmla="*/ 151932 h 1669098"/>
                <a:gd name="connsiteX17" fmla="*/ 1257903 w 1669098"/>
                <a:gd name="connsiteY17" fmla="*/ 203027 h 1669098"/>
                <a:gd name="connsiteX18" fmla="*/ 1259703 w 1669098"/>
                <a:gd name="connsiteY18" fmla="*/ 204003 h 1669098"/>
                <a:gd name="connsiteX19" fmla="*/ 1332821 w 1669098"/>
                <a:gd name="connsiteY19" fmla="*/ 264331 h 1669098"/>
                <a:gd name="connsiteX20" fmla="*/ 1376700 w 1669098"/>
                <a:gd name="connsiteY20" fmla="*/ 220452 h 1669098"/>
                <a:gd name="connsiteX21" fmla="*/ 1400682 w 1669098"/>
                <a:gd name="connsiteY21" fmla="*/ 220452 h 1669098"/>
                <a:gd name="connsiteX22" fmla="*/ 1448646 w 1669098"/>
                <a:gd name="connsiteY22" fmla="*/ 268416 h 1669098"/>
                <a:gd name="connsiteX23" fmla="*/ 1448646 w 1669098"/>
                <a:gd name="connsiteY23" fmla="*/ 292398 h 1669098"/>
                <a:gd name="connsiteX24" fmla="*/ 1404767 w 1669098"/>
                <a:gd name="connsiteY24" fmla="*/ 336277 h 1669098"/>
                <a:gd name="connsiteX25" fmla="*/ 1465095 w 1669098"/>
                <a:gd name="connsiteY25" fmla="*/ 409395 h 1669098"/>
                <a:gd name="connsiteX26" fmla="*/ 1466071 w 1669098"/>
                <a:gd name="connsiteY26" fmla="*/ 411195 h 1669098"/>
                <a:gd name="connsiteX27" fmla="*/ 1517167 w 1669098"/>
                <a:gd name="connsiteY27" fmla="*/ 381695 h 1669098"/>
                <a:gd name="connsiteX28" fmla="*/ 1540332 w 1669098"/>
                <a:gd name="connsiteY28" fmla="*/ 387902 h 1669098"/>
                <a:gd name="connsiteX29" fmla="*/ 1574248 w 1669098"/>
                <a:gd name="connsiteY29" fmla="*/ 446647 h 1669098"/>
                <a:gd name="connsiteX30" fmla="*/ 1568041 w 1669098"/>
                <a:gd name="connsiteY30" fmla="*/ 469812 h 1669098"/>
                <a:gd name="connsiteX31" fmla="*/ 1514626 w 1669098"/>
                <a:gd name="connsiteY31" fmla="*/ 500651 h 1669098"/>
                <a:gd name="connsiteX32" fmla="*/ 1535204 w 1669098"/>
                <a:gd name="connsiteY32" fmla="*/ 538562 h 1669098"/>
                <a:gd name="connsiteX33" fmla="*/ 1551132 w 1669098"/>
                <a:gd name="connsiteY33" fmla="*/ 589872 h 1669098"/>
                <a:gd name="connsiteX34" fmla="*/ 1611114 w 1669098"/>
                <a:gd name="connsiteY34" fmla="*/ 573800 h 1669098"/>
                <a:gd name="connsiteX35" fmla="*/ 1631883 w 1669098"/>
                <a:gd name="connsiteY35" fmla="*/ 585792 h 1669098"/>
                <a:gd name="connsiteX36" fmla="*/ 1649440 w 1669098"/>
                <a:gd name="connsiteY36" fmla="*/ 651312 h 1669098"/>
                <a:gd name="connsiteX37" fmla="*/ 1637448 w 1669098"/>
                <a:gd name="connsiteY37" fmla="*/ 672081 h 1669098"/>
                <a:gd name="connsiteX38" fmla="*/ 1580437 w 1669098"/>
                <a:gd name="connsiteY38" fmla="*/ 687357 h 1669098"/>
                <a:gd name="connsiteX39" fmla="*/ 1591035 w 1669098"/>
                <a:gd name="connsiteY39" fmla="*/ 756801 h 1669098"/>
                <a:gd name="connsiteX40" fmla="*/ 1592392 w 1669098"/>
                <a:gd name="connsiteY40" fmla="*/ 783675 h 1669098"/>
                <a:gd name="connsiteX41" fmla="*/ 1652140 w 1669098"/>
                <a:gd name="connsiteY41" fmla="*/ 783675 h 1669098"/>
                <a:gd name="connsiteX42" fmla="*/ 1669098 w 1669098"/>
                <a:gd name="connsiteY42" fmla="*/ 800633 h 1669098"/>
                <a:gd name="connsiteX43" fmla="*/ 1669098 w 1669098"/>
                <a:gd name="connsiteY43" fmla="*/ 868465 h 1669098"/>
                <a:gd name="connsiteX44" fmla="*/ 1652140 w 1669098"/>
                <a:gd name="connsiteY44" fmla="*/ 885423 h 1669098"/>
                <a:gd name="connsiteX45" fmla="*/ 1592392 w 1669098"/>
                <a:gd name="connsiteY45" fmla="*/ 885423 h 1669098"/>
                <a:gd name="connsiteX46" fmla="*/ 1591035 w 1669098"/>
                <a:gd name="connsiteY46" fmla="*/ 912297 h 1669098"/>
                <a:gd name="connsiteX47" fmla="*/ 1580437 w 1669098"/>
                <a:gd name="connsiteY47" fmla="*/ 981741 h 1669098"/>
                <a:gd name="connsiteX48" fmla="*/ 1637448 w 1669098"/>
                <a:gd name="connsiteY48" fmla="*/ 997017 h 1669098"/>
                <a:gd name="connsiteX49" fmla="*/ 1649440 w 1669098"/>
                <a:gd name="connsiteY49" fmla="*/ 1017786 h 1669098"/>
                <a:gd name="connsiteX50" fmla="*/ 1631883 w 1669098"/>
                <a:gd name="connsiteY50" fmla="*/ 1083307 h 1669098"/>
                <a:gd name="connsiteX51" fmla="*/ 1611114 w 1669098"/>
                <a:gd name="connsiteY51" fmla="*/ 1095298 h 1669098"/>
                <a:gd name="connsiteX52" fmla="*/ 1551132 w 1669098"/>
                <a:gd name="connsiteY52" fmla="*/ 1079226 h 1669098"/>
                <a:gd name="connsiteX53" fmla="*/ 1535204 w 1669098"/>
                <a:gd name="connsiteY53" fmla="*/ 1130536 h 1669098"/>
                <a:gd name="connsiteX54" fmla="*/ 1514626 w 1669098"/>
                <a:gd name="connsiteY54" fmla="*/ 1168447 h 1669098"/>
                <a:gd name="connsiteX55" fmla="*/ 1568041 w 1669098"/>
                <a:gd name="connsiteY55" fmla="*/ 1199286 h 1669098"/>
                <a:gd name="connsiteX56" fmla="*/ 1574248 w 1669098"/>
                <a:gd name="connsiteY56" fmla="*/ 1222451 h 1669098"/>
                <a:gd name="connsiteX57" fmla="*/ 1540332 w 1669098"/>
                <a:gd name="connsiteY57" fmla="*/ 1281196 h 1669098"/>
                <a:gd name="connsiteX58" fmla="*/ 1517167 w 1669098"/>
                <a:gd name="connsiteY58" fmla="*/ 1287403 h 1669098"/>
                <a:gd name="connsiteX59" fmla="*/ 1466071 w 1669098"/>
                <a:gd name="connsiteY59" fmla="*/ 1257903 h 1669098"/>
                <a:gd name="connsiteX60" fmla="*/ 1465095 w 1669098"/>
                <a:gd name="connsiteY60" fmla="*/ 1259703 h 1669098"/>
                <a:gd name="connsiteX61" fmla="*/ 1404767 w 1669098"/>
                <a:gd name="connsiteY61" fmla="*/ 1332821 h 1669098"/>
                <a:gd name="connsiteX62" fmla="*/ 1448646 w 1669098"/>
                <a:gd name="connsiteY62" fmla="*/ 1376700 h 1669098"/>
                <a:gd name="connsiteX63" fmla="*/ 1448646 w 1669098"/>
                <a:gd name="connsiteY63" fmla="*/ 1400682 h 1669098"/>
                <a:gd name="connsiteX64" fmla="*/ 1400682 w 1669098"/>
                <a:gd name="connsiteY64" fmla="*/ 1448647 h 1669098"/>
                <a:gd name="connsiteX65" fmla="*/ 1376700 w 1669098"/>
                <a:gd name="connsiteY65" fmla="*/ 1448647 h 1669098"/>
                <a:gd name="connsiteX66" fmla="*/ 1332820 w 1669098"/>
                <a:gd name="connsiteY66" fmla="*/ 1404767 h 1669098"/>
                <a:gd name="connsiteX67" fmla="*/ 1259703 w 1669098"/>
                <a:gd name="connsiteY67" fmla="*/ 1465095 h 1669098"/>
                <a:gd name="connsiteX68" fmla="*/ 1257903 w 1669098"/>
                <a:gd name="connsiteY68" fmla="*/ 1466071 h 1669098"/>
                <a:gd name="connsiteX69" fmla="*/ 1287403 w 1669098"/>
                <a:gd name="connsiteY69" fmla="*/ 1517167 h 1669098"/>
                <a:gd name="connsiteX70" fmla="*/ 1281196 w 1669098"/>
                <a:gd name="connsiteY70" fmla="*/ 1540332 h 1669098"/>
                <a:gd name="connsiteX71" fmla="*/ 1222451 w 1669098"/>
                <a:gd name="connsiteY71" fmla="*/ 1574248 h 1669098"/>
                <a:gd name="connsiteX72" fmla="*/ 1199286 w 1669098"/>
                <a:gd name="connsiteY72" fmla="*/ 1568041 h 1669098"/>
                <a:gd name="connsiteX73" fmla="*/ 1168447 w 1669098"/>
                <a:gd name="connsiteY73" fmla="*/ 1514626 h 1669098"/>
                <a:gd name="connsiteX74" fmla="*/ 1130536 w 1669098"/>
                <a:gd name="connsiteY74" fmla="*/ 1535204 h 1669098"/>
                <a:gd name="connsiteX75" fmla="*/ 1079226 w 1669098"/>
                <a:gd name="connsiteY75" fmla="*/ 1551132 h 1669098"/>
                <a:gd name="connsiteX76" fmla="*/ 1095298 w 1669098"/>
                <a:gd name="connsiteY76" fmla="*/ 1611114 h 1669098"/>
                <a:gd name="connsiteX77" fmla="*/ 1083307 w 1669098"/>
                <a:gd name="connsiteY77" fmla="*/ 1631883 h 1669098"/>
                <a:gd name="connsiteX78" fmla="*/ 1017786 w 1669098"/>
                <a:gd name="connsiteY78" fmla="*/ 1649440 h 1669098"/>
                <a:gd name="connsiteX79" fmla="*/ 997017 w 1669098"/>
                <a:gd name="connsiteY79" fmla="*/ 1637448 h 1669098"/>
                <a:gd name="connsiteX80" fmla="*/ 981741 w 1669098"/>
                <a:gd name="connsiteY80" fmla="*/ 1580437 h 1669098"/>
                <a:gd name="connsiteX81" fmla="*/ 912297 w 1669098"/>
                <a:gd name="connsiteY81" fmla="*/ 1591035 h 1669098"/>
                <a:gd name="connsiteX82" fmla="*/ 885423 w 1669098"/>
                <a:gd name="connsiteY82" fmla="*/ 1592392 h 1669098"/>
                <a:gd name="connsiteX83" fmla="*/ 885423 w 1669098"/>
                <a:gd name="connsiteY83" fmla="*/ 1652140 h 1669098"/>
                <a:gd name="connsiteX84" fmla="*/ 868465 w 1669098"/>
                <a:gd name="connsiteY84" fmla="*/ 1669098 h 1669098"/>
                <a:gd name="connsiteX85" fmla="*/ 800633 w 1669098"/>
                <a:gd name="connsiteY85" fmla="*/ 1669098 h 1669098"/>
                <a:gd name="connsiteX86" fmla="*/ 783675 w 1669098"/>
                <a:gd name="connsiteY86" fmla="*/ 1652140 h 1669098"/>
                <a:gd name="connsiteX87" fmla="*/ 783675 w 1669098"/>
                <a:gd name="connsiteY87" fmla="*/ 1592392 h 1669098"/>
                <a:gd name="connsiteX88" fmla="*/ 756801 w 1669098"/>
                <a:gd name="connsiteY88" fmla="*/ 1591035 h 1669098"/>
                <a:gd name="connsiteX89" fmla="*/ 687357 w 1669098"/>
                <a:gd name="connsiteY89" fmla="*/ 1580437 h 1669098"/>
                <a:gd name="connsiteX90" fmla="*/ 672081 w 1669098"/>
                <a:gd name="connsiteY90" fmla="*/ 1637448 h 1669098"/>
                <a:gd name="connsiteX91" fmla="*/ 651312 w 1669098"/>
                <a:gd name="connsiteY91" fmla="*/ 1649440 h 1669098"/>
                <a:gd name="connsiteX92" fmla="*/ 585791 w 1669098"/>
                <a:gd name="connsiteY92" fmla="*/ 1631883 h 1669098"/>
                <a:gd name="connsiteX93" fmla="*/ 573800 w 1669098"/>
                <a:gd name="connsiteY93" fmla="*/ 1611114 h 1669098"/>
                <a:gd name="connsiteX94" fmla="*/ 589872 w 1669098"/>
                <a:gd name="connsiteY94" fmla="*/ 1551132 h 1669098"/>
                <a:gd name="connsiteX95" fmla="*/ 538562 w 1669098"/>
                <a:gd name="connsiteY95" fmla="*/ 1535204 h 1669098"/>
                <a:gd name="connsiteX96" fmla="*/ 500651 w 1669098"/>
                <a:gd name="connsiteY96" fmla="*/ 1514626 h 1669098"/>
                <a:gd name="connsiteX97" fmla="*/ 469812 w 1669098"/>
                <a:gd name="connsiteY97" fmla="*/ 1568041 h 1669098"/>
                <a:gd name="connsiteX98" fmla="*/ 446647 w 1669098"/>
                <a:gd name="connsiteY98" fmla="*/ 1574248 h 1669098"/>
                <a:gd name="connsiteX99" fmla="*/ 387902 w 1669098"/>
                <a:gd name="connsiteY99" fmla="*/ 1540332 h 1669098"/>
                <a:gd name="connsiteX100" fmla="*/ 381695 w 1669098"/>
                <a:gd name="connsiteY100" fmla="*/ 1517167 h 1669098"/>
                <a:gd name="connsiteX101" fmla="*/ 411195 w 1669098"/>
                <a:gd name="connsiteY101" fmla="*/ 1466071 h 1669098"/>
                <a:gd name="connsiteX102" fmla="*/ 409395 w 1669098"/>
                <a:gd name="connsiteY102" fmla="*/ 1465095 h 1669098"/>
                <a:gd name="connsiteX103" fmla="*/ 336278 w 1669098"/>
                <a:gd name="connsiteY103" fmla="*/ 1404767 h 1669098"/>
                <a:gd name="connsiteX104" fmla="*/ 292398 w 1669098"/>
                <a:gd name="connsiteY104" fmla="*/ 1448647 h 1669098"/>
                <a:gd name="connsiteX105" fmla="*/ 268416 w 1669098"/>
                <a:gd name="connsiteY105" fmla="*/ 1448647 h 1669098"/>
                <a:gd name="connsiteX106" fmla="*/ 220452 w 1669098"/>
                <a:gd name="connsiteY106" fmla="*/ 1400682 h 1669098"/>
                <a:gd name="connsiteX107" fmla="*/ 220452 w 1669098"/>
                <a:gd name="connsiteY107" fmla="*/ 1376700 h 1669098"/>
                <a:gd name="connsiteX108" fmla="*/ 264331 w 1669098"/>
                <a:gd name="connsiteY108" fmla="*/ 1332821 h 1669098"/>
                <a:gd name="connsiteX109" fmla="*/ 204003 w 1669098"/>
                <a:gd name="connsiteY109" fmla="*/ 1259703 h 1669098"/>
                <a:gd name="connsiteX110" fmla="*/ 203027 w 1669098"/>
                <a:gd name="connsiteY110" fmla="*/ 1257903 h 1669098"/>
                <a:gd name="connsiteX111" fmla="*/ 151931 w 1669098"/>
                <a:gd name="connsiteY111" fmla="*/ 1287403 h 1669098"/>
                <a:gd name="connsiteX112" fmla="*/ 128766 w 1669098"/>
                <a:gd name="connsiteY112" fmla="*/ 1281196 h 1669098"/>
                <a:gd name="connsiteX113" fmla="*/ 94850 w 1669098"/>
                <a:gd name="connsiteY113" fmla="*/ 1222451 h 1669098"/>
                <a:gd name="connsiteX114" fmla="*/ 101057 w 1669098"/>
                <a:gd name="connsiteY114" fmla="*/ 1199286 h 1669098"/>
                <a:gd name="connsiteX115" fmla="*/ 154472 w 1669098"/>
                <a:gd name="connsiteY115" fmla="*/ 1168447 h 1669098"/>
                <a:gd name="connsiteX116" fmla="*/ 133894 w 1669098"/>
                <a:gd name="connsiteY116" fmla="*/ 1130536 h 1669098"/>
                <a:gd name="connsiteX117" fmla="*/ 117966 w 1669098"/>
                <a:gd name="connsiteY117" fmla="*/ 1079226 h 1669098"/>
                <a:gd name="connsiteX118" fmla="*/ 57984 w 1669098"/>
                <a:gd name="connsiteY118" fmla="*/ 1095298 h 1669098"/>
                <a:gd name="connsiteX119" fmla="*/ 37215 w 1669098"/>
                <a:gd name="connsiteY119" fmla="*/ 1083307 h 1669098"/>
                <a:gd name="connsiteX120" fmla="*/ 19658 w 1669098"/>
                <a:gd name="connsiteY120" fmla="*/ 1017786 h 1669098"/>
                <a:gd name="connsiteX121" fmla="*/ 31650 w 1669098"/>
                <a:gd name="connsiteY121" fmla="*/ 997017 h 1669098"/>
                <a:gd name="connsiteX122" fmla="*/ 88661 w 1669098"/>
                <a:gd name="connsiteY122" fmla="*/ 981741 h 1669098"/>
                <a:gd name="connsiteX123" fmla="*/ 78063 w 1669098"/>
                <a:gd name="connsiteY123" fmla="*/ 912297 h 1669098"/>
                <a:gd name="connsiteX124" fmla="*/ 76706 w 1669098"/>
                <a:gd name="connsiteY124" fmla="*/ 885423 h 1669098"/>
                <a:gd name="connsiteX125" fmla="*/ 16958 w 1669098"/>
                <a:gd name="connsiteY125" fmla="*/ 885423 h 1669098"/>
                <a:gd name="connsiteX126" fmla="*/ 0 w 1669098"/>
                <a:gd name="connsiteY126" fmla="*/ 868465 h 1669098"/>
                <a:gd name="connsiteX127" fmla="*/ 0 w 1669098"/>
                <a:gd name="connsiteY127" fmla="*/ 800633 h 1669098"/>
                <a:gd name="connsiteX128" fmla="*/ 16958 w 1669098"/>
                <a:gd name="connsiteY128" fmla="*/ 783675 h 1669098"/>
                <a:gd name="connsiteX129" fmla="*/ 76706 w 1669098"/>
                <a:gd name="connsiteY129" fmla="*/ 783675 h 1669098"/>
                <a:gd name="connsiteX130" fmla="*/ 78063 w 1669098"/>
                <a:gd name="connsiteY130" fmla="*/ 756801 h 1669098"/>
                <a:gd name="connsiteX131" fmla="*/ 88661 w 1669098"/>
                <a:gd name="connsiteY131" fmla="*/ 687357 h 1669098"/>
                <a:gd name="connsiteX132" fmla="*/ 31650 w 1669098"/>
                <a:gd name="connsiteY132" fmla="*/ 672081 h 1669098"/>
                <a:gd name="connsiteX133" fmla="*/ 19658 w 1669098"/>
                <a:gd name="connsiteY133" fmla="*/ 651312 h 1669098"/>
                <a:gd name="connsiteX134" fmla="*/ 37215 w 1669098"/>
                <a:gd name="connsiteY134" fmla="*/ 585792 h 1669098"/>
                <a:gd name="connsiteX135" fmla="*/ 57984 w 1669098"/>
                <a:gd name="connsiteY135" fmla="*/ 573800 h 1669098"/>
                <a:gd name="connsiteX136" fmla="*/ 117966 w 1669098"/>
                <a:gd name="connsiteY136" fmla="*/ 589872 h 1669098"/>
                <a:gd name="connsiteX137" fmla="*/ 133894 w 1669098"/>
                <a:gd name="connsiteY137" fmla="*/ 538562 h 1669098"/>
                <a:gd name="connsiteX138" fmla="*/ 154472 w 1669098"/>
                <a:gd name="connsiteY138" fmla="*/ 500651 h 1669098"/>
                <a:gd name="connsiteX139" fmla="*/ 101057 w 1669098"/>
                <a:gd name="connsiteY139" fmla="*/ 469812 h 1669098"/>
                <a:gd name="connsiteX140" fmla="*/ 94850 w 1669098"/>
                <a:gd name="connsiteY140" fmla="*/ 446647 h 1669098"/>
                <a:gd name="connsiteX141" fmla="*/ 128766 w 1669098"/>
                <a:gd name="connsiteY141" fmla="*/ 387902 h 1669098"/>
                <a:gd name="connsiteX142" fmla="*/ 151931 w 1669098"/>
                <a:gd name="connsiteY142" fmla="*/ 381695 h 1669098"/>
                <a:gd name="connsiteX143" fmla="*/ 203027 w 1669098"/>
                <a:gd name="connsiteY143" fmla="*/ 411195 h 1669098"/>
                <a:gd name="connsiteX144" fmla="*/ 204003 w 1669098"/>
                <a:gd name="connsiteY144" fmla="*/ 409395 h 1669098"/>
                <a:gd name="connsiteX145" fmla="*/ 264331 w 1669098"/>
                <a:gd name="connsiteY145" fmla="*/ 336277 h 1669098"/>
                <a:gd name="connsiteX146" fmla="*/ 220452 w 1669098"/>
                <a:gd name="connsiteY146" fmla="*/ 292398 h 1669098"/>
                <a:gd name="connsiteX147" fmla="*/ 220452 w 1669098"/>
                <a:gd name="connsiteY147" fmla="*/ 268416 h 1669098"/>
                <a:gd name="connsiteX148" fmla="*/ 268416 w 1669098"/>
                <a:gd name="connsiteY148" fmla="*/ 220452 h 1669098"/>
                <a:gd name="connsiteX149" fmla="*/ 292398 w 1669098"/>
                <a:gd name="connsiteY149" fmla="*/ 220452 h 1669098"/>
                <a:gd name="connsiteX150" fmla="*/ 336277 w 1669098"/>
                <a:gd name="connsiteY150" fmla="*/ 264331 h 1669098"/>
                <a:gd name="connsiteX151" fmla="*/ 409395 w 1669098"/>
                <a:gd name="connsiteY151" fmla="*/ 204003 h 1669098"/>
                <a:gd name="connsiteX152" fmla="*/ 411195 w 1669098"/>
                <a:gd name="connsiteY152" fmla="*/ 203027 h 1669098"/>
                <a:gd name="connsiteX153" fmla="*/ 381695 w 1669098"/>
                <a:gd name="connsiteY153" fmla="*/ 151932 h 1669098"/>
                <a:gd name="connsiteX154" fmla="*/ 387902 w 1669098"/>
                <a:gd name="connsiteY154" fmla="*/ 128766 h 1669098"/>
                <a:gd name="connsiteX155" fmla="*/ 446647 w 1669098"/>
                <a:gd name="connsiteY155" fmla="*/ 94850 h 1669098"/>
                <a:gd name="connsiteX156" fmla="*/ 469812 w 1669098"/>
                <a:gd name="connsiteY156" fmla="*/ 101057 h 1669098"/>
                <a:gd name="connsiteX157" fmla="*/ 500651 w 1669098"/>
                <a:gd name="connsiteY157" fmla="*/ 154472 h 1669098"/>
                <a:gd name="connsiteX158" fmla="*/ 538562 w 1669098"/>
                <a:gd name="connsiteY158" fmla="*/ 133894 h 1669098"/>
                <a:gd name="connsiteX159" fmla="*/ 589872 w 1669098"/>
                <a:gd name="connsiteY159" fmla="*/ 117966 h 1669098"/>
                <a:gd name="connsiteX160" fmla="*/ 573800 w 1669098"/>
                <a:gd name="connsiteY160" fmla="*/ 57984 h 1669098"/>
                <a:gd name="connsiteX161" fmla="*/ 585791 w 1669098"/>
                <a:gd name="connsiteY161" fmla="*/ 37215 h 1669098"/>
                <a:gd name="connsiteX162" fmla="*/ 651312 w 1669098"/>
                <a:gd name="connsiteY162" fmla="*/ 19658 h 1669098"/>
                <a:gd name="connsiteX163" fmla="*/ 672081 w 1669098"/>
                <a:gd name="connsiteY163" fmla="*/ 31650 h 1669098"/>
                <a:gd name="connsiteX164" fmla="*/ 687357 w 1669098"/>
                <a:gd name="connsiteY164" fmla="*/ 88661 h 1669098"/>
                <a:gd name="connsiteX165" fmla="*/ 756801 w 1669098"/>
                <a:gd name="connsiteY165" fmla="*/ 78063 h 1669098"/>
                <a:gd name="connsiteX166" fmla="*/ 783675 w 1669098"/>
                <a:gd name="connsiteY166" fmla="*/ 76706 h 1669098"/>
                <a:gd name="connsiteX167" fmla="*/ 783675 w 1669098"/>
                <a:gd name="connsiteY167" fmla="*/ 16958 h 1669098"/>
                <a:gd name="connsiteX168" fmla="*/ 800633 w 1669098"/>
                <a:gd name="connsiteY168" fmla="*/ 0 h 1669098"/>
                <a:gd name="connsiteX169" fmla="*/ 834549 w 1669098"/>
                <a:gd name="connsiteY169" fmla="*/ 187960 h 1669098"/>
                <a:gd name="connsiteX170" fmla="*/ 187960 w 1669098"/>
                <a:gd name="connsiteY170" fmla="*/ 834549 h 1669098"/>
                <a:gd name="connsiteX171" fmla="*/ 834549 w 1669098"/>
                <a:gd name="connsiteY171" fmla="*/ 1481138 h 1669098"/>
                <a:gd name="connsiteX172" fmla="*/ 1481138 w 1669098"/>
                <a:gd name="connsiteY172" fmla="*/ 834549 h 1669098"/>
                <a:gd name="connsiteX173" fmla="*/ 834549 w 1669098"/>
                <a:gd name="connsiteY173" fmla="*/ 187960 h 1669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1669098" h="1669098">
                  <a:moveTo>
                    <a:pt x="800633" y="0"/>
                  </a:moveTo>
                  <a:lnTo>
                    <a:pt x="868465" y="0"/>
                  </a:lnTo>
                  <a:cubicBezTo>
                    <a:pt x="877831" y="0"/>
                    <a:pt x="885423" y="7592"/>
                    <a:pt x="885423" y="16958"/>
                  </a:cubicBezTo>
                  <a:lnTo>
                    <a:pt x="885423" y="76706"/>
                  </a:lnTo>
                  <a:lnTo>
                    <a:pt x="912297" y="78063"/>
                  </a:lnTo>
                  <a:lnTo>
                    <a:pt x="981741" y="88661"/>
                  </a:lnTo>
                  <a:lnTo>
                    <a:pt x="997017" y="31650"/>
                  </a:lnTo>
                  <a:cubicBezTo>
                    <a:pt x="999441" y="22603"/>
                    <a:pt x="1008739" y="17235"/>
                    <a:pt x="1017786" y="19658"/>
                  </a:cubicBezTo>
                  <a:lnTo>
                    <a:pt x="1083307" y="37215"/>
                  </a:lnTo>
                  <a:cubicBezTo>
                    <a:pt x="1092353" y="39639"/>
                    <a:pt x="1097722" y="48937"/>
                    <a:pt x="1095298" y="57984"/>
                  </a:cubicBezTo>
                  <a:lnTo>
                    <a:pt x="1079226" y="117966"/>
                  </a:lnTo>
                  <a:lnTo>
                    <a:pt x="1130536" y="133894"/>
                  </a:lnTo>
                  <a:lnTo>
                    <a:pt x="1168448" y="154472"/>
                  </a:lnTo>
                  <a:lnTo>
                    <a:pt x="1199286" y="101058"/>
                  </a:lnTo>
                  <a:cubicBezTo>
                    <a:pt x="1203969" y="92946"/>
                    <a:pt x="1214340" y="90168"/>
                    <a:pt x="1222451" y="94851"/>
                  </a:cubicBezTo>
                  <a:lnTo>
                    <a:pt x="1281196" y="128766"/>
                  </a:lnTo>
                  <a:cubicBezTo>
                    <a:pt x="1289307" y="133449"/>
                    <a:pt x="1292086" y="143820"/>
                    <a:pt x="1287403" y="151932"/>
                  </a:cubicBezTo>
                  <a:lnTo>
                    <a:pt x="1257903" y="203027"/>
                  </a:lnTo>
                  <a:lnTo>
                    <a:pt x="1259703" y="204003"/>
                  </a:lnTo>
                  <a:lnTo>
                    <a:pt x="1332821" y="264331"/>
                  </a:lnTo>
                  <a:lnTo>
                    <a:pt x="1376700" y="220452"/>
                  </a:lnTo>
                  <a:cubicBezTo>
                    <a:pt x="1383323" y="213829"/>
                    <a:pt x="1394059" y="213829"/>
                    <a:pt x="1400682" y="220452"/>
                  </a:cubicBezTo>
                  <a:lnTo>
                    <a:pt x="1448646" y="268416"/>
                  </a:lnTo>
                  <a:cubicBezTo>
                    <a:pt x="1455269" y="275039"/>
                    <a:pt x="1455269" y="285776"/>
                    <a:pt x="1448646" y="292398"/>
                  </a:cubicBezTo>
                  <a:lnTo>
                    <a:pt x="1404767" y="336277"/>
                  </a:lnTo>
                  <a:lnTo>
                    <a:pt x="1465095" y="409395"/>
                  </a:lnTo>
                  <a:lnTo>
                    <a:pt x="1466071" y="411195"/>
                  </a:lnTo>
                  <a:lnTo>
                    <a:pt x="1517167" y="381695"/>
                  </a:lnTo>
                  <a:cubicBezTo>
                    <a:pt x="1525278" y="377012"/>
                    <a:pt x="1535649" y="379791"/>
                    <a:pt x="1540332" y="387902"/>
                  </a:cubicBezTo>
                  <a:lnTo>
                    <a:pt x="1574248" y="446647"/>
                  </a:lnTo>
                  <a:cubicBezTo>
                    <a:pt x="1578931" y="454758"/>
                    <a:pt x="1576152" y="465129"/>
                    <a:pt x="1568041" y="469812"/>
                  </a:cubicBezTo>
                  <a:lnTo>
                    <a:pt x="1514626" y="500651"/>
                  </a:lnTo>
                  <a:lnTo>
                    <a:pt x="1535204" y="538562"/>
                  </a:lnTo>
                  <a:lnTo>
                    <a:pt x="1551132" y="589872"/>
                  </a:lnTo>
                  <a:lnTo>
                    <a:pt x="1611114" y="573800"/>
                  </a:lnTo>
                  <a:cubicBezTo>
                    <a:pt x="1620161" y="571376"/>
                    <a:pt x="1629459" y="576745"/>
                    <a:pt x="1631883" y="585792"/>
                  </a:cubicBezTo>
                  <a:lnTo>
                    <a:pt x="1649440" y="651312"/>
                  </a:lnTo>
                  <a:cubicBezTo>
                    <a:pt x="1651864" y="660359"/>
                    <a:pt x="1646495" y="669657"/>
                    <a:pt x="1637448" y="672081"/>
                  </a:cubicBezTo>
                  <a:lnTo>
                    <a:pt x="1580437" y="687357"/>
                  </a:lnTo>
                  <a:lnTo>
                    <a:pt x="1591035" y="756801"/>
                  </a:lnTo>
                  <a:lnTo>
                    <a:pt x="1592392" y="783675"/>
                  </a:lnTo>
                  <a:lnTo>
                    <a:pt x="1652140" y="783675"/>
                  </a:lnTo>
                  <a:cubicBezTo>
                    <a:pt x="1661506" y="783675"/>
                    <a:pt x="1669098" y="791267"/>
                    <a:pt x="1669098" y="800633"/>
                  </a:cubicBezTo>
                  <a:lnTo>
                    <a:pt x="1669098" y="868465"/>
                  </a:lnTo>
                  <a:cubicBezTo>
                    <a:pt x="1669098" y="877831"/>
                    <a:pt x="1661506" y="885423"/>
                    <a:pt x="1652140" y="885423"/>
                  </a:cubicBezTo>
                  <a:lnTo>
                    <a:pt x="1592392" y="885423"/>
                  </a:lnTo>
                  <a:lnTo>
                    <a:pt x="1591035" y="912297"/>
                  </a:lnTo>
                  <a:lnTo>
                    <a:pt x="1580437" y="981741"/>
                  </a:lnTo>
                  <a:lnTo>
                    <a:pt x="1637448" y="997017"/>
                  </a:lnTo>
                  <a:cubicBezTo>
                    <a:pt x="1646495" y="999441"/>
                    <a:pt x="1651864" y="1008739"/>
                    <a:pt x="1649440" y="1017786"/>
                  </a:cubicBezTo>
                  <a:lnTo>
                    <a:pt x="1631883" y="1083307"/>
                  </a:lnTo>
                  <a:cubicBezTo>
                    <a:pt x="1629459" y="1092353"/>
                    <a:pt x="1620161" y="1097722"/>
                    <a:pt x="1611114" y="1095298"/>
                  </a:cubicBezTo>
                  <a:lnTo>
                    <a:pt x="1551132" y="1079226"/>
                  </a:lnTo>
                  <a:lnTo>
                    <a:pt x="1535204" y="1130536"/>
                  </a:lnTo>
                  <a:lnTo>
                    <a:pt x="1514626" y="1168447"/>
                  </a:lnTo>
                  <a:lnTo>
                    <a:pt x="1568041" y="1199286"/>
                  </a:lnTo>
                  <a:cubicBezTo>
                    <a:pt x="1576152" y="1203969"/>
                    <a:pt x="1578931" y="1214340"/>
                    <a:pt x="1574248" y="1222451"/>
                  </a:cubicBezTo>
                  <a:lnTo>
                    <a:pt x="1540332" y="1281196"/>
                  </a:lnTo>
                  <a:cubicBezTo>
                    <a:pt x="1535649" y="1289307"/>
                    <a:pt x="1525278" y="1292086"/>
                    <a:pt x="1517167" y="1287403"/>
                  </a:cubicBezTo>
                  <a:lnTo>
                    <a:pt x="1466071" y="1257903"/>
                  </a:lnTo>
                  <a:lnTo>
                    <a:pt x="1465095" y="1259703"/>
                  </a:lnTo>
                  <a:lnTo>
                    <a:pt x="1404767" y="1332821"/>
                  </a:lnTo>
                  <a:lnTo>
                    <a:pt x="1448646" y="1376700"/>
                  </a:lnTo>
                  <a:cubicBezTo>
                    <a:pt x="1455269" y="1383323"/>
                    <a:pt x="1455269" y="1394059"/>
                    <a:pt x="1448646" y="1400682"/>
                  </a:cubicBezTo>
                  <a:lnTo>
                    <a:pt x="1400682" y="1448647"/>
                  </a:lnTo>
                  <a:cubicBezTo>
                    <a:pt x="1394059" y="1455269"/>
                    <a:pt x="1383323" y="1455269"/>
                    <a:pt x="1376700" y="1448647"/>
                  </a:cubicBezTo>
                  <a:lnTo>
                    <a:pt x="1332820" y="1404767"/>
                  </a:lnTo>
                  <a:lnTo>
                    <a:pt x="1259703" y="1465095"/>
                  </a:lnTo>
                  <a:lnTo>
                    <a:pt x="1257903" y="1466071"/>
                  </a:lnTo>
                  <a:lnTo>
                    <a:pt x="1287403" y="1517167"/>
                  </a:lnTo>
                  <a:cubicBezTo>
                    <a:pt x="1292086" y="1525278"/>
                    <a:pt x="1289307" y="1535649"/>
                    <a:pt x="1281196" y="1540332"/>
                  </a:cubicBezTo>
                  <a:lnTo>
                    <a:pt x="1222451" y="1574248"/>
                  </a:lnTo>
                  <a:cubicBezTo>
                    <a:pt x="1214340" y="1578931"/>
                    <a:pt x="1203969" y="1576152"/>
                    <a:pt x="1199286" y="1568041"/>
                  </a:cubicBezTo>
                  <a:lnTo>
                    <a:pt x="1168447" y="1514626"/>
                  </a:lnTo>
                  <a:lnTo>
                    <a:pt x="1130536" y="1535204"/>
                  </a:lnTo>
                  <a:lnTo>
                    <a:pt x="1079226" y="1551132"/>
                  </a:lnTo>
                  <a:lnTo>
                    <a:pt x="1095298" y="1611114"/>
                  </a:lnTo>
                  <a:cubicBezTo>
                    <a:pt x="1097722" y="1620161"/>
                    <a:pt x="1092353" y="1629459"/>
                    <a:pt x="1083307" y="1631883"/>
                  </a:cubicBezTo>
                  <a:lnTo>
                    <a:pt x="1017786" y="1649440"/>
                  </a:lnTo>
                  <a:cubicBezTo>
                    <a:pt x="1008739" y="1651864"/>
                    <a:pt x="999441" y="1646495"/>
                    <a:pt x="997017" y="1637448"/>
                  </a:cubicBezTo>
                  <a:lnTo>
                    <a:pt x="981741" y="1580437"/>
                  </a:lnTo>
                  <a:lnTo>
                    <a:pt x="912297" y="1591035"/>
                  </a:lnTo>
                  <a:lnTo>
                    <a:pt x="885423" y="1592392"/>
                  </a:lnTo>
                  <a:lnTo>
                    <a:pt x="885423" y="1652140"/>
                  </a:lnTo>
                  <a:cubicBezTo>
                    <a:pt x="885423" y="1661506"/>
                    <a:pt x="877831" y="1669098"/>
                    <a:pt x="868465" y="1669098"/>
                  </a:cubicBezTo>
                  <a:lnTo>
                    <a:pt x="800633" y="1669098"/>
                  </a:lnTo>
                  <a:cubicBezTo>
                    <a:pt x="791267" y="1669098"/>
                    <a:pt x="783675" y="1661506"/>
                    <a:pt x="783675" y="1652140"/>
                  </a:cubicBezTo>
                  <a:lnTo>
                    <a:pt x="783675" y="1592392"/>
                  </a:lnTo>
                  <a:lnTo>
                    <a:pt x="756801" y="1591035"/>
                  </a:lnTo>
                  <a:lnTo>
                    <a:pt x="687357" y="1580437"/>
                  </a:lnTo>
                  <a:lnTo>
                    <a:pt x="672081" y="1637448"/>
                  </a:lnTo>
                  <a:cubicBezTo>
                    <a:pt x="669657" y="1646495"/>
                    <a:pt x="660359" y="1651864"/>
                    <a:pt x="651312" y="1649440"/>
                  </a:cubicBezTo>
                  <a:lnTo>
                    <a:pt x="585791" y="1631883"/>
                  </a:lnTo>
                  <a:cubicBezTo>
                    <a:pt x="576745" y="1629459"/>
                    <a:pt x="571376" y="1620161"/>
                    <a:pt x="573800" y="1611114"/>
                  </a:cubicBezTo>
                  <a:lnTo>
                    <a:pt x="589872" y="1551132"/>
                  </a:lnTo>
                  <a:lnTo>
                    <a:pt x="538562" y="1535204"/>
                  </a:lnTo>
                  <a:lnTo>
                    <a:pt x="500651" y="1514626"/>
                  </a:lnTo>
                  <a:lnTo>
                    <a:pt x="469812" y="1568041"/>
                  </a:lnTo>
                  <a:cubicBezTo>
                    <a:pt x="465129" y="1576152"/>
                    <a:pt x="454758" y="1578931"/>
                    <a:pt x="446647" y="1574248"/>
                  </a:cubicBezTo>
                  <a:lnTo>
                    <a:pt x="387902" y="1540332"/>
                  </a:lnTo>
                  <a:cubicBezTo>
                    <a:pt x="379791" y="1535649"/>
                    <a:pt x="377012" y="1525278"/>
                    <a:pt x="381695" y="1517167"/>
                  </a:cubicBezTo>
                  <a:lnTo>
                    <a:pt x="411195" y="1466071"/>
                  </a:lnTo>
                  <a:lnTo>
                    <a:pt x="409395" y="1465095"/>
                  </a:lnTo>
                  <a:lnTo>
                    <a:pt x="336278" y="1404767"/>
                  </a:lnTo>
                  <a:lnTo>
                    <a:pt x="292398" y="1448647"/>
                  </a:lnTo>
                  <a:cubicBezTo>
                    <a:pt x="285775" y="1455269"/>
                    <a:pt x="275039" y="1455269"/>
                    <a:pt x="268416" y="1448647"/>
                  </a:cubicBezTo>
                  <a:lnTo>
                    <a:pt x="220452" y="1400682"/>
                  </a:lnTo>
                  <a:cubicBezTo>
                    <a:pt x="213829" y="1394059"/>
                    <a:pt x="213829" y="1383323"/>
                    <a:pt x="220452" y="1376700"/>
                  </a:cubicBezTo>
                  <a:lnTo>
                    <a:pt x="264331" y="1332821"/>
                  </a:lnTo>
                  <a:lnTo>
                    <a:pt x="204003" y="1259703"/>
                  </a:lnTo>
                  <a:lnTo>
                    <a:pt x="203027" y="1257903"/>
                  </a:lnTo>
                  <a:lnTo>
                    <a:pt x="151931" y="1287403"/>
                  </a:lnTo>
                  <a:cubicBezTo>
                    <a:pt x="143820" y="1292086"/>
                    <a:pt x="133449" y="1289307"/>
                    <a:pt x="128766" y="1281196"/>
                  </a:cubicBezTo>
                  <a:lnTo>
                    <a:pt x="94850" y="1222451"/>
                  </a:lnTo>
                  <a:cubicBezTo>
                    <a:pt x="90167" y="1214340"/>
                    <a:pt x="92946" y="1203969"/>
                    <a:pt x="101057" y="1199286"/>
                  </a:cubicBezTo>
                  <a:lnTo>
                    <a:pt x="154472" y="1168447"/>
                  </a:lnTo>
                  <a:lnTo>
                    <a:pt x="133894" y="1130536"/>
                  </a:lnTo>
                  <a:lnTo>
                    <a:pt x="117966" y="1079226"/>
                  </a:lnTo>
                  <a:lnTo>
                    <a:pt x="57984" y="1095298"/>
                  </a:lnTo>
                  <a:cubicBezTo>
                    <a:pt x="48937" y="1097722"/>
                    <a:pt x="39639" y="1092353"/>
                    <a:pt x="37215" y="1083307"/>
                  </a:cubicBezTo>
                  <a:lnTo>
                    <a:pt x="19658" y="1017786"/>
                  </a:lnTo>
                  <a:cubicBezTo>
                    <a:pt x="17234" y="1008739"/>
                    <a:pt x="22603" y="999441"/>
                    <a:pt x="31650" y="997017"/>
                  </a:cubicBezTo>
                  <a:lnTo>
                    <a:pt x="88661" y="981741"/>
                  </a:lnTo>
                  <a:lnTo>
                    <a:pt x="78063" y="912297"/>
                  </a:lnTo>
                  <a:lnTo>
                    <a:pt x="76706" y="885423"/>
                  </a:lnTo>
                  <a:lnTo>
                    <a:pt x="16958" y="885423"/>
                  </a:lnTo>
                  <a:cubicBezTo>
                    <a:pt x="7592" y="885423"/>
                    <a:pt x="0" y="877831"/>
                    <a:pt x="0" y="868465"/>
                  </a:cubicBezTo>
                  <a:lnTo>
                    <a:pt x="0" y="800633"/>
                  </a:lnTo>
                  <a:cubicBezTo>
                    <a:pt x="0" y="791267"/>
                    <a:pt x="7592" y="783675"/>
                    <a:pt x="16958" y="783675"/>
                  </a:cubicBezTo>
                  <a:lnTo>
                    <a:pt x="76706" y="783675"/>
                  </a:lnTo>
                  <a:lnTo>
                    <a:pt x="78063" y="756801"/>
                  </a:lnTo>
                  <a:lnTo>
                    <a:pt x="88661" y="687357"/>
                  </a:lnTo>
                  <a:lnTo>
                    <a:pt x="31650" y="672081"/>
                  </a:lnTo>
                  <a:cubicBezTo>
                    <a:pt x="22603" y="669657"/>
                    <a:pt x="17234" y="660359"/>
                    <a:pt x="19658" y="651312"/>
                  </a:cubicBezTo>
                  <a:lnTo>
                    <a:pt x="37215" y="585792"/>
                  </a:lnTo>
                  <a:cubicBezTo>
                    <a:pt x="39639" y="576745"/>
                    <a:pt x="48937" y="571376"/>
                    <a:pt x="57984" y="573800"/>
                  </a:cubicBezTo>
                  <a:lnTo>
                    <a:pt x="117966" y="589872"/>
                  </a:lnTo>
                  <a:lnTo>
                    <a:pt x="133894" y="538562"/>
                  </a:lnTo>
                  <a:lnTo>
                    <a:pt x="154472" y="500651"/>
                  </a:lnTo>
                  <a:lnTo>
                    <a:pt x="101057" y="469812"/>
                  </a:lnTo>
                  <a:cubicBezTo>
                    <a:pt x="92946" y="465129"/>
                    <a:pt x="90167" y="454758"/>
                    <a:pt x="94850" y="446647"/>
                  </a:cubicBezTo>
                  <a:lnTo>
                    <a:pt x="128766" y="387902"/>
                  </a:lnTo>
                  <a:cubicBezTo>
                    <a:pt x="133449" y="379791"/>
                    <a:pt x="143820" y="377012"/>
                    <a:pt x="151931" y="381695"/>
                  </a:cubicBezTo>
                  <a:lnTo>
                    <a:pt x="203027" y="411195"/>
                  </a:lnTo>
                  <a:lnTo>
                    <a:pt x="204003" y="409395"/>
                  </a:lnTo>
                  <a:lnTo>
                    <a:pt x="264331" y="336277"/>
                  </a:lnTo>
                  <a:lnTo>
                    <a:pt x="220452" y="292398"/>
                  </a:lnTo>
                  <a:cubicBezTo>
                    <a:pt x="213829" y="285776"/>
                    <a:pt x="213829" y="275039"/>
                    <a:pt x="220452" y="268416"/>
                  </a:cubicBezTo>
                  <a:lnTo>
                    <a:pt x="268416" y="220452"/>
                  </a:lnTo>
                  <a:cubicBezTo>
                    <a:pt x="275039" y="213829"/>
                    <a:pt x="285775" y="213829"/>
                    <a:pt x="292398" y="220452"/>
                  </a:cubicBezTo>
                  <a:lnTo>
                    <a:pt x="336277" y="264331"/>
                  </a:lnTo>
                  <a:lnTo>
                    <a:pt x="409395" y="204003"/>
                  </a:lnTo>
                  <a:lnTo>
                    <a:pt x="411195" y="203027"/>
                  </a:lnTo>
                  <a:lnTo>
                    <a:pt x="381695" y="151932"/>
                  </a:lnTo>
                  <a:cubicBezTo>
                    <a:pt x="377012" y="143820"/>
                    <a:pt x="379791" y="133449"/>
                    <a:pt x="387902" y="128766"/>
                  </a:cubicBezTo>
                  <a:lnTo>
                    <a:pt x="446647" y="94850"/>
                  </a:lnTo>
                  <a:cubicBezTo>
                    <a:pt x="454758" y="90167"/>
                    <a:pt x="465129" y="92946"/>
                    <a:pt x="469812" y="101057"/>
                  </a:cubicBezTo>
                  <a:lnTo>
                    <a:pt x="500651" y="154472"/>
                  </a:lnTo>
                  <a:lnTo>
                    <a:pt x="538562" y="133894"/>
                  </a:lnTo>
                  <a:lnTo>
                    <a:pt x="589872" y="117966"/>
                  </a:lnTo>
                  <a:lnTo>
                    <a:pt x="573800" y="57984"/>
                  </a:lnTo>
                  <a:cubicBezTo>
                    <a:pt x="571376" y="48937"/>
                    <a:pt x="576745" y="39639"/>
                    <a:pt x="585791" y="37215"/>
                  </a:cubicBezTo>
                  <a:lnTo>
                    <a:pt x="651312" y="19658"/>
                  </a:lnTo>
                  <a:cubicBezTo>
                    <a:pt x="660359" y="17235"/>
                    <a:pt x="669657" y="22603"/>
                    <a:pt x="672081" y="31650"/>
                  </a:cubicBezTo>
                  <a:lnTo>
                    <a:pt x="687357" y="88661"/>
                  </a:lnTo>
                  <a:lnTo>
                    <a:pt x="756801" y="78063"/>
                  </a:lnTo>
                  <a:lnTo>
                    <a:pt x="783675" y="76706"/>
                  </a:lnTo>
                  <a:lnTo>
                    <a:pt x="783675" y="16958"/>
                  </a:lnTo>
                  <a:cubicBezTo>
                    <a:pt x="783675" y="7592"/>
                    <a:pt x="791267" y="0"/>
                    <a:pt x="800633" y="0"/>
                  </a:cubicBezTo>
                  <a:close/>
                  <a:moveTo>
                    <a:pt x="834549" y="187960"/>
                  </a:moveTo>
                  <a:cubicBezTo>
                    <a:pt x="477448" y="187960"/>
                    <a:pt x="187960" y="477448"/>
                    <a:pt x="187960" y="834549"/>
                  </a:cubicBezTo>
                  <a:cubicBezTo>
                    <a:pt x="187960" y="1191650"/>
                    <a:pt x="477448" y="1481138"/>
                    <a:pt x="834549" y="1481138"/>
                  </a:cubicBezTo>
                  <a:cubicBezTo>
                    <a:pt x="1191650" y="1481138"/>
                    <a:pt x="1481138" y="1191650"/>
                    <a:pt x="1481138" y="834549"/>
                  </a:cubicBezTo>
                  <a:cubicBezTo>
                    <a:pt x="1481138" y="477448"/>
                    <a:pt x="1191650" y="187960"/>
                    <a:pt x="834549" y="18796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nvGrpSpPr>
            <p:cNvPr id="45" name="组合 44"/>
            <p:cNvGrpSpPr/>
            <p:nvPr/>
          </p:nvGrpSpPr>
          <p:grpSpPr>
            <a:xfrm>
              <a:off x="9018231" y="2923699"/>
              <a:ext cx="1150620" cy="1150620"/>
              <a:chOff x="9018231" y="2923699"/>
              <a:chExt cx="1150620" cy="1150620"/>
            </a:xfrm>
          </p:grpSpPr>
          <p:sp>
            <p:nvSpPr>
              <p:cNvPr id="46" name="椭圆 45"/>
              <p:cNvSpPr/>
              <p:nvPr/>
            </p:nvSpPr>
            <p:spPr>
              <a:xfrm>
                <a:off x="9018231" y="2923699"/>
                <a:ext cx="1150620" cy="115062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47" name="Freeform 61"/>
              <p:cNvSpPr>
                <a:spLocks noEditPoints="1"/>
              </p:cNvSpPr>
              <p:nvPr/>
            </p:nvSpPr>
            <p:spPr bwMode="auto">
              <a:xfrm>
                <a:off x="9432410" y="3337878"/>
                <a:ext cx="322263" cy="322263"/>
              </a:xfrm>
              <a:custGeom>
                <a:avLst/>
                <a:gdLst>
                  <a:gd name="T0" fmla="*/ 890 w 1018"/>
                  <a:gd name="T1" fmla="*/ 61 h 1017"/>
                  <a:gd name="T2" fmla="*/ 876 w 1018"/>
                  <a:gd name="T3" fmla="*/ 5 h 1017"/>
                  <a:gd name="T4" fmla="*/ 147 w 1018"/>
                  <a:gd name="T5" fmla="*/ 2 h 1017"/>
                  <a:gd name="T6" fmla="*/ 127 w 1018"/>
                  <a:gd name="T7" fmla="*/ 31 h 1017"/>
                  <a:gd name="T8" fmla="*/ 131 w 1018"/>
                  <a:gd name="T9" fmla="*/ 148 h 1017"/>
                  <a:gd name="T10" fmla="*/ 24 w 1018"/>
                  <a:gd name="T11" fmla="*/ 243 h 1017"/>
                  <a:gd name="T12" fmla="*/ 3 w 1018"/>
                  <a:gd name="T13" fmla="*/ 383 h 1017"/>
                  <a:gd name="T14" fmla="*/ 61 w 1018"/>
                  <a:gd name="T15" fmla="*/ 493 h 1017"/>
                  <a:gd name="T16" fmla="*/ 170 w 1018"/>
                  <a:gd name="T17" fmla="*/ 551 h 1017"/>
                  <a:gd name="T18" fmla="*/ 274 w 1018"/>
                  <a:gd name="T19" fmla="*/ 546 h 1017"/>
                  <a:gd name="T20" fmla="*/ 382 w 1018"/>
                  <a:gd name="T21" fmla="*/ 690 h 1017"/>
                  <a:gd name="T22" fmla="*/ 410 w 1018"/>
                  <a:gd name="T23" fmla="*/ 735 h 1017"/>
                  <a:gd name="T24" fmla="*/ 410 w 1018"/>
                  <a:gd name="T25" fmla="*/ 791 h 1017"/>
                  <a:gd name="T26" fmla="*/ 379 w 1018"/>
                  <a:gd name="T27" fmla="*/ 837 h 1017"/>
                  <a:gd name="T28" fmla="*/ 318 w 1018"/>
                  <a:gd name="T29" fmla="*/ 858 h 1017"/>
                  <a:gd name="T30" fmla="*/ 248 w 1018"/>
                  <a:gd name="T31" fmla="*/ 880 h 1017"/>
                  <a:gd name="T32" fmla="*/ 197 w 1018"/>
                  <a:gd name="T33" fmla="*/ 948 h 1017"/>
                  <a:gd name="T34" fmla="*/ 196 w 1018"/>
                  <a:gd name="T35" fmla="*/ 1003 h 1017"/>
                  <a:gd name="T36" fmla="*/ 795 w 1018"/>
                  <a:gd name="T37" fmla="*/ 1017 h 1017"/>
                  <a:gd name="T38" fmla="*/ 826 w 1018"/>
                  <a:gd name="T39" fmla="*/ 992 h 1017"/>
                  <a:gd name="T40" fmla="*/ 812 w 1018"/>
                  <a:gd name="T41" fmla="*/ 925 h 1017"/>
                  <a:gd name="T42" fmla="*/ 750 w 1018"/>
                  <a:gd name="T43" fmla="*/ 869 h 1017"/>
                  <a:gd name="T44" fmla="*/ 681 w 1018"/>
                  <a:gd name="T45" fmla="*/ 856 h 1017"/>
                  <a:gd name="T46" fmla="*/ 633 w 1018"/>
                  <a:gd name="T47" fmla="*/ 830 h 1017"/>
                  <a:gd name="T48" fmla="*/ 605 w 1018"/>
                  <a:gd name="T49" fmla="*/ 772 h 1017"/>
                  <a:gd name="T50" fmla="*/ 616 w 1018"/>
                  <a:gd name="T51" fmla="*/ 718 h 1017"/>
                  <a:gd name="T52" fmla="*/ 639 w 1018"/>
                  <a:gd name="T53" fmla="*/ 683 h 1017"/>
                  <a:gd name="T54" fmla="*/ 774 w 1018"/>
                  <a:gd name="T55" fmla="*/ 554 h 1017"/>
                  <a:gd name="T56" fmla="*/ 887 w 1018"/>
                  <a:gd name="T57" fmla="*/ 540 h 1017"/>
                  <a:gd name="T58" fmla="*/ 983 w 1018"/>
                  <a:gd name="T59" fmla="*/ 461 h 1017"/>
                  <a:gd name="T60" fmla="*/ 1018 w 1018"/>
                  <a:gd name="T61" fmla="*/ 342 h 1017"/>
                  <a:gd name="T62" fmla="*/ 971 w 1018"/>
                  <a:gd name="T63" fmla="*/ 210 h 1017"/>
                  <a:gd name="T64" fmla="*/ 154 w 1018"/>
                  <a:gd name="T65" fmla="*/ 481 h 1017"/>
                  <a:gd name="T66" fmla="*/ 88 w 1018"/>
                  <a:gd name="T67" fmla="*/ 426 h 1017"/>
                  <a:gd name="T68" fmla="*/ 63 w 1018"/>
                  <a:gd name="T69" fmla="*/ 345 h 1017"/>
                  <a:gd name="T70" fmla="*/ 92 w 1018"/>
                  <a:gd name="T71" fmla="*/ 256 h 1017"/>
                  <a:gd name="T72" fmla="*/ 152 w 1018"/>
                  <a:gd name="T73" fmla="*/ 252 h 1017"/>
                  <a:gd name="T74" fmla="*/ 241 w 1018"/>
                  <a:gd name="T75" fmla="*/ 488 h 1017"/>
                  <a:gd name="T76" fmla="*/ 176 w 1018"/>
                  <a:gd name="T77" fmla="*/ 487 h 1017"/>
                  <a:gd name="T78" fmla="*/ 717 w 1018"/>
                  <a:gd name="T79" fmla="*/ 925 h 1017"/>
                  <a:gd name="T80" fmla="*/ 263 w 1018"/>
                  <a:gd name="T81" fmla="*/ 954 h 1017"/>
                  <a:gd name="T82" fmla="*/ 301 w 1018"/>
                  <a:gd name="T83" fmla="*/ 925 h 1017"/>
                  <a:gd name="T84" fmla="*/ 380 w 1018"/>
                  <a:gd name="T85" fmla="*/ 910 h 1017"/>
                  <a:gd name="T86" fmla="*/ 448 w 1018"/>
                  <a:gd name="T87" fmla="*/ 854 h 1017"/>
                  <a:gd name="T88" fmla="*/ 476 w 1018"/>
                  <a:gd name="T89" fmla="*/ 778 h 1017"/>
                  <a:gd name="T90" fmla="*/ 509 w 1018"/>
                  <a:gd name="T91" fmla="*/ 795 h 1017"/>
                  <a:gd name="T92" fmla="*/ 543 w 1018"/>
                  <a:gd name="T93" fmla="*/ 778 h 1017"/>
                  <a:gd name="T94" fmla="*/ 578 w 1018"/>
                  <a:gd name="T95" fmla="*/ 865 h 1017"/>
                  <a:gd name="T96" fmla="*/ 653 w 1018"/>
                  <a:gd name="T97" fmla="*/ 915 h 1017"/>
                  <a:gd name="T98" fmla="*/ 494 w 1018"/>
                  <a:gd name="T99" fmla="*/ 709 h 1017"/>
                  <a:gd name="T100" fmla="*/ 329 w 1018"/>
                  <a:gd name="T101" fmla="*/ 511 h 1017"/>
                  <a:gd name="T102" fmla="*/ 247 w 1018"/>
                  <a:gd name="T103" fmla="*/ 342 h 1017"/>
                  <a:gd name="T104" fmla="*/ 196 w 1018"/>
                  <a:gd name="T105" fmla="*/ 132 h 1017"/>
                  <a:gd name="T106" fmla="*/ 817 w 1018"/>
                  <a:gd name="T107" fmla="*/ 164 h 1017"/>
                  <a:gd name="T108" fmla="*/ 762 w 1018"/>
                  <a:gd name="T109" fmla="*/ 369 h 1017"/>
                  <a:gd name="T110" fmla="*/ 663 w 1018"/>
                  <a:gd name="T111" fmla="*/ 550 h 1017"/>
                  <a:gd name="T112" fmla="*/ 509 w 1018"/>
                  <a:gd name="T113" fmla="*/ 722 h 1017"/>
                  <a:gd name="T114" fmla="*/ 911 w 1018"/>
                  <a:gd name="T115" fmla="*/ 448 h 1017"/>
                  <a:gd name="T116" fmla="*/ 842 w 1018"/>
                  <a:gd name="T117" fmla="*/ 487 h 1017"/>
                  <a:gd name="T118" fmla="*/ 777 w 1018"/>
                  <a:gd name="T119" fmla="*/ 489 h 1017"/>
                  <a:gd name="T120" fmla="*/ 866 w 1018"/>
                  <a:gd name="T121" fmla="*/ 252 h 1017"/>
                  <a:gd name="T122" fmla="*/ 926 w 1018"/>
                  <a:gd name="T123" fmla="*/ 257 h 1017"/>
                  <a:gd name="T124" fmla="*/ 955 w 1018"/>
                  <a:gd name="T125" fmla="*/ 345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8" h="1017">
                    <a:moveTo>
                      <a:pt x="887" y="148"/>
                    </a:moveTo>
                    <a:lnTo>
                      <a:pt x="887" y="148"/>
                    </a:lnTo>
                    <a:lnTo>
                      <a:pt x="884" y="147"/>
                    </a:lnTo>
                    <a:lnTo>
                      <a:pt x="884" y="147"/>
                    </a:lnTo>
                    <a:lnTo>
                      <a:pt x="887" y="119"/>
                    </a:lnTo>
                    <a:lnTo>
                      <a:pt x="889" y="90"/>
                    </a:lnTo>
                    <a:lnTo>
                      <a:pt x="890" y="61"/>
                    </a:lnTo>
                    <a:lnTo>
                      <a:pt x="890" y="31"/>
                    </a:lnTo>
                    <a:lnTo>
                      <a:pt x="890" y="31"/>
                    </a:lnTo>
                    <a:lnTo>
                      <a:pt x="890" y="26"/>
                    </a:lnTo>
                    <a:lnTo>
                      <a:pt x="888" y="19"/>
                    </a:lnTo>
                    <a:lnTo>
                      <a:pt x="885" y="14"/>
                    </a:lnTo>
                    <a:lnTo>
                      <a:pt x="882" y="10"/>
                    </a:lnTo>
                    <a:lnTo>
                      <a:pt x="876" y="5"/>
                    </a:lnTo>
                    <a:lnTo>
                      <a:pt x="871" y="2"/>
                    </a:lnTo>
                    <a:lnTo>
                      <a:pt x="866" y="0"/>
                    </a:lnTo>
                    <a:lnTo>
                      <a:pt x="859" y="0"/>
                    </a:lnTo>
                    <a:lnTo>
                      <a:pt x="160" y="0"/>
                    </a:lnTo>
                    <a:lnTo>
                      <a:pt x="160" y="0"/>
                    </a:lnTo>
                    <a:lnTo>
                      <a:pt x="153" y="0"/>
                    </a:lnTo>
                    <a:lnTo>
                      <a:pt x="147" y="2"/>
                    </a:lnTo>
                    <a:lnTo>
                      <a:pt x="141" y="5"/>
                    </a:lnTo>
                    <a:lnTo>
                      <a:pt x="137" y="10"/>
                    </a:lnTo>
                    <a:lnTo>
                      <a:pt x="133" y="14"/>
                    </a:lnTo>
                    <a:lnTo>
                      <a:pt x="130" y="19"/>
                    </a:lnTo>
                    <a:lnTo>
                      <a:pt x="129" y="26"/>
                    </a:lnTo>
                    <a:lnTo>
                      <a:pt x="127" y="31"/>
                    </a:lnTo>
                    <a:lnTo>
                      <a:pt x="127" y="31"/>
                    </a:lnTo>
                    <a:lnTo>
                      <a:pt x="127" y="61"/>
                    </a:lnTo>
                    <a:lnTo>
                      <a:pt x="130" y="90"/>
                    </a:lnTo>
                    <a:lnTo>
                      <a:pt x="132" y="119"/>
                    </a:lnTo>
                    <a:lnTo>
                      <a:pt x="134" y="147"/>
                    </a:lnTo>
                    <a:lnTo>
                      <a:pt x="134" y="147"/>
                    </a:lnTo>
                    <a:lnTo>
                      <a:pt x="131" y="148"/>
                    </a:lnTo>
                    <a:lnTo>
                      <a:pt x="131" y="148"/>
                    </a:lnTo>
                    <a:lnTo>
                      <a:pt x="110" y="157"/>
                    </a:lnTo>
                    <a:lnTo>
                      <a:pt x="93" y="168"/>
                    </a:lnTo>
                    <a:lnTo>
                      <a:pt x="76" y="180"/>
                    </a:lnTo>
                    <a:lnTo>
                      <a:pt x="61" y="194"/>
                    </a:lnTo>
                    <a:lnTo>
                      <a:pt x="47" y="210"/>
                    </a:lnTo>
                    <a:lnTo>
                      <a:pt x="35" y="226"/>
                    </a:lnTo>
                    <a:lnTo>
                      <a:pt x="24" y="243"/>
                    </a:lnTo>
                    <a:lnTo>
                      <a:pt x="16" y="263"/>
                    </a:lnTo>
                    <a:lnTo>
                      <a:pt x="8" y="281"/>
                    </a:lnTo>
                    <a:lnTo>
                      <a:pt x="4" y="301"/>
                    </a:lnTo>
                    <a:lnTo>
                      <a:pt x="1" y="322"/>
                    </a:lnTo>
                    <a:lnTo>
                      <a:pt x="0" y="342"/>
                    </a:lnTo>
                    <a:lnTo>
                      <a:pt x="0" y="363"/>
                    </a:lnTo>
                    <a:lnTo>
                      <a:pt x="3" y="383"/>
                    </a:lnTo>
                    <a:lnTo>
                      <a:pt x="8" y="404"/>
                    </a:lnTo>
                    <a:lnTo>
                      <a:pt x="15" y="425"/>
                    </a:lnTo>
                    <a:lnTo>
                      <a:pt x="15" y="425"/>
                    </a:lnTo>
                    <a:lnTo>
                      <a:pt x="24" y="443"/>
                    </a:lnTo>
                    <a:lnTo>
                      <a:pt x="35" y="461"/>
                    </a:lnTo>
                    <a:lnTo>
                      <a:pt x="47" y="478"/>
                    </a:lnTo>
                    <a:lnTo>
                      <a:pt x="61" y="493"/>
                    </a:lnTo>
                    <a:lnTo>
                      <a:pt x="76" y="507"/>
                    </a:lnTo>
                    <a:lnTo>
                      <a:pt x="93" y="519"/>
                    </a:lnTo>
                    <a:lnTo>
                      <a:pt x="110" y="530"/>
                    </a:lnTo>
                    <a:lnTo>
                      <a:pt x="130" y="540"/>
                    </a:lnTo>
                    <a:lnTo>
                      <a:pt x="130" y="540"/>
                    </a:lnTo>
                    <a:lnTo>
                      <a:pt x="150" y="546"/>
                    </a:lnTo>
                    <a:lnTo>
                      <a:pt x="170" y="551"/>
                    </a:lnTo>
                    <a:lnTo>
                      <a:pt x="191" y="555"/>
                    </a:lnTo>
                    <a:lnTo>
                      <a:pt x="211" y="556"/>
                    </a:lnTo>
                    <a:lnTo>
                      <a:pt x="211" y="556"/>
                    </a:lnTo>
                    <a:lnTo>
                      <a:pt x="227" y="555"/>
                    </a:lnTo>
                    <a:lnTo>
                      <a:pt x="243" y="554"/>
                    </a:lnTo>
                    <a:lnTo>
                      <a:pt x="259" y="550"/>
                    </a:lnTo>
                    <a:lnTo>
                      <a:pt x="274" y="546"/>
                    </a:lnTo>
                    <a:lnTo>
                      <a:pt x="274" y="546"/>
                    </a:lnTo>
                    <a:lnTo>
                      <a:pt x="301" y="586"/>
                    </a:lnTo>
                    <a:lnTo>
                      <a:pt x="327" y="621"/>
                    </a:lnTo>
                    <a:lnTo>
                      <a:pt x="353" y="654"/>
                    </a:lnTo>
                    <a:lnTo>
                      <a:pt x="379" y="683"/>
                    </a:lnTo>
                    <a:lnTo>
                      <a:pt x="379" y="683"/>
                    </a:lnTo>
                    <a:lnTo>
                      <a:pt x="382" y="690"/>
                    </a:lnTo>
                    <a:lnTo>
                      <a:pt x="386" y="695"/>
                    </a:lnTo>
                    <a:lnTo>
                      <a:pt x="386" y="695"/>
                    </a:lnTo>
                    <a:lnTo>
                      <a:pt x="393" y="703"/>
                    </a:lnTo>
                    <a:lnTo>
                      <a:pt x="398" y="710"/>
                    </a:lnTo>
                    <a:lnTo>
                      <a:pt x="402" y="718"/>
                    </a:lnTo>
                    <a:lnTo>
                      <a:pt x="406" y="726"/>
                    </a:lnTo>
                    <a:lnTo>
                      <a:pt x="410" y="735"/>
                    </a:lnTo>
                    <a:lnTo>
                      <a:pt x="412" y="744"/>
                    </a:lnTo>
                    <a:lnTo>
                      <a:pt x="413" y="753"/>
                    </a:lnTo>
                    <a:lnTo>
                      <a:pt x="414" y="763"/>
                    </a:lnTo>
                    <a:lnTo>
                      <a:pt x="414" y="763"/>
                    </a:lnTo>
                    <a:lnTo>
                      <a:pt x="413" y="772"/>
                    </a:lnTo>
                    <a:lnTo>
                      <a:pt x="412" y="782"/>
                    </a:lnTo>
                    <a:lnTo>
                      <a:pt x="410" y="791"/>
                    </a:lnTo>
                    <a:lnTo>
                      <a:pt x="406" y="799"/>
                    </a:lnTo>
                    <a:lnTo>
                      <a:pt x="402" y="808"/>
                    </a:lnTo>
                    <a:lnTo>
                      <a:pt x="398" y="816"/>
                    </a:lnTo>
                    <a:lnTo>
                      <a:pt x="393" y="824"/>
                    </a:lnTo>
                    <a:lnTo>
                      <a:pt x="386" y="830"/>
                    </a:lnTo>
                    <a:lnTo>
                      <a:pt x="386" y="830"/>
                    </a:lnTo>
                    <a:lnTo>
                      <a:pt x="379" y="837"/>
                    </a:lnTo>
                    <a:lnTo>
                      <a:pt x="371" y="842"/>
                    </a:lnTo>
                    <a:lnTo>
                      <a:pt x="364" y="847"/>
                    </a:lnTo>
                    <a:lnTo>
                      <a:pt x="355" y="851"/>
                    </a:lnTo>
                    <a:lnTo>
                      <a:pt x="346" y="854"/>
                    </a:lnTo>
                    <a:lnTo>
                      <a:pt x="337" y="856"/>
                    </a:lnTo>
                    <a:lnTo>
                      <a:pt x="328" y="858"/>
                    </a:lnTo>
                    <a:lnTo>
                      <a:pt x="318" y="858"/>
                    </a:lnTo>
                    <a:lnTo>
                      <a:pt x="318" y="858"/>
                    </a:lnTo>
                    <a:lnTo>
                      <a:pt x="306" y="859"/>
                    </a:lnTo>
                    <a:lnTo>
                      <a:pt x="293" y="861"/>
                    </a:lnTo>
                    <a:lnTo>
                      <a:pt x="281" y="865"/>
                    </a:lnTo>
                    <a:lnTo>
                      <a:pt x="269" y="869"/>
                    </a:lnTo>
                    <a:lnTo>
                      <a:pt x="257" y="874"/>
                    </a:lnTo>
                    <a:lnTo>
                      <a:pt x="248" y="880"/>
                    </a:lnTo>
                    <a:lnTo>
                      <a:pt x="237" y="887"/>
                    </a:lnTo>
                    <a:lnTo>
                      <a:pt x="228" y="896"/>
                    </a:lnTo>
                    <a:lnTo>
                      <a:pt x="220" y="904"/>
                    </a:lnTo>
                    <a:lnTo>
                      <a:pt x="212" y="915"/>
                    </a:lnTo>
                    <a:lnTo>
                      <a:pt x="207" y="925"/>
                    </a:lnTo>
                    <a:lnTo>
                      <a:pt x="202" y="937"/>
                    </a:lnTo>
                    <a:lnTo>
                      <a:pt x="197" y="948"/>
                    </a:lnTo>
                    <a:lnTo>
                      <a:pt x="194" y="960"/>
                    </a:lnTo>
                    <a:lnTo>
                      <a:pt x="192" y="973"/>
                    </a:lnTo>
                    <a:lnTo>
                      <a:pt x="191" y="986"/>
                    </a:lnTo>
                    <a:lnTo>
                      <a:pt x="191" y="986"/>
                    </a:lnTo>
                    <a:lnTo>
                      <a:pt x="192" y="992"/>
                    </a:lnTo>
                    <a:lnTo>
                      <a:pt x="194" y="998"/>
                    </a:lnTo>
                    <a:lnTo>
                      <a:pt x="196" y="1003"/>
                    </a:lnTo>
                    <a:lnTo>
                      <a:pt x="200" y="1008"/>
                    </a:lnTo>
                    <a:lnTo>
                      <a:pt x="205" y="1012"/>
                    </a:lnTo>
                    <a:lnTo>
                      <a:pt x="210" y="1015"/>
                    </a:lnTo>
                    <a:lnTo>
                      <a:pt x="217" y="1017"/>
                    </a:lnTo>
                    <a:lnTo>
                      <a:pt x="223" y="1017"/>
                    </a:lnTo>
                    <a:lnTo>
                      <a:pt x="795" y="1017"/>
                    </a:lnTo>
                    <a:lnTo>
                      <a:pt x="795" y="1017"/>
                    </a:lnTo>
                    <a:lnTo>
                      <a:pt x="801" y="1017"/>
                    </a:lnTo>
                    <a:lnTo>
                      <a:pt x="808" y="1015"/>
                    </a:lnTo>
                    <a:lnTo>
                      <a:pt x="813" y="1012"/>
                    </a:lnTo>
                    <a:lnTo>
                      <a:pt x="817" y="1008"/>
                    </a:lnTo>
                    <a:lnTo>
                      <a:pt x="822" y="1003"/>
                    </a:lnTo>
                    <a:lnTo>
                      <a:pt x="825" y="998"/>
                    </a:lnTo>
                    <a:lnTo>
                      <a:pt x="826" y="992"/>
                    </a:lnTo>
                    <a:lnTo>
                      <a:pt x="827" y="986"/>
                    </a:lnTo>
                    <a:lnTo>
                      <a:pt x="827" y="986"/>
                    </a:lnTo>
                    <a:lnTo>
                      <a:pt x="826" y="973"/>
                    </a:lnTo>
                    <a:lnTo>
                      <a:pt x="825" y="960"/>
                    </a:lnTo>
                    <a:lnTo>
                      <a:pt x="822" y="948"/>
                    </a:lnTo>
                    <a:lnTo>
                      <a:pt x="817" y="937"/>
                    </a:lnTo>
                    <a:lnTo>
                      <a:pt x="812" y="925"/>
                    </a:lnTo>
                    <a:lnTo>
                      <a:pt x="806" y="915"/>
                    </a:lnTo>
                    <a:lnTo>
                      <a:pt x="798" y="904"/>
                    </a:lnTo>
                    <a:lnTo>
                      <a:pt x="790" y="896"/>
                    </a:lnTo>
                    <a:lnTo>
                      <a:pt x="781" y="887"/>
                    </a:lnTo>
                    <a:lnTo>
                      <a:pt x="771" y="880"/>
                    </a:lnTo>
                    <a:lnTo>
                      <a:pt x="761" y="874"/>
                    </a:lnTo>
                    <a:lnTo>
                      <a:pt x="750" y="869"/>
                    </a:lnTo>
                    <a:lnTo>
                      <a:pt x="738" y="865"/>
                    </a:lnTo>
                    <a:lnTo>
                      <a:pt x="725" y="861"/>
                    </a:lnTo>
                    <a:lnTo>
                      <a:pt x="713" y="859"/>
                    </a:lnTo>
                    <a:lnTo>
                      <a:pt x="699" y="858"/>
                    </a:lnTo>
                    <a:lnTo>
                      <a:pt x="699" y="858"/>
                    </a:lnTo>
                    <a:lnTo>
                      <a:pt x="691" y="858"/>
                    </a:lnTo>
                    <a:lnTo>
                      <a:pt x="681" y="856"/>
                    </a:lnTo>
                    <a:lnTo>
                      <a:pt x="673" y="854"/>
                    </a:lnTo>
                    <a:lnTo>
                      <a:pt x="663" y="851"/>
                    </a:lnTo>
                    <a:lnTo>
                      <a:pt x="655" y="847"/>
                    </a:lnTo>
                    <a:lnTo>
                      <a:pt x="647" y="842"/>
                    </a:lnTo>
                    <a:lnTo>
                      <a:pt x="639" y="837"/>
                    </a:lnTo>
                    <a:lnTo>
                      <a:pt x="633" y="830"/>
                    </a:lnTo>
                    <a:lnTo>
                      <a:pt x="633" y="830"/>
                    </a:lnTo>
                    <a:lnTo>
                      <a:pt x="626" y="824"/>
                    </a:lnTo>
                    <a:lnTo>
                      <a:pt x="620" y="816"/>
                    </a:lnTo>
                    <a:lnTo>
                      <a:pt x="616" y="808"/>
                    </a:lnTo>
                    <a:lnTo>
                      <a:pt x="611" y="799"/>
                    </a:lnTo>
                    <a:lnTo>
                      <a:pt x="608" y="791"/>
                    </a:lnTo>
                    <a:lnTo>
                      <a:pt x="606" y="782"/>
                    </a:lnTo>
                    <a:lnTo>
                      <a:pt x="605" y="772"/>
                    </a:lnTo>
                    <a:lnTo>
                      <a:pt x="605" y="763"/>
                    </a:lnTo>
                    <a:lnTo>
                      <a:pt x="605" y="763"/>
                    </a:lnTo>
                    <a:lnTo>
                      <a:pt x="605" y="753"/>
                    </a:lnTo>
                    <a:lnTo>
                      <a:pt x="606" y="744"/>
                    </a:lnTo>
                    <a:lnTo>
                      <a:pt x="608" y="735"/>
                    </a:lnTo>
                    <a:lnTo>
                      <a:pt x="611" y="726"/>
                    </a:lnTo>
                    <a:lnTo>
                      <a:pt x="616" y="718"/>
                    </a:lnTo>
                    <a:lnTo>
                      <a:pt x="620" y="710"/>
                    </a:lnTo>
                    <a:lnTo>
                      <a:pt x="626" y="703"/>
                    </a:lnTo>
                    <a:lnTo>
                      <a:pt x="633" y="695"/>
                    </a:lnTo>
                    <a:lnTo>
                      <a:pt x="633" y="695"/>
                    </a:lnTo>
                    <a:lnTo>
                      <a:pt x="637" y="690"/>
                    </a:lnTo>
                    <a:lnTo>
                      <a:pt x="639" y="683"/>
                    </a:lnTo>
                    <a:lnTo>
                      <a:pt x="639" y="683"/>
                    </a:lnTo>
                    <a:lnTo>
                      <a:pt x="665" y="654"/>
                    </a:lnTo>
                    <a:lnTo>
                      <a:pt x="691" y="622"/>
                    </a:lnTo>
                    <a:lnTo>
                      <a:pt x="718" y="586"/>
                    </a:lnTo>
                    <a:lnTo>
                      <a:pt x="743" y="546"/>
                    </a:lnTo>
                    <a:lnTo>
                      <a:pt x="743" y="546"/>
                    </a:lnTo>
                    <a:lnTo>
                      <a:pt x="758" y="550"/>
                    </a:lnTo>
                    <a:lnTo>
                      <a:pt x="774" y="554"/>
                    </a:lnTo>
                    <a:lnTo>
                      <a:pt x="791" y="555"/>
                    </a:lnTo>
                    <a:lnTo>
                      <a:pt x="806" y="556"/>
                    </a:lnTo>
                    <a:lnTo>
                      <a:pt x="806" y="556"/>
                    </a:lnTo>
                    <a:lnTo>
                      <a:pt x="827" y="555"/>
                    </a:lnTo>
                    <a:lnTo>
                      <a:pt x="847" y="551"/>
                    </a:lnTo>
                    <a:lnTo>
                      <a:pt x="868" y="546"/>
                    </a:lnTo>
                    <a:lnTo>
                      <a:pt x="887" y="540"/>
                    </a:lnTo>
                    <a:lnTo>
                      <a:pt x="887" y="540"/>
                    </a:lnTo>
                    <a:lnTo>
                      <a:pt x="906" y="530"/>
                    </a:lnTo>
                    <a:lnTo>
                      <a:pt x="925" y="519"/>
                    </a:lnTo>
                    <a:lnTo>
                      <a:pt x="941" y="507"/>
                    </a:lnTo>
                    <a:lnTo>
                      <a:pt x="956" y="493"/>
                    </a:lnTo>
                    <a:lnTo>
                      <a:pt x="970" y="478"/>
                    </a:lnTo>
                    <a:lnTo>
                      <a:pt x="983" y="461"/>
                    </a:lnTo>
                    <a:lnTo>
                      <a:pt x="993" y="443"/>
                    </a:lnTo>
                    <a:lnTo>
                      <a:pt x="1002" y="425"/>
                    </a:lnTo>
                    <a:lnTo>
                      <a:pt x="1002" y="425"/>
                    </a:lnTo>
                    <a:lnTo>
                      <a:pt x="1009" y="404"/>
                    </a:lnTo>
                    <a:lnTo>
                      <a:pt x="1014" y="383"/>
                    </a:lnTo>
                    <a:lnTo>
                      <a:pt x="1017" y="363"/>
                    </a:lnTo>
                    <a:lnTo>
                      <a:pt x="1018" y="342"/>
                    </a:lnTo>
                    <a:lnTo>
                      <a:pt x="1017" y="322"/>
                    </a:lnTo>
                    <a:lnTo>
                      <a:pt x="1014" y="301"/>
                    </a:lnTo>
                    <a:lnTo>
                      <a:pt x="1008" y="281"/>
                    </a:lnTo>
                    <a:lnTo>
                      <a:pt x="1002" y="263"/>
                    </a:lnTo>
                    <a:lnTo>
                      <a:pt x="993" y="243"/>
                    </a:lnTo>
                    <a:lnTo>
                      <a:pt x="983" y="226"/>
                    </a:lnTo>
                    <a:lnTo>
                      <a:pt x="971" y="210"/>
                    </a:lnTo>
                    <a:lnTo>
                      <a:pt x="957" y="194"/>
                    </a:lnTo>
                    <a:lnTo>
                      <a:pt x="942" y="180"/>
                    </a:lnTo>
                    <a:lnTo>
                      <a:pt x="925" y="168"/>
                    </a:lnTo>
                    <a:lnTo>
                      <a:pt x="906" y="157"/>
                    </a:lnTo>
                    <a:lnTo>
                      <a:pt x="887" y="148"/>
                    </a:lnTo>
                    <a:lnTo>
                      <a:pt x="887" y="148"/>
                    </a:lnTo>
                    <a:close/>
                    <a:moveTo>
                      <a:pt x="154" y="481"/>
                    </a:moveTo>
                    <a:lnTo>
                      <a:pt x="154" y="481"/>
                    </a:lnTo>
                    <a:lnTo>
                      <a:pt x="140" y="474"/>
                    </a:lnTo>
                    <a:lnTo>
                      <a:pt x="129" y="467"/>
                    </a:lnTo>
                    <a:lnTo>
                      <a:pt x="117" y="458"/>
                    </a:lnTo>
                    <a:lnTo>
                      <a:pt x="106" y="448"/>
                    </a:lnTo>
                    <a:lnTo>
                      <a:pt x="96" y="438"/>
                    </a:lnTo>
                    <a:lnTo>
                      <a:pt x="88" y="426"/>
                    </a:lnTo>
                    <a:lnTo>
                      <a:pt x="80" y="413"/>
                    </a:lnTo>
                    <a:lnTo>
                      <a:pt x="74" y="400"/>
                    </a:lnTo>
                    <a:lnTo>
                      <a:pt x="74" y="400"/>
                    </a:lnTo>
                    <a:lnTo>
                      <a:pt x="70" y="386"/>
                    </a:lnTo>
                    <a:lnTo>
                      <a:pt x="66" y="373"/>
                    </a:lnTo>
                    <a:lnTo>
                      <a:pt x="64" y="359"/>
                    </a:lnTo>
                    <a:lnTo>
                      <a:pt x="63" y="345"/>
                    </a:lnTo>
                    <a:lnTo>
                      <a:pt x="63" y="331"/>
                    </a:lnTo>
                    <a:lnTo>
                      <a:pt x="65" y="319"/>
                    </a:lnTo>
                    <a:lnTo>
                      <a:pt x="68" y="305"/>
                    </a:lnTo>
                    <a:lnTo>
                      <a:pt x="73" y="292"/>
                    </a:lnTo>
                    <a:lnTo>
                      <a:pt x="78" y="280"/>
                    </a:lnTo>
                    <a:lnTo>
                      <a:pt x="85" y="268"/>
                    </a:lnTo>
                    <a:lnTo>
                      <a:pt x="92" y="256"/>
                    </a:lnTo>
                    <a:lnTo>
                      <a:pt x="101" y="247"/>
                    </a:lnTo>
                    <a:lnTo>
                      <a:pt x="110" y="236"/>
                    </a:lnTo>
                    <a:lnTo>
                      <a:pt x="120" y="227"/>
                    </a:lnTo>
                    <a:lnTo>
                      <a:pt x="132" y="219"/>
                    </a:lnTo>
                    <a:lnTo>
                      <a:pt x="144" y="212"/>
                    </a:lnTo>
                    <a:lnTo>
                      <a:pt x="144" y="212"/>
                    </a:lnTo>
                    <a:lnTo>
                      <a:pt x="152" y="252"/>
                    </a:lnTo>
                    <a:lnTo>
                      <a:pt x="162" y="290"/>
                    </a:lnTo>
                    <a:lnTo>
                      <a:pt x="173" y="326"/>
                    </a:lnTo>
                    <a:lnTo>
                      <a:pt x="184" y="361"/>
                    </a:lnTo>
                    <a:lnTo>
                      <a:pt x="197" y="395"/>
                    </a:lnTo>
                    <a:lnTo>
                      <a:pt x="211" y="428"/>
                    </a:lnTo>
                    <a:lnTo>
                      <a:pt x="226" y="459"/>
                    </a:lnTo>
                    <a:lnTo>
                      <a:pt x="241" y="488"/>
                    </a:lnTo>
                    <a:lnTo>
                      <a:pt x="241" y="488"/>
                    </a:lnTo>
                    <a:lnTo>
                      <a:pt x="230" y="490"/>
                    </a:lnTo>
                    <a:lnTo>
                      <a:pt x="220" y="491"/>
                    </a:lnTo>
                    <a:lnTo>
                      <a:pt x="209" y="491"/>
                    </a:lnTo>
                    <a:lnTo>
                      <a:pt x="197" y="491"/>
                    </a:lnTo>
                    <a:lnTo>
                      <a:pt x="187" y="490"/>
                    </a:lnTo>
                    <a:lnTo>
                      <a:pt x="176" y="487"/>
                    </a:lnTo>
                    <a:lnTo>
                      <a:pt x="165" y="485"/>
                    </a:lnTo>
                    <a:lnTo>
                      <a:pt x="154" y="481"/>
                    </a:lnTo>
                    <a:lnTo>
                      <a:pt x="154" y="481"/>
                    </a:lnTo>
                    <a:close/>
                    <a:moveTo>
                      <a:pt x="699" y="922"/>
                    </a:moveTo>
                    <a:lnTo>
                      <a:pt x="699" y="922"/>
                    </a:lnTo>
                    <a:lnTo>
                      <a:pt x="709" y="923"/>
                    </a:lnTo>
                    <a:lnTo>
                      <a:pt x="717" y="925"/>
                    </a:lnTo>
                    <a:lnTo>
                      <a:pt x="725" y="927"/>
                    </a:lnTo>
                    <a:lnTo>
                      <a:pt x="733" y="931"/>
                    </a:lnTo>
                    <a:lnTo>
                      <a:pt x="739" y="935"/>
                    </a:lnTo>
                    <a:lnTo>
                      <a:pt x="746" y="941"/>
                    </a:lnTo>
                    <a:lnTo>
                      <a:pt x="751" y="947"/>
                    </a:lnTo>
                    <a:lnTo>
                      <a:pt x="755" y="954"/>
                    </a:lnTo>
                    <a:lnTo>
                      <a:pt x="263" y="954"/>
                    </a:lnTo>
                    <a:lnTo>
                      <a:pt x="263" y="954"/>
                    </a:lnTo>
                    <a:lnTo>
                      <a:pt x="268" y="947"/>
                    </a:lnTo>
                    <a:lnTo>
                      <a:pt x="273" y="941"/>
                    </a:lnTo>
                    <a:lnTo>
                      <a:pt x="279" y="935"/>
                    </a:lnTo>
                    <a:lnTo>
                      <a:pt x="286" y="931"/>
                    </a:lnTo>
                    <a:lnTo>
                      <a:pt x="294" y="927"/>
                    </a:lnTo>
                    <a:lnTo>
                      <a:pt x="301" y="925"/>
                    </a:lnTo>
                    <a:lnTo>
                      <a:pt x="310" y="923"/>
                    </a:lnTo>
                    <a:lnTo>
                      <a:pt x="318" y="922"/>
                    </a:lnTo>
                    <a:lnTo>
                      <a:pt x="318" y="922"/>
                    </a:lnTo>
                    <a:lnTo>
                      <a:pt x="333" y="922"/>
                    </a:lnTo>
                    <a:lnTo>
                      <a:pt x="350" y="919"/>
                    </a:lnTo>
                    <a:lnTo>
                      <a:pt x="365" y="915"/>
                    </a:lnTo>
                    <a:lnTo>
                      <a:pt x="380" y="910"/>
                    </a:lnTo>
                    <a:lnTo>
                      <a:pt x="394" y="903"/>
                    </a:lnTo>
                    <a:lnTo>
                      <a:pt x="406" y="896"/>
                    </a:lnTo>
                    <a:lnTo>
                      <a:pt x="419" y="886"/>
                    </a:lnTo>
                    <a:lnTo>
                      <a:pt x="431" y="875"/>
                    </a:lnTo>
                    <a:lnTo>
                      <a:pt x="431" y="875"/>
                    </a:lnTo>
                    <a:lnTo>
                      <a:pt x="440" y="865"/>
                    </a:lnTo>
                    <a:lnTo>
                      <a:pt x="448" y="854"/>
                    </a:lnTo>
                    <a:lnTo>
                      <a:pt x="456" y="842"/>
                    </a:lnTo>
                    <a:lnTo>
                      <a:pt x="462" y="830"/>
                    </a:lnTo>
                    <a:lnTo>
                      <a:pt x="468" y="817"/>
                    </a:lnTo>
                    <a:lnTo>
                      <a:pt x="471" y="805"/>
                    </a:lnTo>
                    <a:lnTo>
                      <a:pt x="474" y="792"/>
                    </a:lnTo>
                    <a:lnTo>
                      <a:pt x="476" y="778"/>
                    </a:lnTo>
                    <a:lnTo>
                      <a:pt x="476" y="778"/>
                    </a:lnTo>
                    <a:lnTo>
                      <a:pt x="490" y="788"/>
                    </a:lnTo>
                    <a:lnTo>
                      <a:pt x="490" y="788"/>
                    </a:lnTo>
                    <a:lnTo>
                      <a:pt x="494" y="792"/>
                    </a:lnTo>
                    <a:lnTo>
                      <a:pt x="500" y="793"/>
                    </a:lnTo>
                    <a:lnTo>
                      <a:pt x="504" y="795"/>
                    </a:lnTo>
                    <a:lnTo>
                      <a:pt x="509" y="795"/>
                    </a:lnTo>
                    <a:lnTo>
                      <a:pt x="509" y="795"/>
                    </a:lnTo>
                    <a:lnTo>
                      <a:pt x="514" y="795"/>
                    </a:lnTo>
                    <a:lnTo>
                      <a:pt x="519" y="793"/>
                    </a:lnTo>
                    <a:lnTo>
                      <a:pt x="523" y="792"/>
                    </a:lnTo>
                    <a:lnTo>
                      <a:pt x="528" y="788"/>
                    </a:lnTo>
                    <a:lnTo>
                      <a:pt x="528" y="788"/>
                    </a:lnTo>
                    <a:lnTo>
                      <a:pt x="543" y="778"/>
                    </a:lnTo>
                    <a:lnTo>
                      <a:pt x="543" y="778"/>
                    </a:lnTo>
                    <a:lnTo>
                      <a:pt x="544" y="792"/>
                    </a:lnTo>
                    <a:lnTo>
                      <a:pt x="547" y="805"/>
                    </a:lnTo>
                    <a:lnTo>
                      <a:pt x="551" y="817"/>
                    </a:lnTo>
                    <a:lnTo>
                      <a:pt x="557" y="830"/>
                    </a:lnTo>
                    <a:lnTo>
                      <a:pt x="562" y="842"/>
                    </a:lnTo>
                    <a:lnTo>
                      <a:pt x="570" y="854"/>
                    </a:lnTo>
                    <a:lnTo>
                      <a:pt x="578" y="865"/>
                    </a:lnTo>
                    <a:lnTo>
                      <a:pt x="588" y="875"/>
                    </a:lnTo>
                    <a:lnTo>
                      <a:pt x="588" y="875"/>
                    </a:lnTo>
                    <a:lnTo>
                      <a:pt x="600" y="886"/>
                    </a:lnTo>
                    <a:lnTo>
                      <a:pt x="611" y="896"/>
                    </a:lnTo>
                    <a:lnTo>
                      <a:pt x="625" y="903"/>
                    </a:lnTo>
                    <a:lnTo>
                      <a:pt x="639" y="910"/>
                    </a:lnTo>
                    <a:lnTo>
                      <a:pt x="653" y="915"/>
                    </a:lnTo>
                    <a:lnTo>
                      <a:pt x="668" y="919"/>
                    </a:lnTo>
                    <a:lnTo>
                      <a:pt x="684" y="922"/>
                    </a:lnTo>
                    <a:lnTo>
                      <a:pt x="699" y="922"/>
                    </a:lnTo>
                    <a:lnTo>
                      <a:pt x="699" y="922"/>
                    </a:lnTo>
                    <a:close/>
                    <a:moveTo>
                      <a:pt x="509" y="722"/>
                    </a:moveTo>
                    <a:lnTo>
                      <a:pt x="509" y="722"/>
                    </a:lnTo>
                    <a:lnTo>
                      <a:pt x="494" y="709"/>
                    </a:lnTo>
                    <a:lnTo>
                      <a:pt x="476" y="692"/>
                    </a:lnTo>
                    <a:lnTo>
                      <a:pt x="456" y="672"/>
                    </a:lnTo>
                    <a:lnTo>
                      <a:pt x="432" y="647"/>
                    </a:lnTo>
                    <a:lnTo>
                      <a:pt x="408" y="618"/>
                    </a:lnTo>
                    <a:lnTo>
                      <a:pt x="382" y="586"/>
                    </a:lnTo>
                    <a:lnTo>
                      <a:pt x="355" y="550"/>
                    </a:lnTo>
                    <a:lnTo>
                      <a:pt x="329" y="511"/>
                    </a:lnTo>
                    <a:lnTo>
                      <a:pt x="316" y="489"/>
                    </a:lnTo>
                    <a:lnTo>
                      <a:pt x="303" y="467"/>
                    </a:lnTo>
                    <a:lnTo>
                      <a:pt x="292" y="444"/>
                    </a:lnTo>
                    <a:lnTo>
                      <a:pt x="280" y="420"/>
                    </a:lnTo>
                    <a:lnTo>
                      <a:pt x="268" y="395"/>
                    </a:lnTo>
                    <a:lnTo>
                      <a:pt x="257" y="369"/>
                    </a:lnTo>
                    <a:lnTo>
                      <a:pt x="247" y="342"/>
                    </a:lnTo>
                    <a:lnTo>
                      <a:pt x="237" y="315"/>
                    </a:lnTo>
                    <a:lnTo>
                      <a:pt x="228" y="286"/>
                    </a:lnTo>
                    <a:lnTo>
                      <a:pt x="220" y="257"/>
                    </a:lnTo>
                    <a:lnTo>
                      <a:pt x="212" y="227"/>
                    </a:lnTo>
                    <a:lnTo>
                      <a:pt x="206" y="196"/>
                    </a:lnTo>
                    <a:lnTo>
                      <a:pt x="200" y="164"/>
                    </a:lnTo>
                    <a:lnTo>
                      <a:pt x="196" y="132"/>
                    </a:lnTo>
                    <a:lnTo>
                      <a:pt x="193" y="98"/>
                    </a:lnTo>
                    <a:lnTo>
                      <a:pt x="192" y="63"/>
                    </a:lnTo>
                    <a:lnTo>
                      <a:pt x="827" y="63"/>
                    </a:lnTo>
                    <a:lnTo>
                      <a:pt x="827" y="63"/>
                    </a:lnTo>
                    <a:lnTo>
                      <a:pt x="825" y="98"/>
                    </a:lnTo>
                    <a:lnTo>
                      <a:pt x="822" y="132"/>
                    </a:lnTo>
                    <a:lnTo>
                      <a:pt x="817" y="164"/>
                    </a:lnTo>
                    <a:lnTo>
                      <a:pt x="812" y="196"/>
                    </a:lnTo>
                    <a:lnTo>
                      <a:pt x="806" y="227"/>
                    </a:lnTo>
                    <a:lnTo>
                      <a:pt x="798" y="257"/>
                    </a:lnTo>
                    <a:lnTo>
                      <a:pt x="791" y="286"/>
                    </a:lnTo>
                    <a:lnTo>
                      <a:pt x="781" y="315"/>
                    </a:lnTo>
                    <a:lnTo>
                      <a:pt x="771" y="342"/>
                    </a:lnTo>
                    <a:lnTo>
                      <a:pt x="762" y="369"/>
                    </a:lnTo>
                    <a:lnTo>
                      <a:pt x="750" y="395"/>
                    </a:lnTo>
                    <a:lnTo>
                      <a:pt x="739" y="420"/>
                    </a:lnTo>
                    <a:lnTo>
                      <a:pt x="726" y="444"/>
                    </a:lnTo>
                    <a:lnTo>
                      <a:pt x="714" y="467"/>
                    </a:lnTo>
                    <a:lnTo>
                      <a:pt x="702" y="489"/>
                    </a:lnTo>
                    <a:lnTo>
                      <a:pt x="689" y="511"/>
                    </a:lnTo>
                    <a:lnTo>
                      <a:pt x="663" y="550"/>
                    </a:lnTo>
                    <a:lnTo>
                      <a:pt x="636" y="586"/>
                    </a:lnTo>
                    <a:lnTo>
                      <a:pt x="610" y="618"/>
                    </a:lnTo>
                    <a:lnTo>
                      <a:pt x="586" y="647"/>
                    </a:lnTo>
                    <a:lnTo>
                      <a:pt x="563" y="672"/>
                    </a:lnTo>
                    <a:lnTo>
                      <a:pt x="542" y="692"/>
                    </a:lnTo>
                    <a:lnTo>
                      <a:pt x="523" y="709"/>
                    </a:lnTo>
                    <a:lnTo>
                      <a:pt x="509" y="722"/>
                    </a:lnTo>
                    <a:lnTo>
                      <a:pt x="509" y="722"/>
                    </a:lnTo>
                    <a:close/>
                    <a:moveTo>
                      <a:pt x="943" y="400"/>
                    </a:moveTo>
                    <a:lnTo>
                      <a:pt x="943" y="400"/>
                    </a:lnTo>
                    <a:lnTo>
                      <a:pt x="936" y="413"/>
                    </a:lnTo>
                    <a:lnTo>
                      <a:pt x="929" y="426"/>
                    </a:lnTo>
                    <a:lnTo>
                      <a:pt x="920" y="438"/>
                    </a:lnTo>
                    <a:lnTo>
                      <a:pt x="911" y="448"/>
                    </a:lnTo>
                    <a:lnTo>
                      <a:pt x="900" y="458"/>
                    </a:lnTo>
                    <a:lnTo>
                      <a:pt x="889" y="467"/>
                    </a:lnTo>
                    <a:lnTo>
                      <a:pt x="876" y="474"/>
                    </a:lnTo>
                    <a:lnTo>
                      <a:pt x="864" y="481"/>
                    </a:lnTo>
                    <a:lnTo>
                      <a:pt x="864" y="481"/>
                    </a:lnTo>
                    <a:lnTo>
                      <a:pt x="853" y="485"/>
                    </a:lnTo>
                    <a:lnTo>
                      <a:pt x="842" y="487"/>
                    </a:lnTo>
                    <a:lnTo>
                      <a:pt x="831" y="490"/>
                    </a:lnTo>
                    <a:lnTo>
                      <a:pt x="821" y="491"/>
                    </a:lnTo>
                    <a:lnTo>
                      <a:pt x="809" y="491"/>
                    </a:lnTo>
                    <a:lnTo>
                      <a:pt x="798" y="491"/>
                    </a:lnTo>
                    <a:lnTo>
                      <a:pt x="787" y="490"/>
                    </a:lnTo>
                    <a:lnTo>
                      <a:pt x="777" y="489"/>
                    </a:lnTo>
                    <a:lnTo>
                      <a:pt x="777" y="489"/>
                    </a:lnTo>
                    <a:lnTo>
                      <a:pt x="792" y="459"/>
                    </a:lnTo>
                    <a:lnTo>
                      <a:pt x="807" y="428"/>
                    </a:lnTo>
                    <a:lnTo>
                      <a:pt x="821" y="396"/>
                    </a:lnTo>
                    <a:lnTo>
                      <a:pt x="833" y="361"/>
                    </a:lnTo>
                    <a:lnTo>
                      <a:pt x="845" y="326"/>
                    </a:lnTo>
                    <a:lnTo>
                      <a:pt x="856" y="290"/>
                    </a:lnTo>
                    <a:lnTo>
                      <a:pt x="866" y="252"/>
                    </a:lnTo>
                    <a:lnTo>
                      <a:pt x="874" y="212"/>
                    </a:lnTo>
                    <a:lnTo>
                      <a:pt x="874" y="212"/>
                    </a:lnTo>
                    <a:lnTo>
                      <a:pt x="886" y="220"/>
                    </a:lnTo>
                    <a:lnTo>
                      <a:pt x="898" y="227"/>
                    </a:lnTo>
                    <a:lnTo>
                      <a:pt x="908" y="237"/>
                    </a:lnTo>
                    <a:lnTo>
                      <a:pt x="917" y="247"/>
                    </a:lnTo>
                    <a:lnTo>
                      <a:pt x="926" y="257"/>
                    </a:lnTo>
                    <a:lnTo>
                      <a:pt x="933" y="268"/>
                    </a:lnTo>
                    <a:lnTo>
                      <a:pt x="940" y="280"/>
                    </a:lnTo>
                    <a:lnTo>
                      <a:pt x="945" y="293"/>
                    </a:lnTo>
                    <a:lnTo>
                      <a:pt x="949" y="306"/>
                    </a:lnTo>
                    <a:lnTo>
                      <a:pt x="952" y="319"/>
                    </a:lnTo>
                    <a:lnTo>
                      <a:pt x="954" y="332"/>
                    </a:lnTo>
                    <a:lnTo>
                      <a:pt x="955" y="345"/>
                    </a:lnTo>
                    <a:lnTo>
                      <a:pt x="954" y="359"/>
                    </a:lnTo>
                    <a:lnTo>
                      <a:pt x="952" y="373"/>
                    </a:lnTo>
                    <a:lnTo>
                      <a:pt x="948" y="386"/>
                    </a:lnTo>
                    <a:lnTo>
                      <a:pt x="943" y="400"/>
                    </a:lnTo>
                    <a:lnTo>
                      <a:pt x="943" y="40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grpSp>
        <p:nvGrpSpPr>
          <p:cNvPr id="48" name="组合 47"/>
          <p:cNvGrpSpPr/>
          <p:nvPr/>
        </p:nvGrpSpPr>
        <p:grpSpPr>
          <a:xfrm>
            <a:off x="1764476" y="2804160"/>
            <a:ext cx="1668881" cy="1669098"/>
            <a:chOff x="1763911" y="2664460"/>
            <a:chExt cx="1669098" cy="1669098"/>
          </a:xfrm>
        </p:grpSpPr>
        <p:sp>
          <p:nvSpPr>
            <p:cNvPr id="49" name="任意多边形 48"/>
            <p:cNvSpPr/>
            <p:nvPr/>
          </p:nvSpPr>
          <p:spPr>
            <a:xfrm>
              <a:off x="1763911" y="2664460"/>
              <a:ext cx="1669098" cy="1669098"/>
            </a:xfrm>
            <a:custGeom>
              <a:avLst/>
              <a:gdLst>
                <a:gd name="connsiteX0" fmla="*/ 800633 w 1669098"/>
                <a:gd name="connsiteY0" fmla="*/ 0 h 1669098"/>
                <a:gd name="connsiteX1" fmla="*/ 868465 w 1669098"/>
                <a:gd name="connsiteY1" fmla="*/ 0 h 1669098"/>
                <a:gd name="connsiteX2" fmla="*/ 885423 w 1669098"/>
                <a:gd name="connsiteY2" fmla="*/ 16958 h 1669098"/>
                <a:gd name="connsiteX3" fmla="*/ 885423 w 1669098"/>
                <a:gd name="connsiteY3" fmla="*/ 76706 h 1669098"/>
                <a:gd name="connsiteX4" fmla="*/ 912297 w 1669098"/>
                <a:gd name="connsiteY4" fmla="*/ 78063 h 1669098"/>
                <a:gd name="connsiteX5" fmla="*/ 981741 w 1669098"/>
                <a:gd name="connsiteY5" fmla="*/ 88661 h 1669098"/>
                <a:gd name="connsiteX6" fmla="*/ 997017 w 1669098"/>
                <a:gd name="connsiteY6" fmla="*/ 31650 h 1669098"/>
                <a:gd name="connsiteX7" fmla="*/ 1017786 w 1669098"/>
                <a:gd name="connsiteY7" fmla="*/ 19658 h 1669098"/>
                <a:gd name="connsiteX8" fmla="*/ 1083307 w 1669098"/>
                <a:gd name="connsiteY8" fmla="*/ 37215 h 1669098"/>
                <a:gd name="connsiteX9" fmla="*/ 1095298 w 1669098"/>
                <a:gd name="connsiteY9" fmla="*/ 57984 h 1669098"/>
                <a:gd name="connsiteX10" fmla="*/ 1079226 w 1669098"/>
                <a:gd name="connsiteY10" fmla="*/ 117966 h 1669098"/>
                <a:gd name="connsiteX11" fmla="*/ 1130536 w 1669098"/>
                <a:gd name="connsiteY11" fmla="*/ 133894 h 1669098"/>
                <a:gd name="connsiteX12" fmla="*/ 1168448 w 1669098"/>
                <a:gd name="connsiteY12" fmla="*/ 154472 h 1669098"/>
                <a:gd name="connsiteX13" fmla="*/ 1199286 w 1669098"/>
                <a:gd name="connsiteY13" fmla="*/ 101058 h 1669098"/>
                <a:gd name="connsiteX14" fmla="*/ 1222451 w 1669098"/>
                <a:gd name="connsiteY14" fmla="*/ 94851 h 1669098"/>
                <a:gd name="connsiteX15" fmla="*/ 1281196 w 1669098"/>
                <a:gd name="connsiteY15" fmla="*/ 128766 h 1669098"/>
                <a:gd name="connsiteX16" fmla="*/ 1287403 w 1669098"/>
                <a:gd name="connsiteY16" fmla="*/ 151932 h 1669098"/>
                <a:gd name="connsiteX17" fmla="*/ 1257903 w 1669098"/>
                <a:gd name="connsiteY17" fmla="*/ 203027 h 1669098"/>
                <a:gd name="connsiteX18" fmla="*/ 1259703 w 1669098"/>
                <a:gd name="connsiteY18" fmla="*/ 204003 h 1669098"/>
                <a:gd name="connsiteX19" fmla="*/ 1332821 w 1669098"/>
                <a:gd name="connsiteY19" fmla="*/ 264331 h 1669098"/>
                <a:gd name="connsiteX20" fmla="*/ 1376700 w 1669098"/>
                <a:gd name="connsiteY20" fmla="*/ 220452 h 1669098"/>
                <a:gd name="connsiteX21" fmla="*/ 1400682 w 1669098"/>
                <a:gd name="connsiteY21" fmla="*/ 220452 h 1669098"/>
                <a:gd name="connsiteX22" fmla="*/ 1448646 w 1669098"/>
                <a:gd name="connsiteY22" fmla="*/ 268416 h 1669098"/>
                <a:gd name="connsiteX23" fmla="*/ 1448646 w 1669098"/>
                <a:gd name="connsiteY23" fmla="*/ 292398 h 1669098"/>
                <a:gd name="connsiteX24" fmla="*/ 1404767 w 1669098"/>
                <a:gd name="connsiteY24" fmla="*/ 336277 h 1669098"/>
                <a:gd name="connsiteX25" fmla="*/ 1465095 w 1669098"/>
                <a:gd name="connsiteY25" fmla="*/ 409395 h 1669098"/>
                <a:gd name="connsiteX26" fmla="*/ 1466071 w 1669098"/>
                <a:gd name="connsiteY26" fmla="*/ 411195 h 1669098"/>
                <a:gd name="connsiteX27" fmla="*/ 1517167 w 1669098"/>
                <a:gd name="connsiteY27" fmla="*/ 381695 h 1669098"/>
                <a:gd name="connsiteX28" fmla="*/ 1540332 w 1669098"/>
                <a:gd name="connsiteY28" fmla="*/ 387902 h 1669098"/>
                <a:gd name="connsiteX29" fmla="*/ 1574248 w 1669098"/>
                <a:gd name="connsiteY29" fmla="*/ 446647 h 1669098"/>
                <a:gd name="connsiteX30" fmla="*/ 1568041 w 1669098"/>
                <a:gd name="connsiteY30" fmla="*/ 469812 h 1669098"/>
                <a:gd name="connsiteX31" fmla="*/ 1514626 w 1669098"/>
                <a:gd name="connsiteY31" fmla="*/ 500651 h 1669098"/>
                <a:gd name="connsiteX32" fmla="*/ 1535204 w 1669098"/>
                <a:gd name="connsiteY32" fmla="*/ 538562 h 1669098"/>
                <a:gd name="connsiteX33" fmla="*/ 1551132 w 1669098"/>
                <a:gd name="connsiteY33" fmla="*/ 589872 h 1669098"/>
                <a:gd name="connsiteX34" fmla="*/ 1611114 w 1669098"/>
                <a:gd name="connsiteY34" fmla="*/ 573800 h 1669098"/>
                <a:gd name="connsiteX35" fmla="*/ 1631883 w 1669098"/>
                <a:gd name="connsiteY35" fmla="*/ 585792 h 1669098"/>
                <a:gd name="connsiteX36" fmla="*/ 1649440 w 1669098"/>
                <a:gd name="connsiteY36" fmla="*/ 651312 h 1669098"/>
                <a:gd name="connsiteX37" fmla="*/ 1637448 w 1669098"/>
                <a:gd name="connsiteY37" fmla="*/ 672081 h 1669098"/>
                <a:gd name="connsiteX38" fmla="*/ 1580437 w 1669098"/>
                <a:gd name="connsiteY38" fmla="*/ 687357 h 1669098"/>
                <a:gd name="connsiteX39" fmla="*/ 1591035 w 1669098"/>
                <a:gd name="connsiteY39" fmla="*/ 756801 h 1669098"/>
                <a:gd name="connsiteX40" fmla="*/ 1592392 w 1669098"/>
                <a:gd name="connsiteY40" fmla="*/ 783675 h 1669098"/>
                <a:gd name="connsiteX41" fmla="*/ 1652140 w 1669098"/>
                <a:gd name="connsiteY41" fmla="*/ 783675 h 1669098"/>
                <a:gd name="connsiteX42" fmla="*/ 1669098 w 1669098"/>
                <a:gd name="connsiteY42" fmla="*/ 800633 h 1669098"/>
                <a:gd name="connsiteX43" fmla="*/ 1669098 w 1669098"/>
                <a:gd name="connsiteY43" fmla="*/ 868465 h 1669098"/>
                <a:gd name="connsiteX44" fmla="*/ 1652140 w 1669098"/>
                <a:gd name="connsiteY44" fmla="*/ 885423 h 1669098"/>
                <a:gd name="connsiteX45" fmla="*/ 1592392 w 1669098"/>
                <a:gd name="connsiteY45" fmla="*/ 885423 h 1669098"/>
                <a:gd name="connsiteX46" fmla="*/ 1591035 w 1669098"/>
                <a:gd name="connsiteY46" fmla="*/ 912297 h 1669098"/>
                <a:gd name="connsiteX47" fmla="*/ 1580437 w 1669098"/>
                <a:gd name="connsiteY47" fmla="*/ 981741 h 1669098"/>
                <a:gd name="connsiteX48" fmla="*/ 1637448 w 1669098"/>
                <a:gd name="connsiteY48" fmla="*/ 997017 h 1669098"/>
                <a:gd name="connsiteX49" fmla="*/ 1649440 w 1669098"/>
                <a:gd name="connsiteY49" fmla="*/ 1017786 h 1669098"/>
                <a:gd name="connsiteX50" fmla="*/ 1631883 w 1669098"/>
                <a:gd name="connsiteY50" fmla="*/ 1083307 h 1669098"/>
                <a:gd name="connsiteX51" fmla="*/ 1611114 w 1669098"/>
                <a:gd name="connsiteY51" fmla="*/ 1095298 h 1669098"/>
                <a:gd name="connsiteX52" fmla="*/ 1551132 w 1669098"/>
                <a:gd name="connsiteY52" fmla="*/ 1079226 h 1669098"/>
                <a:gd name="connsiteX53" fmla="*/ 1535204 w 1669098"/>
                <a:gd name="connsiteY53" fmla="*/ 1130536 h 1669098"/>
                <a:gd name="connsiteX54" fmla="*/ 1514626 w 1669098"/>
                <a:gd name="connsiteY54" fmla="*/ 1168447 h 1669098"/>
                <a:gd name="connsiteX55" fmla="*/ 1568041 w 1669098"/>
                <a:gd name="connsiteY55" fmla="*/ 1199286 h 1669098"/>
                <a:gd name="connsiteX56" fmla="*/ 1574248 w 1669098"/>
                <a:gd name="connsiteY56" fmla="*/ 1222451 h 1669098"/>
                <a:gd name="connsiteX57" fmla="*/ 1540332 w 1669098"/>
                <a:gd name="connsiteY57" fmla="*/ 1281196 h 1669098"/>
                <a:gd name="connsiteX58" fmla="*/ 1517167 w 1669098"/>
                <a:gd name="connsiteY58" fmla="*/ 1287403 h 1669098"/>
                <a:gd name="connsiteX59" fmla="*/ 1466071 w 1669098"/>
                <a:gd name="connsiteY59" fmla="*/ 1257903 h 1669098"/>
                <a:gd name="connsiteX60" fmla="*/ 1465095 w 1669098"/>
                <a:gd name="connsiteY60" fmla="*/ 1259703 h 1669098"/>
                <a:gd name="connsiteX61" fmla="*/ 1404767 w 1669098"/>
                <a:gd name="connsiteY61" fmla="*/ 1332821 h 1669098"/>
                <a:gd name="connsiteX62" fmla="*/ 1448646 w 1669098"/>
                <a:gd name="connsiteY62" fmla="*/ 1376700 h 1669098"/>
                <a:gd name="connsiteX63" fmla="*/ 1448646 w 1669098"/>
                <a:gd name="connsiteY63" fmla="*/ 1400682 h 1669098"/>
                <a:gd name="connsiteX64" fmla="*/ 1400682 w 1669098"/>
                <a:gd name="connsiteY64" fmla="*/ 1448647 h 1669098"/>
                <a:gd name="connsiteX65" fmla="*/ 1376700 w 1669098"/>
                <a:gd name="connsiteY65" fmla="*/ 1448647 h 1669098"/>
                <a:gd name="connsiteX66" fmla="*/ 1332820 w 1669098"/>
                <a:gd name="connsiteY66" fmla="*/ 1404767 h 1669098"/>
                <a:gd name="connsiteX67" fmla="*/ 1259703 w 1669098"/>
                <a:gd name="connsiteY67" fmla="*/ 1465095 h 1669098"/>
                <a:gd name="connsiteX68" fmla="*/ 1257903 w 1669098"/>
                <a:gd name="connsiteY68" fmla="*/ 1466071 h 1669098"/>
                <a:gd name="connsiteX69" fmla="*/ 1287403 w 1669098"/>
                <a:gd name="connsiteY69" fmla="*/ 1517167 h 1669098"/>
                <a:gd name="connsiteX70" fmla="*/ 1281196 w 1669098"/>
                <a:gd name="connsiteY70" fmla="*/ 1540332 h 1669098"/>
                <a:gd name="connsiteX71" fmla="*/ 1222451 w 1669098"/>
                <a:gd name="connsiteY71" fmla="*/ 1574248 h 1669098"/>
                <a:gd name="connsiteX72" fmla="*/ 1199286 w 1669098"/>
                <a:gd name="connsiteY72" fmla="*/ 1568041 h 1669098"/>
                <a:gd name="connsiteX73" fmla="*/ 1168447 w 1669098"/>
                <a:gd name="connsiteY73" fmla="*/ 1514626 h 1669098"/>
                <a:gd name="connsiteX74" fmla="*/ 1130536 w 1669098"/>
                <a:gd name="connsiteY74" fmla="*/ 1535204 h 1669098"/>
                <a:gd name="connsiteX75" fmla="*/ 1079226 w 1669098"/>
                <a:gd name="connsiteY75" fmla="*/ 1551132 h 1669098"/>
                <a:gd name="connsiteX76" fmla="*/ 1095298 w 1669098"/>
                <a:gd name="connsiteY76" fmla="*/ 1611114 h 1669098"/>
                <a:gd name="connsiteX77" fmla="*/ 1083307 w 1669098"/>
                <a:gd name="connsiteY77" fmla="*/ 1631883 h 1669098"/>
                <a:gd name="connsiteX78" fmla="*/ 1017786 w 1669098"/>
                <a:gd name="connsiteY78" fmla="*/ 1649440 h 1669098"/>
                <a:gd name="connsiteX79" fmla="*/ 997017 w 1669098"/>
                <a:gd name="connsiteY79" fmla="*/ 1637448 h 1669098"/>
                <a:gd name="connsiteX80" fmla="*/ 981741 w 1669098"/>
                <a:gd name="connsiteY80" fmla="*/ 1580437 h 1669098"/>
                <a:gd name="connsiteX81" fmla="*/ 912297 w 1669098"/>
                <a:gd name="connsiteY81" fmla="*/ 1591035 h 1669098"/>
                <a:gd name="connsiteX82" fmla="*/ 885423 w 1669098"/>
                <a:gd name="connsiteY82" fmla="*/ 1592392 h 1669098"/>
                <a:gd name="connsiteX83" fmla="*/ 885423 w 1669098"/>
                <a:gd name="connsiteY83" fmla="*/ 1652140 h 1669098"/>
                <a:gd name="connsiteX84" fmla="*/ 868465 w 1669098"/>
                <a:gd name="connsiteY84" fmla="*/ 1669098 h 1669098"/>
                <a:gd name="connsiteX85" fmla="*/ 800633 w 1669098"/>
                <a:gd name="connsiteY85" fmla="*/ 1669098 h 1669098"/>
                <a:gd name="connsiteX86" fmla="*/ 783675 w 1669098"/>
                <a:gd name="connsiteY86" fmla="*/ 1652140 h 1669098"/>
                <a:gd name="connsiteX87" fmla="*/ 783675 w 1669098"/>
                <a:gd name="connsiteY87" fmla="*/ 1592392 h 1669098"/>
                <a:gd name="connsiteX88" fmla="*/ 756801 w 1669098"/>
                <a:gd name="connsiteY88" fmla="*/ 1591035 h 1669098"/>
                <a:gd name="connsiteX89" fmla="*/ 687357 w 1669098"/>
                <a:gd name="connsiteY89" fmla="*/ 1580437 h 1669098"/>
                <a:gd name="connsiteX90" fmla="*/ 672081 w 1669098"/>
                <a:gd name="connsiteY90" fmla="*/ 1637448 h 1669098"/>
                <a:gd name="connsiteX91" fmla="*/ 651312 w 1669098"/>
                <a:gd name="connsiteY91" fmla="*/ 1649440 h 1669098"/>
                <a:gd name="connsiteX92" fmla="*/ 585791 w 1669098"/>
                <a:gd name="connsiteY92" fmla="*/ 1631883 h 1669098"/>
                <a:gd name="connsiteX93" fmla="*/ 573800 w 1669098"/>
                <a:gd name="connsiteY93" fmla="*/ 1611114 h 1669098"/>
                <a:gd name="connsiteX94" fmla="*/ 589872 w 1669098"/>
                <a:gd name="connsiteY94" fmla="*/ 1551132 h 1669098"/>
                <a:gd name="connsiteX95" fmla="*/ 538562 w 1669098"/>
                <a:gd name="connsiteY95" fmla="*/ 1535204 h 1669098"/>
                <a:gd name="connsiteX96" fmla="*/ 500651 w 1669098"/>
                <a:gd name="connsiteY96" fmla="*/ 1514626 h 1669098"/>
                <a:gd name="connsiteX97" fmla="*/ 469812 w 1669098"/>
                <a:gd name="connsiteY97" fmla="*/ 1568041 h 1669098"/>
                <a:gd name="connsiteX98" fmla="*/ 446647 w 1669098"/>
                <a:gd name="connsiteY98" fmla="*/ 1574248 h 1669098"/>
                <a:gd name="connsiteX99" fmla="*/ 387902 w 1669098"/>
                <a:gd name="connsiteY99" fmla="*/ 1540332 h 1669098"/>
                <a:gd name="connsiteX100" fmla="*/ 381695 w 1669098"/>
                <a:gd name="connsiteY100" fmla="*/ 1517167 h 1669098"/>
                <a:gd name="connsiteX101" fmla="*/ 411195 w 1669098"/>
                <a:gd name="connsiteY101" fmla="*/ 1466071 h 1669098"/>
                <a:gd name="connsiteX102" fmla="*/ 409395 w 1669098"/>
                <a:gd name="connsiteY102" fmla="*/ 1465095 h 1669098"/>
                <a:gd name="connsiteX103" fmla="*/ 336278 w 1669098"/>
                <a:gd name="connsiteY103" fmla="*/ 1404767 h 1669098"/>
                <a:gd name="connsiteX104" fmla="*/ 292398 w 1669098"/>
                <a:gd name="connsiteY104" fmla="*/ 1448647 h 1669098"/>
                <a:gd name="connsiteX105" fmla="*/ 268416 w 1669098"/>
                <a:gd name="connsiteY105" fmla="*/ 1448647 h 1669098"/>
                <a:gd name="connsiteX106" fmla="*/ 220452 w 1669098"/>
                <a:gd name="connsiteY106" fmla="*/ 1400682 h 1669098"/>
                <a:gd name="connsiteX107" fmla="*/ 220452 w 1669098"/>
                <a:gd name="connsiteY107" fmla="*/ 1376700 h 1669098"/>
                <a:gd name="connsiteX108" fmla="*/ 264331 w 1669098"/>
                <a:gd name="connsiteY108" fmla="*/ 1332821 h 1669098"/>
                <a:gd name="connsiteX109" fmla="*/ 204003 w 1669098"/>
                <a:gd name="connsiteY109" fmla="*/ 1259703 h 1669098"/>
                <a:gd name="connsiteX110" fmla="*/ 203027 w 1669098"/>
                <a:gd name="connsiteY110" fmla="*/ 1257903 h 1669098"/>
                <a:gd name="connsiteX111" fmla="*/ 151931 w 1669098"/>
                <a:gd name="connsiteY111" fmla="*/ 1287403 h 1669098"/>
                <a:gd name="connsiteX112" fmla="*/ 128766 w 1669098"/>
                <a:gd name="connsiteY112" fmla="*/ 1281196 h 1669098"/>
                <a:gd name="connsiteX113" fmla="*/ 94850 w 1669098"/>
                <a:gd name="connsiteY113" fmla="*/ 1222451 h 1669098"/>
                <a:gd name="connsiteX114" fmla="*/ 101057 w 1669098"/>
                <a:gd name="connsiteY114" fmla="*/ 1199286 h 1669098"/>
                <a:gd name="connsiteX115" fmla="*/ 154472 w 1669098"/>
                <a:gd name="connsiteY115" fmla="*/ 1168447 h 1669098"/>
                <a:gd name="connsiteX116" fmla="*/ 133894 w 1669098"/>
                <a:gd name="connsiteY116" fmla="*/ 1130536 h 1669098"/>
                <a:gd name="connsiteX117" fmla="*/ 117966 w 1669098"/>
                <a:gd name="connsiteY117" fmla="*/ 1079226 h 1669098"/>
                <a:gd name="connsiteX118" fmla="*/ 57984 w 1669098"/>
                <a:gd name="connsiteY118" fmla="*/ 1095298 h 1669098"/>
                <a:gd name="connsiteX119" fmla="*/ 37215 w 1669098"/>
                <a:gd name="connsiteY119" fmla="*/ 1083307 h 1669098"/>
                <a:gd name="connsiteX120" fmla="*/ 19658 w 1669098"/>
                <a:gd name="connsiteY120" fmla="*/ 1017786 h 1669098"/>
                <a:gd name="connsiteX121" fmla="*/ 31650 w 1669098"/>
                <a:gd name="connsiteY121" fmla="*/ 997017 h 1669098"/>
                <a:gd name="connsiteX122" fmla="*/ 88661 w 1669098"/>
                <a:gd name="connsiteY122" fmla="*/ 981741 h 1669098"/>
                <a:gd name="connsiteX123" fmla="*/ 78063 w 1669098"/>
                <a:gd name="connsiteY123" fmla="*/ 912297 h 1669098"/>
                <a:gd name="connsiteX124" fmla="*/ 76706 w 1669098"/>
                <a:gd name="connsiteY124" fmla="*/ 885423 h 1669098"/>
                <a:gd name="connsiteX125" fmla="*/ 16958 w 1669098"/>
                <a:gd name="connsiteY125" fmla="*/ 885423 h 1669098"/>
                <a:gd name="connsiteX126" fmla="*/ 0 w 1669098"/>
                <a:gd name="connsiteY126" fmla="*/ 868465 h 1669098"/>
                <a:gd name="connsiteX127" fmla="*/ 0 w 1669098"/>
                <a:gd name="connsiteY127" fmla="*/ 800633 h 1669098"/>
                <a:gd name="connsiteX128" fmla="*/ 16958 w 1669098"/>
                <a:gd name="connsiteY128" fmla="*/ 783675 h 1669098"/>
                <a:gd name="connsiteX129" fmla="*/ 76706 w 1669098"/>
                <a:gd name="connsiteY129" fmla="*/ 783675 h 1669098"/>
                <a:gd name="connsiteX130" fmla="*/ 78063 w 1669098"/>
                <a:gd name="connsiteY130" fmla="*/ 756801 h 1669098"/>
                <a:gd name="connsiteX131" fmla="*/ 88661 w 1669098"/>
                <a:gd name="connsiteY131" fmla="*/ 687357 h 1669098"/>
                <a:gd name="connsiteX132" fmla="*/ 31650 w 1669098"/>
                <a:gd name="connsiteY132" fmla="*/ 672081 h 1669098"/>
                <a:gd name="connsiteX133" fmla="*/ 19658 w 1669098"/>
                <a:gd name="connsiteY133" fmla="*/ 651312 h 1669098"/>
                <a:gd name="connsiteX134" fmla="*/ 37215 w 1669098"/>
                <a:gd name="connsiteY134" fmla="*/ 585792 h 1669098"/>
                <a:gd name="connsiteX135" fmla="*/ 57984 w 1669098"/>
                <a:gd name="connsiteY135" fmla="*/ 573800 h 1669098"/>
                <a:gd name="connsiteX136" fmla="*/ 117966 w 1669098"/>
                <a:gd name="connsiteY136" fmla="*/ 589872 h 1669098"/>
                <a:gd name="connsiteX137" fmla="*/ 133894 w 1669098"/>
                <a:gd name="connsiteY137" fmla="*/ 538562 h 1669098"/>
                <a:gd name="connsiteX138" fmla="*/ 154472 w 1669098"/>
                <a:gd name="connsiteY138" fmla="*/ 500651 h 1669098"/>
                <a:gd name="connsiteX139" fmla="*/ 101057 w 1669098"/>
                <a:gd name="connsiteY139" fmla="*/ 469812 h 1669098"/>
                <a:gd name="connsiteX140" fmla="*/ 94850 w 1669098"/>
                <a:gd name="connsiteY140" fmla="*/ 446647 h 1669098"/>
                <a:gd name="connsiteX141" fmla="*/ 128766 w 1669098"/>
                <a:gd name="connsiteY141" fmla="*/ 387902 h 1669098"/>
                <a:gd name="connsiteX142" fmla="*/ 151931 w 1669098"/>
                <a:gd name="connsiteY142" fmla="*/ 381695 h 1669098"/>
                <a:gd name="connsiteX143" fmla="*/ 203027 w 1669098"/>
                <a:gd name="connsiteY143" fmla="*/ 411195 h 1669098"/>
                <a:gd name="connsiteX144" fmla="*/ 204003 w 1669098"/>
                <a:gd name="connsiteY144" fmla="*/ 409395 h 1669098"/>
                <a:gd name="connsiteX145" fmla="*/ 264331 w 1669098"/>
                <a:gd name="connsiteY145" fmla="*/ 336277 h 1669098"/>
                <a:gd name="connsiteX146" fmla="*/ 220452 w 1669098"/>
                <a:gd name="connsiteY146" fmla="*/ 292398 h 1669098"/>
                <a:gd name="connsiteX147" fmla="*/ 220452 w 1669098"/>
                <a:gd name="connsiteY147" fmla="*/ 268416 h 1669098"/>
                <a:gd name="connsiteX148" fmla="*/ 268416 w 1669098"/>
                <a:gd name="connsiteY148" fmla="*/ 220452 h 1669098"/>
                <a:gd name="connsiteX149" fmla="*/ 292398 w 1669098"/>
                <a:gd name="connsiteY149" fmla="*/ 220452 h 1669098"/>
                <a:gd name="connsiteX150" fmla="*/ 336277 w 1669098"/>
                <a:gd name="connsiteY150" fmla="*/ 264331 h 1669098"/>
                <a:gd name="connsiteX151" fmla="*/ 409395 w 1669098"/>
                <a:gd name="connsiteY151" fmla="*/ 204003 h 1669098"/>
                <a:gd name="connsiteX152" fmla="*/ 411195 w 1669098"/>
                <a:gd name="connsiteY152" fmla="*/ 203027 h 1669098"/>
                <a:gd name="connsiteX153" fmla="*/ 381695 w 1669098"/>
                <a:gd name="connsiteY153" fmla="*/ 151932 h 1669098"/>
                <a:gd name="connsiteX154" fmla="*/ 387902 w 1669098"/>
                <a:gd name="connsiteY154" fmla="*/ 128766 h 1669098"/>
                <a:gd name="connsiteX155" fmla="*/ 446647 w 1669098"/>
                <a:gd name="connsiteY155" fmla="*/ 94850 h 1669098"/>
                <a:gd name="connsiteX156" fmla="*/ 469812 w 1669098"/>
                <a:gd name="connsiteY156" fmla="*/ 101057 h 1669098"/>
                <a:gd name="connsiteX157" fmla="*/ 500651 w 1669098"/>
                <a:gd name="connsiteY157" fmla="*/ 154472 h 1669098"/>
                <a:gd name="connsiteX158" fmla="*/ 538562 w 1669098"/>
                <a:gd name="connsiteY158" fmla="*/ 133894 h 1669098"/>
                <a:gd name="connsiteX159" fmla="*/ 589872 w 1669098"/>
                <a:gd name="connsiteY159" fmla="*/ 117966 h 1669098"/>
                <a:gd name="connsiteX160" fmla="*/ 573800 w 1669098"/>
                <a:gd name="connsiteY160" fmla="*/ 57984 h 1669098"/>
                <a:gd name="connsiteX161" fmla="*/ 585791 w 1669098"/>
                <a:gd name="connsiteY161" fmla="*/ 37215 h 1669098"/>
                <a:gd name="connsiteX162" fmla="*/ 651312 w 1669098"/>
                <a:gd name="connsiteY162" fmla="*/ 19658 h 1669098"/>
                <a:gd name="connsiteX163" fmla="*/ 672081 w 1669098"/>
                <a:gd name="connsiteY163" fmla="*/ 31650 h 1669098"/>
                <a:gd name="connsiteX164" fmla="*/ 687357 w 1669098"/>
                <a:gd name="connsiteY164" fmla="*/ 88661 h 1669098"/>
                <a:gd name="connsiteX165" fmla="*/ 756801 w 1669098"/>
                <a:gd name="connsiteY165" fmla="*/ 78063 h 1669098"/>
                <a:gd name="connsiteX166" fmla="*/ 783675 w 1669098"/>
                <a:gd name="connsiteY166" fmla="*/ 76706 h 1669098"/>
                <a:gd name="connsiteX167" fmla="*/ 783675 w 1669098"/>
                <a:gd name="connsiteY167" fmla="*/ 16958 h 1669098"/>
                <a:gd name="connsiteX168" fmla="*/ 800633 w 1669098"/>
                <a:gd name="connsiteY168" fmla="*/ 0 h 1669098"/>
                <a:gd name="connsiteX169" fmla="*/ 834549 w 1669098"/>
                <a:gd name="connsiteY169" fmla="*/ 187960 h 1669098"/>
                <a:gd name="connsiteX170" fmla="*/ 187960 w 1669098"/>
                <a:gd name="connsiteY170" fmla="*/ 834549 h 1669098"/>
                <a:gd name="connsiteX171" fmla="*/ 834549 w 1669098"/>
                <a:gd name="connsiteY171" fmla="*/ 1481138 h 1669098"/>
                <a:gd name="connsiteX172" fmla="*/ 1481138 w 1669098"/>
                <a:gd name="connsiteY172" fmla="*/ 834549 h 1669098"/>
                <a:gd name="connsiteX173" fmla="*/ 834549 w 1669098"/>
                <a:gd name="connsiteY173" fmla="*/ 187960 h 1669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1669098" h="1669098">
                  <a:moveTo>
                    <a:pt x="800633" y="0"/>
                  </a:moveTo>
                  <a:lnTo>
                    <a:pt x="868465" y="0"/>
                  </a:lnTo>
                  <a:cubicBezTo>
                    <a:pt x="877831" y="0"/>
                    <a:pt x="885423" y="7592"/>
                    <a:pt x="885423" y="16958"/>
                  </a:cubicBezTo>
                  <a:lnTo>
                    <a:pt x="885423" y="76706"/>
                  </a:lnTo>
                  <a:lnTo>
                    <a:pt x="912297" y="78063"/>
                  </a:lnTo>
                  <a:lnTo>
                    <a:pt x="981741" y="88661"/>
                  </a:lnTo>
                  <a:lnTo>
                    <a:pt x="997017" y="31650"/>
                  </a:lnTo>
                  <a:cubicBezTo>
                    <a:pt x="999441" y="22603"/>
                    <a:pt x="1008739" y="17235"/>
                    <a:pt x="1017786" y="19658"/>
                  </a:cubicBezTo>
                  <a:lnTo>
                    <a:pt x="1083307" y="37215"/>
                  </a:lnTo>
                  <a:cubicBezTo>
                    <a:pt x="1092353" y="39639"/>
                    <a:pt x="1097722" y="48937"/>
                    <a:pt x="1095298" y="57984"/>
                  </a:cubicBezTo>
                  <a:lnTo>
                    <a:pt x="1079226" y="117966"/>
                  </a:lnTo>
                  <a:lnTo>
                    <a:pt x="1130536" y="133894"/>
                  </a:lnTo>
                  <a:lnTo>
                    <a:pt x="1168448" y="154472"/>
                  </a:lnTo>
                  <a:lnTo>
                    <a:pt x="1199286" y="101058"/>
                  </a:lnTo>
                  <a:cubicBezTo>
                    <a:pt x="1203969" y="92946"/>
                    <a:pt x="1214340" y="90168"/>
                    <a:pt x="1222451" y="94851"/>
                  </a:cubicBezTo>
                  <a:lnTo>
                    <a:pt x="1281196" y="128766"/>
                  </a:lnTo>
                  <a:cubicBezTo>
                    <a:pt x="1289307" y="133449"/>
                    <a:pt x="1292086" y="143820"/>
                    <a:pt x="1287403" y="151932"/>
                  </a:cubicBezTo>
                  <a:lnTo>
                    <a:pt x="1257903" y="203027"/>
                  </a:lnTo>
                  <a:lnTo>
                    <a:pt x="1259703" y="204003"/>
                  </a:lnTo>
                  <a:lnTo>
                    <a:pt x="1332821" y="264331"/>
                  </a:lnTo>
                  <a:lnTo>
                    <a:pt x="1376700" y="220452"/>
                  </a:lnTo>
                  <a:cubicBezTo>
                    <a:pt x="1383323" y="213829"/>
                    <a:pt x="1394059" y="213829"/>
                    <a:pt x="1400682" y="220452"/>
                  </a:cubicBezTo>
                  <a:lnTo>
                    <a:pt x="1448646" y="268416"/>
                  </a:lnTo>
                  <a:cubicBezTo>
                    <a:pt x="1455269" y="275039"/>
                    <a:pt x="1455269" y="285776"/>
                    <a:pt x="1448646" y="292398"/>
                  </a:cubicBezTo>
                  <a:lnTo>
                    <a:pt x="1404767" y="336277"/>
                  </a:lnTo>
                  <a:lnTo>
                    <a:pt x="1465095" y="409395"/>
                  </a:lnTo>
                  <a:lnTo>
                    <a:pt x="1466071" y="411195"/>
                  </a:lnTo>
                  <a:lnTo>
                    <a:pt x="1517167" y="381695"/>
                  </a:lnTo>
                  <a:cubicBezTo>
                    <a:pt x="1525278" y="377012"/>
                    <a:pt x="1535649" y="379791"/>
                    <a:pt x="1540332" y="387902"/>
                  </a:cubicBezTo>
                  <a:lnTo>
                    <a:pt x="1574248" y="446647"/>
                  </a:lnTo>
                  <a:cubicBezTo>
                    <a:pt x="1578931" y="454758"/>
                    <a:pt x="1576152" y="465129"/>
                    <a:pt x="1568041" y="469812"/>
                  </a:cubicBezTo>
                  <a:lnTo>
                    <a:pt x="1514626" y="500651"/>
                  </a:lnTo>
                  <a:lnTo>
                    <a:pt x="1535204" y="538562"/>
                  </a:lnTo>
                  <a:lnTo>
                    <a:pt x="1551132" y="589872"/>
                  </a:lnTo>
                  <a:lnTo>
                    <a:pt x="1611114" y="573800"/>
                  </a:lnTo>
                  <a:cubicBezTo>
                    <a:pt x="1620161" y="571376"/>
                    <a:pt x="1629459" y="576745"/>
                    <a:pt x="1631883" y="585792"/>
                  </a:cubicBezTo>
                  <a:lnTo>
                    <a:pt x="1649440" y="651312"/>
                  </a:lnTo>
                  <a:cubicBezTo>
                    <a:pt x="1651864" y="660359"/>
                    <a:pt x="1646495" y="669657"/>
                    <a:pt x="1637448" y="672081"/>
                  </a:cubicBezTo>
                  <a:lnTo>
                    <a:pt x="1580437" y="687357"/>
                  </a:lnTo>
                  <a:lnTo>
                    <a:pt x="1591035" y="756801"/>
                  </a:lnTo>
                  <a:lnTo>
                    <a:pt x="1592392" y="783675"/>
                  </a:lnTo>
                  <a:lnTo>
                    <a:pt x="1652140" y="783675"/>
                  </a:lnTo>
                  <a:cubicBezTo>
                    <a:pt x="1661506" y="783675"/>
                    <a:pt x="1669098" y="791267"/>
                    <a:pt x="1669098" y="800633"/>
                  </a:cubicBezTo>
                  <a:lnTo>
                    <a:pt x="1669098" y="868465"/>
                  </a:lnTo>
                  <a:cubicBezTo>
                    <a:pt x="1669098" y="877831"/>
                    <a:pt x="1661506" y="885423"/>
                    <a:pt x="1652140" y="885423"/>
                  </a:cubicBezTo>
                  <a:lnTo>
                    <a:pt x="1592392" y="885423"/>
                  </a:lnTo>
                  <a:lnTo>
                    <a:pt x="1591035" y="912297"/>
                  </a:lnTo>
                  <a:lnTo>
                    <a:pt x="1580437" y="981741"/>
                  </a:lnTo>
                  <a:lnTo>
                    <a:pt x="1637448" y="997017"/>
                  </a:lnTo>
                  <a:cubicBezTo>
                    <a:pt x="1646495" y="999441"/>
                    <a:pt x="1651864" y="1008739"/>
                    <a:pt x="1649440" y="1017786"/>
                  </a:cubicBezTo>
                  <a:lnTo>
                    <a:pt x="1631883" y="1083307"/>
                  </a:lnTo>
                  <a:cubicBezTo>
                    <a:pt x="1629459" y="1092353"/>
                    <a:pt x="1620161" y="1097722"/>
                    <a:pt x="1611114" y="1095298"/>
                  </a:cubicBezTo>
                  <a:lnTo>
                    <a:pt x="1551132" y="1079226"/>
                  </a:lnTo>
                  <a:lnTo>
                    <a:pt x="1535204" y="1130536"/>
                  </a:lnTo>
                  <a:lnTo>
                    <a:pt x="1514626" y="1168447"/>
                  </a:lnTo>
                  <a:lnTo>
                    <a:pt x="1568041" y="1199286"/>
                  </a:lnTo>
                  <a:cubicBezTo>
                    <a:pt x="1576152" y="1203969"/>
                    <a:pt x="1578931" y="1214340"/>
                    <a:pt x="1574248" y="1222451"/>
                  </a:cubicBezTo>
                  <a:lnTo>
                    <a:pt x="1540332" y="1281196"/>
                  </a:lnTo>
                  <a:cubicBezTo>
                    <a:pt x="1535649" y="1289307"/>
                    <a:pt x="1525278" y="1292086"/>
                    <a:pt x="1517167" y="1287403"/>
                  </a:cubicBezTo>
                  <a:lnTo>
                    <a:pt x="1466071" y="1257903"/>
                  </a:lnTo>
                  <a:lnTo>
                    <a:pt x="1465095" y="1259703"/>
                  </a:lnTo>
                  <a:lnTo>
                    <a:pt x="1404767" y="1332821"/>
                  </a:lnTo>
                  <a:lnTo>
                    <a:pt x="1448646" y="1376700"/>
                  </a:lnTo>
                  <a:cubicBezTo>
                    <a:pt x="1455269" y="1383323"/>
                    <a:pt x="1455269" y="1394059"/>
                    <a:pt x="1448646" y="1400682"/>
                  </a:cubicBezTo>
                  <a:lnTo>
                    <a:pt x="1400682" y="1448647"/>
                  </a:lnTo>
                  <a:cubicBezTo>
                    <a:pt x="1394059" y="1455269"/>
                    <a:pt x="1383323" y="1455269"/>
                    <a:pt x="1376700" y="1448647"/>
                  </a:cubicBezTo>
                  <a:lnTo>
                    <a:pt x="1332820" y="1404767"/>
                  </a:lnTo>
                  <a:lnTo>
                    <a:pt x="1259703" y="1465095"/>
                  </a:lnTo>
                  <a:lnTo>
                    <a:pt x="1257903" y="1466071"/>
                  </a:lnTo>
                  <a:lnTo>
                    <a:pt x="1287403" y="1517167"/>
                  </a:lnTo>
                  <a:cubicBezTo>
                    <a:pt x="1292086" y="1525278"/>
                    <a:pt x="1289307" y="1535649"/>
                    <a:pt x="1281196" y="1540332"/>
                  </a:cubicBezTo>
                  <a:lnTo>
                    <a:pt x="1222451" y="1574248"/>
                  </a:lnTo>
                  <a:cubicBezTo>
                    <a:pt x="1214340" y="1578931"/>
                    <a:pt x="1203969" y="1576152"/>
                    <a:pt x="1199286" y="1568041"/>
                  </a:cubicBezTo>
                  <a:lnTo>
                    <a:pt x="1168447" y="1514626"/>
                  </a:lnTo>
                  <a:lnTo>
                    <a:pt x="1130536" y="1535204"/>
                  </a:lnTo>
                  <a:lnTo>
                    <a:pt x="1079226" y="1551132"/>
                  </a:lnTo>
                  <a:lnTo>
                    <a:pt x="1095298" y="1611114"/>
                  </a:lnTo>
                  <a:cubicBezTo>
                    <a:pt x="1097722" y="1620161"/>
                    <a:pt x="1092353" y="1629459"/>
                    <a:pt x="1083307" y="1631883"/>
                  </a:cubicBezTo>
                  <a:lnTo>
                    <a:pt x="1017786" y="1649440"/>
                  </a:lnTo>
                  <a:cubicBezTo>
                    <a:pt x="1008739" y="1651864"/>
                    <a:pt x="999441" y="1646495"/>
                    <a:pt x="997017" y="1637448"/>
                  </a:cubicBezTo>
                  <a:lnTo>
                    <a:pt x="981741" y="1580437"/>
                  </a:lnTo>
                  <a:lnTo>
                    <a:pt x="912297" y="1591035"/>
                  </a:lnTo>
                  <a:lnTo>
                    <a:pt x="885423" y="1592392"/>
                  </a:lnTo>
                  <a:lnTo>
                    <a:pt x="885423" y="1652140"/>
                  </a:lnTo>
                  <a:cubicBezTo>
                    <a:pt x="885423" y="1661506"/>
                    <a:pt x="877831" y="1669098"/>
                    <a:pt x="868465" y="1669098"/>
                  </a:cubicBezTo>
                  <a:lnTo>
                    <a:pt x="800633" y="1669098"/>
                  </a:lnTo>
                  <a:cubicBezTo>
                    <a:pt x="791267" y="1669098"/>
                    <a:pt x="783675" y="1661506"/>
                    <a:pt x="783675" y="1652140"/>
                  </a:cubicBezTo>
                  <a:lnTo>
                    <a:pt x="783675" y="1592392"/>
                  </a:lnTo>
                  <a:lnTo>
                    <a:pt x="756801" y="1591035"/>
                  </a:lnTo>
                  <a:lnTo>
                    <a:pt x="687357" y="1580437"/>
                  </a:lnTo>
                  <a:lnTo>
                    <a:pt x="672081" y="1637448"/>
                  </a:lnTo>
                  <a:cubicBezTo>
                    <a:pt x="669657" y="1646495"/>
                    <a:pt x="660359" y="1651864"/>
                    <a:pt x="651312" y="1649440"/>
                  </a:cubicBezTo>
                  <a:lnTo>
                    <a:pt x="585791" y="1631883"/>
                  </a:lnTo>
                  <a:cubicBezTo>
                    <a:pt x="576745" y="1629459"/>
                    <a:pt x="571376" y="1620161"/>
                    <a:pt x="573800" y="1611114"/>
                  </a:cubicBezTo>
                  <a:lnTo>
                    <a:pt x="589872" y="1551132"/>
                  </a:lnTo>
                  <a:lnTo>
                    <a:pt x="538562" y="1535204"/>
                  </a:lnTo>
                  <a:lnTo>
                    <a:pt x="500651" y="1514626"/>
                  </a:lnTo>
                  <a:lnTo>
                    <a:pt x="469812" y="1568041"/>
                  </a:lnTo>
                  <a:cubicBezTo>
                    <a:pt x="465129" y="1576152"/>
                    <a:pt x="454758" y="1578931"/>
                    <a:pt x="446647" y="1574248"/>
                  </a:cubicBezTo>
                  <a:lnTo>
                    <a:pt x="387902" y="1540332"/>
                  </a:lnTo>
                  <a:cubicBezTo>
                    <a:pt x="379791" y="1535649"/>
                    <a:pt x="377012" y="1525278"/>
                    <a:pt x="381695" y="1517167"/>
                  </a:cubicBezTo>
                  <a:lnTo>
                    <a:pt x="411195" y="1466071"/>
                  </a:lnTo>
                  <a:lnTo>
                    <a:pt x="409395" y="1465095"/>
                  </a:lnTo>
                  <a:lnTo>
                    <a:pt x="336278" y="1404767"/>
                  </a:lnTo>
                  <a:lnTo>
                    <a:pt x="292398" y="1448647"/>
                  </a:lnTo>
                  <a:cubicBezTo>
                    <a:pt x="285775" y="1455269"/>
                    <a:pt x="275039" y="1455269"/>
                    <a:pt x="268416" y="1448647"/>
                  </a:cubicBezTo>
                  <a:lnTo>
                    <a:pt x="220452" y="1400682"/>
                  </a:lnTo>
                  <a:cubicBezTo>
                    <a:pt x="213829" y="1394059"/>
                    <a:pt x="213829" y="1383323"/>
                    <a:pt x="220452" y="1376700"/>
                  </a:cubicBezTo>
                  <a:lnTo>
                    <a:pt x="264331" y="1332821"/>
                  </a:lnTo>
                  <a:lnTo>
                    <a:pt x="204003" y="1259703"/>
                  </a:lnTo>
                  <a:lnTo>
                    <a:pt x="203027" y="1257903"/>
                  </a:lnTo>
                  <a:lnTo>
                    <a:pt x="151931" y="1287403"/>
                  </a:lnTo>
                  <a:cubicBezTo>
                    <a:pt x="143820" y="1292086"/>
                    <a:pt x="133449" y="1289307"/>
                    <a:pt x="128766" y="1281196"/>
                  </a:cubicBezTo>
                  <a:lnTo>
                    <a:pt x="94850" y="1222451"/>
                  </a:lnTo>
                  <a:cubicBezTo>
                    <a:pt x="90167" y="1214340"/>
                    <a:pt x="92946" y="1203969"/>
                    <a:pt x="101057" y="1199286"/>
                  </a:cubicBezTo>
                  <a:lnTo>
                    <a:pt x="154472" y="1168447"/>
                  </a:lnTo>
                  <a:lnTo>
                    <a:pt x="133894" y="1130536"/>
                  </a:lnTo>
                  <a:lnTo>
                    <a:pt x="117966" y="1079226"/>
                  </a:lnTo>
                  <a:lnTo>
                    <a:pt x="57984" y="1095298"/>
                  </a:lnTo>
                  <a:cubicBezTo>
                    <a:pt x="48937" y="1097722"/>
                    <a:pt x="39639" y="1092353"/>
                    <a:pt x="37215" y="1083307"/>
                  </a:cubicBezTo>
                  <a:lnTo>
                    <a:pt x="19658" y="1017786"/>
                  </a:lnTo>
                  <a:cubicBezTo>
                    <a:pt x="17234" y="1008739"/>
                    <a:pt x="22603" y="999441"/>
                    <a:pt x="31650" y="997017"/>
                  </a:cubicBezTo>
                  <a:lnTo>
                    <a:pt x="88661" y="981741"/>
                  </a:lnTo>
                  <a:lnTo>
                    <a:pt x="78063" y="912297"/>
                  </a:lnTo>
                  <a:lnTo>
                    <a:pt x="76706" y="885423"/>
                  </a:lnTo>
                  <a:lnTo>
                    <a:pt x="16958" y="885423"/>
                  </a:lnTo>
                  <a:cubicBezTo>
                    <a:pt x="7592" y="885423"/>
                    <a:pt x="0" y="877831"/>
                    <a:pt x="0" y="868465"/>
                  </a:cubicBezTo>
                  <a:lnTo>
                    <a:pt x="0" y="800633"/>
                  </a:lnTo>
                  <a:cubicBezTo>
                    <a:pt x="0" y="791267"/>
                    <a:pt x="7592" y="783675"/>
                    <a:pt x="16958" y="783675"/>
                  </a:cubicBezTo>
                  <a:lnTo>
                    <a:pt x="76706" y="783675"/>
                  </a:lnTo>
                  <a:lnTo>
                    <a:pt x="78063" y="756801"/>
                  </a:lnTo>
                  <a:lnTo>
                    <a:pt x="88661" y="687357"/>
                  </a:lnTo>
                  <a:lnTo>
                    <a:pt x="31650" y="672081"/>
                  </a:lnTo>
                  <a:cubicBezTo>
                    <a:pt x="22603" y="669657"/>
                    <a:pt x="17234" y="660359"/>
                    <a:pt x="19658" y="651312"/>
                  </a:cubicBezTo>
                  <a:lnTo>
                    <a:pt x="37215" y="585792"/>
                  </a:lnTo>
                  <a:cubicBezTo>
                    <a:pt x="39639" y="576745"/>
                    <a:pt x="48937" y="571376"/>
                    <a:pt x="57984" y="573800"/>
                  </a:cubicBezTo>
                  <a:lnTo>
                    <a:pt x="117966" y="589872"/>
                  </a:lnTo>
                  <a:lnTo>
                    <a:pt x="133894" y="538562"/>
                  </a:lnTo>
                  <a:lnTo>
                    <a:pt x="154472" y="500651"/>
                  </a:lnTo>
                  <a:lnTo>
                    <a:pt x="101057" y="469812"/>
                  </a:lnTo>
                  <a:cubicBezTo>
                    <a:pt x="92946" y="465129"/>
                    <a:pt x="90167" y="454758"/>
                    <a:pt x="94850" y="446647"/>
                  </a:cubicBezTo>
                  <a:lnTo>
                    <a:pt x="128766" y="387902"/>
                  </a:lnTo>
                  <a:cubicBezTo>
                    <a:pt x="133449" y="379791"/>
                    <a:pt x="143820" y="377012"/>
                    <a:pt x="151931" y="381695"/>
                  </a:cubicBezTo>
                  <a:lnTo>
                    <a:pt x="203027" y="411195"/>
                  </a:lnTo>
                  <a:lnTo>
                    <a:pt x="204003" y="409395"/>
                  </a:lnTo>
                  <a:lnTo>
                    <a:pt x="264331" y="336277"/>
                  </a:lnTo>
                  <a:lnTo>
                    <a:pt x="220452" y="292398"/>
                  </a:lnTo>
                  <a:cubicBezTo>
                    <a:pt x="213829" y="285776"/>
                    <a:pt x="213829" y="275039"/>
                    <a:pt x="220452" y="268416"/>
                  </a:cubicBezTo>
                  <a:lnTo>
                    <a:pt x="268416" y="220452"/>
                  </a:lnTo>
                  <a:cubicBezTo>
                    <a:pt x="275039" y="213829"/>
                    <a:pt x="285775" y="213829"/>
                    <a:pt x="292398" y="220452"/>
                  </a:cubicBezTo>
                  <a:lnTo>
                    <a:pt x="336277" y="264331"/>
                  </a:lnTo>
                  <a:lnTo>
                    <a:pt x="409395" y="204003"/>
                  </a:lnTo>
                  <a:lnTo>
                    <a:pt x="411195" y="203027"/>
                  </a:lnTo>
                  <a:lnTo>
                    <a:pt x="381695" y="151932"/>
                  </a:lnTo>
                  <a:cubicBezTo>
                    <a:pt x="377012" y="143820"/>
                    <a:pt x="379791" y="133449"/>
                    <a:pt x="387902" y="128766"/>
                  </a:cubicBezTo>
                  <a:lnTo>
                    <a:pt x="446647" y="94850"/>
                  </a:lnTo>
                  <a:cubicBezTo>
                    <a:pt x="454758" y="90167"/>
                    <a:pt x="465129" y="92946"/>
                    <a:pt x="469812" y="101057"/>
                  </a:cubicBezTo>
                  <a:lnTo>
                    <a:pt x="500651" y="154472"/>
                  </a:lnTo>
                  <a:lnTo>
                    <a:pt x="538562" y="133894"/>
                  </a:lnTo>
                  <a:lnTo>
                    <a:pt x="589872" y="117966"/>
                  </a:lnTo>
                  <a:lnTo>
                    <a:pt x="573800" y="57984"/>
                  </a:lnTo>
                  <a:cubicBezTo>
                    <a:pt x="571376" y="48937"/>
                    <a:pt x="576745" y="39639"/>
                    <a:pt x="585791" y="37215"/>
                  </a:cubicBezTo>
                  <a:lnTo>
                    <a:pt x="651312" y="19658"/>
                  </a:lnTo>
                  <a:cubicBezTo>
                    <a:pt x="660359" y="17235"/>
                    <a:pt x="669657" y="22603"/>
                    <a:pt x="672081" y="31650"/>
                  </a:cubicBezTo>
                  <a:lnTo>
                    <a:pt x="687357" y="88661"/>
                  </a:lnTo>
                  <a:lnTo>
                    <a:pt x="756801" y="78063"/>
                  </a:lnTo>
                  <a:lnTo>
                    <a:pt x="783675" y="76706"/>
                  </a:lnTo>
                  <a:lnTo>
                    <a:pt x="783675" y="16958"/>
                  </a:lnTo>
                  <a:cubicBezTo>
                    <a:pt x="783675" y="7592"/>
                    <a:pt x="791267" y="0"/>
                    <a:pt x="800633" y="0"/>
                  </a:cubicBezTo>
                  <a:close/>
                  <a:moveTo>
                    <a:pt x="834549" y="187960"/>
                  </a:moveTo>
                  <a:cubicBezTo>
                    <a:pt x="477448" y="187960"/>
                    <a:pt x="187960" y="477448"/>
                    <a:pt x="187960" y="834549"/>
                  </a:cubicBezTo>
                  <a:cubicBezTo>
                    <a:pt x="187960" y="1191650"/>
                    <a:pt x="477448" y="1481138"/>
                    <a:pt x="834549" y="1481138"/>
                  </a:cubicBezTo>
                  <a:cubicBezTo>
                    <a:pt x="1191650" y="1481138"/>
                    <a:pt x="1481138" y="1191650"/>
                    <a:pt x="1481138" y="834549"/>
                  </a:cubicBezTo>
                  <a:cubicBezTo>
                    <a:pt x="1481138" y="477448"/>
                    <a:pt x="1191650" y="187960"/>
                    <a:pt x="834549" y="18796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nvGrpSpPr>
            <p:cNvPr id="50" name="组合 49"/>
            <p:cNvGrpSpPr/>
            <p:nvPr/>
          </p:nvGrpSpPr>
          <p:grpSpPr>
            <a:xfrm>
              <a:off x="2023150" y="2923699"/>
              <a:ext cx="1150620" cy="1150620"/>
              <a:chOff x="2023150" y="2923699"/>
              <a:chExt cx="1150620" cy="1150620"/>
            </a:xfrm>
          </p:grpSpPr>
          <p:sp>
            <p:nvSpPr>
              <p:cNvPr id="51" name="椭圆 50"/>
              <p:cNvSpPr/>
              <p:nvPr/>
            </p:nvSpPr>
            <p:spPr>
              <a:xfrm>
                <a:off x="2023150" y="2923699"/>
                <a:ext cx="1150620" cy="11506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52" name="Freeform 82"/>
              <p:cNvSpPr>
                <a:spLocks noEditPoints="1"/>
              </p:cNvSpPr>
              <p:nvPr/>
            </p:nvSpPr>
            <p:spPr bwMode="auto">
              <a:xfrm>
                <a:off x="2487335" y="3337878"/>
                <a:ext cx="222250" cy="322263"/>
              </a:xfrm>
              <a:custGeom>
                <a:avLst/>
                <a:gdLst>
                  <a:gd name="T0" fmla="*/ 695 w 700"/>
                  <a:gd name="T1" fmla="*/ 430 h 1017"/>
                  <a:gd name="T2" fmla="*/ 685 w 700"/>
                  <a:gd name="T3" fmla="*/ 418 h 1017"/>
                  <a:gd name="T4" fmla="*/ 667 w 700"/>
                  <a:gd name="T5" fmla="*/ 413 h 1017"/>
                  <a:gd name="T6" fmla="*/ 445 w 700"/>
                  <a:gd name="T7" fmla="*/ 31 h 1017"/>
                  <a:gd name="T8" fmla="*/ 444 w 700"/>
                  <a:gd name="T9" fmla="*/ 27 h 1017"/>
                  <a:gd name="T10" fmla="*/ 441 w 700"/>
                  <a:gd name="T11" fmla="*/ 17 h 1017"/>
                  <a:gd name="T12" fmla="*/ 436 w 700"/>
                  <a:gd name="T13" fmla="*/ 8 h 1017"/>
                  <a:gd name="T14" fmla="*/ 427 w 700"/>
                  <a:gd name="T15" fmla="*/ 3 h 1017"/>
                  <a:gd name="T16" fmla="*/ 423 w 700"/>
                  <a:gd name="T17" fmla="*/ 1 h 1017"/>
                  <a:gd name="T18" fmla="*/ 413 w 700"/>
                  <a:gd name="T19" fmla="*/ 0 h 1017"/>
                  <a:gd name="T20" fmla="*/ 403 w 700"/>
                  <a:gd name="T21" fmla="*/ 1 h 1017"/>
                  <a:gd name="T22" fmla="*/ 394 w 700"/>
                  <a:gd name="T23" fmla="*/ 6 h 1017"/>
                  <a:gd name="T24" fmla="*/ 387 w 700"/>
                  <a:gd name="T25" fmla="*/ 13 h 1017"/>
                  <a:gd name="T26" fmla="*/ 5 w 700"/>
                  <a:gd name="T27" fmla="*/ 554 h 1017"/>
                  <a:gd name="T28" fmla="*/ 0 w 700"/>
                  <a:gd name="T29" fmla="*/ 570 h 1017"/>
                  <a:gd name="T30" fmla="*/ 3 w 700"/>
                  <a:gd name="T31" fmla="*/ 587 h 1017"/>
                  <a:gd name="T32" fmla="*/ 9 w 700"/>
                  <a:gd name="T33" fmla="*/ 594 h 1017"/>
                  <a:gd name="T34" fmla="*/ 23 w 700"/>
                  <a:gd name="T35" fmla="*/ 603 h 1017"/>
                  <a:gd name="T36" fmla="*/ 254 w 700"/>
                  <a:gd name="T37" fmla="*/ 604 h 1017"/>
                  <a:gd name="T38" fmla="*/ 254 w 700"/>
                  <a:gd name="T39" fmla="*/ 986 h 1017"/>
                  <a:gd name="T40" fmla="*/ 255 w 700"/>
                  <a:gd name="T41" fmla="*/ 996 h 1017"/>
                  <a:gd name="T42" fmla="*/ 261 w 700"/>
                  <a:gd name="T43" fmla="*/ 1004 h 1017"/>
                  <a:gd name="T44" fmla="*/ 267 w 700"/>
                  <a:gd name="T45" fmla="*/ 1012 h 1017"/>
                  <a:gd name="T46" fmla="*/ 276 w 700"/>
                  <a:gd name="T47" fmla="*/ 1016 h 1017"/>
                  <a:gd name="T48" fmla="*/ 281 w 700"/>
                  <a:gd name="T49" fmla="*/ 1017 h 1017"/>
                  <a:gd name="T50" fmla="*/ 285 w 700"/>
                  <a:gd name="T51" fmla="*/ 1017 h 1017"/>
                  <a:gd name="T52" fmla="*/ 300 w 700"/>
                  <a:gd name="T53" fmla="*/ 1014 h 1017"/>
                  <a:gd name="T54" fmla="*/ 312 w 700"/>
                  <a:gd name="T55" fmla="*/ 1004 h 1017"/>
                  <a:gd name="T56" fmla="*/ 693 w 700"/>
                  <a:gd name="T57" fmla="*/ 463 h 1017"/>
                  <a:gd name="T58" fmla="*/ 700 w 700"/>
                  <a:gd name="T59" fmla="*/ 447 h 1017"/>
                  <a:gd name="T60" fmla="*/ 695 w 700"/>
                  <a:gd name="T61" fmla="*/ 430 h 1017"/>
                  <a:gd name="T62" fmla="*/ 318 w 700"/>
                  <a:gd name="T63" fmla="*/ 885 h 1017"/>
                  <a:gd name="T64" fmla="*/ 318 w 700"/>
                  <a:gd name="T65" fmla="*/ 572 h 1017"/>
                  <a:gd name="T66" fmla="*/ 315 w 700"/>
                  <a:gd name="T67" fmla="*/ 560 h 1017"/>
                  <a:gd name="T68" fmla="*/ 308 w 700"/>
                  <a:gd name="T69" fmla="*/ 549 h 1017"/>
                  <a:gd name="T70" fmla="*/ 298 w 700"/>
                  <a:gd name="T71" fmla="*/ 543 h 1017"/>
                  <a:gd name="T72" fmla="*/ 285 w 700"/>
                  <a:gd name="T73" fmla="*/ 541 h 1017"/>
                  <a:gd name="T74" fmla="*/ 381 w 700"/>
                  <a:gd name="T75" fmla="*/ 132 h 1017"/>
                  <a:gd name="T76" fmla="*/ 381 w 700"/>
                  <a:gd name="T77" fmla="*/ 445 h 1017"/>
                  <a:gd name="T78" fmla="*/ 384 w 700"/>
                  <a:gd name="T79" fmla="*/ 457 h 1017"/>
                  <a:gd name="T80" fmla="*/ 391 w 700"/>
                  <a:gd name="T81" fmla="*/ 468 h 1017"/>
                  <a:gd name="T82" fmla="*/ 400 w 700"/>
                  <a:gd name="T83" fmla="*/ 474 h 1017"/>
                  <a:gd name="T84" fmla="*/ 413 w 700"/>
                  <a:gd name="T85" fmla="*/ 476 h 1017"/>
                  <a:gd name="T86" fmla="*/ 318 w 700"/>
                  <a:gd name="T87" fmla="*/ 885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00" h="1017">
                    <a:moveTo>
                      <a:pt x="695" y="430"/>
                    </a:moveTo>
                    <a:lnTo>
                      <a:pt x="695" y="430"/>
                    </a:lnTo>
                    <a:lnTo>
                      <a:pt x="691" y="424"/>
                    </a:lnTo>
                    <a:lnTo>
                      <a:pt x="685" y="418"/>
                    </a:lnTo>
                    <a:lnTo>
                      <a:pt x="676" y="414"/>
                    </a:lnTo>
                    <a:lnTo>
                      <a:pt x="667" y="413"/>
                    </a:lnTo>
                    <a:lnTo>
                      <a:pt x="445" y="413"/>
                    </a:lnTo>
                    <a:lnTo>
                      <a:pt x="445" y="31"/>
                    </a:lnTo>
                    <a:lnTo>
                      <a:pt x="445" y="31"/>
                    </a:lnTo>
                    <a:lnTo>
                      <a:pt x="444" y="27"/>
                    </a:lnTo>
                    <a:lnTo>
                      <a:pt x="443" y="21"/>
                    </a:lnTo>
                    <a:lnTo>
                      <a:pt x="441" y="17"/>
                    </a:lnTo>
                    <a:lnTo>
                      <a:pt x="439" y="13"/>
                    </a:lnTo>
                    <a:lnTo>
                      <a:pt x="436" y="8"/>
                    </a:lnTo>
                    <a:lnTo>
                      <a:pt x="431" y="5"/>
                    </a:lnTo>
                    <a:lnTo>
                      <a:pt x="427" y="3"/>
                    </a:lnTo>
                    <a:lnTo>
                      <a:pt x="423" y="1"/>
                    </a:lnTo>
                    <a:lnTo>
                      <a:pt x="423" y="1"/>
                    </a:lnTo>
                    <a:lnTo>
                      <a:pt x="417" y="0"/>
                    </a:lnTo>
                    <a:lnTo>
                      <a:pt x="413" y="0"/>
                    </a:lnTo>
                    <a:lnTo>
                      <a:pt x="408" y="0"/>
                    </a:lnTo>
                    <a:lnTo>
                      <a:pt x="403" y="1"/>
                    </a:lnTo>
                    <a:lnTo>
                      <a:pt x="398" y="3"/>
                    </a:lnTo>
                    <a:lnTo>
                      <a:pt x="394" y="6"/>
                    </a:lnTo>
                    <a:lnTo>
                      <a:pt x="391" y="10"/>
                    </a:lnTo>
                    <a:lnTo>
                      <a:pt x="387" y="13"/>
                    </a:lnTo>
                    <a:lnTo>
                      <a:pt x="5" y="554"/>
                    </a:lnTo>
                    <a:lnTo>
                      <a:pt x="5" y="554"/>
                    </a:lnTo>
                    <a:lnTo>
                      <a:pt x="1" y="562"/>
                    </a:lnTo>
                    <a:lnTo>
                      <a:pt x="0" y="570"/>
                    </a:lnTo>
                    <a:lnTo>
                      <a:pt x="0" y="578"/>
                    </a:lnTo>
                    <a:lnTo>
                      <a:pt x="3" y="587"/>
                    </a:lnTo>
                    <a:lnTo>
                      <a:pt x="3" y="587"/>
                    </a:lnTo>
                    <a:lnTo>
                      <a:pt x="9" y="594"/>
                    </a:lnTo>
                    <a:lnTo>
                      <a:pt x="15" y="600"/>
                    </a:lnTo>
                    <a:lnTo>
                      <a:pt x="23" y="603"/>
                    </a:lnTo>
                    <a:lnTo>
                      <a:pt x="31" y="604"/>
                    </a:lnTo>
                    <a:lnTo>
                      <a:pt x="254" y="604"/>
                    </a:lnTo>
                    <a:lnTo>
                      <a:pt x="254" y="986"/>
                    </a:lnTo>
                    <a:lnTo>
                      <a:pt x="254" y="986"/>
                    </a:lnTo>
                    <a:lnTo>
                      <a:pt x="254" y="991"/>
                    </a:lnTo>
                    <a:lnTo>
                      <a:pt x="255" y="996"/>
                    </a:lnTo>
                    <a:lnTo>
                      <a:pt x="258" y="1000"/>
                    </a:lnTo>
                    <a:lnTo>
                      <a:pt x="261" y="1004"/>
                    </a:lnTo>
                    <a:lnTo>
                      <a:pt x="264" y="1008"/>
                    </a:lnTo>
                    <a:lnTo>
                      <a:pt x="267" y="1012"/>
                    </a:lnTo>
                    <a:lnTo>
                      <a:pt x="272" y="1014"/>
                    </a:lnTo>
                    <a:lnTo>
                      <a:pt x="276" y="1016"/>
                    </a:lnTo>
                    <a:lnTo>
                      <a:pt x="276" y="1016"/>
                    </a:lnTo>
                    <a:lnTo>
                      <a:pt x="281" y="1017"/>
                    </a:lnTo>
                    <a:lnTo>
                      <a:pt x="285" y="1017"/>
                    </a:lnTo>
                    <a:lnTo>
                      <a:pt x="285" y="1017"/>
                    </a:lnTo>
                    <a:lnTo>
                      <a:pt x="293" y="1017"/>
                    </a:lnTo>
                    <a:lnTo>
                      <a:pt x="300" y="1014"/>
                    </a:lnTo>
                    <a:lnTo>
                      <a:pt x="307" y="1009"/>
                    </a:lnTo>
                    <a:lnTo>
                      <a:pt x="312" y="1004"/>
                    </a:lnTo>
                    <a:lnTo>
                      <a:pt x="693" y="463"/>
                    </a:lnTo>
                    <a:lnTo>
                      <a:pt x="693" y="463"/>
                    </a:lnTo>
                    <a:lnTo>
                      <a:pt x="697" y="456"/>
                    </a:lnTo>
                    <a:lnTo>
                      <a:pt x="700" y="447"/>
                    </a:lnTo>
                    <a:lnTo>
                      <a:pt x="699" y="439"/>
                    </a:lnTo>
                    <a:lnTo>
                      <a:pt x="695" y="430"/>
                    </a:lnTo>
                    <a:lnTo>
                      <a:pt x="695" y="430"/>
                    </a:lnTo>
                    <a:close/>
                    <a:moveTo>
                      <a:pt x="318" y="885"/>
                    </a:moveTo>
                    <a:lnTo>
                      <a:pt x="318" y="572"/>
                    </a:lnTo>
                    <a:lnTo>
                      <a:pt x="318" y="572"/>
                    </a:lnTo>
                    <a:lnTo>
                      <a:pt x="318" y="565"/>
                    </a:lnTo>
                    <a:lnTo>
                      <a:pt x="315" y="560"/>
                    </a:lnTo>
                    <a:lnTo>
                      <a:pt x="312" y="555"/>
                    </a:lnTo>
                    <a:lnTo>
                      <a:pt x="308" y="549"/>
                    </a:lnTo>
                    <a:lnTo>
                      <a:pt x="304" y="546"/>
                    </a:lnTo>
                    <a:lnTo>
                      <a:pt x="298" y="543"/>
                    </a:lnTo>
                    <a:lnTo>
                      <a:pt x="292" y="541"/>
                    </a:lnTo>
                    <a:lnTo>
                      <a:pt x="285" y="541"/>
                    </a:lnTo>
                    <a:lnTo>
                      <a:pt x="93" y="541"/>
                    </a:lnTo>
                    <a:lnTo>
                      <a:pt x="381" y="132"/>
                    </a:lnTo>
                    <a:lnTo>
                      <a:pt x="381" y="445"/>
                    </a:lnTo>
                    <a:lnTo>
                      <a:pt x="381" y="445"/>
                    </a:lnTo>
                    <a:lnTo>
                      <a:pt x="382" y="452"/>
                    </a:lnTo>
                    <a:lnTo>
                      <a:pt x="384" y="457"/>
                    </a:lnTo>
                    <a:lnTo>
                      <a:pt x="386" y="462"/>
                    </a:lnTo>
                    <a:lnTo>
                      <a:pt x="391" y="468"/>
                    </a:lnTo>
                    <a:lnTo>
                      <a:pt x="395" y="471"/>
                    </a:lnTo>
                    <a:lnTo>
                      <a:pt x="400" y="474"/>
                    </a:lnTo>
                    <a:lnTo>
                      <a:pt x="407" y="476"/>
                    </a:lnTo>
                    <a:lnTo>
                      <a:pt x="413" y="476"/>
                    </a:lnTo>
                    <a:lnTo>
                      <a:pt x="606" y="476"/>
                    </a:lnTo>
                    <a:lnTo>
                      <a:pt x="318" y="885"/>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grpSp>
        <p:nvGrpSpPr>
          <p:cNvPr id="53" name="组合 52"/>
          <p:cNvGrpSpPr/>
          <p:nvPr/>
        </p:nvGrpSpPr>
        <p:grpSpPr>
          <a:xfrm>
            <a:off x="7010103" y="2804160"/>
            <a:ext cx="1668881" cy="1669098"/>
            <a:chOff x="7010221" y="2664460"/>
            <a:chExt cx="1669098" cy="1669098"/>
          </a:xfrm>
        </p:grpSpPr>
        <p:sp>
          <p:nvSpPr>
            <p:cNvPr id="54" name="任意多边形 53"/>
            <p:cNvSpPr/>
            <p:nvPr/>
          </p:nvSpPr>
          <p:spPr>
            <a:xfrm>
              <a:off x="7010221" y="2664460"/>
              <a:ext cx="1669098" cy="1669098"/>
            </a:xfrm>
            <a:custGeom>
              <a:avLst/>
              <a:gdLst>
                <a:gd name="connsiteX0" fmla="*/ 800633 w 1669098"/>
                <a:gd name="connsiteY0" fmla="*/ 0 h 1669098"/>
                <a:gd name="connsiteX1" fmla="*/ 868465 w 1669098"/>
                <a:gd name="connsiteY1" fmla="*/ 0 h 1669098"/>
                <a:gd name="connsiteX2" fmla="*/ 885423 w 1669098"/>
                <a:gd name="connsiteY2" fmla="*/ 16958 h 1669098"/>
                <a:gd name="connsiteX3" fmla="*/ 885423 w 1669098"/>
                <a:gd name="connsiteY3" fmla="*/ 76706 h 1669098"/>
                <a:gd name="connsiteX4" fmla="*/ 912297 w 1669098"/>
                <a:gd name="connsiteY4" fmla="*/ 78063 h 1669098"/>
                <a:gd name="connsiteX5" fmla="*/ 981741 w 1669098"/>
                <a:gd name="connsiteY5" fmla="*/ 88661 h 1669098"/>
                <a:gd name="connsiteX6" fmla="*/ 997017 w 1669098"/>
                <a:gd name="connsiteY6" fmla="*/ 31650 h 1669098"/>
                <a:gd name="connsiteX7" fmla="*/ 1017786 w 1669098"/>
                <a:gd name="connsiteY7" fmla="*/ 19658 h 1669098"/>
                <a:gd name="connsiteX8" fmla="*/ 1083307 w 1669098"/>
                <a:gd name="connsiteY8" fmla="*/ 37215 h 1669098"/>
                <a:gd name="connsiteX9" fmla="*/ 1095298 w 1669098"/>
                <a:gd name="connsiteY9" fmla="*/ 57984 h 1669098"/>
                <a:gd name="connsiteX10" fmla="*/ 1079226 w 1669098"/>
                <a:gd name="connsiteY10" fmla="*/ 117966 h 1669098"/>
                <a:gd name="connsiteX11" fmla="*/ 1130536 w 1669098"/>
                <a:gd name="connsiteY11" fmla="*/ 133894 h 1669098"/>
                <a:gd name="connsiteX12" fmla="*/ 1168448 w 1669098"/>
                <a:gd name="connsiteY12" fmla="*/ 154472 h 1669098"/>
                <a:gd name="connsiteX13" fmla="*/ 1199286 w 1669098"/>
                <a:gd name="connsiteY13" fmla="*/ 101058 h 1669098"/>
                <a:gd name="connsiteX14" fmla="*/ 1222451 w 1669098"/>
                <a:gd name="connsiteY14" fmla="*/ 94851 h 1669098"/>
                <a:gd name="connsiteX15" fmla="*/ 1281196 w 1669098"/>
                <a:gd name="connsiteY15" fmla="*/ 128766 h 1669098"/>
                <a:gd name="connsiteX16" fmla="*/ 1287403 w 1669098"/>
                <a:gd name="connsiteY16" fmla="*/ 151932 h 1669098"/>
                <a:gd name="connsiteX17" fmla="*/ 1257903 w 1669098"/>
                <a:gd name="connsiteY17" fmla="*/ 203027 h 1669098"/>
                <a:gd name="connsiteX18" fmla="*/ 1259703 w 1669098"/>
                <a:gd name="connsiteY18" fmla="*/ 204003 h 1669098"/>
                <a:gd name="connsiteX19" fmla="*/ 1332821 w 1669098"/>
                <a:gd name="connsiteY19" fmla="*/ 264331 h 1669098"/>
                <a:gd name="connsiteX20" fmla="*/ 1376700 w 1669098"/>
                <a:gd name="connsiteY20" fmla="*/ 220452 h 1669098"/>
                <a:gd name="connsiteX21" fmla="*/ 1400682 w 1669098"/>
                <a:gd name="connsiteY21" fmla="*/ 220452 h 1669098"/>
                <a:gd name="connsiteX22" fmla="*/ 1448646 w 1669098"/>
                <a:gd name="connsiteY22" fmla="*/ 268416 h 1669098"/>
                <a:gd name="connsiteX23" fmla="*/ 1448646 w 1669098"/>
                <a:gd name="connsiteY23" fmla="*/ 292398 h 1669098"/>
                <a:gd name="connsiteX24" fmla="*/ 1404767 w 1669098"/>
                <a:gd name="connsiteY24" fmla="*/ 336277 h 1669098"/>
                <a:gd name="connsiteX25" fmla="*/ 1465095 w 1669098"/>
                <a:gd name="connsiteY25" fmla="*/ 409395 h 1669098"/>
                <a:gd name="connsiteX26" fmla="*/ 1466071 w 1669098"/>
                <a:gd name="connsiteY26" fmla="*/ 411195 h 1669098"/>
                <a:gd name="connsiteX27" fmla="*/ 1517167 w 1669098"/>
                <a:gd name="connsiteY27" fmla="*/ 381695 h 1669098"/>
                <a:gd name="connsiteX28" fmla="*/ 1540332 w 1669098"/>
                <a:gd name="connsiteY28" fmla="*/ 387902 h 1669098"/>
                <a:gd name="connsiteX29" fmla="*/ 1574248 w 1669098"/>
                <a:gd name="connsiteY29" fmla="*/ 446647 h 1669098"/>
                <a:gd name="connsiteX30" fmla="*/ 1568041 w 1669098"/>
                <a:gd name="connsiteY30" fmla="*/ 469812 h 1669098"/>
                <a:gd name="connsiteX31" fmla="*/ 1514626 w 1669098"/>
                <a:gd name="connsiteY31" fmla="*/ 500651 h 1669098"/>
                <a:gd name="connsiteX32" fmla="*/ 1535204 w 1669098"/>
                <a:gd name="connsiteY32" fmla="*/ 538562 h 1669098"/>
                <a:gd name="connsiteX33" fmla="*/ 1551132 w 1669098"/>
                <a:gd name="connsiteY33" fmla="*/ 589872 h 1669098"/>
                <a:gd name="connsiteX34" fmla="*/ 1611114 w 1669098"/>
                <a:gd name="connsiteY34" fmla="*/ 573800 h 1669098"/>
                <a:gd name="connsiteX35" fmla="*/ 1631883 w 1669098"/>
                <a:gd name="connsiteY35" fmla="*/ 585792 h 1669098"/>
                <a:gd name="connsiteX36" fmla="*/ 1649440 w 1669098"/>
                <a:gd name="connsiteY36" fmla="*/ 651312 h 1669098"/>
                <a:gd name="connsiteX37" fmla="*/ 1637448 w 1669098"/>
                <a:gd name="connsiteY37" fmla="*/ 672081 h 1669098"/>
                <a:gd name="connsiteX38" fmla="*/ 1580437 w 1669098"/>
                <a:gd name="connsiteY38" fmla="*/ 687357 h 1669098"/>
                <a:gd name="connsiteX39" fmla="*/ 1591035 w 1669098"/>
                <a:gd name="connsiteY39" fmla="*/ 756801 h 1669098"/>
                <a:gd name="connsiteX40" fmla="*/ 1592392 w 1669098"/>
                <a:gd name="connsiteY40" fmla="*/ 783675 h 1669098"/>
                <a:gd name="connsiteX41" fmla="*/ 1652140 w 1669098"/>
                <a:gd name="connsiteY41" fmla="*/ 783675 h 1669098"/>
                <a:gd name="connsiteX42" fmla="*/ 1669098 w 1669098"/>
                <a:gd name="connsiteY42" fmla="*/ 800633 h 1669098"/>
                <a:gd name="connsiteX43" fmla="*/ 1669098 w 1669098"/>
                <a:gd name="connsiteY43" fmla="*/ 868465 h 1669098"/>
                <a:gd name="connsiteX44" fmla="*/ 1652140 w 1669098"/>
                <a:gd name="connsiteY44" fmla="*/ 885423 h 1669098"/>
                <a:gd name="connsiteX45" fmla="*/ 1592392 w 1669098"/>
                <a:gd name="connsiteY45" fmla="*/ 885423 h 1669098"/>
                <a:gd name="connsiteX46" fmla="*/ 1591035 w 1669098"/>
                <a:gd name="connsiteY46" fmla="*/ 912297 h 1669098"/>
                <a:gd name="connsiteX47" fmla="*/ 1580437 w 1669098"/>
                <a:gd name="connsiteY47" fmla="*/ 981741 h 1669098"/>
                <a:gd name="connsiteX48" fmla="*/ 1637448 w 1669098"/>
                <a:gd name="connsiteY48" fmla="*/ 997017 h 1669098"/>
                <a:gd name="connsiteX49" fmla="*/ 1649440 w 1669098"/>
                <a:gd name="connsiteY49" fmla="*/ 1017786 h 1669098"/>
                <a:gd name="connsiteX50" fmla="*/ 1631883 w 1669098"/>
                <a:gd name="connsiteY50" fmla="*/ 1083307 h 1669098"/>
                <a:gd name="connsiteX51" fmla="*/ 1611114 w 1669098"/>
                <a:gd name="connsiteY51" fmla="*/ 1095298 h 1669098"/>
                <a:gd name="connsiteX52" fmla="*/ 1551132 w 1669098"/>
                <a:gd name="connsiteY52" fmla="*/ 1079226 h 1669098"/>
                <a:gd name="connsiteX53" fmla="*/ 1535204 w 1669098"/>
                <a:gd name="connsiteY53" fmla="*/ 1130536 h 1669098"/>
                <a:gd name="connsiteX54" fmla="*/ 1514626 w 1669098"/>
                <a:gd name="connsiteY54" fmla="*/ 1168447 h 1669098"/>
                <a:gd name="connsiteX55" fmla="*/ 1568041 w 1669098"/>
                <a:gd name="connsiteY55" fmla="*/ 1199286 h 1669098"/>
                <a:gd name="connsiteX56" fmla="*/ 1574248 w 1669098"/>
                <a:gd name="connsiteY56" fmla="*/ 1222451 h 1669098"/>
                <a:gd name="connsiteX57" fmla="*/ 1540332 w 1669098"/>
                <a:gd name="connsiteY57" fmla="*/ 1281196 h 1669098"/>
                <a:gd name="connsiteX58" fmla="*/ 1517167 w 1669098"/>
                <a:gd name="connsiteY58" fmla="*/ 1287403 h 1669098"/>
                <a:gd name="connsiteX59" fmla="*/ 1466071 w 1669098"/>
                <a:gd name="connsiteY59" fmla="*/ 1257903 h 1669098"/>
                <a:gd name="connsiteX60" fmla="*/ 1465095 w 1669098"/>
                <a:gd name="connsiteY60" fmla="*/ 1259703 h 1669098"/>
                <a:gd name="connsiteX61" fmla="*/ 1404767 w 1669098"/>
                <a:gd name="connsiteY61" fmla="*/ 1332821 h 1669098"/>
                <a:gd name="connsiteX62" fmla="*/ 1448646 w 1669098"/>
                <a:gd name="connsiteY62" fmla="*/ 1376700 h 1669098"/>
                <a:gd name="connsiteX63" fmla="*/ 1448646 w 1669098"/>
                <a:gd name="connsiteY63" fmla="*/ 1400682 h 1669098"/>
                <a:gd name="connsiteX64" fmla="*/ 1400682 w 1669098"/>
                <a:gd name="connsiteY64" fmla="*/ 1448647 h 1669098"/>
                <a:gd name="connsiteX65" fmla="*/ 1376700 w 1669098"/>
                <a:gd name="connsiteY65" fmla="*/ 1448647 h 1669098"/>
                <a:gd name="connsiteX66" fmla="*/ 1332820 w 1669098"/>
                <a:gd name="connsiteY66" fmla="*/ 1404767 h 1669098"/>
                <a:gd name="connsiteX67" fmla="*/ 1259703 w 1669098"/>
                <a:gd name="connsiteY67" fmla="*/ 1465095 h 1669098"/>
                <a:gd name="connsiteX68" fmla="*/ 1257903 w 1669098"/>
                <a:gd name="connsiteY68" fmla="*/ 1466071 h 1669098"/>
                <a:gd name="connsiteX69" fmla="*/ 1287403 w 1669098"/>
                <a:gd name="connsiteY69" fmla="*/ 1517167 h 1669098"/>
                <a:gd name="connsiteX70" fmla="*/ 1281196 w 1669098"/>
                <a:gd name="connsiteY70" fmla="*/ 1540332 h 1669098"/>
                <a:gd name="connsiteX71" fmla="*/ 1222451 w 1669098"/>
                <a:gd name="connsiteY71" fmla="*/ 1574248 h 1669098"/>
                <a:gd name="connsiteX72" fmla="*/ 1199286 w 1669098"/>
                <a:gd name="connsiteY72" fmla="*/ 1568041 h 1669098"/>
                <a:gd name="connsiteX73" fmla="*/ 1168447 w 1669098"/>
                <a:gd name="connsiteY73" fmla="*/ 1514626 h 1669098"/>
                <a:gd name="connsiteX74" fmla="*/ 1130536 w 1669098"/>
                <a:gd name="connsiteY74" fmla="*/ 1535204 h 1669098"/>
                <a:gd name="connsiteX75" fmla="*/ 1079226 w 1669098"/>
                <a:gd name="connsiteY75" fmla="*/ 1551132 h 1669098"/>
                <a:gd name="connsiteX76" fmla="*/ 1095298 w 1669098"/>
                <a:gd name="connsiteY76" fmla="*/ 1611114 h 1669098"/>
                <a:gd name="connsiteX77" fmla="*/ 1083307 w 1669098"/>
                <a:gd name="connsiteY77" fmla="*/ 1631883 h 1669098"/>
                <a:gd name="connsiteX78" fmla="*/ 1017786 w 1669098"/>
                <a:gd name="connsiteY78" fmla="*/ 1649440 h 1669098"/>
                <a:gd name="connsiteX79" fmla="*/ 997017 w 1669098"/>
                <a:gd name="connsiteY79" fmla="*/ 1637448 h 1669098"/>
                <a:gd name="connsiteX80" fmla="*/ 981741 w 1669098"/>
                <a:gd name="connsiteY80" fmla="*/ 1580437 h 1669098"/>
                <a:gd name="connsiteX81" fmla="*/ 912297 w 1669098"/>
                <a:gd name="connsiteY81" fmla="*/ 1591035 h 1669098"/>
                <a:gd name="connsiteX82" fmla="*/ 885423 w 1669098"/>
                <a:gd name="connsiteY82" fmla="*/ 1592392 h 1669098"/>
                <a:gd name="connsiteX83" fmla="*/ 885423 w 1669098"/>
                <a:gd name="connsiteY83" fmla="*/ 1652140 h 1669098"/>
                <a:gd name="connsiteX84" fmla="*/ 868465 w 1669098"/>
                <a:gd name="connsiteY84" fmla="*/ 1669098 h 1669098"/>
                <a:gd name="connsiteX85" fmla="*/ 800633 w 1669098"/>
                <a:gd name="connsiteY85" fmla="*/ 1669098 h 1669098"/>
                <a:gd name="connsiteX86" fmla="*/ 783675 w 1669098"/>
                <a:gd name="connsiteY86" fmla="*/ 1652140 h 1669098"/>
                <a:gd name="connsiteX87" fmla="*/ 783675 w 1669098"/>
                <a:gd name="connsiteY87" fmla="*/ 1592392 h 1669098"/>
                <a:gd name="connsiteX88" fmla="*/ 756801 w 1669098"/>
                <a:gd name="connsiteY88" fmla="*/ 1591035 h 1669098"/>
                <a:gd name="connsiteX89" fmla="*/ 687357 w 1669098"/>
                <a:gd name="connsiteY89" fmla="*/ 1580437 h 1669098"/>
                <a:gd name="connsiteX90" fmla="*/ 672081 w 1669098"/>
                <a:gd name="connsiteY90" fmla="*/ 1637448 h 1669098"/>
                <a:gd name="connsiteX91" fmla="*/ 651312 w 1669098"/>
                <a:gd name="connsiteY91" fmla="*/ 1649440 h 1669098"/>
                <a:gd name="connsiteX92" fmla="*/ 585791 w 1669098"/>
                <a:gd name="connsiteY92" fmla="*/ 1631883 h 1669098"/>
                <a:gd name="connsiteX93" fmla="*/ 573800 w 1669098"/>
                <a:gd name="connsiteY93" fmla="*/ 1611114 h 1669098"/>
                <a:gd name="connsiteX94" fmla="*/ 589872 w 1669098"/>
                <a:gd name="connsiteY94" fmla="*/ 1551132 h 1669098"/>
                <a:gd name="connsiteX95" fmla="*/ 538562 w 1669098"/>
                <a:gd name="connsiteY95" fmla="*/ 1535204 h 1669098"/>
                <a:gd name="connsiteX96" fmla="*/ 500651 w 1669098"/>
                <a:gd name="connsiteY96" fmla="*/ 1514626 h 1669098"/>
                <a:gd name="connsiteX97" fmla="*/ 469812 w 1669098"/>
                <a:gd name="connsiteY97" fmla="*/ 1568041 h 1669098"/>
                <a:gd name="connsiteX98" fmla="*/ 446647 w 1669098"/>
                <a:gd name="connsiteY98" fmla="*/ 1574248 h 1669098"/>
                <a:gd name="connsiteX99" fmla="*/ 387902 w 1669098"/>
                <a:gd name="connsiteY99" fmla="*/ 1540332 h 1669098"/>
                <a:gd name="connsiteX100" fmla="*/ 381695 w 1669098"/>
                <a:gd name="connsiteY100" fmla="*/ 1517167 h 1669098"/>
                <a:gd name="connsiteX101" fmla="*/ 411195 w 1669098"/>
                <a:gd name="connsiteY101" fmla="*/ 1466071 h 1669098"/>
                <a:gd name="connsiteX102" fmla="*/ 409395 w 1669098"/>
                <a:gd name="connsiteY102" fmla="*/ 1465095 h 1669098"/>
                <a:gd name="connsiteX103" fmla="*/ 336278 w 1669098"/>
                <a:gd name="connsiteY103" fmla="*/ 1404767 h 1669098"/>
                <a:gd name="connsiteX104" fmla="*/ 292398 w 1669098"/>
                <a:gd name="connsiteY104" fmla="*/ 1448647 h 1669098"/>
                <a:gd name="connsiteX105" fmla="*/ 268416 w 1669098"/>
                <a:gd name="connsiteY105" fmla="*/ 1448647 h 1669098"/>
                <a:gd name="connsiteX106" fmla="*/ 220452 w 1669098"/>
                <a:gd name="connsiteY106" fmla="*/ 1400682 h 1669098"/>
                <a:gd name="connsiteX107" fmla="*/ 220452 w 1669098"/>
                <a:gd name="connsiteY107" fmla="*/ 1376700 h 1669098"/>
                <a:gd name="connsiteX108" fmla="*/ 264331 w 1669098"/>
                <a:gd name="connsiteY108" fmla="*/ 1332821 h 1669098"/>
                <a:gd name="connsiteX109" fmla="*/ 204003 w 1669098"/>
                <a:gd name="connsiteY109" fmla="*/ 1259703 h 1669098"/>
                <a:gd name="connsiteX110" fmla="*/ 203027 w 1669098"/>
                <a:gd name="connsiteY110" fmla="*/ 1257903 h 1669098"/>
                <a:gd name="connsiteX111" fmla="*/ 151931 w 1669098"/>
                <a:gd name="connsiteY111" fmla="*/ 1287403 h 1669098"/>
                <a:gd name="connsiteX112" fmla="*/ 128766 w 1669098"/>
                <a:gd name="connsiteY112" fmla="*/ 1281196 h 1669098"/>
                <a:gd name="connsiteX113" fmla="*/ 94850 w 1669098"/>
                <a:gd name="connsiteY113" fmla="*/ 1222451 h 1669098"/>
                <a:gd name="connsiteX114" fmla="*/ 101057 w 1669098"/>
                <a:gd name="connsiteY114" fmla="*/ 1199286 h 1669098"/>
                <a:gd name="connsiteX115" fmla="*/ 154472 w 1669098"/>
                <a:gd name="connsiteY115" fmla="*/ 1168447 h 1669098"/>
                <a:gd name="connsiteX116" fmla="*/ 133894 w 1669098"/>
                <a:gd name="connsiteY116" fmla="*/ 1130536 h 1669098"/>
                <a:gd name="connsiteX117" fmla="*/ 117966 w 1669098"/>
                <a:gd name="connsiteY117" fmla="*/ 1079226 h 1669098"/>
                <a:gd name="connsiteX118" fmla="*/ 57984 w 1669098"/>
                <a:gd name="connsiteY118" fmla="*/ 1095298 h 1669098"/>
                <a:gd name="connsiteX119" fmla="*/ 37215 w 1669098"/>
                <a:gd name="connsiteY119" fmla="*/ 1083307 h 1669098"/>
                <a:gd name="connsiteX120" fmla="*/ 19658 w 1669098"/>
                <a:gd name="connsiteY120" fmla="*/ 1017786 h 1669098"/>
                <a:gd name="connsiteX121" fmla="*/ 31650 w 1669098"/>
                <a:gd name="connsiteY121" fmla="*/ 997017 h 1669098"/>
                <a:gd name="connsiteX122" fmla="*/ 88661 w 1669098"/>
                <a:gd name="connsiteY122" fmla="*/ 981741 h 1669098"/>
                <a:gd name="connsiteX123" fmla="*/ 78063 w 1669098"/>
                <a:gd name="connsiteY123" fmla="*/ 912297 h 1669098"/>
                <a:gd name="connsiteX124" fmla="*/ 76706 w 1669098"/>
                <a:gd name="connsiteY124" fmla="*/ 885423 h 1669098"/>
                <a:gd name="connsiteX125" fmla="*/ 16958 w 1669098"/>
                <a:gd name="connsiteY125" fmla="*/ 885423 h 1669098"/>
                <a:gd name="connsiteX126" fmla="*/ 0 w 1669098"/>
                <a:gd name="connsiteY126" fmla="*/ 868465 h 1669098"/>
                <a:gd name="connsiteX127" fmla="*/ 0 w 1669098"/>
                <a:gd name="connsiteY127" fmla="*/ 800633 h 1669098"/>
                <a:gd name="connsiteX128" fmla="*/ 16958 w 1669098"/>
                <a:gd name="connsiteY128" fmla="*/ 783675 h 1669098"/>
                <a:gd name="connsiteX129" fmla="*/ 76706 w 1669098"/>
                <a:gd name="connsiteY129" fmla="*/ 783675 h 1669098"/>
                <a:gd name="connsiteX130" fmla="*/ 78063 w 1669098"/>
                <a:gd name="connsiteY130" fmla="*/ 756801 h 1669098"/>
                <a:gd name="connsiteX131" fmla="*/ 88661 w 1669098"/>
                <a:gd name="connsiteY131" fmla="*/ 687357 h 1669098"/>
                <a:gd name="connsiteX132" fmla="*/ 31650 w 1669098"/>
                <a:gd name="connsiteY132" fmla="*/ 672081 h 1669098"/>
                <a:gd name="connsiteX133" fmla="*/ 19658 w 1669098"/>
                <a:gd name="connsiteY133" fmla="*/ 651312 h 1669098"/>
                <a:gd name="connsiteX134" fmla="*/ 37215 w 1669098"/>
                <a:gd name="connsiteY134" fmla="*/ 585792 h 1669098"/>
                <a:gd name="connsiteX135" fmla="*/ 57984 w 1669098"/>
                <a:gd name="connsiteY135" fmla="*/ 573800 h 1669098"/>
                <a:gd name="connsiteX136" fmla="*/ 117966 w 1669098"/>
                <a:gd name="connsiteY136" fmla="*/ 589872 h 1669098"/>
                <a:gd name="connsiteX137" fmla="*/ 133894 w 1669098"/>
                <a:gd name="connsiteY137" fmla="*/ 538562 h 1669098"/>
                <a:gd name="connsiteX138" fmla="*/ 154472 w 1669098"/>
                <a:gd name="connsiteY138" fmla="*/ 500651 h 1669098"/>
                <a:gd name="connsiteX139" fmla="*/ 101057 w 1669098"/>
                <a:gd name="connsiteY139" fmla="*/ 469812 h 1669098"/>
                <a:gd name="connsiteX140" fmla="*/ 94850 w 1669098"/>
                <a:gd name="connsiteY140" fmla="*/ 446647 h 1669098"/>
                <a:gd name="connsiteX141" fmla="*/ 128766 w 1669098"/>
                <a:gd name="connsiteY141" fmla="*/ 387902 h 1669098"/>
                <a:gd name="connsiteX142" fmla="*/ 151931 w 1669098"/>
                <a:gd name="connsiteY142" fmla="*/ 381695 h 1669098"/>
                <a:gd name="connsiteX143" fmla="*/ 203027 w 1669098"/>
                <a:gd name="connsiteY143" fmla="*/ 411195 h 1669098"/>
                <a:gd name="connsiteX144" fmla="*/ 204003 w 1669098"/>
                <a:gd name="connsiteY144" fmla="*/ 409395 h 1669098"/>
                <a:gd name="connsiteX145" fmla="*/ 264331 w 1669098"/>
                <a:gd name="connsiteY145" fmla="*/ 336277 h 1669098"/>
                <a:gd name="connsiteX146" fmla="*/ 220452 w 1669098"/>
                <a:gd name="connsiteY146" fmla="*/ 292398 h 1669098"/>
                <a:gd name="connsiteX147" fmla="*/ 220452 w 1669098"/>
                <a:gd name="connsiteY147" fmla="*/ 268416 h 1669098"/>
                <a:gd name="connsiteX148" fmla="*/ 268416 w 1669098"/>
                <a:gd name="connsiteY148" fmla="*/ 220452 h 1669098"/>
                <a:gd name="connsiteX149" fmla="*/ 292398 w 1669098"/>
                <a:gd name="connsiteY149" fmla="*/ 220452 h 1669098"/>
                <a:gd name="connsiteX150" fmla="*/ 336277 w 1669098"/>
                <a:gd name="connsiteY150" fmla="*/ 264331 h 1669098"/>
                <a:gd name="connsiteX151" fmla="*/ 409395 w 1669098"/>
                <a:gd name="connsiteY151" fmla="*/ 204003 h 1669098"/>
                <a:gd name="connsiteX152" fmla="*/ 411195 w 1669098"/>
                <a:gd name="connsiteY152" fmla="*/ 203027 h 1669098"/>
                <a:gd name="connsiteX153" fmla="*/ 381695 w 1669098"/>
                <a:gd name="connsiteY153" fmla="*/ 151932 h 1669098"/>
                <a:gd name="connsiteX154" fmla="*/ 387902 w 1669098"/>
                <a:gd name="connsiteY154" fmla="*/ 128766 h 1669098"/>
                <a:gd name="connsiteX155" fmla="*/ 446647 w 1669098"/>
                <a:gd name="connsiteY155" fmla="*/ 94850 h 1669098"/>
                <a:gd name="connsiteX156" fmla="*/ 469812 w 1669098"/>
                <a:gd name="connsiteY156" fmla="*/ 101057 h 1669098"/>
                <a:gd name="connsiteX157" fmla="*/ 500651 w 1669098"/>
                <a:gd name="connsiteY157" fmla="*/ 154472 h 1669098"/>
                <a:gd name="connsiteX158" fmla="*/ 538562 w 1669098"/>
                <a:gd name="connsiteY158" fmla="*/ 133894 h 1669098"/>
                <a:gd name="connsiteX159" fmla="*/ 589872 w 1669098"/>
                <a:gd name="connsiteY159" fmla="*/ 117966 h 1669098"/>
                <a:gd name="connsiteX160" fmla="*/ 573800 w 1669098"/>
                <a:gd name="connsiteY160" fmla="*/ 57984 h 1669098"/>
                <a:gd name="connsiteX161" fmla="*/ 585791 w 1669098"/>
                <a:gd name="connsiteY161" fmla="*/ 37215 h 1669098"/>
                <a:gd name="connsiteX162" fmla="*/ 651312 w 1669098"/>
                <a:gd name="connsiteY162" fmla="*/ 19658 h 1669098"/>
                <a:gd name="connsiteX163" fmla="*/ 672081 w 1669098"/>
                <a:gd name="connsiteY163" fmla="*/ 31650 h 1669098"/>
                <a:gd name="connsiteX164" fmla="*/ 687357 w 1669098"/>
                <a:gd name="connsiteY164" fmla="*/ 88661 h 1669098"/>
                <a:gd name="connsiteX165" fmla="*/ 756801 w 1669098"/>
                <a:gd name="connsiteY165" fmla="*/ 78063 h 1669098"/>
                <a:gd name="connsiteX166" fmla="*/ 783675 w 1669098"/>
                <a:gd name="connsiteY166" fmla="*/ 76706 h 1669098"/>
                <a:gd name="connsiteX167" fmla="*/ 783675 w 1669098"/>
                <a:gd name="connsiteY167" fmla="*/ 16958 h 1669098"/>
                <a:gd name="connsiteX168" fmla="*/ 800633 w 1669098"/>
                <a:gd name="connsiteY168" fmla="*/ 0 h 1669098"/>
                <a:gd name="connsiteX169" fmla="*/ 834549 w 1669098"/>
                <a:gd name="connsiteY169" fmla="*/ 187960 h 1669098"/>
                <a:gd name="connsiteX170" fmla="*/ 187960 w 1669098"/>
                <a:gd name="connsiteY170" fmla="*/ 834549 h 1669098"/>
                <a:gd name="connsiteX171" fmla="*/ 834549 w 1669098"/>
                <a:gd name="connsiteY171" fmla="*/ 1481138 h 1669098"/>
                <a:gd name="connsiteX172" fmla="*/ 1481138 w 1669098"/>
                <a:gd name="connsiteY172" fmla="*/ 834549 h 1669098"/>
                <a:gd name="connsiteX173" fmla="*/ 834549 w 1669098"/>
                <a:gd name="connsiteY173" fmla="*/ 187960 h 1669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1669098" h="1669098">
                  <a:moveTo>
                    <a:pt x="800633" y="0"/>
                  </a:moveTo>
                  <a:lnTo>
                    <a:pt x="868465" y="0"/>
                  </a:lnTo>
                  <a:cubicBezTo>
                    <a:pt x="877831" y="0"/>
                    <a:pt x="885423" y="7592"/>
                    <a:pt x="885423" y="16958"/>
                  </a:cubicBezTo>
                  <a:lnTo>
                    <a:pt x="885423" y="76706"/>
                  </a:lnTo>
                  <a:lnTo>
                    <a:pt x="912297" y="78063"/>
                  </a:lnTo>
                  <a:lnTo>
                    <a:pt x="981741" y="88661"/>
                  </a:lnTo>
                  <a:lnTo>
                    <a:pt x="997017" y="31650"/>
                  </a:lnTo>
                  <a:cubicBezTo>
                    <a:pt x="999441" y="22603"/>
                    <a:pt x="1008739" y="17235"/>
                    <a:pt x="1017786" y="19658"/>
                  </a:cubicBezTo>
                  <a:lnTo>
                    <a:pt x="1083307" y="37215"/>
                  </a:lnTo>
                  <a:cubicBezTo>
                    <a:pt x="1092353" y="39639"/>
                    <a:pt x="1097722" y="48937"/>
                    <a:pt x="1095298" y="57984"/>
                  </a:cubicBezTo>
                  <a:lnTo>
                    <a:pt x="1079226" y="117966"/>
                  </a:lnTo>
                  <a:lnTo>
                    <a:pt x="1130536" y="133894"/>
                  </a:lnTo>
                  <a:lnTo>
                    <a:pt x="1168448" y="154472"/>
                  </a:lnTo>
                  <a:lnTo>
                    <a:pt x="1199286" y="101058"/>
                  </a:lnTo>
                  <a:cubicBezTo>
                    <a:pt x="1203969" y="92946"/>
                    <a:pt x="1214340" y="90168"/>
                    <a:pt x="1222451" y="94851"/>
                  </a:cubicBezTo>
                  <a:lnTo>
                    <a:pt x="1281196" y="128766"/>
                  </a:lnTo>
                  <a:cubicBezTo>
                    <a:pt x="1289307" y="133449"/>
                    <a:pt x="1292086" y="143820"/>
                    <a:pt x="1287403" y="151932"/>
                  </a:cubicBezTo>
                  <a:lnTo>
                    <a:pt x="1257903" y="203027"/>
                  </a:lnTo>
                  <a:lnTo>
                    <a:pt x="1259703" y="204003"/>
                  </a:lnTo>
                  <a:lnTo>
                    <a:pt x="1332821" y="264331"/>
                  </a:lnTo>
                  <a:lnTo>
                    <a:pt x="1376700" y="220452"/>
                  </a:lnTo>
                  <a:cubicBezTo>
                    <a:pt x="1383323" y="213829"/>
                    <a:pt x="1394059" y="213829"/>
                    <a:pt x="1400682" y="220452"/>
                  </a:cubicBezTo>
                  <a:lnTo>
                    <a:pt x="1448646" y="268416"/>
                  </a:lnTo>
                  <a:cubicBezTo>
                    <a:pt x="1455269" y="275039"/>
                    <a:pt x="1455269" y="285776"/>
                    <a:pt x="1448646" y="292398"/>
                  </a:cubicBezTo>
                  <a:lnTo>
                    <a:pt x="1404767" y="336277"/>
                  </a:lnTo>
                  <a:lnTo>
                    <a:pt x="1465095" y="409395"/>
                  </a:lnTo>
                  <a:lnTo>
                    <a:pt x="1466071" y="411195"/>
                  </a:lnTo>
                  <a:lnTo>
                    <a:pt x="1517167" y="381695"/>
                  </a:lnTo>
                  <a:cubicBezTo>
                    <a:pt x="1525278" y="377012"/>
                    <a:pt x="1535649" y="379791"/>
                    <a:pt x="1540332" y="387902"/>
                  </a:cubicBezTo>
                  <a:lnTo>
                    <a:pt x="1574248" y="446647"/>
                  </a:lnTo>
                  <a:cubicBezTo>
                    <a:pt x="1578931" y="454758"/>
                    <a:pt x="1576152" y="465129"/>
                    <a:pt x="1568041" y="469812"/>
                  </a:cubicBezTo>
                  <a:lnTo>
                    <a:pt x="1514626" y="500651"/>
                  </a:lnTo>
                  <a:lnTo>
                    <a:pt x="1535204" y="538562"/>
                  </a:lnTo>
                  <a:lnTo>
                    <a:pt x="1551132" y="589872"/>
                  </a:lnTo>
                  <a:lnTo>
                    <a:pt x="1611114" y="573800"/>
                  </a:lnTo>
                  <a:cubicBezTo>
                    <a:pt x="1620161" y="571376"/>
                    <a:pt x="1629459" y="576745"/>
                    <a:pt x="1631883" y="585792"/>
                  </a:cubicBezTo>
                  <a:lnTo>
                    <a:pt x="1649440" y="651312"/>
                  </a:lnTo>
                  <a:cubicBezTo>
                    <a:pt x="1651864" y="660359"/>
                    <a:pt x="1646495" y="669657"/>
                    <a:pt x="1637448" y="672081"/>
                  </a:cubicBezTo>
                  <a:lnTo>
                    <a:pt x="1580437" y="687357"/>
                  </a:lnTo>
                  <a:lnTo>
                    <a:pt x="1591035" y="756801"/>
                  </a:lnTo>
                  <a:lnTo>
                    <a:pt x="1592392" y="783675"/>
                  </a:lnTo>
                  <a:lnTo>
                    <a:pt x="1652140" y="783675"/>
                  </a:lnTo>
                  <a:cubicBezTo>
                    <a:pt x="1661506" y="783675"/>
                    <a:pt x="1669098" y="791267"/>
                    <a:pt x="1669098" y="800633"/>
                  </a:cubicBezTo>
                  <a:lnTo>
                    <a:pt x="1669098" y="868465"/>
                  </a:lnTo>
                  <a:cubicBezTo>
                    <a:pt x="1669098" y="877831"/>
                    <a:pt x="1661506" y="885423"/>
                    <a:pt x="1652140" y="885423"/>
                  </a:cubicBezTo>
                  <a:lnTo>
                    <a:pt x="1592392" y="885423"/>
                  </a:lnTo>
                  <a:lnTo>
                    <a:pt x="1591035" y="912297"/>
                  </a:lnTo>
                  <a:lnTo>
                    <a:pt x="1580437" y="981741"/>
                  </a:lnTo>
                  <a:lnTo>
                    <a:pt x="1637448" y="997017"/>
                  </a:lnTo>
                  <a:cubicBezTo>
                    <a:pt x="1646495" y="999441"/>
                    <a:pt x="1651864" y="1008739"/>
                    <a:pt x="1649440" y="1017786"/>
                  </a:cubicBezTo>
                  <a:lnTo>
                    <a:pt x="1631883" y="1083307"/>
                  </a:lnTo>
                  <a:cubicBezTo>
                    <a:pt x="1629459" y="1092353"/>
                    <a:pt x="1620161" y="1097722"/>
                    <a:pt x="1611114" y="1095298"/>
                  </a:cubicBezTo>
                  <a:lnTo>
                    <a:pt x="1551132" y="1079226"/>
                  </a:lnTo>
                  <a:lnTo>
                    <a:pt x="1535204" y="1130536"/>
                  </a:lnTo>
                  <a:lnTo>
                    <a:pt x="1514626" y="1168447"/>
                  </a:lnTo>
                  <a:lnTo>
                    <a:pt x="1568041" y="1199286"/>
                  </a:lnTo>
                  <a:cubicBezTo>
                    <a:pt x="1576152" y="1203969"/>
                    <a:pt x="1578931" y="1214340"/>
                    <a:pt x="1574248" y="1222451"/>
                  </a:cubicBezTo>
                  <a:lnTo>
                    <a:pt x="1540332" y="1281196"/>
                  </a:lnTo>
                  <a:cubicBezTo>
                    <a:pt x="1535649" y="1289307"/>
                    <a:pt x="1525278" y="1292086"/>
                    <a:pt x="1517167" y="1287403"/>
                  </a:cubicBezTo>
                  <a:lnTo>
                    <a:pt x="1466071" y="1257903"/>
                  </a:lnTo>
                  <a:lnTo>
                    <a:pt x="1465095" y="1259703"/>
                  </a:lnTo>
                  <a:lnTo>
                    <a:pt x="1404767" y="1332821"/>
                  </a:lnTo>
                  <a:lnTo>
                    <a:pt x="1448646" y="1376700"/>
                  </a:lnTo>
                  <a:cubicBezTo>
                    <a:pt x="1455269" y="1383323"/>
                    <a:pt x="1455269" y="1394059"/>
                    <a:pt x="1448646" y="1400682"/>
                  </a:cubicBezTo>
                  <a:lnTo>
                    <a:pt x="1400682" y="1448647"/>
                  </a:lnTo>
                  <a:cubicBezTo>
                    <a:pt x="1394059" y="1455269"/>
                    <a:pt x="1383323" y="1455269"/>
                    <a:pt x="1376700" y="1448647"/>
                  </a:cubicBezTo>
                  <a:lnTo>
                    <a:pt x="1332820" y="1404767"/>
                  </a:lnTo>
                  <a:lnTo>
                    <a:pt x="1259703" y="1465095"/>
                  </a:lnTo>
                  <a:lnTo>
                    <a:pt x="1257903" y="1466071"/>
                  </a:lnTo>
                  <a:lnTo>
                    <a:pt x="1287403" y="1517167"/>
                  </a:lnTo>
                  <a:cubicBezTo>
                    <a:pt x="1292086" y="1525278"/>
                    <a:pt x="1289307" y="1535649"/>
                    <a:pt x="1281196" y="1540332"/>
                  </a:cubicBezTo>
                  <a:lnTo>
                    <a:pt x="1222451" y="1574248"/>
                  </a:lnTo>
                  <a:cubicBezTo>
                    <a:pt x="1214340" y="1578931"/>
                    <a:pt x="1203969" y="1576152"/>
                    <a:pt x="1199286" y="1568041"/>
                  </a:cubicBezTo>
                  <a:lnTo>
                    <a:pt x="1168447" y="1514626"/>
                  </a:lnTo>
                  <a:lnTo>
                    <a:pt x="1130536" y="1535204"/>
                  </a:lnTo>
                  <a:lnTo>
                    <a:pt x="1079226" y="1551132"/>
                  </a:lnTo>
                  <a:lnTo>
                    <a:pt x="1095298" y="1611114"/>
                  </a:lnTo>
                  <a:cubicBezTo>
                    <a:pt x="1097722" y="1620161"/>
                    <a:pt x="1092353" y="1629459"/>
                    <a:pt x="1083307" y="1631883"/>
                  </a:cubicBezTo>
                  <a:lnTo>
                    <a:pt x="1017786" y="1649440"/>
                  </a:lnTo>
                  <a:cubicBezTo>
                    <a:pt x="1008739" y="1651864"/>
                    <a:pt x="999441" y="1646495"/>
                    <a:pt x="997017" y="1637448"/>
                  </a:cubicBezTo>
                  <a:lnTo>
                    <a:pt x="981741" y="1580437"/>
                  </a:lnTo>
                  <a:lnTo>
                    <a:pt x="912297" y="1591035"/>
                  </a:lnTo>
                  <a:lnTo>
                    <a:pt x="885423" y="1592392"/>
                  </a:lnTo>
                  <a:lnTo>
                    <a:pt x="885423" y="1652140"/>
                  </a:lnTo>
                  <a:cubicBezTo>
                    <a:pt x="885423" y="1661506"/>
                    <a:pt x="877831" y="1669098"/>
                    <a:pt x="868465" y="1669098"/>
                  </a:cubicBezTo>
                  <a:lnTo>
                    <a:pt x="800633" y="1669098"/>
                  </a:lnTo>
                  <a:cubicBezTo>
                    <a:pt x="791267" y="1669098"/>
                    <a:pt x="783675" y="1661506"/>
                    <a:pt x="783675" y="1652140"/>
                  </a:cubicBezTo>
                  <a:lnTo>
                    <a:pt x="783675" y="1592392"/>
                  </a:lnTo>
                  <a:lnTo>
                    <a:pt x="756801" y="1591035"/>
                  </a:lnTo>
                  <a:lnTo>
                    <a:pt x="687357" y="1580437"/>
                  </a:lnTo>
                  <a:lnTo>
                    <a:pt x="672081" y="1637448"/>
                  </a:lnTo>
                  <a:cubicBezTo>
                    <a:pt x="669657" y="1646495"/>
                    <a:pt x="660359" y="1651864"/>
                    <a:pt x="651312" y="1649440"/>
                  </a:cubicBezTo>
                  <a:lnTo>
                    <a:pt x="585791" y="1631883"/>
                  </a:lnTo>
                  <a:cubicBezTo>
                    <a:pt x="576745" y="1629459"/>
                    <a:pt x="571376" y="1620161"/>
                    <a:pt x="573800" y="1611114"/>
                  </a:cubicBezTo>
                  <a:lnTo>
                    <a:pt x="589872" y="1551132"/>
                  </a:lnTo>
                  <a:lnTo>
                    <a:pt x="538562" y="1535204"/>
                  </a:lnTo>
                  <a:lnTo>
                    <a:pt x="500651" y="1514626"/>
                  </a:lnTo>
                  <a:lnTo>
                    <a:pt x="469812" y="1568041"/>
                  </a:lnTo>
                  <a:cubicBezTo>
                    <a:pt x="465129" y="1576152"/>
                    <a:pt x="454758" y="1578931"/>
                    <a:pt x="446647" y="1574248"/>
                  </a:cubicBezTo>
                  <a:lnTo>
                    <a:pt x="387902" y="1540332"/>
                  </a:lnTo>
                  <a:cubicBezTo>
                    <a:pt x="379791" y="1535649"/>
                    <a:pt x="377012" y="1525278"/>
                    <a:pt x="381695" y="1517167"/>
                  </a:cubicBezTo>
                  <a:lnTo>
                    <a:pt x="411195" y="1466071"/>
                  </a:lnTo>
                  <a:lnTo>
                    <a:pt x="409395" y="1465095"/>
                  </a:lnTo>
                  <a:lnTo>
                    <a:pt x="336278" y="1404767"/>
                  </a:lnTo>
                  <a:lnTo>
                    <a:pt x="292398" y="1448647"/>
                  </a:lnTo>
                  <a:cubicBezTo>
                    <a:pt x="285775" y="1455269"/>
                    <a:pt x="275039" y="1455269"/>
                    <a:pt x="268416" y="1448647"/>
                  </a:cubicBezTo>
                  <a:lnTo>
                    <a:pt x="220452" y="1400682"/>
                  </a:lnTo>
                  <a:cubicBezTo>
                    <a:pt x="213829" y="1394059"/>
                    <a:pt x="213829" y="1383323"/>
                    <a:pt x="220452" y="1376700"/>
                  </a:cubicBezTo>
                  <a:lnTo>
                    <a:pt x="264331" y="1332821"/>
                  </a:lnTo>
                  <a:lnTo>
                    <a:pt x="204003" y="1259703"/>
                  </a:lnTo>
                  <a:lnTo>
                    <a:pt x="203027" y="1257903"/>
                  </a:lnTo>
                  <a:lnTo>
                    <a:pt x="151931" y="1287403"/>
                  </a:lnTo>
                  <a:cubicBezTo>
                    <a:pt x="143820" y="1292086"/>
                    <a:pt x="133449" y="1289307"/>
                    <a:pt x="128766" y="1281196"/>
                  </a:cubicBezTo>
                  <a:lnTo>
                    <a:pt x="94850" y="1222451"/>
                  </a:lnTo>
                  <a:cubicBezTo>
                    <a:pt x="90167" y="1214340"/>
                    <a:pt x="92946" y="1203969"/>
                    <a:pt x="101057" y="1199286"/>
                  </a:cubicBezTo>
                  <a:lnTo>
                    <a:pt x="154472" y="1168447"/>
                  </a:lnTo>
                  <a:lnTo>
                    <a:pt x="133894" y="1130536"/>
                  </a:lnTo>
                  <a:lnTo>
                    <a:pt x="117966" y="1079226"/>
                  </a:lnTo>
                  <a:lnTo>
                    <a:pt x="57984" y="1095298"/>
                  </a:lnTo>
                  <a:cubicBezTo>
                    <a:pt x="48937" y="1097722"/>
                    <a:pt x="39639" y="1092353"/>
                    <a:pt x="37215" y="1083307"/>
                  </a:cubicBezTo>
                  <a:lnTo>
                    <a:pt x="19658" y="1017786"/>
                  </a:lnTo>
                  <a:cubicBezTo>
                    <a:pt x="17234" y="1008739"/>
                    <a:pt x="22603" y="999441"/>
                    <a:pt x="31650" y="997017"/>
                  </a:cubicBezTo>
                  <a:lnTo>
                    <a:pt x="88661" y="981741"/>
                  </a:lnTo>
                  <a:lnTo>
                    <a:pt x="78063" y="912297"/>
                  </a:lnTo>
                  <a:lnTo>
                    <a:pt x="76706" y="885423"/>
                  </a:lnTo>
                  <a:lnTo>
                    <a:pt x="16958" y="885423"/>
                  </a:lnTo>
                  <a:cubicBezTo>
                    <a:pt x="7592" y="885423"/>
                    <a:pt x="0" y="877831"/>
                    <a:pt x="0" y="868465"/>
                  </a:cubicBezTo>
                  <a:lnTo>
                    <a:pt x="0" y="800633"/>
                  </a:lnTo>
                  <a:cubicBezTo>
                    <a:pt x="0" y="791267"/>
                    <a:pt x="7592" y="783675"/>
                    <a:pt x="16958" y="783675"/>
                  </a:cubicBezTo>
                  <a:lnTo>
                    <a:pt x="76706" y="783675"/>
                  </a:lnTo>
                  <a:lnTo>
                    <a:pt x="78063" y="756801"/>
                  </a:lnTo>
                  <a:lnTo>
                    <a:pt x="88661" y="687357"/>
                  </a:lnTo>
                  <a:lnTo>
                    <a:pt x="31650" y="672081"/>
                  </a:lnTo>
                  <a:cubicBezTo>
                    <a:pt x="22603" y="669657"/>
                    <a:pt x="17234" y="660359"/>
                    <a:pt x="19658" y="651312"/>
                  </a:cubicBezTo>
                  <a:lnTo>
                    <a:pt x="37215" y="585792"/>
                  </a:lnTo>
                  <a:cubicBezTo>
                    <a:pt x="39639" y="576745"/>
                    <a:pt x="48937" y="571376"/>
                    <a:pt x="57984" y="573800"/>
                  </a:cubicBezTo>
                  <a:lnTo>
                    <a:pt x="117966" y="589872"/>
                  </a:lnTo>
                  <a:lnTo>
                    <a:pt x="133894" y="538562"/>
                  </a:lnTo>
                  <a:lnTo>
                    <a:pt x="154472" y="500651"/>
                  </a:lnTo>
                  <a:lnTo>
                    <a:pt x="101057" y="469812"/>
                  </a:lnTo>
                  <a:cubicBezTo>
                    <a:pt x="92946" y="465129"/>
                    <a:pt x="90167" y="454758"/>
                    <a:pt x="94850" y="446647"/>
                  </a:cubicBezTo>
                  <a:lnTo>
                    <a:pt x="128766" y="387902"/>
                  </a:lnTo>
                  <a:cubicBezTo>
                    <a:pt x="133449" y="379791"/>
                    <a:pt x="143820" y="377012"/>
                    <a:pt x="151931" y="381695"/>
                  </a:cubicBezTo>
                  <a:lnTo>
                    <a:pt x="203027" y="411195"/>
                  </a:lnTo>
                  <a:lnTo>
                    <a:pt x="204003" y="409395"/>
                  </a:lnTo>
                  <a:lnTo>
                    <a:pt x="264331" y="336277"/>
                  </a:lnTo>
                  <a:lnTo>
                    <a:pt x="220452" y="292398"/>
                  </a:lnTo>
                  <a:cubicBezTo>
                    <a:pt x="213829" y="285776"/>
                    <a:pt x="213829" y="275039"/>
                    <a:pt x="220452" y="268416"/>
                  </a:cubicBezTo>
                  <a:lnTo>
                    <a:pt x="268416" y="220452"/>
                  </a:lnTo>
                  <a:cubicBezTo>
                    <a:pt x="275039" y="213829"/>
                    <a:pt x="285775" y="213829"/>
                    <a:pt x="292398" y="220452"/>
                  </a:cubicBezTo>
                  <a:lnTo>
                    <a:pt x="336277" y="264331"/>
                  </a:lnTo>
                  <a:lnTo>
                    <a:pt x="409395" y="204003"/>
                  </a:lnTo>
                  <a:lnTo>
                    <a:pt x="411195" y="203027"/>
                  </a:lnTo>
                  <a:lnTo>
                    <a:pt x="381695" y="151932"/>
                  </a:lnTo>
                  <a:cubicBezTo>
                    <a:pt x="377012" y="143820"/>
                    <a:pt x="379791" y="133449"/>
                    <a:pt x="387902" y="128766"/>
                  </a:cubicBezTo>
                  <a:lnTo>
                    <a:pt x="446647" y="94850"/>
                  </a:lnTo>
                  <a:cubicBezTo>
                    <a:pt x="454758" y="90167"/>
                    <a:pt x="465129" y="92946"/>
                    <a:pt x="469812" y="101057"/>
                  </a:cubicBezTo>
                  <a:lnTo>
                    <a:pt x="500651" y="154472"/>
                  </a:lnTo>
                  <a:lnTo>
                    <a:pt x="538562" y="133894"/>
                  </a:lnTo>
                  <a:lnTo>
                    <a:pt x="589872" y="117966"/>
                  </a:lnTo>
                  <a:lnTo>
                    <a:pt x="573800" y="57984"/>
                  </a:lnTo>
                  <a:cubicBezTo>
                    <a:pt x="571376" y="48937"/>
                    <a:pt x="576745" y="39639"/>
                    <a:pt x="585791" y="37215"/>
                  </a:cubicBezTo>
                  <a:lnTo>
                    <a:pt x="651312" y="19658"/>
                  </a:lnTo>
                  <a:cubicBezTo>
                    <a:pt x="660359" y="17235"/>
                    <a:pt x="669657" y="22603"/>
                    <a:pt x="672081" y="31650"/>
                  </a:cubicBezTo>
                  <a:lnTo>
                    <a:pt x="687357" y="88661"/>
                  </a:lnTo>
                  <a:lnTo>
                    <a:pt x="756801" y="78063"/>
                  </a:lnTo>
                  <a:lnTo>
                    <a:pt x="783675" y="76706"/>
                  </a:lnTo>
                  <a:lnTo>
                    <a:pt x="783675" y="16958"/>
                  </a:lnTo>
                  <a:cubicBezTo>
                    <a:pt x="783675" y="7592"/>
                    <a:pt x="791267" y="0"/>
                    <a:pt x="800633" y="0"/>
                  </a:cubicBezTo>
                  <a:close/>
                  <a:moveTo>
                    <a:pt x="834549" y="187960"/>
                  </a:moveTo>
                  <a:cubicBezTo>
                    <a:pt x="477448" y="187960"/>
                    <a:pt x="187960" y="477448"/>
                    <a:pt x="187960" y="834549"/>
                  </a:cubicBezTo>
                  <a:cubicBezTo>
                    <a:pt x="187960" y="1191650"/>
                    <a:pt x="477448" y="1481138"/>
                    <a:pt x="834549" y="1481138"/>
                  </a:cubicBezTo>
                  <a:cubicBezTo>
                    <a:pt x="1191650" y="1481138"/>
                    <a:pt x="1481138" y="1191650"/>
                    <a:pt x="1481138" y="834549"/>
                  </a:cubicBezTo>
                  <a:cubicBezTo>
                    <a:pt x="1481138" y="477448"/>
                    <a:pt x="1191650" y="187960"/>
                    <a:pt x="834549" y="18796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nvGrpSpPr>
            <p:cNvPr id="55" name="组合 54"/>
            <p:cNvGrpSpPr/>
            <p:nvPr/>
          </p:nvGrpSpPr>
          <p:grpSpPr>
            <a:xfrm>
              <a:off x="7269460" y="2923699"/>
              <a:ext cx="1150620" cy="1150620"/>
              <a:chOff x="7269460" y="2923699"/>
              <a:chExt cx="1150620" cy="1150620"/>
            </a:xfrm>
          </p:grpSpPr>
          <p:sp>
            <p:nvSpPr>
              <p:cNvPr id="56" name="椭圆 55"/>
              <p:cNvSpPr/>
              <p:nvPr/>
            </p:nvSpPr>
            <p:spPr>
              <a:xfrm>
                <a:off x="7269460" y="2923699"/>
                <a:ext cx="1150620" cy="115062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57" name="Freeform 84"/>
              <p:cNvSpPr>
                <a:spLocks noEditPoints="1"/>
              </p:cNvSpPr>
              <p:nvPr/>
            </p:nvSpPr>
            <p:spPr bwMode="auto">
              <a:xfrm>
                <a:off x="7683639" y="3337878"/>
                <a:ext cx="322263" cy="322263"/>
              </a:xfrm>
              <a:custGeom>
                <a:avLst/>
                <a:gdLst>
                  <a:gd name="T0" fmla="*/ 1017 w 1019"/>
                  <a:gd name="T1" fmla="*/ 375 h 1017"/>
                  <a:gd name="T2" fmla="*/ 1014 w 1019"/>
                  <a:gd name="T3" fmla="*/ 366 h 1017"/>
                  <a:gd name="T4" fmla="*/ 757 w 1019"/>
                  <a:gd name="T5" fmla="*/ 13 h 1017"/>
                  <a:gd name="T6" fmla="*/ 750 w 1019"/>
                  <a:gd name="T7" fmla="*/ 6 h 1017"/>
                  <a:gd name="T8" fmla="*/ 749 w 1019"/>
                  <a:gd name="T9" fmla="*/ 5 h 1017"/>
                  <a:gd name="T10" fmla="*/ 739 w 1019"/>
                  <a:gd name="T11" fmla="*/ 1 h 1017"/>
                  <a:gd name="T12" fmla="*/ 739 w 1019"/>
                  <a:gd name="T13" fmla="*/ 1 h 1017"/>
                  <a:gd name="T14" fmla="*/ 286 w 1019"/>
                  <a:gd name="T15" fmla="*/ 0 h 1017"/>
                  <a:gd name="T16" fmla="*/ 279 w 1019"/>
                  <a:gd name="T17" fmla="*/ 1 h 1017"/>
                  <a:gd name="T18" fmla="*/ 278 w 1019"/>
                  <a:gd name="T19" fmla="*/ 1 h 1017"/>
                  <a:gd name="T20" fmla="*/ 269 w 1019"/>
                  <a:gd name="T21" fmla="*/ 5 h 1017"/>
                  <a:gd name="T22" fmla="*/ 267 w 1019"/>
                  <a:gd name="T23" fmla="*/ 6 h 1017"/>
                  <a:gd name="T24" fmla="*/ 6 w 1019"/>
                  <a:gd name="T25" fmla="*/ 363 h 1017"/>
                  <a:gd name="T26" fmla="*/ 5 w 1019"/>
                  <a:gd name="T27" fmla="*/ 365 h 1017"/>
                  <a:gd name="T28" fmla="*/ 3 w 1019"/>
                  <a:gd name="T29" fmla="*/ 369 h 1017"/>
                  <a:gd name="T30" fmla="*/ 1 w 1019"/>
                  <a:gd name="T31" fmla="*/ 373 h 1017"/>
                  <a:gd name="T32" fmla="*/ 0 w 1019"/>
                  <a:gd name="T33" fmla="*/ 382 h 1017"/>
                  <a:gd name="T34" fmla="*/ 0 w 1019"/>
                  <a:gd name="T35" fmla="*/ 386 h 1017"/>
                  <a:gd name="T36" fmla="*/ 3 w 1019"/>
                  <a:gd name="T37" fmla="*/ 395 h 1017"/>
                  <a:gd name="T38" fmla="*/ 4 w 1019"/>
                  <a:gd name="T39" fmla="*/ 396 h 1017"/>
                  <a:gd name="T40" fmla="*/ 7 w 1019"/>
                  <a:gd name="T41" fmla="*/ 401 h 1017"/>
                  <a:gd name="T42" fmla="*/ 485 w 1019"/>
                  <a:gd name="T43" fmla="*/ 1007 h 1017"/>
                  <a:gd name="T44" fmla="*/ 490 w 1019"/>
                  <a:gd name="T45" fmla="*/ 1011 h 1017"/>
                  <a:gd name="T46" fmla="*/ 493 w 1019"/>
                  <a:gd name="T47" fmla="*/ 1013 h 1017"/>
                  <a:gd name="T48" fmla="*/ 496 w 1019"/>
                  <a:gd name="T49" fmla="*/ 1015 h 1017"/>
                  <a:gd name="T50" fmla="*/ 501 w 1019"/>
                  <a:gd name="T51" fmla="*/ 1017 h 1017"/>
                  <a:gd name="T52" fmla="*/ 509 w 1019"/>
                  <a:gd name="T53" fmla="*/ 1017 h 1017"/>
                  <a:gd name="T54" fmla="*/ 509 w 1019"/>
                  <a:gd name="T55" fmla="*/ 1017 h 1017"/>
                  <a:gd name="T56" fmla="*/ 515 w 1019"/>
                  <a:gd name="T57" fmla="*/ 1017 h 1017"/>
                  <a:gd name="T58" fmla="*/ 518 w 1019"/>
                  <a:gd name="T59" fmla="*/ 1016 h 1017"/>
                  <a:gd name="T60" fmla="*/ 524 w 1019"/>
                  <a:gd name="T61" fmla="*/ 1013 h 1017"/>
                  <a:gd name="T62" fmla="*/ 525 w 1019"/>
                  <a:gd name="T63" fmla="*/ 1013 h 1017"/>
                  <a:gd name="T64" fmla="*/ 532 w 1019"/>
                  <a:gd name="T65" fmla="*/ 1007 h 1017"/>
                  <a:gd name="T66" fmla="*/ 1008 w 1019"/>
                  <a:gd name="T67" fmla="*/ 404 h 1017"/>
                  <a:gd name="T68" fmla="*/ 1015 w 1019"/>
                  <a:gd name="T69" fmla="*/ 394 h 1017"/>
                  <a:gd name="T70" fmla="*/ 1019 w 1019"/>
                  <a:gd name="T71" fmla="*/ 382 h 1017"/>
                  <a:gd name="T72" fmla="*/ 691 w 1019"/>
                  <a:gd name="T73" fmla="*/ 63 h 1017"/>
                  <a:gd name="T74" fmla="*/ 327 w 1019"/>
                  <a:gd name="T75" fmla="*/ 63 h 1017"/>
                  <a:gd name="T76" fmla="*/ 328 w 1019"/>
                  <a:gd name="T77" fmla="*/ 350 h 1017"/>
                  <a:gd name="T78" fmla="*/ 97 w 1019"/>
                  <a:gd name="T79" fmla="*/ 413 h 1017"/>
                  <a:gd name="T80" fmla="*/ 97 w 1019"/>
                  <a:gd name="T81" fmla="*/ 413 h 1017"/>
                  <a:gd name="T82" fmla="*/ 610 w 1019"/>
                  <a:gd name="T83" fmla="*/ 413 h 1017"/>
                  <a:gd name="T84" fmla="*/ 675 w 1019"/>
                  <a:gd name="T85" fmla="*/ 413 h 1017"/>
                  <a:gd name="T86" fmla="*/ 689 w 1019"/>
                  <a:gd name="T87" fmla="*/ 350 h 1017"/>
                  <a:gd name="T88" fmla="*/ 689 w 1019"/>
                  <a:gd name="T89" fmla="*/ 350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19" h="1017">
                    <a:moveTo>
                      <a:pt x="1018" y="376"/>
                    </a:moveTo>
                    <a:lnTo>
                      <a:pt x="1018" y="376"/>
                    </a:lnTo>
                    <a:lnTo>
                      <a:pt x="1017" y="375"/>
                    </a:lnTo>
                    <a:lnTo>
                      <a:pt x="1017" y="375"/>
                    </a:lnTo>
                    <a:lnTo>
                      <a:pt x="1015" y="371"/>
                    </a:lnTo>
                    <a:lnTo>
                      <a:pt x="1014" y="366"/>
                    </a:lnTo>
                    <a:lnTo>
                      <a:pt x="1011" y="363"/>
                    </a:lnTo>
                    <a:lnTo>
                      <a:pt x="1008" y="358"/>
                    </a:lnTo>
                    <a:lnTo>
                      <a:pt x="757" y="13"/>
                    </a:lnTo>
                    <a:lnTo>
                      <a:pt x="757" y="13"/>
                    </a:lnTo>
                    <a:lnTo>
                      <a:pt x="754" y="10"/>
                    </a:lnTo>
                    <a:lnTo>
                      <a:pt x="750" y="6"/>
                    </a:lnTo>
                    <a:lnTo>
                      <a:pt x="750" y="6"/>
                    </a:lnTo>
                    <a:lnTo>
                      <a:pt x="749" y="5"/>
                    </a:lnTo>
                    <a:lnTo>
                      <a:pt x="749" y="5"/>
                    </a:lnTo>
                    <a:lnTo>
                      <a:pt x="744" y="2"/>
                    </a:lnTo>
                    <a:lnTo>
                      <a:pt x="739" y="1"/>
                    </a:lnTo>
                    <a:lnTo>
                      <a:pt x="739" y="1"/>
                    </a:lnTo>
                    <a:lnTo>
                      <a:pt x="739" y="1"/>
                    </a:lnTo>
                    <a:lnTo>
                      <a:pt x="739" y="1"/>
                    </a:lnTo>
                    <a:lnTo>
                      <a:pt x="739" y="1"/>
                    </a:lnTo>
                    <a:lnTo>
                      <a:pt x="739" y="1"/>
                    </a:lnTo>
                    <a:lnTo>
                      <a:pt x="731" y="0"/>
                    </a:lnTo>
                    <a:lnTo>
                      <a:pt x="286" y="0"/>
                    </a:lnTo>
                    <a:lnTo>
                      <a:pt x="286" y="0"/>
                    </a:lnTo>
                    <a:lnTo>
                      <a:pt x="279" y="1"/>
                    </a:lnTo>
                    <a:lnTo>
                      <a:pt x="279" y="1"/>
                    </a:lnTo>
                    <a:lnTo>
                      <a:pt x="278" y="1"/>
                    </a:lnTo>
                    <a:lnTo>
                      <a:pt x="278" y="1"/>
                    </a:lnTo>
                    <a:lnTo>
                      <a:pt x="278" y="1"/>
                    </a:lnTo>
                    <a:lnTo>
                      <a:pt x="278" y="1"/>
                    </a:lnTo>
                    <a:lnTo>
                      <a:pt x="273" y="2"/>
                    </a:lnTo>
                    <a:lnTo>
                      <a:pt x="269" y="5"/>
                    </a:lnTo>
                    <a:lnTo>
                      <a:pt x="269" y="5"/>
                    </a:lnTo>
                    <a:lnTo>
                      <a:pt x="267" y="6"/>
                    </a:lnTo>
                    <a:lnTo>
                      <a:pt x="267" y="6"/>
                    </a:lnTo>
                    <a:lnTo>
                      <a:pt x="263" y="10"/>
                    </a:lnTo>
                    <a:lnTo>
                      <a:pt x="260" y="13"/>
                    </a:lnTo>
                    <a:lnTo>
                      <a:pt x="6" y="363"/>
                    </a:lnTo>
                    <a:lnTo>
                      <a:pt x="6" y="363"/>
                    </a:lnTo>
                    <a:lnTo>
                      <a:pt x="5" y="365"/>
                    </a:lnTo>
                    <a:lnTo>
                      <a:pt x="5" y="365"/>
                    </a:lnTo>
                    <a:lnTo>
                      <a:pt x="3" y="368"/>
                    </a:lnTo>
                    <a:lnTo>
                      <a:pt x="3" y="368"/>
                    </a:lnTo>
                    <a:lnTo>
                      <a:pt x="3" y="369"/>
                    </a:lnTo>
                    <a:lnTo>
                      <a:pt x="3" y="369"/>
                    </a:lnTo>
                    <a:lnTo>
                      <a:pt x="1" y="373"/>
                    </a:lnTo>
                    <a:lnTo>
                      <a:pt x="1" y="373"/>
                    </a:lnTo>
                    <a:lnTo>
                      <a:pt x="0" y="378"/>
                    </a:lnTo>
                    <a:lnTo>
                      <a:pt x="0" y="378"/>
                    </a:lnTo>
                    <a:lnTo>
                      <a:pt x="0" y="382"/>
                    </a:lnTo>
                    <a:lnTo>
                      <a:pt x="0" y="382"/>
                    </a:lnTo>
                    <a:lnTo>
                      <a:pt x="0" y="386"/>
                    </a:lnTo>
                    <a:lnTo>
                      <a:pt x="0" y="386"/>
                    </a:lnTo>
                    <a:lnTo>
                      <a:pt x="1" y="390"/>
                    </a:lnTo>
                    <a:lnTo>
                      <a:pt x="1" y="390"/>
                    </a:lnTo>
                    <a:lnTo>
                      <a:pt x="3" y="395"/>
                    </a:lnTo>
                    <a:lnTo>
                      <a:pt x="3" y="395"/>
                    </a:lnTo>
                    <a:lnTo>
                      <a:pt x="4" y="396"/>
                    </a:lnTo>
                    <a:lnTo>
                      <a:pt x="4" y="396"/>
                    </a:lnTo>
                    <a:lnTo>
                      <a:pt x="5" y="398"/>
                    </a:lnTo>
                    <a:lnTo>
                      <a:pt x="5" y="398"/>
                    </a:lnTo>
                    <a:lnTo>
                      <a:pt x="7" y="401"/>
                    </a:lnTo>
                    <a:lnTo>
                      <a:pt x="483" y="1005"/>
                    </a:lnTo>
                    <a:lnTo>
                      <a:pt x="483" y="1005"/>
                    </a:lnTo>
                    <a:lnTo>
                      <a:pt x="485" y="1007"/>
                    </a:lnTo>
                    <a:lnTo>
                      <a:pt x="485" y="1007"/>
                    </a:lnTo>
                    <a:lnTo>
                      <a:pt x="490" y="1011"/>
                    </a:lnTo>
                    <a:lnTo>
                      <a:pt x="490" y="1011"/>
                    </a:lnTo>
                    <a:lnTo>
                      <a:pt x="492" y="1013"/>
                    </a:lnTo>
                    <a:lnTo>
                      <a:pt x="492" y="1013"/>
                    </a:lnTo>
                    <a:lnTo>
                      <a:pt x="493" y="1013"/>
                    </a:lnTo>
                    <a:lnTo>
                      <a:pt x="493" y="1013"/>
                    </a:lnTo>
                    <a:lnTo>
                      <a:pt x="496" y="1015"/>
                    </a:lnTo>
                    <a:lnTo>
                      <a:pt x="496" y="1015"/>
                    </a:lnTo>
                    <a:lnTo>
                      <a:pt x="500" y="1016"/>
                    </a:lnTo>
                    <a:lnTo>
                      <a:pt x="500" y="1016"/>
                    </a:lnTo>
                    <a:lnTo>
                      <a:pt x="501" y="1017"/>
                    </a:lnTo>
                    <a:lnTo>
                      <a:pt x="501" y="1017"/>
                    </a:lnTo>
                    <a:lnTo>
                      <a:pt x="509" y="1017"/>
                    </a:lnTo>
                    <a:lnTo>
                      <a:pt x="509" y="1017"/>
                    </a:lnTo>
                    <a:lnTo>
                      <a:pt x="509" y="1017"/>
                    </a:lnTo>
                    <a:lnTo>
                      <a:pt x="509" y="1017"/>
                    </a:lnTo>
                    <a:lnTo>
                      <a:pt x="509" y="1017"/>
                    </a:lnTo>
                    <a:lnTo>
                      <a:pt x="509" y="1017"/>
                    </a:lnTo>
                    <a:lnTo>
                      <a:pt x="509" y="1017"/>
                    </a:lnTo>
                    <a:lnTo>
                      <a:pt x="515" y="1017"/>
                    </a:lnTo>
                    <a:lnTo>
                      <a:pt x="515" y="1017"/>
                    </a:lnTo>
                    <a:lnTo>
                      <a:pt x="518" y="1016"/>
                    </a:lnTo>
                    <a:lnTo>
                      <a:pt x="518" y="1016"/>
                    </a:lnTo>
                    <a:lnTo>
                      <a:pt x="521" y="1015"/>
                    </a:lnTo>
                    <a:lnTo>
                      <a:pt x="521" y="1015"/>
                    </a:lnTo>
                    <a:lnTo>
                      <a:pt x="524" y="1013"/>
                    </a:lnTo>
                    <a:lnTo>
                      <a:pt x="524" y="1013"/>
                    </a:lnTo>
                    <a:lnTo>
                      <a:pt x="525" y="1013"/>
                    </a:lnTo>
                    <a:lnTo>
                      <a:pt x="525" y="1013"/>
                    </a:lnTo>
                    <a:lnTo>
                      <a:pt x="527" y="1011"/>
                    </a:lnTo>
                    <a:lnTo>
                      <a:pt x="527" y="1011"/>
                    </a:lnTo>
                    <a:lnTo>
                      <a:pt x="532" y="1007"/>
                    </a:lnTo>
                    <a:lnTo>
                      <a:pt x="532" y="1007"/>
                    </a:lnTo>
                    <a:lnTo>
                      <a:pt x="534" y="1005"/>
                    </a:lnTo>
                    <a:lnTo>
                      <a:pt x="1008" y="404"/>
                    </a:lnTo>
                    <a:lnTo>
                      <a:pt x="1008" y="404"/>
                    </a:lnTo>
                    <a:lnTo>
                      <a:pt x="1012" y="400"/>
                    </a:lnTo>
                    <a:lnTo>
                      <a:pt x="1015" y="394"/>
                    </a:lnTo>
                    <a:lnTo>
                      <a:pt x="1018" y="388"/>
                    </a:lnTo>
                    <a:lnTo>
                      <a:pt x="1019" y="382"/>
                    </a:lnTo>
                    <a:lnTo>
                      <a:pt x="1019" y="382"/>
                    </a:lnTo>
                    <a:lnTo>
                      <a:pt x="1018" y="376"/>
                    </a:lnTo>
                    <a:lnTo>
                      <a:pt x="1018" y="376"/>
                    </a:lnTo>
                    <a:close/>
                    <a:moveTo>
                      <a:pt x="691" y="63"/>
                    </a:moveTo>
                    <a:lnTo>
                      <a:pt x="625" y="350"/>
                    </a:lnTo>
                    <a:lnTo>
                      <a:pt x="393" y="350"/>
                    </a:lnTo>
                    <a:lnTo>
                      <a:pt x="327" y="63"/>
                    </a:lnTo>
                    <a:lnTo>
                      <a:pt x="691" y="63"/>
                    </a:lnTo>
                    <a:close/>
                    <a:moveTo>
                      <a:pt x="271" y="106"/>
                    </a:moveTo>
                    <a:lnTo>
                      <a:pt x="328" y="350"/>
                    </a:lnTo>
                    <a:lnTo>
                      <a:pt x="94" y="350"/>
                    </a:lnTo>
                    <a:lnTo>
                      <a:pt x="271" y="106"/>
                    </a:lnTo>
                    <a:close/>
                    <a:moveTo>
                      <a:pt x="97" y="413"/>
                    </a:moveTo>
                    <a:lnTo>
                      <a:pt x="343" y="413"/>
                    </a:lnTo>
                    <a:lnTo>
                      <a:pt x="446" y="854"/>
                    </a:lnTo>
                    <a:lnTo>
                      <a:pt x="97" y="413"/>
                    </a:lnTo>
                    <a:close/>
                    <a:moveTo>
                      <a:pt x="509" y="845"/>
                    </a:moveTo>
                    <a:lnTo>
                      <a:pt x="408" y="413"/>
                    </a:lnTo>
                    <a:lnTo>
                      <a:pt x="610" y="413"/>
                    </a:lnTo>
                    <a:lnTo>
                      <a:pt x="509" y="845"/>
                    </a:lnTo>
                    <a:close/>
                    <a:moveTo>
                      <a:pt x="572" y="854"/>
                    </a:moveTo>
                    <a:lnTo>
                      <a:pt x="675" y="413"/>
                    </a:lnTo>
                    <a:lnTo>
                      <a:pt x="920" y="413"/>
                    </a:lnTo>
                    <a:lnTo>
                      <a:pt x="572" y="854"/>
                    </a:lnTo>
                    <a:close/>
                    <a:moveTo>
                      <a:pt x="689" y="350"/>
                    </a:moveTo>
                    <a:lnTo>
                      <a:pt x="746" y="106"/>
                    </a:lnTo>
                    <a:lnTo>
                      <a:pt x="923" y="350"/>
                    </a:lnTo>
                    <a:lnTo>
                      <a:pt x="689" y="35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grpSp>
        <p:nvGrpSpPr>
          <p:cNvPr id="58" name="组合 57"/>
          <p:cNvGrpSpPr/>
          <p:nvPr/>
        </p:nvGrpSpPr>
        <p:grpSpPr>
          <a:xfrm>
            <a:off x="3513019" y="2804160"/>
            <a:ext cx="1668881" cy="1669098"/>
            <a:chOff x="3512681" y="2664460"/>
            <a:chExt cx="1669098" cy="1669098"/>
          </a:xfrm>
        </p:grpSpPr>
        <p:sp>
          <p:nvSpPr>
            <p:cNvPr id="59" name="任意多边形 58"/>
            <p:cNvSpPr/>
            <p:nvPr/>
          </p:nvSpPr>
          <p:spPr>
            <a:xfrm>
              <a:off x="3512681" y="2664460"/>
              <a:ext cx="1669098" cy="1669098"/>
            </a:xfrm>
            <a:custGeom>
              <a:avLst/>
              <a:gdLst>
                <a:gd name="connsiteX0" fmla="*/ 800633 w 1669098"/>
                <a:gd name="connsiteY0" fmla="*/ 0 h 1669098"/>
                <a:gd name="connsiteX1" fmla="*/ 868465 w 1669098"/>
                <a:gd name="connsiteY1" fmla="*/ 0 h 1669098"/>
                <a:gd name="connsiteX2" fmla="*/ 885423 w 1669098"/>
                <a:gd name="connsiteY2" fmla="*/ 16958 h 1669098"/>
                <a:gd name="connsiteX3" fmla="*/ 885423 w 1669098"/>
                <a:gd name="connsiteY3" fmla="*/ 76706 h 1669098"/>
                <a:gd name="connsiteX4" fmla="*/ 912297 w 1669098"/>
                <a:gd name="connsiteY4" fmla="*/ 78063 h 1669098"/>
                <a:gd name="connsiteX5" fmla="*/ 981741 w 1669098"/>
                <a:gd name="connsiteY5" fmla="*/ 88661 h 1669098"/>
                <a:gd name="connsiteX6" fmla="*/ 997017 w 1669098"/>
                <a:gd name="connsiteY6" fmla="*/ 31650 h 1669098"/>
                <a:gd name="connsiteX7" fmla="*/ 1017786 w 1669098"/>
                <a:gd name="connsiteY7" fmla="*/ 19658 h 1669098"/>
                <a:gd name="connsiteX8" fmla="*/ 1083307 w 1669098"/>
                <a:gd name="connsiteY8" fmla="*/ 37215 h 1669098"/>
                <a:gd name="connsiteX9" fmla="*/ 1095298 w 1669098"/>
                <a:gd name="connsiteY9" fmla="*/ 57984 h 1669098"/>
                <a:gd name="connsiteX10" fmla="*/ 1079226 w 1669098"/>
                <a:gd name="connsiteY10" fmla="*/ 117966 h 1669098"/>
                <a:gd name="connsiteX11" fmla="*/ 1130536 w 1669098"/>
                <a:gd name="connsiteY11" fmla="*/ 133894 h 1669098"/>
                <a:gd name="connsiteX12" fmla="*/ 1168448 w 1669098"/>
                <a:gd name="connsiteY12" fmla="*/ 154472 h 1669098"/>
                <a:gd name="connsiteX13" fmla="*/ 1199286 w 1669098"/>
                <a:gd name="connsiteY13" fmla="*/ 101058 h 1669098"/>
                <a:gd name="connsiteX14" fmla="*/ 1222451 w 1669098"/>
                <a:gd name="connsiteY14" fmla="*/ 94851 h 1669098"/>
                <a:gd name="connsiteX15" fmla="*/ 1281196 w 1669098"/>
                <a:gd name="connsiteY15" fmla="*/ 128766 h 1669098"/>
                <a:gd name="connsiteX16" fmla="*/ 1287403 w 1669098"/>
                <a:gd name="connsiteY16" fmla="*/ 151932 h 1669098"/>
                <a:gd name="connsiteX17" fmla="*/ 1257903 w 1669098"/>
                <a:gd name="connsiteY17" fmla="*/ 203027 h 1669098"/>
                <a:gd name="connsiteX18" fmla="*/ 1259703 w 1669098"/>
                <a:gd name="connsiteY18" fmla="*/ 204003 h 1669098"/>
                <a:gd name="connsiteX19" fmla="*/ 1332821 w 1669098"/>
                <a:gd name="connsiteY19" fmla="*/ 264331 h 1669098"/>
                <a:gd name="connsiteX20" fmla="*/ 1376700 w 1669098"/>
                <a:gd name="connsiteY20" fmla="*/ 220452 h 1669098"/>
                <a:gd name="connsiteX21" fmla="*/ 1400682 w 1669098"/>
                <a:gd name="connsiteY21" fmla="*/ 220452 h 1669098"/>
                <a:gd name="connsiteX22" fmla="*/ 1448646 w 1669098"/>
                <a:gd name="connsiteY22" fmla="*/ 268416 h 1669098"/>
                <a:gd name="connsiteX23" fmla="*/ 1448646 w 1669098"/>
                <a:gd name="connsiteY23" fmla="*/ 292398 h 1669098"/>
                <a:gd name="connsiteX24" fmla="*/ 1404767 w 1669098"/>
                <a:gd name="connsiteY24" fmla="*/ 336277 h 1669098"/>
                <a:gd name="connsiteX25" fmla="*/ 1465095 w 1669098"/>
                <a:gd name="connsiteY25" fmla="*/ 409395 h 1669098"/>
                <a:gd name="connsiteX26" fmla="*/ 1466071 w 1669098"/>
                <a:gd name="connsiteY26" fmla="*/ 411195 h 1669098"/>
                <a:gd name="connsiteX27" fmla="*/ 1517167 w 1669098"/>
                <a:gd name="connsiteY27" fmla="*/ 381695 h 1669098"/>
                <a:gd name="connsiteX28" fmla="*/ 1540332 w 1669098"/>
                <a:gd name="connsiteY28" fmla="*/ 387902 h 1669098"/>
                <a:gd name="connsiteX29" fmla="*/ 1574248 w 1669098"/>
                <a:gd name="connsiteY29" fmla="*/ 446647 h 1669098"/>
                <a:gd name="connsiteX30" fmla="*/ 1568041 w 1669098"/>
                <a:gd name="connsiteY30" fmla="*/ 469812 h 1669098"/>
                <a:gd name="connsiteX31" fmla="*/ 1514626 w 1669098"/>
                <a:gd name="connsiteY31" fmla="*/ 500651 h 1669098"/>
                <a:gd name="connsiteX32" fmla="*/ 1535204 w 1669098"/>
                <a:gd name="connsiteY32" fmla="*/ 538562 h 1669098"/>
                <a:gd name="connsiteX33" fmla="*/ 1551132 w 1669098"/>
                <a:gd name="connsiteY33" fmla="*/ 589872 h 1669098"/>
                <a:gd name="connsiteX34" fmla="*/ 1611114 w 1669098"/>
                <a:gd name="connsiteY34" fmla="*/ 573800 h 1669098"/>
                <a:gd name="connsiteX35" fmla="*/ 1631883 w 1669098"/>
                <a:gd name="connsiteY35" fmla="*/ 585792 h 1669098"/>
                <a:gd name="connsiteX36" fmla="*/ 1649440 w 1669098"/>
                <a:gd name="connsiteY36" fmla="*/ 651312 h 1669098"/>
                <a:gd name="connsiteX37" fmla="*/ 1637448 w 1669098"/>
                <a:gd name="connsiteY37" fmla="*/ 672081 h 1669098"/>
                <a:gd name="connsiteX38" fmla="*/ 1580437 w 1669098"/>
                <a:gd name="connsiteY38" fmla="*/ 687357 h 1669098"/>
                <a:gd name="connsiteX39" fmla="*/ 1591035 w 1669098"/>
                <a:gd name="connsiteY39" fmla="*/ 756801 h 1669098"/>
                <a:gd name="connsiteX40" fmla="*/ 1592392 w 1669098"/>
                <a:gd name="connsiteY40" fmla="*/ 783675 h 1669098"/>
                <a:gd name="connsiteX41" fmla="*/ 1652140 w 1669098"/>
                <a:gd name="connsiteY41" fmla="*/ 783675 h 1669098"/>
                <a:gd name="connsiteX42" fmla="*/ 1669098 w 1669098"/>
                <a:gd name="connsiteY42" fmla="*/ 800633 h 1669098"/>
                <a:gd name="connsiteX43" fmla="*/ 1669098 w 1669098"/>
                <a:gd name="connsiteY43" fmla="*/ 868465 h 1669098"/>
                <a:gd name="connsiteX44" fmla="*/ 1652140 w 1669098"/>
                <a:gd name="connsiteY44" fmla="*/ 885423 h 1669098"/>
                <a:gd name="connsiteX45" fmla="*/ 1592392 w 1669098"/>
                <a:gd name="connsiteY45" fmla="*/ 885423 h 1669098"/>
                <a:gd name="connsiteX46" fmla="*/ 1591035 w 1669098"/>
                <a:gd name="connsiteY46" fmla="*/ 912297 h 1669098"/>
                <a:gd name="connsiteX47" fmla="*/ 1580437 w 1669098"/>
                <a:gd name="connsiteY47" fmla="*/ 981741 h 1669098"/>
                <a:gd name="connsiteX48" fmla="*/ 1637448 w 1669098"/>
                <a:gd name="connsiteY48" fmla="*/ 997017 h 1669098"/>
                <a:gd name="connsiteX49" fmla="*/ 1649440 w 1669098"/>
                <a:gd name="connsiteY49" fmla="*/ 1017786 h 1669098"/>
                <a:gd name="connsiteX50" fmla="*/ 1631883 w 1669098"/>
                <a:gd name="connsiteY50" fmla="*/ 1083307 h 1669098"/>
                <a:gd name="connsiteX51" fmla="*/ 1611114 w 1669098"/>
                <a:gd name="connsiteY51" fmla="*/ 1095298 h 1669098"/>
                <a:gd name="connsiteX52" fmla="*/ 1551132 w 1669098"/>
                <a:gd name="connsiteY52" fmla="*/ 1079226 h 1669098"/>
                <a:gd name="connsiteX53" fmla="*/ 1535204 w 1669098"/>
                <a:gd name="connsiteY53" fmla="*/ 1130536 h 1669098"/>
                <a:gd name="connsiteX54" fmla="*/ 1514626 w 1669098"/>
                <a:gd name="connsiteY54" fmla="*/ 1168447 h 1669098"/>
                <a:gd name="connsiteX55" fmla="*/ 1568041 w 1669098"/>
                <a:gd name="connsiteY55" fmla="*/ 1199286 h 1669098"/>
                <a:gd name="connsiteX56" fmla="*/ 1574248 w 1669098"/>
                <a:gd name="connsiteY56" fmla="*/ 1222451 h 1669098"/>
                <a:gd name="connsiteX57" fmla="*/ 1540332 w 1669098"/>
                <a:gd name="connsiteY57" fmla="*/ 1281196 h 1669098"/>
                <a:gd name="connsiteX58" fmla="*/ 1517167 w 1669098"/>
                <a:gd name="connsiteY58" fmla="*/ 1287403 h 1669098"/>
                <a:gd name="connsiteX59" fmla="*/ 1466071 w 1669098"/>
                <a:gd name="connsiteY59" fmla="*/ 1257903 h 1669098"/>
                <a:gd name="connsiteX60" fmla="*/ 1465095 w 1669098"/>
                <a:gd name="connsiteY60" fmla="*/ 1259703 h 1669098"/>
                <a:gd name="connsiteX61" fmla="*/ 1404767 w 1669098"/>
                <a:gd name="connsiteY61" fmla="*/ 1332821 h 1669098"/>
                <a:gd name="connsiteX62" fmla="*/ 1448646 w 1669098"/>
                <a:gd name="connsiteY62" fmla="*/ 1376700 h 1669098"/>
                <a:gd name="connsiteX63" fmla="*/ 1448646 w 1669098"/>
                <a:gd name="connsiteY63" fmla="*/ 1400682 h 1669098"/>
                <a:gd name="connsiteX64" fmla="*/ 1400682 w 1669098"/>
                <a:gd name="connsiteY64" fmla="*/ 1448647 h 1669098"/>
                <a:gd name="connsiteX65" fmla="*/ 1376700 w 1669098"/>
                <a:gd name="connsiteY65" fmla="*/ 1448647 h 1669098"/>
                <a:gd name="connsiteX66" fmla="*/ 1332820 w 1669098"/>
                <a:gd name="connsiteY66" fmla="*/ 1404767 h 1669098"/>
                <a:gd name="connsiteX67" fmla="*/ 1259703 w 1669098"/>
                <a:gd name="connsiteY67" fmla="*/ 1465095 h 1669098"/>
                <a:gd name="connsiteX68" fmla="*/ 1257903 w 1669098"/>
                <a:gd name="connsiteY68" fmla="*/ 1466071 h 1669098"/>
                <a:gd name="connsiteX69" fmla="*/ 1287403 w 1669098"/>
                <a:gd name="connsiteY69" fmla="*/ 1517167 h 1669098"/>
                <a:gd name="connsiteX70" fmla="*/ 1281196 w 1669098"/>
                <a:gd name="connsiteY70" fmla="*/ 1540332 h 1669098"/>
                <a:gd name="connsiteX71" fmla="*/ 1222451 w 1669098"/>
                <a:gd name="connsiteY71" fmla="*/ 1574248 h 1669098"/>
                <a:gd name="connsiteX72" fmla="*/ 1199286 w 1669098"/>
                <a:gd name="connsiteY72" fmla="*/ 1568041 h 1669098"/>
                <a:gd name="connsiteX73" fmla="*/ 1168447 w 1669098"/>
                <a:gd name="connsiteY73" fmla="*/ 1514626 h 1669098"/>
                <a:gd name="connsiteX74" fmla="*/ 1130536 w 1669098"/>
                <a:gd name="connsiteY74" fmla="*/ 1535204 h 1669098"/>
                <a:gd name="connsiteX75" fmla="*/ 1079226 w 1669098"/>
                <a:gd name="connsiteY75" fmla="*/ 1551132 h 1669098"/>
                <a:gd name="connsiteX76" fmla="*/ 1095298 w 1669098"/>
                <a:gd name="connsiteY76" fmla="*/ 1611114 h 1669098"/>
                <a:gd name="connsiteX77" fmla="*/ 1083307 w 1669098"/>
                <a:gd name="connsiteY77" fmla="*/ 1631883 h 1669098"/>
                <a:gd name="connsiteX78" fmla="*/ 1017786 w 1669098"/>
                <a:gd name="connsiteY78" fmla="*/ 1649440 h 1669098"/>
                <a:gd name="connsiteX79" fmla="*/ 997017 w 1669098"/>
                <a:gd name="connsiteY79" fmla="*/ 1637448 h 1669098"/>
                <a:gd name="connsiteX80" fmla="*/ 981741 w 1669098"/>
                <a:gd name="connsiteY80" fmla="*/ 1580437 h 1669098"/>
                <a:gd name="connsiteX81" fmla="*/ 912297 w 1669098"/>
                <a:gd name="connsiteY81" fmla="*/ 1591035 h 1669098"/>
                <a:gd name="connsiteX82" fmla="*/ 885423 w 1669098"/>
                <a:gd name="connsiteY82" fmla="*/ 1592392 h 1669098"/>
                <a:gd name="connsiteX83" fmla="*/ 885423 w 1669098"/>
                <a:gd name="connsiteY83" fmla="*/ 1652140 h 1669098"/>
                <a:gd name="connsiteX84" fmla="*/ 868465 w 1669098"/>
                <a:gd name="connsiteY84" fmla="*/ 1669098 h 1669098"/>
                <a:gd name="connsiteX85" fmla="*/ 800633 w 1669098"/>
                <a:gd name="connsiteY85" fmla="*/ 1669098 h 1669098"/>
                <a:gd name="connsiteX86" fmla="*/ 783675 w 1669098"/>
                <a:gd name="connsiteY86" fmla="*/ 1652140 h 1669098"/>
                <a:gd name="connsiteX87" fmla="*/ 783675 w 1669098"/>
                <a:gd name="connsiteY87" fmla="*/ 1592392 h 1669098"/>
                <a:gd name="connsiteX88" fmla="*/ 756801 w 1669098"/>
                <a:gd name="connsiteY88" fmla="*/ 1591035 h 1669098"/>
                <a:gd name="connsiteX89" fmla="*/ 687357 w 1669098"/>
                <a:gd name="connsiteY89" fmla="*/ 1580437 h 1669098"/>
                <a:gd name="connsiteX90" fmla="*/ 672081 w 1669098"/>
                <a:gd name="connsiteY90" fmla="*/ 1637448 h 1669098"/>
                <a:gd name="connsiteX91" fmla="*/ 651312 w 1669098"/>
                <a:gd name="connsiteY91" fmla="*/ 1649440 h 1669098"/>
                <a:gd name="connsiteX92" fmla="*/ 585791 w 1669098"/>
                <a:gd name="connsiteY92" fmla="*/ 1631883 h 1669098"/>
                <a:gd name="connsiteX93" fmla="*/ 573800 w 1669098"/>
                <a:gd name="connsiteY93" fmla="*/ 1611114 h 1669098"/>
                <a:gd name="connsiteX94" fmla="*/ 589872 w 1669098"/>
                <a:gd name="connsiteY94" fmla="*/ 1551132 h 1669098"/>
                <a:gd name="connsiteX95" fmla="*/ 538562 w 1669098"/>
                <a:gd name="connsiteY95" fmla="*/ 1535204 h 1669098"/>
                <a:gd name="connsiteX96" fmla="*/ 500651 w 1669098"/>
                <a:gd name="connsiteY96" fmla="*/ 1514626 h 1669098"/>
                <a:gd name="connsiteX97" fmla="*/ 469812 w 1669098"/>
                <a:gd name="connsiteY97" fmla="*/ 1568041 h 1669098"/>
                <a:gd name="connsiteX98" fmla="*/ 446647 w 1669098"/>
                <a:gd name="connsiteY98" fmla="*/ 1574248 h 1669098"/>
                <a:gd name="connsiteX99" fmla="*/ 387902 w 1669098"/>
                <a:gd name="connsiteY99" fmla="*/ 1540332 h 1669098"/>
                <a:gd name="connsiteX100" fmla="*/ 381695 w 1669098"/>
                <a:gd name="connsiteY100" fmla="*/ 1517167 h 1669098"/>
                <a:gd name="connsiteX101" fmla="*/ 411195 w 1669098"/>
                <a:gd name="connsiteY101" fmla="*/ 1466071 h 1669098"/>
                <a:gd name="connsiteX102" fmla="*/ 409395 w 1669098"/>
                <a:gd name="connsiteY102" fmla="*/ 1465095 h 1669098"/>
                <a:gd name="connsiteX103" fmla="*/ 336278 w 1669098"/>
                <a:gd name="connsiteY103" fmla="*/ 1404767 h 1669098"/>
                <a:gd name="connsiteX104" fmla="*/ 292398 w 1669098"/>
                <a:gd name="connsiteY104" fmla="*/ 1448647 h 1669098"/>
                <a:gd name="connsiteX105" fmla="*/ 268416 w 1669098"/>
                <a:gd name="connsiteY105" fmla="*/ 1448647 h 1669098"/>
                <a:gd name="connsiteX106" fmla="*/ 220452 w 1669098"/>
                <a:gd name="connsiteY106" fmla="*/ 1400682 h 1669098"/>
                <a:gd name="connsiteX107" fmla="*/ 220452 w 1669098"/>
                <a:gd name="connsiteY107" fmla="*/ 1376700 h 1669098"/>
                <a:gd name="connsiteX108" fmla="*/ 264331 w 1669098"/>
                <a:gd name="connsiteY108" fmla="*/ 1332821 h 1669098"/>
                <a:gd name="connsiteX109" fmla="*/ 204003 w 1669098"/>
                <a:gd name="connsiteY109" fmla="*/ 1259703 h 1669098"/>
                <a:gd name="connsiteX110" fmla="*/ 203027 w 1669098"/>
                <a:gd name="connsiteY110" fmla="*/ 1257903 h 1669098"/>
                <a:gd name="connsiteX111" fmla="*/ 151931 w 1669098"/>
                <a:gd name="connsiteY111" fmla="*/ 1287403 h 1669098"/>
                <a:gd name="connsiteX112" fmla="*/ 128766 w 1669098"/>
                <a:gd name="connsiteY112" fmla="*/ 1281196 h 1669098"/>
                <a:gd name="connsiteX113" fmla="*/ 94850 w 1669098"/>
                <a:gd name="connsiteY113" fmla="*/ 1222451 h 1669098"/>
                <a:gd name="connsiteX114" fmla="*/ 101057 w 1669098"/>
                <a:gd name="connsiteY114" fmla="*/ 1199286 h 1669098"/>
                <a:gd name="connsiteX115" fmla="*/ 154472 w 1669098"/>
                <a:gd name="connsiteY115" fmla="*/ 1168447 h 1669098"/>
                <a:gd name="connsiteX116" fmla="*/ 133894 w 1669098"/>
                <a:gd name="connsiteY116" fmla="*/ 1130536 h 1669098"/>
                <a:gd name="connsiteX117" fmla="*/ 117966 w 1669098"/>
                <a:gd name="connsiteY117" fmla="*/ 1079226 h 1669098"/>
                <a:gd name="connsiteX118" fmla="*/ 57984 w 1669098"/>
                <a:gd name="connsiteY118" fmla="*/ 1095298 h 1669098"/>
                <a:gd name="connsiteX119" fmla="*/ 37215 w 1669098"/>
                <a:gd name="connsiteY119" fmla="*/ 1083307 h 1669098"/>
                <a:gd name="connsiteX120" fmla="*/ 19658 w 1669098"/>
                <a:gd name="connsiteY120" fmla="*/ 1017786 h 1669098"/>
                <a:gd name="connsiteX121" fmla="*/ 31650 w 1669098"/>
                <a:gd name="connsiteY121" fmla="*/ 997017 h 1669098"/>
                <a:gd name="connsiteX122" fmla="*/ 88661 w 1669098"/>
                <a:gd name="connsiteY122" fmla="*/ 981741 h 1669098"/>
                <a:gd name="connsiteX123" fmla="*/ 78063 w 1669098"/>
                <a:gd name="connsiteY123" fmla="*/ 912297 h 1669098"/>
                <a:gd name="connsiteX124" fmla="*/ 76706 w 1669098"/>
                <a:gd name="connsiteY124" fmla="*/ 885423 h 1669098"/>
                <a:gd name="connsiteX125" fmla="*/ 16958 w 1669098"/>
                <a:gd name="connsiteY125" fmla="*/ 885423 h 1669098"/>
                <a:gd name="connsiteX126" fmla="*/ 0 w 1669098"/>
                <a:gd name="connsiteY126" fmla="*/ 868465 h 1669098"/>
                <a:gd name="connsiteX127" fmla="*/ 0 w 1669098"/>
                <a:gd name="connsiteY127" fmla="*/ 800633 h 1669098"/>
                <a:gd name="connsiteX128" fmla="*/ 16958 w 1669098"/>
                <a:gd name="connsiteY128" fmla="*/ 783675 h 1669098"/>
                <a:gd name="connsiteX129" fmla="*/ 76706 w 1669098"/>
                <a:gd name="connsiteY129" fmla="*/ 783675 h 1669098"/>
                <a:gd name="connsiteX130" fmla="*/ 78063 w 1669098"/>
                <a:gd name="connsiteY130" fmla="*/ 756801 h 1669098"/>
                <a:gd name="connsiteX131" fmla="*/ 88661 w 1669098"/>
                <a:gd name="connsiteY131" fmla="*/ 687357 h 1669098"/>
                <a:gd name="connsiteX132" fmla="*/ 31650 w 1669098"/>
                <a:gd name="connsiteY132" fmla="*/ 672081 h 1669098"/>
                <a:gd name="connsiteX133" fmla="*/ 19658 w 1669098"/>
                <a:gd name="connsiteY133" fmla="*/ 651312 h 1669098"/>
                <a:gd name="connsiteX134" fmla="*/ 37215 w 1669098"/>
                <a:gd name="connsiteY134" fmla="*/ 585792 h 1669098"/>
                <a:gd name="connsiteX135" fmla="*/ 57984 w 1669098"/>
                <a:gd name="connsiteY135" fmla="*/ 573800 h 1669098"/>
                <a:gd name="connsiteX136" fmla="*/ 117966 w 1669098"/>
                <a:gd name="connsiteY136" fmla="*/ 589872 h 1669098"/>
                <a:gd name="connsiteX137" fmla="*/ 133894 w 1669098"/>
                <a:gd name="connsiteY137" fmla="*/ 538562 h 1669098"/>
                <a:gd name="connsiteX138" fmla="*/ 154472 w 1669098"/>
                <a:gd name="connsiteY138" fmla="*/ 500651 h 1669098"/>
                <a:gd name="connsiteX139" fmla="*/ 101057 w 1669098"/>
                <a:gd name="connsiteY139" fmla="*/ 469812 h 1669098"/>
                <a:gd name="connsiteX140" fmla="*/ 94850 w 1669098"/>
                <a:gd name="connsiteY140" fmla="*/ 446647 h 1669098"/>
                <a:gd name="connsiteX141" fmla="*/ 128766 w 1669098"/>
                <a:gd name="connsiteY141" fmla="*/ 387902 h 1669098"/>
                <a:gd name="connsiteX142" fmla="*/ 151931 w 1669098"/>
                <a:gd name="connsiteY142" fmla="*/ 381695 h 1669098"/>
                <a:gd name="connsiteX143" fmla="*/ 203027 w 1669098"/>
                <a:gd name="connsiteY143" fmla="*/ 411195 h 1669098"/>
                <a:gd name="connsiteX144" fmla="*/ 204003 w 1669098"/>
                <a:gd name="connsiteY144" fmla="*/ 409395 h 1669098"/>
                <a:gd name="connsiteX145" fmla="*/ 264331 w 1669098"/>
                <a:gd name="connsiteY145" fmla="*/ 336277 h 1669098"/>
                <a:gd name="connsiteX146" fmla="*/ 220452 w 1669098"/>
                <a:gd name="connsiteY146" fmla="*/ 292398 h 1669098"/>
                <a:gd name="connsiteX147" fmla="*/ 220452 w 1669098"/>
                <a:gd name="connsiteY147" fmla="*/ 268416 h 1669098"/>
                <a:gd name="connsiteX148" fmla="*/ 268416 w 1669098"/>
                <a:gd name="connsiteY148" fmla="*/ 220452 h 1669098"/>
                <a:gd name="connsiteX149" fmla="*/ 292398 w 1669098"/>
                <a:gd name="connsiteY149" fmla="*/ 220452 h 1669098"/>
                <a:gd name="connsiteX150" fmla="*/ 336277 w 1669098"/>
                <a:gd name="connsiteY150" fmla="*/ 264331 h 1669098"/>
                <a:gd name="connsiteX151" fmla="*/ 409395 w 1669098"/>
                <a:gd name="connsiteY151" fmla="*/ 204003 h 1669098"/>
                <a:gd name="connsiteX152" fmla="*/ 411195 w 1669098"/>
                <a:gd name="connsiteY152" fmla="*/ 203027 h 1669098"/>
                <a:gd name="connsiteX153" fmla="*/ 381695 w 1669098"/>
                <a:gd name="connsiteY153" fmla="*/ 151932 h 1669098"/>
                <a:gd name="connsiteX154" fmla="*/ 387902 w 1669098"/>
                <a:gd name="connsiteY154" fmla="*/ 128766 h 1669098"/>
                <a:gd name="connsiteX155" fmla="*/ 446647 w 1669098"/>
                <a:gd name="connsiteY155" fmla="*/ 94850 h 1669098"/>
                <a:gd name="connsiteX156" fmla="*/ 469812 w 1669098"/>
                <a:gd name="connsiteY156" fmla="*/ 101057 h 1669098"/>
                <a:gd name="connsiteX157" fmla="*/ 500651 w 1669098"/>
                <a:gd name="connsiteY157" fmla="*/ 154472 h 1669098"/>
                <a:gd name="connsiteX158" fmla="*/ 538562 w 1669098"/>
                <a:gd name="connsiteY158" fmla="*/ 133894 h 1669098"/>
                <a:gd name="connsiteX159" fmla="*/ 589872 w 1669098"/>
                <a:gd name="connsiteY159" fmla="*/ 117966 h 1669098"/>
                <a:gd name="connsiteX160" fmla="*/ 573800 w 1669098"/>
                <a:gd name="connsiteY160" fmla="*/ 57984 h 1669098"/>
                <a:gd name="connsiteX161" fmla="*/ 585791 w 1669098"/>
                <a:gd name="connsiteY161" fmla="*/ 37215 h 1669098"/>
                <a:gd name="connsiteX162" fmla="*/ 651312 w 1669098"/>
                <a:gd name="connsiteY162" fmla="*/ 19658 h 1669098"/>
                <a:gd name="connsiteX163" fmla="*/ 672081 w 1669098"/>
                <a:gd name="connsiteY163" fmla="*/ 31650 h 1669098"/>
                <a:gd name="connsiteX164" fmla="*/ 687357 w 1669098"/>
                <a:gd name="connsiteY164" fmla="*/ 88661 h 1669098"/>
                <a:gd name="connsiteX165" fmla="*/ 756801 w 1669098"/>
                <a:gd name="connsiteY165" fmla="*/ 78063 h 1669098"/>
                <a:gd name="connsiteX166" fmla="*/ 783675 w 1669098"/>
                <a:gd name="connsiteY166" fmla="*/ 76706 h 1669098"/>
                <a:gd name="connsiteX167" fmla="*/ 783675 w 1669098"/>
                <a:gd name="connsiteY167" fmla="*/ 16958 h 1669098"/>
                <a:gd name="connsiteX168" fmla="*/ 800633 w 1669098"/>
                <a:gd name="connsiteY168" fmla="*/ 0 h 1669098"/>
                <a:gd name="connsiteX169" fmla="*/ 834549 w 1669098"/>
                <a:gd name="connsiteY169" fmla="*/ 187960 h 1669098"/>
                <a:gd name="connsiteX170" fmla="*/ 187960 w 1669098"/>
                <a:gd name="connsiteY170" fmla="*/ 834549 h 1669098"/>
                <a:gd name="connsiteX171" fmla="*/ 834549 w 1669098"/>
                <a:gd name="connsiteY171" fmla="*/ 1481138 h 1669098"/>
                <a:gd name="connsiteX172" fmla="*/ 1481138 w 1669098"/>
                <a:gd name="connsiteY172" fmla="*/ 834549 h 1669098"/>
                <a:gd name="connsiteX173" fmla="*/ 834549 w 1669098"/>
                <a:gd name="connsiteY173" fmla="*/ 187960 h 1669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1669098" h="1669098">
                  <a:moveTo>
                    <a:pt x="800633" y="0"/>
                  </a:moveTo>
                  <a:lnTo>
                    <a:pt x="868465" y="0"/>
                  </a:lnTo>
                  <a:cubicBezTo>
                    <a:pt x="877831" y="0"/>
                    <a:pt x="885423" y="7592"/>
                    <a:pt x="885423" y="16958"/>
                  </a:cubicBezTo>
                  <a:lnTo>
                    <a:pt x="885423" y="76706"/>
                  </a:lnTo>
                  <a:lnTo>
                    <a:pt x="912297" y="78063"/>
                  </a:lnTo>
                  <a:lnTo>
                    <a:pt x="981741" y="88661"/>
                  </a:lnTo>
                  <a:lnTo>
                    <a:pt x="997017" y="31650"/>
                  </a:lnTo>
                  <a:cubicBezTo>
                    <a:pt x="999441" y="22603"/>
                    <a:pt x="1008739" y="17235"/>
                    <a:pt x="1017786" y="19658"/>
                  </a:cubicBezTo>
                  <a:lnTo>
                    <a:pt x="1083307" y="37215"/>
                  </a:lnTo>
                  <a:cubicBezTo>
                    <a:pt x="1092353" y="39639"/>
                    <a:pt x="1097722" y="48937"/>
                    <a:pt x="1095298" y="57984"/>
                  </a:cubicBezTo>
                  <a:lnTo>
                    <a:pt x="1079226" y="117966"/>
                  </a:lnTo>
                  <a:lnTo>
                    <a:pt x="1130536" y="133894"/>
                  </a:lnTo>
                  <a:lnTo>
                    <a:pt x="1168448" y="154472"/>
                  </a:lnTo>
                  <a:lnTo>
                    <a:pt x="1199286" y="101058"/>
                  </a:lnTo>
                  <a:cubicBezTo>
                    <a:pt x="1203969" y="92946"/>
                    <a:pt x="1214340" y="90168"/>
                    <a:pt x="1222451" y="94851"/>
                  </a:cubicBezTo>
                  <a:lnTo>
                    <a:pt x="1281196" y="128766"/>
                  </a:lnTo>
                  <a:cubicBezTo>
                    <a:pt x="1289307" y="133449"/>
                    <a:pt x="1292086" y="143820"/>
                    <a:pt x="1287403" y="151932"/>
                  </a:cubicBezTo>
                  <a:lnTo>
                    <a:pt x="1257903" y="203027"/>
                  </a:lnTo>
                  <a:lnTo>
                    <a:pt x="1259703" y="204003"/>
                  </a:lnTo>
                  <a:lnTo>
                    <a:pt x="1332821" y="264331"/>
                  </a:lnTo>
                  <a:lnTo>
                    <a:pt x="1376700" y="220452"/>
                  </a:lnTo>
                  <a:cubicBezTo>
                    <a:pt x="1383323" y="213829"/>
                    <a:pt x="1394059" y="213829"/>
                    <a:pt x="1400682" y="220452"/>
                  </a:cubicBezTo>
                  <a:lnTo>
                    <a:pt x="1448646" y="268416"/>
                  </a:lnTo>
                  <a:cubicBezTo>
                    <a:pt x="1455269" y="275039"/>
                    <a:pt x="1455269" y="285776"/>
                    <a:pt x="1448646" y="292398"/>
                  </a:cubicBezTo>
                  <a:lnTo>
                    <a:pt x="1404767" y="336277"/>
                  </a:lnTo>
                  <a:lnTo>
                    <a:pt x="1465095" y="409395"/>
                  </a:lnTo>
                  <a:lnTo>
                    <a:pt x="1466071" y="411195"/>
                  </a:lnTo>
                  <a:lnTo>
                    <a:pt x="1517167" y="381695"/>
                  </a:lnTo>
                  <a:cubicBezTo>
                    <a:pt x="1525278" y="377012"/>
                    <a:pt x="1535649" y="379791"/>
                    <a:pt x="1540332" y="387902"/>
                  </a:cubicBezTo>
                  <a:lnTo>
                    <a:pt x="1574248" y="446647"/>
                  </a:lnTo>
                  <a:cubicBezTo>
                    <a:pt x="1578931" y="454758"/>
                    <a:pt x="1576152" y="465129"/>
                    <a:pt x="1568041" y="469812"/>
                  </a:cubicBezTo>
                  <a:lnTo>
                    <a:pt x="1514626" y="500651"/>
                  </a:lnTo>
                  <a:lnTo>
                    <a:pt x="1535204" y="538562"/>
                  </a:lnTo>
                  <a:lnTo>
                    <a:pt x="1551132" y="589872"/>
                  </a:lnTo>
                  <a:lnTo>
                    <a:pt x="1611114" y="573800"/>
                  </a:lnTo>
                  <a:cubicBezTo>
                    <a:pt x="1620161" y="571376"/>
                    <a:pt x="1629459" y="576745"/>
                    <a:pt x="1631883" y="585792"/>
                  </a:cubicBezTo>
                  <a:lnTo>
                    <a:pt x="1649440" y="651312"/>
                  </a:lnTo>
                  <a:cubicBezTo>
                    <a:pt x="1651864" y="660359"/>
                    <a:pt x="1646495" y="669657"/>
                    <a:pt x="1637448" y="672081"/>
                  </a:cubicBezTo>
                  <a:lnTo>
                    <a:pt x="1580437" y="687357"/>
                  </a:lnTo>
                  <a:lnTo>
                    <a:pt x="1591035" y="756801"/>
                  </a:lnTo>
                  <a:lnTo>
                    <a:pt x="1592392" y="783675"/>
                  </a:lnTo>
                  <a:lnTo>
                    <a:pt x="1652140" y="783675"/>
                  </a:lnTo>
                  <a:cubicBezTo>
                    <a:pt x="1661506" y="783675"/>
                    <a:pt x="1669098" y="791267"/>
                    <a:pt x="1669098" y="800633"/>
                  </a:cubicBezTo>
                  <a:lnTo>
                    <a:pt x="1669098" y="868465"/>
                  </a:lnTo>
                  <a:cubicBezTo>
                    <a:pt x="1669098" y="877831"/>
                    <a:pt x="1661506" y="885423"/>
                    <a:pt x="1652140" y="885423"/>
                  </a:cubicBezTo>
                  <a:lnTo>
                    <a:pt x="1592392" y="885423"/>
                  </a:lnTo>
                  <a:lnTo>
                    <a:pt x="1591035" y="912297"/>
                  </a:lnTo>
                  <a:lnTo>
                    <a:pt x="1580437" y="981741"/>
                  </a:lnTo>
                  <a:lnTo>
                    <a:pt x="1637448" y="997017"/>
                  </a:lnTo>
                  <a:cubicBezTo>
                    <a:pt x="1646495" y="999441"/>
                    <a:pt x="1651864" y="1008739"/>
                    <a:pt x="1649440" y="1017786"/>
                  </a:cubicBezTo>
                  <a:lnTo>
                    <a:pt x="1631883" y="1083307"/>
                  </a:lnTo>
                  <a:cubicBezTo>
                    <a:pt x="1629459" y="1092353"/>
                    <a:pt x="1620161" y="1097722"/>
                    <a:pt x="1611114" y="1095298"/>
                  </a:cubicBezTo>
                  <a:lnTo>
                    <a:pt x="1551132" y="1079226"/>
                  </a:lnTo>
                  <a:lnTo>
                    <a:pt x="1535204" y="1130536"/>
                  </a:lnTo>
                  <a:lnTo>
                    <a:pt x="1514626" y="1168447"/>
                  </a:lnTo>
                  <a:lnTo>
                    <a:pt x="1568041" y="1199286"/>
                  </a:lnTo>
                  <a:cubicBezTo>
                    <a:pt x="1576152" y="1203969"/>
                    <a:pt x="1578931" y="1214340"/>
                    <a:pt x="1574248" y="1222451"/>
                  </a:cubicBezTo>
                  <a:lnTo>
                    <a:pt x="1540332" y="1281196"/>
                  </a:lnTo>
                  <a:cubicBezTo>
                    <a:pt x="1535649" y="1289307"/>
                    <a:pt x="1525278" y="1292086"/>
                    <a:pt x="1517167" y="1287403"/>
                  </a:cubicBezTo>
                  <a:lnTo>
                    <a:pt x="1466071" y="1257903"/>
                  </a:lnTo>
                  <a:lnTo>
                    <a:pt x="1465095" y="1259703"/>
                  </a:lnTo>
                  <a:lnTo>
                    <a:pt x="1404767" y="1332821"/>
                  </a:lnTo>
                  <a:lnTo>
                    <a:pt x="1448646" y="1376700"/>
                  </a:lnTo>
                  <a:cubicBezTo>
                    <a:pt x="1455269" y="1383323"/>
                    <a:pt x="1455269" y="1394059"/>
                    <a:pt x="1448646" y="1400682"/>
                  </a:cubicBezTo>
                  <a:lnTo>
                    <a:pt x="1400682" y="1448647"/>
                  </a:lnTo>
                  <a:cubicBezTo>
                    <a:pt x="1394059" y="1455269"/>
                    <a:pt x="1383323" y="1455269"/>
                    <a:pt x="1376700" y="1448647"/>
                  </a:cubicBezTo>
                  <a:lnTo>
                    <a:pt x="1332820" y="1404767"/>
                  </a:lnTo>
                  <a:lnTo>
                    <a:pt x="1259703" y="1465095"/>
                  </a:lnTo>
                  <a:lnTo>
                    <a:pt x="1257903" y="1466071"/>
                  </a:lnTo>
                  <a:lnTo>
                    <a:pt x="1287403" y="1517167"/>
                  </a:lnTo>
                  <a:cubicBezTo>
                    <a:pt x="1292086" y="1525278"/>
                    <a:pt x="1289307" y="1535649"/>
                    <a:pt x="1281196" y="1540332"/>
                  </a:cubicBezTo>
                  <a:lnTo>
                    <a:pt x="1222451" y="1574248"/>
                  </a:lnTo>
                  <a:cubicBezTo>
                    <a:pt x="1214340" y="1578931"/>
                    <a:pt x="1203969" y="1576152"/>
                    <a:pt x="1199286" y="1568041"/>
                  </a:cubicBezTo>
                  <a:lnTo>
                    <a:pt x="1168447" y="1514626"/>
                  </a:lnTo>
                  <a:lnTo>
                    <a:pt x="1130536" y="1535204"/>
                  </a:lnTo>
                  <a:lnTo>
                    <a:pt x="1079226" y="1551132"/>
                  </a:lnTo>
                  <a:lnTo>
                    <a:pt x="1095298" y="1611114"/>
                  </a:lnTo>
                  <a:cubicBezTo>
                    <a:pt x="1097722" y="1620161"/>
                    <a:pt x="1092353" y="1629459"/>
                    <a:pt x="1083307" y="1631883"/>
                  </a:cubicBezTo>
                  <a:lnTo>
                    <a:pt x="1017786" y="1649440"/>
                  </a:lnTo>
                  <a:cubicBezTo>
                    <a:pt x="1008739" y="1651864"/>
                    <a:pt x="999441" y="1646495"/>
                    <a:pt x="997017" y="1637448"/>
                  </a:cubicBezTo>
                  <a:lnTo>
                    <a:pt x="981741" y="1580437"/>
                  </a:lnTo>
                  <a:lnTo>
                    <a:pt x="912297" y="1591035"/>
                  </a:lnTo>
                  <a:lnTo>
                    <a:pt x="885423" y="1592392"/>
                  </a:lnTo>
                  <a:lnTo>
                    <a:pt x="885423" y="1652140"/>
                  </a:lnTo>
                  <a:cubicBezTo>
                    <a:pt x="885423" y="1661506"/>
                    <a:pt x="877831" y="1669098"/>
                    <a:pt x="868465" y="1669098"/>
                  </a:cubicBezTo>
                  <a:lnTo>
                    <a:pt x="800633" y="1669098"/>
                  </a:lnTo>
                  <a:cubicBezTo>
                    <a:pt x="791267" y="1669098"/>
                    <a:pt x="783675" y="1661506"/>
                    <a:pt x="783675" y="1652140"/>
                  </a:cubicBezTo>
                  <a:lnTo>
                    <a:pt x="783675" y="1592392"/>
                  </a:lnTo>
                  <a:lnTo>
                    <a:pt x="756801" y="1591035"/>
                  </a:lnTo>
                  <a:lnTo>
                    <a:pt x="687357" y="1580437"/>
                  </a:lnTo>
                  <a:lnTo>
                    <a:pt x="672081" y="1637448"/>
                  </a:lnTo>
                  <a:cubicBezTo>
                    <a:pt x="669657" y="1646495"/>
                    <a:pt x="660359" y="1651864"/>
                    <a:pt x="651312" y="1649440"/>
                  </a:cubicBezTo>
                  <a:lnTo>
                    <a:pt x="585791" y="1631883"/>
                  </a:lnTo>
                  <a:cubicBezTo>
                    <a:pt x="576745" y="1629459"/>
                    <a:pt x="571376" y="1620161"/>
                    <a:pt x="573800" y="1611114"/>
                  </a:cubicBezTo>
                  <a:lnTo>
                    <a:pt x="589872" y="1551132"/>
                  </a:lnTo>
                  <a:lnTo>
                    <a:pt x="538562" y="1535204"/>
                  </a:lnTo>
                  <a:lnTo>
                    <a:pt x="500651" y="1514626"/>
                  </a:lnTo>
                  <a:lnTo>
                    <a:pt x="469812" y="1568041"/>
                  </a:lnTo>
                  <a:cubicBezTo>
                    <a:pt x="465129" y="1576152"/>
                    <a:pt x="454758" y="1578931"/>
                    <a:pt x="446647" y="1574248"/>
                  </a:cubicBezTo>
                  <a:lnTo>
                    <a:pt x="387902" y="1540332"/>
                  </a:lnTo>
                  <a:cubicBezTo>
                    <a:pt x="379791" y="1535649"/>
                    <a:pt x="377012" y="1525278"/>
                    <a:pt x="381695" y="1517167"/>
                  </a:cubicBezTo>
                  <a:lnTo>
                    <a:pt x="411195" y="1466071"/>
                  </a:lnTo>
                  <a:lnTo>
                    <a:pt x="409395" y="1465095"/>
                  </a:lnTo>
                  <a:lnTo>
                    <a:pt x="336278" y="1404767"/>
                  </a:lnTo>
                  <a:lnTo>
                    <a:pt x="292398" y="1448647"/>
                  </a:lnTo>
                  <a:cubicBezTo>
                    <a:pt x="285775" y="1455269"/>
                    <a:pt x="275039" y="1455269"/>
                    <a:pt x="268416" y="1448647"/>
                  </a:cubicBezTo>
                  <a:lnTo>
                    <a:pt x="220452" y="1400682"/>
                  </a:lnTo>
                  <a:cubicBezTo>
                    <a:pt x="213829" y="1394059"/>
                    <a:pt x="213829" y="1383323"/>
                    <a:pt x="220452" y="1376700"/>
                  </a:cubicBezTo>
                  <a:lnTo>
                    <a:pt x="264331" y="1332821"/>
                  </a:lnTo>
                  <a:lnTo>
                    <a:pt x="204003" y="1259703"/>
                  </a:lnTo>
                  <a:lnTo>
                    <a:pt x="203027" y="1257903"/>
                  </a:lnTo>
                  <a:lnTo>
                    <a:pt x="151931" y="1287403"/>
                  </a:lnTo>
                  <a:cubicBezTo>
                    <a:pt x="143820" y="1292086"/>
                    <a:pt x="133449" y="1289307"/>
                    <a:pt x="128766" y="1281196"/>
                  </a:cubicBezTo>
                  <a:lnTo>
                    <a:pt x="94850" y="1222451"/>
                  </a:lnTo>
                  <a:cubicBezTo>
                    <a:pt x="90167" y="1214340"/>
                    <a:pt x="92946" y="1203969"/>
                    <a:pt x="101057" y="1199286"/>
                  </a:cubicBezTo>
                  <a:lnTo>
                    <a:pt x="154472" y="1168447"/>
                  </a:lnTo>
                  <a:lnTo>
                    <a:pt x="133894" y="1130536"/>
                  </a:lnTo>
                  <a:lnTo>
                    <a:pt x="117966" y="1079226"/>
                  </a:lnTo>
                  <a:lnTo>
                    <a:pt x="57984" y="1095298"/>
                  </a:lnTo>
                  <a:cubicBezTo>
                    <a:pt x="48937" y="1097722"/>
                    <a:pt x="39639" y="1092353"/>
                    <a:pt x="37215" y="1083307"/>
                  </a:cubicBezTo>
                  <a:lnTo>
                    <a:pt x="19658" y="1017786"/>
                  </a:lnTo>
                  <a:cubicBezTo>
                    <a:pt x="17234" y="1008739"/>
                    <a:pt x="22603" y="999441"/>
                    <a:pt x="31650" y="997017"/>
                  </a:cubicBezTo>
                  <a:lnTo>
                    <a:pt x="88661" y="981741"/>
                  </a:lnTo>
                  <a:lnTo>
                    <a:pt x="78063" y="912297"/>
                  </a:lnTo>
                  <a:lnTo>
                    <a:pt x="76706" y="885423"/>
                  </a:lnTo>
                  <a:lnTo>
                    <a:pt x="16958" y="885423"/>
                  </a:lnTo>
                  <a:cubicBezTo>
                    <a:pt x="7592" y="885423"/>
                    <a:pt x="0" y="877831"/>
                    <a:pt x="0" y="868465"/>
                  </a:cubicBezTo>
                  <a:lnTo>
                    <a:pt x="0" y="800633"/>
                  </a:lnTo>
                  <a:cubicBezTo>
                    <a:pt x="0" y="791267"/>
                    <a:pt x="7592" y="783675"/>
                    <a:pt x="16958" y="783675"/>
                  </a:cubicBezTo>
                  <a:lnTo>
                    <a:pt x="76706" y="783675"/>
                  </a:lnTo>
                  <a:lnTo>
                    <a:pt x="78063" y="756801"/>
                  </a:lnTo>
                  <a:lnTo>
                    <a:pt x="88661" y="687357"/>
                  </a:lnTo>
                  <a:lnTo>
                    <a:pt x="31650" y="672081"/>
                  </a:lnTo>
                  <a:cubicBezTo>
                    <a:pt x="22603" y="669657"/>
                    <a:pt x="17234" y="660359"/>
                    <a:pt x="19658" y="651312"/>
                  </a:cubicBezTo>
                  <a:lnTo>
                    <a:pt x="37215" y="585792"/>
                  </a:lnTo>
                  <a:cubicBezTo>
                    <a:pt x="39639" y="576745"/>
                    <a:pt x="48937" y="571376"/>
                    <a:pt x="57984" y="573800"/>
                  </a:cubicBezTo>
                  <a:lnTo>
                    <a:pt x="117966" y="589872"/>
                  </a:lnTo>
                  <a:lnTo>
                    <a:pt x="133894" y="538562"/>
                  </a:lnTo>
                  <a:lnTo>
                    <a:pt x="154472" y="500651"/>
                  </a:lnTo>
                  <a:lnTo>
                    <a:pt x="101057" y="469812"/>
                  </a:lnTo>
                  <a:cubicBezTo>
                    <a:pt x="92946" y="465129"/>
                    <a:pt x="90167" y="454758"/>
                    <a:pt x="94850" y="446647"/>
                  </a:cubicBezTo>
                  <a:lnTo>
                    <a:pt x="128766" y="387902"/>
                  </a:lnTo>
                  <a:cubicBezTo>
                    <a:pt x="133449" y="379791"/>
                    <a:pt x="143820" y="377012"/>
                    <a:pt x="151931" y="381695"/>
                  </a:cubicBezTo>
                  <a:lnTo>
                    <a:pt x="203027" y="411195"/>
                  </a:lnTo>
                  <a:lnTo>
                    <a:pt x="204003" y="409395"/>
                  </a:lnTo>
                  <a:lnTo>
                    <a:pt x="264331" y="336277"/>
                  </a:lnTo>
                  <a:lnTo>
                    <a:pt x="220452" y="292398"/>
                  </a:lnTo>
                  <a:cubicBezTo>
                    <a:pt x="213829" y="285776"/>
                    <a:pt x="213829" y="275039"/>
                    <a:pt x="220452" y="268416"/>
                  </a:cubicBezTo>
                  <a:lnTo>
                    <a:pt x="268416" y="220452"/>
                  </a:lnTo>
                  <a:cubicBezTo>
                    <a:pt x="275039" y="213829"/>
                    <a:pt x="285775" y="213829"/>
                    <a:pt x="292398" y="220452"/>
                  </a:cubicBezTo>
                  <a:lnTo>
                    <a:pt x="336277" y="264331"/>
                  </a:lnTo>
                  <a:lnTo>
                    <a:pt x="409395" y="204003"/>
                  </a:lnTo>
                  <a:lnTo>
                    <a:pt x="411195" y="203027"/>
                  </a:lnTo>
                  <a:lnTo>
                    <a:pt x="381695" y="151932"/>
                  </a:lnTo>
                  <a:cubicBezTo>
                    <a:pt x="377012" y="143820"/>
                    <a:pt x="379791" y="133449"/>
                    <a:pt x="387902" y="128766"/>
                  </a:cubicBezTo>
                  <a:lnTo>
                    <a:pt x="446647" y="94850"/>
                  </a:lnTo>
                  <a:cubicBezTo>
                    <a:pt x="454758" y="90167"/>
                    <a:pt x="465129" y="92946"/>
                    <a:pt x="469812" y="101057"/>
                  </a:cubicBezTo>
                  <a:lnTo>
                    <a:pt x="500651" y="154472"/>
                  </a:lnTo>
                  <a:lnTo>
                    <a:pt x="538562" y="133894"/>
                  </a:lnTo>
                  <a:lnTo>
                    <a:pt x="589872" y="117966"/>
                  </a:lnTo>
                  <a:lnTo>
                    <a:pt x="573800" y="57984"/>
                  </a:lnTo>
                  <a:cubicBezTo>
                    <a:pt x="571376" y="48937"/>
                    <a:pt x="576745" y="39639"/>
                    <a:pt x="585791" y="37215"/>
                  </a:cubicBezTo>
                  <a:lnTo>
                    <a:pt x="651312" y="19658"/>
                  </a:lnTo>
                  <a:cubicBezTo>
                    <a:pt x="660359" y="17235"/>
                    <a:pt x="669657" y="22603"/>
                    <a:pt x="672081" y="31650"/>
                  </a:cubicBezTo>
                  <a:lnTo>
                    <a:pt x="687357" y="88661"/>
                  </a:lnTo>
                  <a:lnTo>
                    <a:pt x="756801" y="78063"/>
                  </a:lnTo>
                  <a:lnTo>
                    <a:pt x="783675" y="76706"/>
                  </a:lnTo>
                  <a:lnTo>
                    <a:pt x="783675" y="16958"/>
                  </a:lnTo>
                  <a:cubicBezTo>
                    <a:pt x="783675" y="7592"/>
                    <a:pt x="791267" y="0"/>
                    <a:pt x="800633" y="0"/>
                  </a:cubicBezTo>
                  <a:close/>
                  <a:moveTo>
                    <a:pt x="834549" y="187960"/>
                  </a:moveTo>
                  <a:cubicBezTo>
                    <a:pt x="477448" y="187960"/>
                    <a:pt x="187960" y="477448"/>
                    <a:pt x="187960" y="834549"/>
                  </a:cubicBezTo>
                  <a:cubicBezTo>
                    <a:pt x="187960" y="1191650"/>
                    <a:pt x="477448" y="1481138"/>
                    <a:pt x="834549" y="1481138"/>
                  </a:cubicBezTo>
                  <a:cubicBezTo>
                    <a:pt x="1191650" y="1481138"/>
                    <a:pt x="1481138" y="1191650"/>
                    <a:pt x="1481138" y="834549"/>
                  </a:cubicBezTo>
                  <a:cubicBezTo>
                    <a:pt x="1481138" y="477448"/>
                    <a:pt x="1191650" y="187960"/>
                    <a:pt x="834549" y="18796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nvGrpSpPr>
            <p:cNvPr id="60" name="组合 59"/>
            <p:cNvGrpSpPr/>
            <p:nvPr/>
          </p:nvGrpSpPr>
          <p:grpSpPr>
            <a:xfrm>
              <a:off x="3771920" y="2923699"/>
              <a:ext cx="1150620" cy="1150620"/>
              <a:chOff x="3771920" y="2923699"/>
              <a:chExt cx="1150620" cy="1150620"/>
            </a:xfrm>
          </p:grpSpPr>
          <p:sp>
            <p:nvSpPr>
              <p:cNvPr id="61" name="椭圆 60"/>
              <p:cNvSpPr/>
              <p:nvPr/>
            </p:nvSpPr>
            <p:spPr>
              <a:xfrm>
                <a:off x="3771920" y="2923699"/>
                <a:ext cx="1150620" cy="11506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62" name="Freeform 96"/>
              <p:cNvSpPr>
                <a:spLocks noEditPoints="1"/>
              </p:cNvSpPr>
              <p:nvPr/>
            </p:nvSpPr>
            <p:spPr bwMode="auto">
              <a:xfrm>
                <a:off x="4186099" y="3337878"/>
                <a:ext cx="322263" cy="322263"/>
              </a:xfrm>
              <a:custGeom>
                <a:avLst/>
                <a:gdLst>
                  <a:gd name="T0" fmla="*/ 658 w 1017"/>
                  <a:gd name="T1" fmla="*/ 2 h 1017"/>
                  <a:gd name="T2" fmla="*/ 600 w 1017"/>
                  <a:gd name="T3" fmla="*/ 16 h 1017"/>
                  <a:gd name="T4" fmla="*/ 551 w 1017"/>
                  <a:gd name="T5" fmla="*/ 36 h 1017"/>
                  <a:gd name="T6" fmla="*/ 513 w 1017"/>
                  <a:gd name="T7" fmla="*/ 61 h 1017"/>
                  <a:gd name="T8" fmla="*/ 393 w 1017"/>
                  <a:gd name="T9" fmla="*/ 10 h 1017"/>
                  <a:gd name="T10" fmla="*/ 269 w 1017"/>
                  <a:gd name="T11" fmla="*/ 3 h 1017"/>
                  <a:gd name="T12" fmla="*/ 166 w 1017"/>
                  <a:gd name="T13" fmla="*/ 39 h 1017"/>
                  <a:gd name="T14" fmla="*/ 82 w 1017"/>
                  <a:gd name="T15" fmla="*/ 104 h 1017"/>
                  <a:gd name="T16" fmla="*/ 24 w 1017"/>
                  <a:gd name="T17" fmla="*/ 194 h 1017"/>
                  <a:gd name="T18" fmla="*/ 0 w 1017"/>
                  <a:gd name="T19" fmla="*/ 301 h 1017"/>
                  <a:gd name="T20" fmla="*/ 13 w 1017"/>
                  <a:gd name="T21" fmla="*/ 451 h 1017"/>
                  <a:gd name="T22" fmla="*/ 74 w 1017"/>
                  <a:gd name="T23" fmla="*/ 625 h 1017"/>
                  <a:gd name="T24" fmla="*/ 182 w 1017"/>
                  <a:gd name="T25" fmla="*/ 784 h 1017"/>
                  <a:gd name="T26" fmla="*/ 333 w 1017"/>
                  <a:gd name="T27" fmla="*/ 919 h 1017"/>
                  <a:gd name="T28" fmla="*/ 494 w 1017"/>
                  <a:gd name="T29" fmla="*/ 1014 h 1017"/>
                  <a:gd name="T30" fmla="*/ 550 w 1017"/>
                  <a:gd name="T31" fmla="*/ 1000 h 1017"/>
                  <a:gd name="T32" fmla="*/ 730 w 1017"/>
                  <a:gd name="T33" fmla="*/ 883 h 1017"/>
                  <a:gd name="T34" fmla="*/ 869 w 1017"/>
                  <a:gd name="T35" fmla="*/ 740 h 1017"/>
                  <a:gd name="T36" fmla="*/ 964 w 1017"/>
                  <a:gd name="T37" fmla="*/ 577 h 1017"/>
                  <a:gd name="T38" fmla="*/ 1013 w 1017"/>
                  <a:gd name="T39" fmla="*/ 398 h 1017"/>
                  <a:gd name="T40" fmla="*/ 1014 w 1017"/>
                  <a:gd name="T41" fmla="*/ 269 h 1017"/>
                  <a:gd name="T42" fmla="*/ 978 w 1017"/>
                  <a:gd name="T43" fmla="*/ 166 h 1017"/>
                  <a:gd name="T44" fmla="*/ 913 w 1017"/>
                  <a:gd name="T45" fmla="*/ 82 h 1017"/>
                  <a:gd name="T46" fmla="*/ 823 w 1017"/>
                  <a:gd name="T47" fmla="*/ 25 h 1017"/>
                  <a:gd name="T48" fmla="*/ 715 w 1017"/>
                  <a:gd name="T49" fmla="*/ 0 h 1017"/>
                  <a:gd name="T50" fmla="*/ 433 w 1017"/>
                  <a:gd name="T51" fmla="*/ 909 h 1017"/>
                  <a:gd name="T52" fmla="*/ 281 w 1017"/>
                  <a:gd name="T53" fmla="*/ 794 h 1017"/>
                  <a:gd name="T54" fmla="*/ 167 w 1017"/>
                  <a:gd name="T55" fmla="*/ 659 h 1017"/>
                  <a:gd name="T56" fmla="*/ 93 w 1017"/>
                  <a:gd name="T57" fmla="*/ 506 h 1017"/>
                  <a:gd name="T58" fmla="*/ 63 w 1017"/>
                  <a:gd name="T59" fmla="*/ 342 h 1017"/>
                  <a:gd name="T60" fmla="*/ 75 w 1017"/>
                  <a:gd name="T61" fmla="*/ 242 h 1017"/>
                  <a:gd name="T62" fmla="*/ 176 w 1017"/>
                  <a:gd name="T63" fmla="*/ 107 h 1017"/>
                  <a:gd name="T64" fmla="*/ 304 w 1017"/>
                  <a:gd name="T65" fmla="*/ 63 h 1017"/>
                  <a:gd name="T66" fmla="*/ 411 w 1017"/>
                  <a:gd name="T67" fmla="*/ 81 h 1017"/>
                  <a:gd name="T68" fmla="*/ 414 w 1017"/>
                  <a:gd name="T69" fmla="*/ 178 h 1017"/>
                  <a:gd name="T70" fmla="*/ 383 w 1017"/>
                  <a:gd name="T71" fmla="*/ 288 h 1017"/>
                  <a:gd name="T72" fmla="*/ 390 w 1017"/>
                  <a:gd name="T73" fmla="*/ 340 h 1017"/>
                  <a:gd name="T74" fmla="*/ 425 w 1017"/>
                  <a:gd name="T75" fmla="*/ 348 h 1017"/>
                  <a:gd name="T76" fmla="*/ 445 w 1017"/>
                  <a:gd name="T77" fmla="*/ 317 h 1017"/>
                  <a:gd name="T78" fmla="*/ 462 w 1017"/>
                  <a:gd name="T79" fmla="*/ 224 h 1017"/>
                  <a:gd name="T80" fmla="*/ 511 w 1017"/>
                  <a:gd name="T81" fmla="*/ 146 h 1017"/>
                  <a:gd name="T82" fmla="*/ 549 w 1017"/>
                  <a:gd name="T83" fmla="*/ 113 h 1017"/>
                  <a:gd name="T84" fmla="*/ 591 w 1017"/>
                  <a:gd name="T85" fmla="*/ 88 h 1017"/>
                  <a:gd name="T86" fmla="*/ 628 w 1017"/>
                  <a:gd name="T87" fmla="*/ 74 h 1017"/>
                  <a:gd name="T88" fmla="*/ 675 w 1017"/>
                  <a:gd name="T89" fmla="*/ 64 h 1017"/>
                  <a:gd name="T90" fmla="*/ 750 w 1017"/>
                  <a:gd name="T91" fmla="*/ 69 h 1017"/>
                  <a:gd name="T92" fmla="*/ 896 w 1017"/>
                  <a:gd name="T93" fmla="*/ 157 h 1017"/>
                  <a:gd name="T94" fmla="*/ 952 w 1017"/>
                  <a:gd name="T95" fmla="*/ 292 h 1017"/>
                  <a:gd name="T96" fmla="*/ 946 w 1017"/>
                  <a:gd name="T97" fmla="*/ 413 h 1017"/>
                  <a:gd name="T98" fmla="*/ 897 w 1017"/>
                  <a:gd name="T99" fmla="*/ 573 h 1017"/>
                  <a:gd name="T100" fmla="*/ 805 w 1017"/>
                  <a:gd name="T101" fmla="*/ 719 h 1017"/>
                  <a:gd name="T102" fmla="*/ 675 w 1017"/>
                  <a:gd name="T103" fmla="*/ 846 h 1017"/>
                  <a:gd name="T104" fmla="*/ 508 w 1017"/>
                  <a:gd name="T105" fmla="*/ 950 h 1017"/>
                  <a:gd name="T106" fmla="*/ 677 w 1017"/>
                  <a:gd name="T107" fmla="*/ 136 h 1017"/>
                  <a:gd name="T108" fmla="*/ 669 w 1017"/>
                  <a:gd name="T109" fmla="*/ 172 h 1017"/>
                  <a:gd name="T110" fmla="*/ 699 w 1017"/>
                  <a:gd name="T111" fmla="*/ 191 h 1017"/>
                  <a:gd name="T112" fmla="*/ 780 w 1017"/>
                  <a:gd name="T113" fmla="*/ 220 h 1017"/>
                  <a:gd name="T114" fmla="*/ 824 w 1017"/>
                  <a:gd name="T115" fmla="*/ 292 h 1017"/>
                  <a:gd name="T116" fmla="*/ 835 w 1017"/>
                  <a:gd name="T117" fmla="*/ 340 h 1017"/>
                  <a:gd name="T118" fmla="*/ 870 w 1017"/>
                  <a:gd name="T119" fmla="*/ 348 h 1017"/>
                  <a:gd name="T120" fmla="*/ 890 w 1017"/>
                  <a:gd name="T121" fmla="*/ 317 h 1017"/>
                  <a:gd name="T122" fmla="*/ 846 w 1017"/>
                  <a:gd name="T123" fmla="*/ 196 h 1017"/>
                  <a:gd name="T124" fmla="*/ 738 w 1017"/>
                  <a:gd name="T125" fmla="*/ 131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7" h="1017">
                    <a:moveTo>
                      <a:pt x="699" y="0"/>
                    </a:moveTo>
                    <a:lnTo>
                      <a:pt x="699" y="0"/>
                    </a:lnTo>
                    <a:lnTo>
                      <a:pt x="684" y="0"/>
                    </a:lnTo>
                    <a:lnTo>
                      <a:pt x="669" y="1"/>
                    </a:lnTo>
                    <a:lnTo>
                      <a:pt x="669" y="1"/>
                    </a:lnTo>
                    <a:lnTo>
                      <a:pt x="658" y="2"/>
                    </a:lnTo>
                    <a:lnTo>
                      <a:pt x="658" y="2"/>
                    </a:lnTo>
                    <a:lnTo>
                      <a:pt x="641" y="5"/>
                    </a:lnTo>
                    <a:lnTo>
                      <a:pt x="641" y="5"/>
                    </a:lnTo>
                    <a:lnTo>
                      <a:pt x="628" y="7"/>
                    </a:lnTo>
                    <a:lnTo>
                      <a:pt x="628" y="7"/>
                    </a:lnTo>
                    <a:lnTo>
                      <a:pt x="613" y="12"/>
                    </a:lnTo>
                    <a:lnTo>
                      <a:pt x="613" y="12"/>
                    </a:lnTo>
                    <a:lnTo>
                      <a:pt x="600" y="16"/>
                    </a:lnTo>
                    <a:lnTo>
                      <a:pt x="600" y="16"/>
                    </a:lnTo>
                    <a:lnTo>
                      <a:pt x="588" y="20"/>
                    </a:lnTo>
                    <a:lnTo>
                      <a:pt x="588" y="20"/>
                    </a:lnTo>
                    <a:lnTo>
                      <a:pt x="573" y="27"/>
                    </a:lnTo>
                    <a:lnTo>
                      <a:pt x="558" y="33"/>
                    </a:lnTo>
                    <a:lnTo>
                      <a:pt x="558" y="33"/>
                    </a:lnTo>
                    <a:lnTo>
                      <a:pt x="551" y="36"/>
                    </a:lnTo>
                    <a:lnTo>
                      <a:pt x="551" y="36"/>
                    </a:lnTo>
                    <a:lnTo>
                      <a:pt x="535" y="45"/>
                    </a:lnTo>
                    <a:lnTo>
                      <a:pt x="535" y="45"/>
                    </a:lnTo>
                    <a:lnTo>
                      <a:pt x="528" y="50"/>
                    </a:lnTo>
                    <a:lnTo>
                      <a:pt x="528" y="50"/>
                    </a:lnTo>
                    <a:lnTo>
                      <a:pt x="513" y="61"/>
                    </a:lnTo>
                    <a:lnTo>
                      <a:pt x="513" y="61"/>
                    </a:lnTo>
                    <a:lnTo>
                      <a:pt x="508" y="63"/>
                    </a:lnTo>
                    <a:lnTo>
                      <a:pt x="508" y="63"/>
                    </a:lnTo>
                    <a:lnTo>
                      <a:pt x="487" y="49"/>
                    </a:lnTo>
                    <a:lnTo>
                      <a:pt x="465" y="36"/>
                    </a:lnTo>
                    <a:lnTo>
                      <a:pt x="442" y="26"/>
                    </a:lnTo>
                    <a:lnTo>
                      <a:pt x="418" y="16"/>
                    </a:lnTo>
                    <a:lnTo>
                      <a:pt x="393" y="10"/>
                    </a:lnTo>
                    <a:lnTo>
                      <a:pt x="369" y="4"/>
                    </a:lnTo>
                    <a:lnTo>
                      <a:pt x="343" y="1"/>
                    </a:lnTo>
                    <a:lnTo>
                      <a:pt x="317" y="0"/>
                    </a:lnTo>
                    <a:lnTo>
                      <a:pt x="317" y="0"/>
                    </a:lnTo>
                    <a:lnTo>
                      <a:pt x="301" y="0"/>
                    </a:lnTo>
                    <a:lnTo>
                      <a:pt x="285" y="1"/>
                    </a:lnTo>
                    <a:lnTo>
                      <a:pt x="269" y="3"/>
                    </a:lnTo>
                    <a:lnTo>
                      <a:pt x="253" y="6"/>
                    </a:lnTo>
                    <a:lnTo>
                      <a:pt x="238" y="10"/>
                    </a:lnTo>
                    <a:lnTo>
                      <a:pt x="223" y="14"/>
                    </a:lnTo>
                    <a:lnTo>
                      <a:pt x="208" y="19"/>
                    </a:lnTo>
                    <a:lnTo>
                      <a:pt x="194" y="25"/>
                    </a:lnTo>
                    <a:lnTo>
                      <a:pt x="180" y="31"/>
                    </a:lnTo>
                    <a:lnTo>
                      <a:pt x="166" y="39"/>
                    </a:lnTo>
                    <a:lnTo>
                      <a:pt x="152" y="46"/>
                    </a:lnTo>
                    <a:lnTo>
                      <a:pt x="139" y="55"/>
                    </a:lnTo>
                    <a:lnTo>
                      <a:pt x="127" y="63"/>
                    </a:lnTo>
                    <a:lnTo>
                      <a:pt x="116" y="73"/>
                    </a:lnTo>
                    <a:lnTo>
                      <a:pt x="104" y="82"/>
                    </a:lnTo>
                    <a:lnTo>
                      <a:pt x="93" y="93"/>
                    </a:lnTo>
                    <a:lnTo>
                      <a:pt x="82" y="104"/>
                    </a:lnTo>
                    <a:lnTo>
                      <a:pt x="72" y="116"/>
                    </a:lnTo>
                    <a:lnTo>
                      <a:pt x="63" y="128"/>
                    </a:lnTo>
                    <a:lnTo>
                      <a:pt x="53" y="140"/>
                    </a:lnTo>
                    <a:lnTo>
                      <a:pt x="46" y="153"/>
                    </a:lnTo>
                    <a:lnTo>
                      <a:pt x="37" y="166"/>
                    </a:lnTo>
                    <a:lnTo>
                      <a:pt x="31" y="180"/>
                    </a:lnTo>
                    <a:lnTo>
                      <a:pt x="24" y="194"/>
                    </a:lnTo>
                    <a:lnTo>
                      <a:pt x="19" y="208"/>
                    </a:lnTo>
                    <a:lnTo>
                      <a:pt x="14" y="223"/>
                    </a:lnTo>
                    <a:lnTo>
                      <a:pt x="9" y="238"/>
                    </a:lnTo>
                    <a:lnTo>
                      <a:pt x="6" y="254"/>
                    </a:lnTo>
                    <a:lnTo>
                      <a:pt x="3" y="269"/>
                    </a:lnTo>
                    <a:lnTo>
                      <a:pt x="1" y="285"/>
                    </a:lnTo>
                    <a:lnTo>
                      <a:pt x="0" y="301"/>
                    </a:lnTo>
                    <a:lnTo>
                      <a:pt x="0" y="317"/>
                    </a:lnTo>
                    <a:lnTo>
                      <a:pt x="0" y="317"/>
                    </a:lnTo>
                    <a:lnTo>
                      <a:pt x="0" y="344"/>
                    </a:lnTo>
                    <a:lnTo>
                      <a:pt x="2" y="371"/>
                    </a:lnTo>
                    <a:lnTo>
                      <a:pt x="4" y="398"/>
                    </a:lnTo>
                    <a:lnTo>
                      <a:pt x="8" y="425"/>
                    </a:lnTo>
                    <a:lnTo>
                      <a:pt x="13" y="451"/>
                    </a:lnTo>
                    <a:lnTo>
                      <a:pt x="18" y="476"/>
                    </a:lnTo>
                    <a:lnTo>
                      <a:pt x="25" y="502"/>
                    </a:lnTo>
                    <a:lnTo>
                      <a:pt x="33" y="527"/>
                    </a:lnTo>
                    <a:lnTo>
                      <a:pt x="41" y="552"/>
                    </a:lnTo>
                    <a:lnTo>
                      <a:pt x="51" y="577"/>
                    </a:lnTo>
                    <a:lnTo>
                      <a:pt x="62" y="602"/>
                    </a:lnTo>
                    <a:lnTo>
                      <a:pt x="74" y="625"/>
                    </a:lnTo>
                    <a:lnTo>
                      <a:pt x="87" y="649"/>
                    </a:lnTo>
                    <a:lnTo>
                      <a:pt x="100" y="673"/>
                    </a:lnTo>
                    <a:lnTo>
                      <a:pt x="116" y="696"/>
                    </a:lnTo>
                    <a:lnTo>
                      <a:pt x="131" y="719"/>
                    </a:lnTo>
                    <a:lnTo>
                      <a:pt x="147" y="740"/>
                    </a:lnTo>
                    <a:lnTo>
                      <a:pt x="164" y="763"/>
                    </a:lnTo>
                    <a:lnTo>
                      <a:pt x="182" y="784"/>
                    </a:lnTo>
                    <a:lnTo>
                      <a:pt x="201" y="805"/>
                    </a:lnTo>
                    <a:lnTo>
                      <a:pt x="222" y="825"/>
                    </a:lnTo>
                    <a:lnTo>
                      <a:pt x="242" y="845"/>
                    </a:lnTo>
                    <a:lnTo>
                      <a:pt x="264" y="865"/>
                    </a:lnTo>
                    <a:lnTo>
                      <a:pt x="286" y="883"/>
                    </a:lnTo>
                    <a:lnTo>
                      <a:pt x="310" y="902"/>
                    </a:lnTo>
                    <a:lnTo>
                      <a:pt x="333" y="919"/>
                    </a:lnTo>
                    <a:lnTo>
                      <a:pt x="358" y="937"/>
                    </a:lnTo>
                    <a:lnTo>
                      <a:pt x="384" y="954"/>
                    </a:lnTo>
                    <a:lnTo>
                      <a:pt x="411" y="970"/>
                    </a:lnTo>
                    <a:lnTo>
                      <a:pt x="437" y="985"/>
                    </a:lnTo>
                    <a:lnTo>
                      <a:pt x="465" y="1000"/>
                    </a:lnTo>
                    <a:lnTo>
                      <a:pt x="494" y="1014"/>
                    </a:lnTo>
                    <a:lnTo>
                      <a:pt x="494" y="1014"/>
                    </a:lnTo>
                    <a:lnTo>
                      <a:pt x="501" y="1017"/>
                    </a:lnTo>
                    <a:lnTo>
                      <a:pt x="508" y="1017"/>
                    </a:lnTo>
                    <a:lnTo>
                      <a:pt x="508" y="1017"/>
                    </a:lnTo>
                    <a:lnTo>
                      <a:pt x="515" y="1017"/>
                    </a:lnTo>
                    <a:lnTo>
                      <a:pt x="522" y="1014"/>
                    </a:lnTo>
                    <a:lnTo>
                      <a:pt x="522" y="1014"/>
                    </a:lnTo>
                    <a:lnTo>
                      <a:pt x="550" y="1000"/>
                    </a:lnTo>
                    <a:lnTo>
                      <a:pt x="578" y="985"/>
                    </a:lnTo>
                    <a:lnTo>
                      <a:pt x="606" y="970"/>
                    </a:lnTo>
                    <a:lnTo>
                      <a:pt x="632" y="954"/>
                    </a:lnTo>
                    <a:lnTo>
                      <a:pt x="657" y="937"/>
                    </a:lnTo>
                    <a:lnTo>
                      <a:pt x="683" y="919"/>
                    </a:lnTo>
                    <a:lnTo>
                      <a:pt x="707" y="902"/>
                    </a:lnTo>
                    <a:lnTo>
                      <a:pt x="730" y="883"/>
                    </a:lnTo>
                    <a:lnTo>
                      <a:pt x="753" y="865"/>
                    </a:lnTo>
                    <a:lnTo>
                      <a:pt x="774" y="845"/>
                    </a:lnTo>
                    <a:lnTo>
                      <a:pt x="795" y="825"/>
                    </a:lnTo>
                    <a:lnTo>
                      <a:pt x="815" y="805"/>
                    </a:lnTo>
                    <a:lnTo>
                      <a:pt x="833" y="784"/>
                    </a:lnTo>
                    <a:lnTo>
                      <a:pt x="852" y="763"/>
                    </a:lnTo>
                    <a:lnTo>
                      <a:pt x="869" y="740"/>
                    </a:lnTo>
                    <a:lnTo>
                      <a:pt x="886" y="719"/>
                    </a:lnTo>
                    <a:lnTo>
                      <a:pt x="901" y="696"/>
                    </a:lnTo>
                    <a:lnTo>
                      <a:pt x="916" y="673"/>
                    </a:lnTo>
                    <a:lnTo>
                      <a:pt x="929" y="649"/>
                    </a:lnTo>
                    <a:lnTo>
                      <a:pt x="942" y="625"/>
                    </a:lnTo>
                    <a:lnTo>
                      <a:pt x="953" y="602"/>
                    </a:lnTo>
                    <a:lnTo>
                      <a:pt x="964" y="577"/>
                    </a:lnTo>
                    <a:lnTo>
                      <a:pt x="974" y="552"/>
                    </a:lnTo>
                    <a:lnTo>
                      <a:pt x="984" y="527"/>
                    </a:lnTo>
                    <a:lnTo>
                      <a:pt x="991" y="502"/>
                    </a:lnTo>
                    <a:lnTo>
                      <a:pt x="997" y="476"/>
                    </a:lnTo>
                    <a:lnTo>
                      <a:pt x="1004" y="451"/>
                    </a:lnTo>
                    <a:lnTo>
                      <a:pt x="1008" y="425"/>
                    </a:lnTo>
                    <a:lnTo>
                      <a:pt x="1013" y="398"/>
                    </a:lnTo>
                    <a:lnTo>
                      <a:pt x="1015" y="371"/>
                    </a:lnTo>
                    <a:lnTo>
                      <a:pt x="1017" y="344"/>
                    </a:lnTo>
                    <a:lnTo>
                      <a:pt x="1017" y="317"/>
                    </a:lnTo>
                    <a:lnTo>
                      <a:pt x="1017" y="317"/>
                    </a:lnTo>
                    <a:lnTo>
                      <a:pt x="1017" y="301"/>
                    </a:lnTo>
                    <a:lnTo>
                      <a:pt x="1016" y="285"/>
                    </a:lnTo>
                    <a:lnTo>
                      <a:pt x="1014" y="269"/>
                    </a:lnTo>
                    <a:lnTo>
                      <a:pt x="1010" y="254"/>
                    </a:lnTo>
                    <a:lnTo>
                      <a:pt x="1007" y="238"/>
                    </a:lnTo>
                    <a:lnTo>
                      <a:pt x="1003" y="223"/>
                    </a:lnTo>
                    <a:lnTo>
                      <a:pt x="997" y="208"/>
                    </a:lnTo>
                    <a:lnTo>
                      <a:pt x="992" y="194"/>
                    </a:lnTo>
                    <a:lnTo>
                      <a:pt x="986" y="180"/>
                    </a:lnTo>
                    <a:lnTo>
                      <a:pt x="978" y="166"/>
                    </a:lnTo>
                    <a:lnTo>
                      <a:pt x="971" y="153"/>
                    </a:lnTo>
                    <a:lnTo>
                      <a:pt x="962" y="140"/>
                    </a:lnTo>
                    <a:lnTo>
                      <a:pt x="953" y="128"/>
                    </a:lnTo>
                    <a:lnTo>
                      <a:pt x="944" y="116"/>
                    </a:lnTo>
                    <a:lnTo>
                      <a:pt x="934" y="104"/>
                    </a:lnTo>
                    <a:lnTo>
                      <a:pt x="923" y="93"/>
                    </a:lnTo>
                    <a:lnTo>
                      <a:pt x="913" y="82"/>
                    </a:lnTo>
                    <a:lnTo>
                      <a:pt x="901" y="73"/>
                    </a:lnTo>
                    <a:lnTo>
                      <a:pt x="889" y="63"/>
                    </a:lnTo>
                    <a:lnTo>
                      <a:pt x="876" y="55"/>
                    </a:lnTo>
                    <a:lnTo>
                      <a:pt x="863" y="46"/>
                    </a:lnTo>
                    <a:lnTo>
                      <a:pt x="850" y="39"/>
                    </a:lnTo>
                    <a:lnTo>
                      <a:pt x="837" y="31"/>
                    </a:lnTo>
                    <a:lnTo>
                      <a:pt x="823" y="25"/>
                    </a:lnTo>
                    <a:lnTo>
                      <a:pt x="809" y="19"/>
                    </a:lnTo>
                    <a:lnTo>
                      <a:pt x="794" y="14"/>
                    </a:lnTo>
                    <a:lnTo>
                      <a:pt x="779" y="10"/>
                    </a:lnTo>
                    <a:lnTo>
                      <a:pt x="763" y="6"/>
                    </a:lnTo>
                    <a:lnTo>
                      <a:pt x="747" y="3"/>
                    </a:lnTo>
                    <a:lnTo>
                      <a:pt x="731" y="1"/>
                    </a:lnTo>
                    <a:lnTo>
                      <a:pt x="715" y="0"/>
                    </a:lnTo>
                    <a:lnTo>
                      <a:pt x="699" y="0"/>
                    </a:lnTo>
                    <a:lnTo>
                      <a:pt x="699" y="0"/>
                    </a:lnTo>
                    <a:close/>
                    <a:moveTo>
                      <a:pt x="508" y="950"/>
                    </a:moveTo>
                    <a:lnTo>
                      <a:pt x="508" y="950"/>
                    </a:lnTo>
                    <a:lnTo>
                      <a:pt x="482" y="937"/>
                    </a:lnTo>
                    <a:lnTo>
                      <a:pt x="457" y="924"/>
                    </a:lnTo>
                    <a:lnTo>
                      <a:pt x="433" y="909"/>
                    </a:lnTo>
                    <a:lnTo>
                      <a:pt x="408" y="894"/>
                    </a:lnTo>
                    <a:lnTo>
                      <a:pt x="386" y="879"/>
                    </a:lnTo>
                    <a:lnTo>
                      <a:pt x="363" y="863"/>
                    </a:lnTo>
                    <a:lnTo>
                      <a:pt x="342" y="846"/>
                    </a:lnTo>
                    <a:lnTo>
                      <a:pt x="320" y="829"/>
                    </a:lnTo>
                    <a:lnTo>
                      <a:pt x="300" y="812"/>
                    </a:lnTo>
                    <a:lnTo>
                      <a:pt x="281" y="794"/>
                    </a:lnTo>
                    <a:lnTo>
                      <a:pt x="263" y="776"/>
                    </a:lnTo>
                    <a:lnTo>
                      <a:pt x="244" y="757"/>
                    </a:lnTo>
                    <a:lnTo>
                      <a:pt x="227" y="738"/>
                    </a:lnTo>
                    <a:lnTo>
                      <a:pt x="211" y="719"/>
                    </a:lnTo>
                    <a:lnTo>
                      <a:pt x="196" y="699"/>
                    </a:lnTo>
                    <a:lnTo>
                      <a:pt x="181" y="679"/>
                    </a:lnTo>
                    <a:lnTo>
                      <a:pt x="167" y="659"/>
                    </a:lnTo>
                    <a:lnTo>
                      <a:pt x="154" y="637"/>
                    </a:lnTo>
                    <a:lnTo>
                      <a:pt x="141" y="617"/>
                    </a:lnTo>
                    <a:lnTo>
                      <a:pt x="131" y="595"/>
                    </a:lnTo>
                    <a:lnTo>
                      <a:pt x="120" y="573"/>
                    </a:lnTo>
                    <a:lnTo>
                      <a:pt x="110" y="551"/>
                    </a:lnTo>
                    <a:lnTo>
                      <a:pt x="102" y="529"/>
                    </a:lnTo>
                    <a:lnTo>
                      <a:pt x="93" y="506"/>
                    </a:lnTo>
                    <a:lnTo>
                      <a:pt x="87" y="484"/>
                    </a:lnTo>
                    <a:lnTo>
                      <a:pt x="80" y="460"/>
                    </a:lnTo>
                    <a:lnTo>
                      <a:pt x="75" y="437"/>
                    </a:lnTo>
                    <a:lnTo>
                      <a:pt x="70" y="413"/>
                    </a:lnTo>
                    <a:lnTo>
                      <a:pt x="67" y="389"/>
                    </a:lnTo>
                    <a:lnTo>
                      <a:pt x="65" y="366"/>
                    </a:lnTo>
                    <a:lnTo>
                      <a:pt x="63" y="342"/>
                    </a:lnTo>
                    <a:lnTo>
                      <a:pt x="63" y="317"/>
                    </a:lnTo>
                    <a:lnTo>
                      <a:pt x="63" y="317"/>
                    </a:lnTo>
                    <a:lnTo>
                      <a:pt x="63" y="305"/>
                    </a:lnTo>
                    <a:lnTo>
                      <a:pt x="64" y="292"/>
                    </a:lnTo>
                    <a:lnTo>
                      <a:pt x="66" y="279"/>
                    </a:lnTo>
                    <a:lnTo>
                      <a:pt x="68" y="267"/>
                    </a:lnTo>
                    <a:lnTo>
                      <a:pt x="75" y="242"/>
                    </a:lnTo>
                    <a:lnTo>
                      <a:pt x="83" y="219"/>
                    </a:lnTo>
                    <a:lnTo>
                      <a:pt x="94" y="196"/>
                    </a:lnTo>
                    <a:lnTo>
                      <a:pt x="106" y="176"/>
                    </a:lnTo>
                    <a:lnTo>
                      <a:pt x="121" y="157"/>
                    </a:lnTo>
                    <a:lnTo>
                      <a:pt x="137" y="138"/>
                    </a:lnTo>
                    <a:lnTo>
                      <a:pt x="155" y="121"/>
                    </a:lnTo>
                    <a:lnTo>
                      <a:pt x="176" y="107"/>
                    </a:lnTo>
                    <a:lnTo>
                      <a:pt x="196" y="94"/>
                    </a:lnTo>
                    <a:lnTo>
                      <a:pt x="219" y="84"/>
                    </a:lnTo>
                    <a:lnTo>
                      <a:pt x="242" y="75"/>
                    </a:lnTo>
                    <a:lnTo>
                      <a:pt x="266" y="69"/>
                    </a:lnTo>
                    <a:lnTo>
                      <a:pt x="279" y="66"/>
                    </a:lnTo>
                    <a:lnTo>
                      <a:pt x="291" y="64"/>
                    </a:lnTo>
                    <a:lnTo>
                      <a:pt x="304" y="63"/>
                    </a:lnTo>
                    <a:lnTo>
                      <a:pt x="317" y="63"/>
                    </a:lnTo>
                    <a:lnTo>
                      <a:pt x="317" y="63"/>
                    </a:lnTo>
                    <a:lnTo>
                      <a:pt x="337" y="64"/>
                    </a:lnTo>
                    <a:lnTo>
                      <a:pt x="356" y="66"/>
                    </a:lnTo>
                    <a:lnTo>
                      <a:pt x="374" y="70"/>
                    </a:lnTo>
                    <a:lnTo>
                      <a:pt x="392" y="75"/>
                    </a:lnTo>
                    <a:lnTo>
                      <a:pt x="411" y="81"/>
                    </a:lnTo>
                    <a:lnTo>
                      <a:pt x="428" y="89"/>
                    </a:lnTo>
                    <a:lnTo>
                      <a:pt x="444" y="98"/>
                    </a:lnTo>
                    <a:lnTo>
                      <a:pt x="460" y="108"/>
                    </a:lnTo>
                    <a:lnTo>
                      <a:pt x="460" y="108"/>
                    </a:lnTo>
                    <a:lnTo>
                      <a:pt x="443" y="130"/>
                    </a:lnTo>
                    <a:lnTo>
                      <a:pt x="427" y="153"/>
                    </a:lnTo>
                    <a:lnTo>
                      <a:pt x="414" y="178"/>
                    </a:lnTo>
                    <a:lnTo>
                      <a:pt x="402" y="204"/>
                    </a:lnTo>
                    <a:lnTo>
                      <a:pt x="398" y="218"/>
                    </a:lnTo>
                    <a:lnTo>
                      <a:pt x="393" y="231"/>
                    </a:lnTo>
                    <a:lnTo>
                      <a:pt x="389" y="245"/>
                    </a:lnTo>
                    <a:lnTo>
                      <a:pt x="386" y="258"/>
                    </a:lnTo>
                    <a:lnTo>
                      <a:pt x="384" y="273"/>
                    </a:lnTo>
                    <a:lnTo>
                      <a:pt x="383" y="288"/>
                    </a:lnTo>
                    <a:lnTo>
                      <a:pt x="382" y="302"/>
                    </a:lnTo>
                    <a:lnTo>
                      <a:pt x="381" y="317"/>
                    </a:lnTo>
                    <a:lnTo>
                      <a:pt x="381" y="317"/>
                    </a:lnTo>
                    <a:lnTo>
                      <a:pt x="382" y="324"/>
                    </a:lnTo>
                    <a:lnTo>
                      <a:pt x="384" y="330"/>
                    </a:lnTo>
                    <a:lnTo>
                      <a:pt x="386" y="336"/>
                    </a:lnTo>
                    <a:lnTo>
                      <a:pt x="390" y="340"/>
                    </a:lnTo>
                    <a:lnTo>
                      <a:pt x="394" y="344"/>
                    </a:lnTo>
                    <a:lnTo>
                      <a:pt x="400" y="348"/>
                    </a:lnTo>
                    <a:lnTo>
                      <a:pt x="406" y="349"/>
                    </a:lnTo>
                    <a:lnTo>
                      <a:pt x="413" y="350"/>
                    </a:lnTo>
                    <a:lnTo>
                      <a:pt x="413" y="350"/>
                    </a:lnTo>
                    <a:lnTo>
                      <a:pt x="419" y="349"/>
                    </a:lnTo>
                    <a:lnTo>
                      <a:pt x="425" y="348"/>
                    </a:lnTo>
                    <a:lnTo>
                      <a:pt x="431" y="344"/>
                    </a:lnTo>
                    <a:lnTo>
                      <a:pt x="435" y="340"/>
                    </a:lnTo>
                    <a:lnTo>
                      <a:pt x="440" y="336"/>
                    </a:lnTo>
                    <a:lnTo>
                      <a:pt x="442" y="330"/>
                    </a:lnTo>
                    <a:lnTo>
                      <a:pt x="444" y="324"/>
                    </a:lnTo>
                    <a:lnTo>
                      <a:pt x="445" y="317"/>
                    </a:lnTo>
                    <a:lnTo>
                      <a:pt x="445" y="317"/>
                    </a:lnTo>
                    <a:lnTo>
                      <a:pt x="445" y="304"/>
                    </a:lnTo>
                    <a:lnTo>
                      <a:pt x="446" y="290"/>
                    </a:lnTo>
                    <a:lnTo>
                      <a:pt x="448" y="276"/>
                    </a:lnTo>
                    <a:lnTo>
                      <a:pt x="450" y="263"/>
                    </a:lnTo>
                    <a:lnTo>
                      <a:pt x="453" y="250"/>
                    </a:lnTo>
                    <a:lnTo>
                      <a:pt x="458" y="237"/>
                    </a:lnTo>
                    <a:lnTo>
                      <a:pt x="462" y="224"/>
                    </a:lnTo>
                    <a:lnTo>
                      <a:pt x="467" y="211"/>
                    </a:lnTo>
                    <a:lnTo>
                      <a:pt x="474" y="199"/>
                    </a:lnTo>
                    <a:lnTo>
                      <a:pt x="480" y="189"/>
                    </a:lnTo>
                    <a:lnTo>
                      <a:pt x="487" y="177"/>
                    </a:lnTo>
                    <a:lnTo>
                      <a:pt x="495" y="166"/>
                    </a:lnTo>
                    <a:lnTo>
                      <a:pt x="503" y="155"/>
                    </a:lnTo>
                    <a:lnTo>
                      <a:pt x="511" y="146"/>
                    </a:lnTo>
                    <a:lnTo>
                      <a:pt x="521" y="136"/>
                    </a:lnTo>
                    <a:lnTo>
                      <a:pt x="531" y="128"/>
                    </a:lnTo>
                    <a:lnTo>
                      <a:pt x="531" y="128"/>
                    </a:lnTo>
                    <a:lnTo>
                      <a:pt x="546" y="115"/>
                    </a:lnTo>
                    <a:lnTo>
                      <a:pt x="546" y="115"/>
                    </a:lnTo>
                    <a:lnTo>
                      <a:pt x="549" y="113"/>
                    </a:lnTo>
                    <a:lnTo>
                      <a:pt x="549" y="113"/>
                    </a:lnTo>
                    <a:lnTo>
                      <a:pt x="565" y="102"/>
                    </a:lnTo>
                    <a:lnTo>
                      <a:pt x="565" y="102"/>
                    </a:lnTo>
                    <a:lnTo>
                      <a:pt x="569" y="100"/>
                    </a:lnTo>
                    <a:lnTo>
                      <a:pt x="569" y="100"/>
                    </a:lnTo>
                    <a:lnTo>
                      <a:pt x="584" y="91"/>
                    </a:lnTo>
                    <a:lnTo>
                      <a:pt x="584" y="91"/>
                    </a:lnTo>
                    <a:lnTo>
                      <a:pt x="591" y="88"/>
                    </a:lnTo>
                    <a:lnTo>
                      <a:pt x="591" y="88"/>
                    </a:lnTo>
                    <a:lnTo>
                      <a:pt x="606" y="81"/>
                    </a:lnTo>
                    <a:lnTo>
                      <a:pt x="606" y="81"/>
                    </a:lnTo>
                    <a:lnTo>
                      <a:pt x="613" y="78"/>
                    </a:lnTo>
                    <a:lnTo>
                      <a:pt x="613" y="78"/>
                    </a:lnTo>
                    <a:lnTo>
                      <a:pt x="628" y="74"/>
                    </a:lnTo>
                    <a:lnTo>
                      <a:pt x="628" y="74"/>
                    </a:lnTo>
                    <a:lnTo>
                      <a:pt x="637" y="72"/>
                    </a:lnTo>
                    <a:lnTo>
                      <a:pt x="637" y="72"/>
                    </a:lnTo>
                    <a:lnTo>
                      <a:pt x="651" y="69"/>
                    </a:lnTo>
                    <a:lnTo>
                      <a:pt x="651" y="69"/>
                    </a:lnTo>
                    <a:lnTo>
                      <a:pt x="664" y="66"/>
                    </a:lnTo>
                    <a:lnTo>
                      <a:pt x="664" y="66"/>
                    </a:lnTo>
                    <a:lnTo>
                      <a:pt x="675" y="64"/>
                    </a:lnTo>
                    <a:lnTo>
                      <a:pt x="675" y="64"/>
                    </a:lnTo>
                    <a:lnTo>
                      <a:pt x="699" y="63"/>
                    </a:lnTo>
                    <a:lnTo>
                      <a:pt x="699" y="63"/>
                    </a:lnTo>
                    <a:lnTo>
                      <a:pt x="712" y="63"/>
                    </a:lnTo>
                    <a:lnTo>
                      <a:pt x="725" y="64"/>
                    </a:lnTo>
                    <a:lnTo>
                      <a:pt x="738" y="66"/>
                    </a:lnTo>
                    <a:lnTo>
                      <a:pt x="750" y="69"/>
                    </a:lnTo>
                    <a:lnTo>
                      <a:pt x="774" y="75"/>
                    </a:lnTo>
                    <a:lnTo>
                      <a:pt x="798" y="84"/>
                    </a:lnTo>
                    <a:lnTo>
                      <a:pt x="820" y="94"/>
                    </a:lnTo>
                    <a:lnTo>
                      <a:pt x="841" y="107"/>
                    </a:lnTo>
                    <a:lnTo>
                      <a:pt x="860" y="121"/>
                    </a:lnTo>
                    <a:lnTo>
                      <a:pt x="878" y="138"/>
                    </a:lnTo>
                    <a:lnTo>
                      <a:pt x="896" y="157"/>
                    </a:lnTo>
                    <a:lnTo>
                      <a:pt x="910" y="176"/>
                    </a:lnTo>
                    <a:lnTo>
                      <a:pt x="922" y="196"/>
                    </a:lnTo>
                    <a:lnTo>
                      <a:pt x="933" y="219"/>
                    </a:lnTo>
                    <a:lnTo>
                      <a:pt x="942" y="242"/>
                    </a:lnTo>
                    <a:lnTo>
                      <a:pt x="948" y="267"/>
                    </a:lnTo>
                    <a:lnTo>
                      <a:pt x="950" y="279"/>
                    </a:lnTo>
                    <a:lnTo>
                      <a:pt x="952" y="292"/>
                    </a:lnTo>
                    <a:lnTo>
                      <a:pt x="953" y="305"/>
                    </a:lnTo>
                    <a:lnTo>
                      <a:pt x="953" y="317"/>
                    </a:lnTo>
                    <a:lnTo>
                      <a:pt x="953" y="317"/>
                    </a:lnTo>
                    <a:lnTo>
                      <a:pt x="952" y="342"/>
                    </a:lnTo>
                    <a:lnTo>
                      <a:pt x="951" y="366"/>
                    </a:lnTo>
                    <a:lnTo>
                      <a:pt x="949" y="389"/>
                    </a:lnTo>
                    <a:lnTo>
                      <a:pt x="946" y="413"/>
                    </a:lnTo>
                    <a:lnTo>
                      <a:pt x="942" y="437"/>
                    </a:lnTo>
                    <a:lnTo>
                      <a:pt x="936" y="460"/>
                    </a:lnTo>
                    <a:lnTo>
                      <a:pt x="930" y="484"/>
                    </a:lnTo>
                    <a:lnTo>
                      <a:pt x="923" y="506"/>
                    </a:lnTo>
                    <a:lnTo>
                      <a:pt x="915" y="529"/>
                    </a:lnTo>
                    <a:lnTo>
                      <a:pt x="906" y="551"/>
                    </a:lnTo>
                    <a:lnTo>
                      <a:pt x="897" y="573"/>
                    </a:lnTo>
                    <a:lnTo>
                      <a:pt x="886" y="595"/>
                    </a:lnTo>
                    <a:lnTo>
                      <a:pt x="875" y="617"/>
                    </a:lnTo>
                    <a:lnTo>
                      <a:pt x="862" y="637"/>
                    </a:lnTo>
                    <a:lnTo>
                      <a:pt x="849" y="659"/>
                    </a:lnTo>
                    <a:lnTo>
                      <a:pt x="835" y="679"/>
                    </a:lnTo>
                    <a:lnTo>
                      <a:pt x="820" y="699"/>
                    </a:lnTo>
                    <a:lnTo>
                      <a:pt x="805" y="719"/>
                    </a:lnTo>
                    <a:lnTo>
                      <a:pt x="788" y="738"/>
                    </a:lnTo>
                    <a:lnTo>
                      <a:pt x="771" y="757"/>
                    </a:lnTo>
                    <a:lnTo>
                      <a:pt x="754" y="776"/>
                    </a:lnTo>
                    <a:lnTo>
                      <a:pt x="735" y="794"/>
                    </a:lnTo>
                    <a:lnTo>
                      <a:pt x="715" y="812"/>
                    </a:lnTo>
                    <a:lnTo>
                      <a:pt x="695" y="829"/>
                    </a:lnTo>
                    <a:lnTo>
                      <a:pt x="675" y="846"/>
                    </a:lnTo>
                    <a:lnTo>
                      <a:pt x="653" y="863"/>
                    </a:lnTo>
                    <a:lnTo>
                      <a:pt x="631" y="879"/>
                    </a:lnTo>
                    <a:lnTo>
                      <a:pt x="607" y="894"/>
                    </a:lnTo>
                    <a:lnTo>
                      <a:pt x="583" y="909"/>
                    </a:lnTo>
                    <a:lnTo>
                      <a:pt x="559" y="924"/>
                    </a:lnTo>
                    <a:lnTo>
                      <a:pt x="534" y="937"/>
                    </a:lnTo>
                    <a:lnTo>
                      <a:pt x="508" y="950"/>
                    </a:lnTo>
                    <a:lnTo>
                      <a:pt x="508" y="950"/>
                    </a:lnTo>
                    <a:close/>
                    <a:moveTo>
                      <a:pt x="699" y="126"/>
                    </a:moveTo>
                    <a:lnTo>
                      <a:pt x="699" y="126"/>
                    </a:lnTo>
                    <a:lnTo>
                      <a:pt x="693" y="128"/>
                    </a:lnTo>
                    <a:lnTo>
                      <a:pt x="686" y="130"/>
                    </a:lnTo>
                    <a:lnTo>
                      <a:pt x="681" y="132"/>
                    </a:lnTo>
                    <a:lnTo>
                      <a:pt x="677" y="136"/>
                    </a:lnTo>
                    <a:lnTo>
                      <a:pt x="672" y="140"/>
                    </a:lnTo>
                    <a:lnTo>
                      <a:pt x="669" y="147"/>
                    </a:lnTo>
                    <a:lnTo>
                      <a:pt x="668" y="152"/>
                    </a:lnTo>
                    <a:lnTo>
                      <a:pt x="667" y="159"/>
                    </a:lnTo>
                    <a:lnTo>
                      <a:pt x="667" y="159"/>
                    </a:lnTo>
                    <a:lnTo>
                      <a:pt x="668" y="165"/>
                    </a:lnTo>
                    <a:lnTo>
                      <a:pt x="669" y="172"/>
                    </a:lnTo>
                    <a:lnTo>
                      <a:pt x="672" y="177"/>
                    </a:lnTo>
                    <a:lnTo>
                      <a:pt x="677" y="181"/>
                    </a:lnTo>
                    <a:lnTo>
                      <a:pt x="681" y="185"/>
                    </a:lnTo>
                    <a:lnTo>
                      <a:pt x="686" y="188"/>
                    </a:lnTo>
                    <a:lnTo>
                      <a:pt x="693" y="190"/>
                    </a:lnTo>
                    <a:lnTo>
                      <a:pt x="699" y="191"/>
                    </a:lnTo>
                    <a:lnTo>
                      <a:pt x="699" y="191"/>
                    </a:lnTo>
                    <a:lnTo>
                      <a:pt x="712" y="191"/>
                    </a:lnTo>
                    <a:lnTo>
                      <a:pt x="725" y="193"/>
                    </a:lnTo>
                    <a:lnTo>
                      <a:pt x="737" y="196"/>
                    </a:lnTo>
                    <a:lnTo>
                      <a:pt x="749" y="201"/>
                    </a:lnTo>
                    <a:lnTo>
                      <a:pt x="759" y="206"/>
                    </a:lnTo>
                    <a:lnTo>
                      <a:pt x="770" y="212"/>
                    </a:lnTo>
                    <a:lnTo>
                      <a:pt x="780" y="220"/>
                    </a:lnTo>
                    <a:lnTo>
                      <a:pt x="789" y="227"/>
                    </a:lnTo>
                    <a:lnTo>
                      <a:pt x="797" y="237"/>
                    </a:lnTo>
                    <a:lnTo>
                      <a:pt x="804" y="247"/>
                    </a:lnTo>
                    <a:lnTo>
                      <a:pt x="811" y="257"/>
                    </a:lnTo>
                    <a:lnTo>
                      <a:pt x="816" y="268"/>
                    </a:lnTo>
                    <a:lnTo>
                      <a:pt x="820" y="280"/>
                    </a:lnTo>
                    <a:lnTo>
                      <a:pt x="824" y="292"/>
                    </a:lnTo>
                    <a:lnTo>
                      <a:pt x="826" y="305"/>
                    </a:lnTo>
                    <a:lnTo>
                      <a:pt x="826" y="317"/>
                    </a:lnTo>
                    <a:lnTo>
                      <a:pt x="826" y="317"/>
                    </a:lnTo>
                    <a:lnTo>
                      <a:pt x="827" y="324"/>
                    </a:lnTo>
                    <a:lnTo>
                      <a:pt x="829" y="330"/>
                    </a:lnTo>
                    <a:lnTo>
                      <a:pt x="831" y="336"/>
                    </a:lnTo>
                    <a:lnTo>
                      <a:pt x="835" y="340"/>
                    </a:lnTo>
                    <a:lnTo>
                      <a:pt x="840" y="344"/>
                    </a:lnTo>
                    <a:lnTo>
                      <a:pt x="845" y="348"/>
                    </a:lnTo>
                    <a:lnTo>
                      <a:pt x="852" y="349"/>
                    </a:lnTo>
                    <a:lnTo>
                      <a:pt x="858" y="350"/>
                    </a:lnTo>
                    <a:lnTo>
                      <a:pt x="858" y="350"/>
                    </a:lnTo>
                    <a:lnTo>
                      <a:pt x="864" y="349"/>
                    </a:lnTo>
                    <a:lnTo>
                      <a:pt x="870" y="348"/>
                    </a:lnTo>
                    <a:lnTo>
                      <a:pt x="876" y="344"/>
                    </a:lnTo>
                    <a:lnTo>
                      <a:pt x="881" y="340"/>
                    </a:lnTo>
                    <a:lnTo>
                      <a:pt x="885" y="336"/>
                    </a:lnTo>
                    <a:lnTo>
                      <a:pt x="887" y="330"/>
                    </a:lnTo>
                    <a:lnTo>
                      <a:pt x="889" y="324"/>
                    </a:lnTo>
                    <a:lnTo>
                      <a:pt x="890" y="317"/>
                    </a:lnTo>
                    <a:lnTo>
                      <a:pt x="890" y="317"/>
                    </a:lnTo>
                    <a:lnTo>
                      <a:pt x="889" y="298"/>
                    </a:lnTo>
                    <a:lnTo>
                      <a:pt x="886" y="279"/>
                    </a:lnTo>
                    <a:lnTo>
                      <a:pt x="882" y="261"/>
                    </a:lnTo>
                    <a:lnTo>
                      <a:pt x="875" y="243"/>
                    </a:lnTo>
                    <a:lnTo>
                      <a:pt x="867" y="227"/>
                    </a:lnTo>
                    <a:lnTo>
                      <a:pt x="857" y="211"/>
                    </a:lnTo>
                    <a:lnTo>
                      <a:pt x="846" y="196"/>
                    </a:lnTo>
                    <a:lnTo>
                      <a:pt x="833" y="183"/>
                    </a:lnTo>
                    <a:lnTo>
                      <a:pt x="820" y="170"/>
                    </a:lnTo>
                    <a:lnTo>
                      <a:pt x="805" y="160"/>
                    </a:lnTo>
                    <a:lnTo>
                      <a:pt x="789" y="150"/>
                    </a:lnTo>
                    <a:lnTo>
                      <a:pt x="773" y="142"/>
                    </a:lnTo>
                    <a:lnTo>
                      <a:pt x="756" y="135"/>
                    </a:lnTo>
                    <a:lnTo>
                      <a:pt x="738" y="131"/>
                    </a:lnTo>
                    <a:lnTo>
                      <a:pt x="719" y="128"/>
                    </a:lnTo>
                    <a:lnTo>
                      <a:pt x="699" y="126"/>
                    </a:lnTo>
                    <a:lnTo>
                      <a:pt x="699" y="126"/>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grpSp>
        <p:nvGrpSpPr>
          <p:cNvPr id="63" name="组合 62"/>
          <p:cNvGrpSpPr/>
          <p:nvPr/>
        </p:nvGrpSpPr>
        <p:grpSpPr>
          <a:xfrm>
            <a:off x="5261561" y="2804160"/>
            <a:ext cx="1668881" cy="1669098"/>
            <a:chOff x="5261451" y="2664460"/>
            <a:chExt cx="1669098" cy="1669098"/>
          </a:xfrm>
        </p:grpSpPr>
        <p:sp>
          <p:nvSpPr>
            <p:cNvPr id="64" name="任意多边形 63"/>
            <p:cNvSpPr/>
            <p:nvPr/>
          </p:nvSpPr>
          <p:spPr>
            <a:xfrm>
              <a:off x="5261451" y="2664460"/>
              <a:ext cx="1669098" cy="1669098"/>
            </a:xfrm>
            <a:custGeom>
              <a:avLst/>
              <a:gdLst>
                <a:gd name="connsiteX0" fmla="*/ 800633 w 1669098"/>
                <a:gd name="connsiteY0" fmla="*/ 0 h 1669098"/>
                <a:gd name="connsiteX1" fmla="*/ 868465 w 1669098"/>
                <a:gd name="connsiteY1" fmla="*/ 0 h 1669098"/>
                <a:gd name="connsiteX2" fmla="*/ 885423 w 1669098"/>
                <a:gd name="connsiteY2" fmla="*/ 16958 h 1669098"/>
                <a:gd name="connsiteX3" fmla="*/ 885423 w 1669098"/>
                <a:gd name="connsiteY3" fmla="*/ 76706 h 1669098"/>
                <a:gd name="connsiteX4" fmla="*/ 912297 w 1669098"/>
                <a:gd name="connsiteY4" fmla="*/ 78063 h 1669098"/>
                <a:gd name="connsiteX5" fmla="*/ 981741 w 1669098"/>
                <a:gd name="connsiteY5" fmla="*/ 88661 h 1669098"/>
                <a:gd name="connsiteX6" fmla="*/ 997017 w 1669098"/>
                <a:gd name="connsiteY6" fmla="*/ 31650 h 1669098"/>
                <a:gd name="connsiteX7" fmla="*/ 1017786 w 1669098"/>
                <a:gd name="connsiteY7" fmla="*/ 19658 h 1669098"/>
                <a:gd name="connsiteX8" fmla="*/ 1083307 w 1669098"/>
                <a:gd name="connsiteY8" fmla="*/ 37215 h 1669098"/>
                <a:gd name="connsiteX9" fmla="*/ 1095298 w 1669098"/>
                <a:gd name="connsiteY9" fmla="*/ 57984 h 1669098"/>
                <a:gd name="connsiteX10" fmla="*/ 1079226 w 1669098"/>
                <a:gd name="connsiteY10" fmla="*/ 117966 h 1669098"/>
                <a:gd name="connsiteX11" fmla="*/ 1130536 w 1669098"/>
                <a:gd name="connsiteY11" fmla="*/ 133894 h 1669098"/>
                <a:gd name="connsiteX12" fmla="*/ 1168448 w 1669098"/>
                <a:gd name="connsiteY12" fmla="*/ 154472 h 1669098"/>
                <a:gd name="connsiteX13" fmla="*/ 1199286 w 1669098"/>
                <a:gd name="connsiteY13" fmla="*/ 101058 h 1669098"/>
                <a:gd name="connsiteX14" fmla="*/ 1222451 w 1669098"/>
                <a:gd name="connsiteY14" fmla="*/ 94851 h 1669098"/>
                <a:gd name="connsiteX15" fmla="*/ 1281196 w 1669098"/>
                <a:gd name="connsiteY15" fmla="*/ 128766 h 1669098"/>
                <a:gd name="connsiteX16" fmla="*/ 1287403 w 1669098"/>
                <a:gd name="connsiteY16" fmla="*/ 151932 h 1669098"/>
                <a:gd name="connsiteX17" fmla="*/ 1257903 w 1669098"/>
                <a:gd name="connsiteY17" fmla="*/ 203027 h 1669098"/>
                <a:gd name="connsiteX18" fmla="*/ 1259703 w 1669098"/>
                <a:gd name="connsiteY18" fmla="*/ 204003 h 1669098"/>
                <a:gd name="connsiteX19" fmla="*/ 1332821 w 1669098"/>
                <a:gd name="connsiteY19" fmla="*/ 264331 h 1669098"/>
                <a:gd name="connsiteX20" fmla="*/ 1376700 w 1669098"/>
                <a:gd name="connsiteY20" fmla="*/ 220452 h 1669098"/>
                <a:gd name="connsiteX21" fmla="*/ 1400682 w 1669098"/>
                <a:gd name="connsiteY21" fmla="*/ 220452 h 1669098"/>
                <a:gd name="connsiteX22" fmla="*/ 1448646 w 1669098"/>
                <a:gd name="connsiteY22" fmla="*/ 268416 h 1669098"/>
                <a:gd name="connsiteX23" fmla="*/ 1448646 w 1669098"/>
                <a:gd name="connsiteY23" fmla="*/ 292398 h 1669098"/>
                <a:gd name="connsiteX24" fmla="*/ 1404767 w 1669098"/>
                <a:gd name="connsiteY24" fmla="*/ 336277 h 1669098"/>
                <a:gd name="connsiteX25" fmla="*/ 1465095 w 1669098"/>
                <a:gd name="connsiteY25" fmla="*/ 409395 h 1669098"/>
                <a:gd name="connsiteX26" fmla="*/ 1466071 w 1669098"/>
                <a:gd name="connsiteY26" fmla="*/ 411195 h 1669098"/>
                <a:gd name="connsiteX27" fmla="*/ 1517167 w 1669098"/>
                <a:gd name="connsiteY27" fmla="*/ 381695 h 1669098"/>
                <a:gd name="connsiteX28" fmla="*/ 1540332 w 1669098"/>
                <a:gd name="connsiteY28" fmla="*/ 387902 h 1669098"/>
                <a:gd name="connsiteX29" fmla="*/ 1574248 w 1669098"/>
                <a:gd name="connsiteY29" fmla="*/ 446647 h 1669098"/>
                <a:gd name="connsiteX30" fmla="*/ 1568041 w 1669098"/>
                <a:gd name="connsiteY30" fmla="*/ 469812 h 1669098"/>
                <a:gd name="connsiteX31" fmla="*/ 1514626 w 1669098"/>
                <a:gd name="connsiteY31" fmla="*/ 500651 h 1669098"/>
                <a:gd name="connsiteX32" fmla="*/ 1535204 w 1669098"/>
                <a:gd name="connsiteY32" fmla="*/ 538562 h 1669098"/>
                <a:gd name="connsiteX33" fmla="*/ 1551132 w 1669098"/>
                <a:gd name="connsiteY33" fmla="*/ 589872 h 1669098"/>
                <a:gd name="connsiteX34" fmla="*/ 1611114 w 1669098"/>
                <a:gd name="connsiteY34" fmla="*/ 573800 h 1669098"/>
                <a:gd name="connsiteX35" fmla="*/ 1631883 w 1669098"/>
                <a:gd name="connsiteY35" fmla="*/ 585792 h 1669098"/>
                <a:gd name="connsiteX36" fmla="*/ 1649440 w 1669098"/>
                <a:gd name="connsiteY36" fmla="*/ 651312 h 1669098"/>
                <a:gd name="connsiteX37" fmla="*/ 1637448 w 1669098"/>
                <a:gd name="connsiteY37" fmla="*/ 672081 h 1669098"/>
                <a:gd name="connsiteX38" fmla="*/ 1580437 w 1669098"/>
                <a:gd name="connsiteY38" fmla="*/ 687357 h 1669098"/>
                <a:gd name="connsiteX39" fmla="*/ 1591035 w 1669098"/>
                <a:gd name="connsiteY39" fmla="*/ 756801 h 1669098"/>
                <a:gd name="connsiteX40" fmla="*/ 1592392 w 1669098"/>
                <a:gd name="connsiteY40" fmla="*/ 783675 h 1669098"/>
                <a:gd name="connsiteX41" fmla="*/ 1652140 w 1669098"/>
                <a:gd name="connsiteY41" fmla="*/ 783675 h 1669098"/>
                <a:gd name="connsiteX42" fmla="*/ 1669098 w 1669098"/>
                <a:gd name="connsiteY42" fmla="*/ 800633 h 1669098"/>
                <a:gd name="connsiteX43" fmla="*/ 1669098 w 1669098"/>
                <a:gd name="connsiteY43" fmla="*/ 868465 h 1669098"/>
                <a:gd name="connsiteX44" fmla="*/ 1652140 w 1669098"/>
                <a:gd name="connsiteY44" fmla="*/ 885423 h 1669098"/>
                <a:gd name="connsiteX45" fmla="*/ 1592392 w 1669098"/>
                <a:gd name="connsiteY45" fmla="*/ 885423 h 1669098"/>
                <a:gd name="connsiteX46" fmla="*/ 1591035 w 1669098"/>
                <a:gd name="connsiteY46" fmla="*/ 912297 h 1669098"/>
                <a:gd name="connsiteX47" fmla="*/ 1580437 w 1669098"/>
                <a:gd name="connsiteY47" fmla="*/ 981741 h 1669098"/>
                <a:gd name="connsiteX48" fmla="*/ 1637448 w 1669098"/>
                <a:gd name="connsiteY48" fmla="*/ 997017 h 1669098"/>
                <a:gd name="connsiteX49" fmla="*/ 1649440 w 1669098"/>
                <a:gd name="connsiteY49" fmla="*/ 1017786 h 1669098"/>
                <a:gd name="connsiteX50" fmla="*/ 1631883 w 1669098"/>
                <a:gd name="connsiteY50" fmla="*/ 1083307 h 1669098"/>
                <a:gd name="connsiteX51" fmla="*/ 1611114 w 1669098"/>
                <a:gd name="connsiteY51" fmla="*/ 1095298 h 1669098"/>
                <a:gd name="connsiteX52" fmla="*/ 1551132 w 1669098"/>
                <a:gd name="connsiteY52" fmla="*/ 1079226 h 1669098"/>
                <a:gd name="connsiteX53" fmla="*/ 1535204 w 1669098"/>
                <a:gd name="connsiteY53" fmla="*/ 1130536 h 1669098"/>
                <a:gd name="connsiteX54" fmla="*/ 1514626 w 1669098"/>
                <a:gd name="connsiteY54" fmla="*/ 1168447 h 1669098"/>
                <a:gd name="connsiteX55" fmla="*/ 1568041 w 1669098"/>
                <a:gd name="connsiteY55" fmla="*/ 1199286 h 1669098"/>
                <a:gd name="connsiteX56" fmla="*/ 1574248 w 1669098"/>
                <a:gd name="connsiteY56" fmla="*/ 1222451 h 1669098"/>
                <a:gd name="connsiteX57" fmla="*/ 1540332 w 1669098"/>
                <a:gd name="connsiteY57" fmla="*/ 1281196 h 1669098"/>
                <a:gd name="connsiteX58" fmla="*/ 1517167 w 1669098"/>
                <a:gd name="connsiteY58" fmla="*/ 1287403 h 1669098"/>
                <a:gd name="connsiteX59" fmla="*/ 1466071 w 1669098"/>
                <a:gd name="connsiteY59" fmla="*/ 1257903 h 1669098"/>
                <a:gd name="connsiteX60" fmla="*/ 1465095 w 1669098"/>
                <a:gd name="connsiteY60" fmla="*/ 1259703 h 1669098"/>
                <a:gd name="connsiteX61" fmla="*/ 1404767 w 1669098"/>
                <a:gd name="connsiteY61" fmla="*/ 1332821 h 1669098"/>
                <a:gd name="connsiteX62" fmla="*/ 1448646 w 1669098"/>
                <a:gd name="connsiteY62" fmla="*/ 1376700 h 1669098"/>
                <a:gd name="connsiteX63" fmla="*/ 1448646 w 1669098"/>
                <a:gd name="connsiteY63" fmla="*/ 1400682 h 1669098"/>
                <a:gd name="connsiteX64" fmla="*/ 1400682 w 1669098"/>
                <a:gd name="connsiteY64" fmla="*/ 1448647 h 1669098"/>
                <a:gd name="connsiteX65" fmla="*/ 1376700 w 1669098"/>
                <a:gd name="connsiteY65" fmla="*/ 1448647 h 1669098"/>
                <a:gd name="connsiteX66" fmla="*/ 1332820 w 1669098"/>
                <a:gd name="connsiteY66" fmla="*/ 1404767 h 1669098"/>
                <a:gd name="connsiteX67" fmla="*/ 1259703 w 1669098"/>
                <a:gd name="connsiteY67" fmla="*/ 1465095 h 1669098"/>
                <a:gd name="connsiteX68" fmla="*/ 1257903 w 1669098"/>
                <a:gd name="connsiteY68" fmla="*/ 1466071 h 1669098"/>
                <a:gd name="connsiteX69" fmla="*/ 1287403 w 1669098"/>
                <a:gd name="connsiteY69" fmla="*/ 1517167 h 1669098"/>
                <a:gd name="connsiteX70" fmla="*/ 1281196 w 1669098"/>
                <a:gd name="connsiteY70" fmla="*/ 1540332 h 1669098"/>
                <a:gd name="connsiteX71" fmla="*/ 1222451 w 1669098"/>
                <a:gd name="connsiteY71" fmla="*/ 1574248 h 1669098"/>
                <a:gd name="connsiteX72" fmla="*/ 1199286 w 1669098"/>
                <a:gd name="connsiteY72" fmla="*/ 1568041 h 1669098"/>
                <a:gd name="connsiteX73" fmla="*/ 1168447 w 1669098"/>
                <a:gd name="connsiteY73" fmla="*/ 1514626 h 1669098"/>
                <a:gd name="connsiteX74" fmla="*/ 1130536 w 1669098"/>
                <a:gd name="connsiteY74" fmla="*/ 1535204 h 1669098"/>
                <a:gd name="connsiteX75" fmla="*/ 1079226 w 1669098"/>
                <a:gd name="connsiteY75" fmla="*/ 1551132 h 1669098"/>
                <a:gd name="connsiteX76" fmla="*/ 1095298 w 1669098"/>
                <a:gd name="connsiteY76" fmla="*/ 1611114 h 1669098"/>
                <a:gd name="connsiteX77" fmla="*/ 1083307 w 1669098"/>
                <a:gd name="connsiteY77" fmla="*/ 1631883 h 1669098"/>
                <a:gd name="connsiteX78" fmla="*/ 1017786 w 1669098"/>
                <a:gd name="connsiteY78" fmla="*/ 1649440 h 1669098"/>
                <a:gd name="connsiteX79" fmla="*/ 997017 w 1669098"/>
                <a:gd name="connsiteY79" fmla="*/ 1637448 h 1669098"/>
                <a:gd name="connsiteX80" fmla="*/ 981741 w 1669098"/>
                <a:gd name="connsiteY80" fmla="*/ 1580437 h 1669098"/>
                <a:gd name="connsiteX81" fmla="*/ 912297 w 1669098"/>
                <a:gd name="connsiteY81" fmla="*/ 1591035 h 1669098"/>
                <a:gd name="connsiteX82" fmla="*/ 885423 w 1669098"/>
                <a:gd name="connsiteY82" fmla="*/ 1592392 h 1669098"/>
                <a:gd name="connsiteX83" fmla="*/ 885423 w 1669098"/>
                <a:gd name="connsiteY83" fmla="*/ 1652140 h 1669098"/>
                <a:gd name="connsiteX84" fmla="*/ 868465 w 1669098"/>
                <a:gd name="connsiteY84" fmla="*/ 1669098 h 1669098"/>
                <a:gd name="connsiteX85" fmla="*/ 800633 w 1669098"/>
                <a:gd name="connsiteY85" fmla="*/ 1669098 h 1669098"/>
                <a:gd name="connsiteX86" fmla="*/ 783675 w 1669098"/>
                <a:gd name="connsiteY86" fmla="*/ 1652140 h 1669098"/>
                <a:gd name="connsiteX87" fmla="*/ 783675 w 1669098"/>
                <a:gd name="connsiteY87" fmla="*/ 1592392 h 1669098"/>
                <a:gd name="connsiteX88" fmla="*/ 756801 w 1669098"/>
                <a:gd name="connsiteY88" fmla="*/ 1591035 h 1669098"/>
                <a:gd name="connsiteX89" fmla="*/ 687357 w 1669098"/>
                <a:gd name="connsiteY89" fmla="*/ 1580437 h 1669098"/>
                <a:gd name="connsiteX90" fmla="*/ 672081 w 1669098"/>
                <a:gd name="connsiteY90" fmla="*/ 1637448 h 1669098"/>
                <a:gd name="connsiteX91" fmla="*/ 651312 w 1669098"/>
                <a:gd name="connsiteY91" fmla="*/ 1649440 h 1669098"/>
                <a:gd name="connsiteX92" fmla="*/ 585791 w 1669098"/>
                <a:gd name="connsiteY92" fmla="*/ 1631883 h 1669098"/>
                <a:gd name="connsiteX93" fmla="*/ 573800 w 1669098"/>
                <a:gd name="connsiteY93" fmla="*/ 1611114 h 1669098"/>
                <a:gd name="connsiteX94" fmla="*/ 589872 w 1669098"/>
                <a:gd name="connsiteY94" fmla="*/ 1551132 h 1669098"/>
                <a:gd name="connsiteX95" fmla="*/ 538562 w 1669098"/>
                <a:gd name="connsiteY95" fmla="*/ 1535204 h 1669098"/>
                <a:gd name="connsiteX96" fmla="*/ 500651 w 1669098"/>
                <a:gd name="connsiteY96" fmla="*/ 1514626 h 1669098"/>
                <a:gd name="connsiteX97" fmla="*/ 469812 w 1669098"/>
                <a:gd name="connsiteY97" fmla="*/ 1568041 h 1669098"/>
                <a:gd name="connsiteX98" fmla="*/ 446647 w 1669098"/>
                <a:gd name="connsiteY98" fmla="*/ 1574248 h 1669098"/>
                <a:gd name="connsiteX99" fmla="*/ 387902 w 1669098"/>
                <a:gd name="connsiteY99" fmla="*/ 1540332 h 1669098"/>
                <a:gd name="connsiteX100" fmla="*/ 381695 w 1669098"/>
                <a:gd name="connsiteY100" fmla="*/ 1517167 h 1669098"/>
                <a:gd name="connsiteX101" fmla="*/ 411195 w 1669098"/>
                <a:gd name="connsiteY101" fmla="*/ 1466071 h 1669098"/>
                <a:gd name="connsiteX102" fmla="*/ 409395 w 1669098"/>
                <a:gd name="connsiteY102" fmla="*/ 1465095 h 1669098"/>
                <a:gd name="connsiteX103" fmla="*/ 336278 w 1669098"/>
                <a:gd name="connsiteY103" fmla="*/ 1404767 h 1669098"/>
                <a:gd name="connsiteX104" fmla="*/ 292398 w 1669098"/>
                <a:gd name="connsiteY104" fmla="*/ 1448647 h 1669098"/>
                <a:gd name="connsiteX105" fmla="*/ 268416 w 1669098"/>
                <a:gd name="connsiteY105" fmla="*/ 1448647 h 1669098"/>
                <a:gd name="connsiteX106" fmla="*/ 220452 w 1669098"/>
                <a:gd name="connsiteY106" fmla="*/ 1400682 h 1669098"/>
                <a:gd name="connsiteX107" fmla="*/ 220452 w 1669098"/>
                <a:gd name="connsiteY107" fmla="*/ 1376700 h 1669098"/>
                <a:gd name="connsiteX108" fmla="*/ 264331 w 1669098"/>
                <a:gd name="connsiteY108" fmla="*/ 1332821 h 1669098"/>
                <a:gd name="connsiteX109" fmla="*/ 204003 w 1669098"/>
                <a:gd name="connsiteY109" fmla="*/ 1259703 h 1669098"/>
                <a:gd name="connsiteX110" fmla="*/ 203027 w 1669098"/>
                <a:gd name="connsiteY110" fmla="*/ 1257903 h 1669098"/>
                <a:gd name="connsiteX111" fmla="*/ 151931 w 1669098"/>
                <a:gd name="connsiteY111" fmla="*/ 1287403 h 1669098"/>
                <a:gd name="connsiteX112" fmla="*/ 128766 w 1669098"/>
                <a:gd name="connsiteY112" fmla="*/ 1281196 h 1669098"/>
                <a:gd name="connsiteX113" fmla="*/ 94850 w 1669098"/>
                <a:gd name="connsiteY113" fmla="*/ 1222451 h 1669098"/>
                <a:gd name="connsiteX114" fmla="*/ 101057 w 1669098"/>
                <a:gd name="connsiteY114" fmla="*/ 1199286 h 1669098"/>
                <a:gd name="connsiteX115" fmla="*/ 154472 w 1669098"/>
                <a:gd name="connsiteY115" fmla="*/ 1168447 h 1669098"/>
                <a:gd name="connsiteX116" fmla="*/ 133894 w 1669098"/>
                <a:gd name="connsiteY116" fmla="*/ 1130536 h 1669098"/>
                <a:gd name="connsiteX117" fmla="*/ 117966 w 1669098"/>
                <a:gd name="connsiteY117" fmla="*/ 1079226 h 1669098"/>
                <a:gd name="connsiteX118" fmla="*/ 57984 w 1669098"/>
                <a:gd name="connsiteY118" fmla="*/ 1095298 h 1669098"/>
                <a:gd name="connsiteX119" fmla="*/ 37215 w 1669098"/>
                <a:gd name="connsiteY119" fmla="*/ 1083307 h 1669098"/>
                <a:gd name="connsiteX120" fmla="*/ 19658 w 1669098"/>
                <a:gd name="connsiteY120" fmla="*/ 1017786 h 1669098"/>
                <a:gd name="connsiteX121" fmla="*/ 31650 w 1669098"/>
                <a:gd name="connsiteY121" fmla="*/ 997017 h 1669098"/>
                <a:gd name="connsiteX122" fmla="*/ 88661 w 1669098"/>
                <a:gd name="connsiteY122" fmla="*/ 981741 h 1669098"/>
                <a:gd name="connsiteX123" fmla="*/ 78063 w 1669098"/>
                <a:gd name="connsiteY123" fmla="*/ 912297 h 1669098"/>
                <a:gd name="connsiteX124" fmla="*/ 76706 w 1669098"/>
                <a:gd name="connsiteY124" fmla="*/ 885423 h 1669098"/>
                <a:gd name="connsiteX125" fmla="*/ 16958 w 1669098"/>
                <a:gd name="connsiteY125" fmla="*/ 885423 h 1669098"/>
                <a:gd name="connsiteX126" fmla="*/ 0 w 1669098"/>
                <a:gd name="connsiteY126" fmla="*/ 868465 h 1669098"/>
                <a:gd name="connsiteX127" fmla="*/ 0 w 1669098"/>
                <a:gd name="connsiteY127" fmla="*/ 800633 h 1669098"/>
                <a:gd name="connsiteX128" fmla="*/ 16958 w 1669098"/>
                <a:gd name="connsiteY128" fmla="*/ 783675 h 1669098"/>
                <a:gd name="connsiteX129" fmla="*/ 76706 w 1669098"/>
                <a:gd name="connsiteY129" fmla="*/ 783675 h 1669098"/>
                <a:gd name="connsiteX130" fmla="*/ 78063 w 1669098"/>
                <a:gd name="connsiteY130" fmla="*/ 756801 h 1669098"/>
                <a:gd name="connsiteX131" fmla="*/ 88661 w 1669098"/>
                <a:gd name="connsiteY131" fmla="*/ 687357 h 1669098"/>
                <a:gd name="connsiteX132" fmla="*/ 31650 w 1669098"/>
                <a:gd name="connsiteY132" fmla="*/ 672081 h 1669098"/>
                <a:gd name="connsiteX133" fmla="*/ 19658 w 1669098"/>
                <a:gd name="connsiteY133" fmla="*/ 651312 h 1669098"/>
                <a:gd name="connsiteX134" fmla="*/ 37215 w 1669098"/>
                <a:gd name="connsiteY134" fmla="*/ 585792 h 1669098"/>
                <a:gd name="connsiteX135" fmla="*/ 57984 w 1669098"/>
                <a:gd name="connsiteY135" fmla="*/ 573800 h 1669098"/>
                <a:gd name="connsiteX136" fmla="*/ 117966 w 1669098"/>
                <a:gd name="connsiteY136" fmla="*/ 589872 h 1669098"/>
                <a:gd name="connsiteX137" fmla="*/ 133894 w 1669098"/>
                <a:gd name="connsiteY137" fmla="*/ 538562 h 1669098"/>
                <a:gd name="connsiteX138" fmla="*/ 154472 w 1669098"/>
                <a:gd name="connsiteY138" fmla="*/ 500651 h 1669098"/>
                <a:gd name="connsiteX139" fmla="*/ 101057 w 1669098"/>
                <a:gd name="connsiteY139" fmla="*/ 469812 h 1669098"/>
                <a:gd name="connsiteX140" fmla="*/ 94850 w 1669098"/>
                <a:gd name="connsiteY140" fmla="*/ 446647 h 1669098"/>
                <a:gd name="connsiteX141" fmla="*/ 128766 w 1669098"/>
                <a:gd name="connsiteY141" fmla="*/ 387902 h 1669098"/>
                <a:gd name="connsiteX142" fmla="*/ 151931 w 1669098"/>
                <a:gd name="connsiteY142" fmla="*/ 381695 h 1669098"/>
                <a:gd name="connsiteX143" fmla="*/ 203027 w 1669098"/>
                <a:gd name="connsiteY143" fmla="*/ 411195 h 1669098"/>
                <a:gd name="connsiteX144" fmla="*/ 204003 w 1669098"/>
                <a:gd name="connsiteY144" fmla="*/ 409395 h 1669098"/>
                <a:gd name="connsiteX145" fmla="*/ 264331 w 1669098"/>
                <a:gd name="connsiteY145" fmla="*/ 336277 h 1669098"/>
                <a:gd name="connsiteX146" fmla="*/ 220452 w 1669098"/>
                <a:gd name="connsiteY146" fmla="*/ 292398 h 1669098"/>
                <a:gd name="connsiteX147" fmla="*/ 220452 w 1669098"/>
                <a:gd name="connsiteY147" fmla="*/ 268416 h 1669098"/>
                <a:gd name="connsiteX148" fmla="*/ 268416 w 1669098"/>
                <a:gd name="connsiteY148" fmla="*/ 220452 h 1669098"/>
                <a:gd name="connsiteX149" fmla="*/ 292398 w 1669098"/>
                <a:gd name="connsiteY149" fmla="*/ 220452 h 1669098"/>
                <a:gd name="connsiteX150" fmla="*/ 336277 w 1669098"/>
                <a:gd name="connsiteY150" fmla="*/ 264331 h 1669098"/>
                <a:gd name="connsiteX151" fmla="*/ 409395 w 1669098"/>
                <a:gd name="connsiteY151" fmla="*/ 204003 h 1669098"/>
                <a:gd name="connsiteX152" fmla="*/ 411195 w 1669098"/>
                <a:gd name="connsiteY152" fmla="*/ 203027 h 1669098"/>
                <a:gd name="connsiteX153" fmla="*/ 381695 w 1669098"/>
                <a:gd name="connsiteY153" fmla="*/ 151932 h 1669098"/>
                <a:gd name="connsiteX154" fmla="*/ 387902 w 1669098"/>
                <a:gd name="connsiteY154" fmla="*/ 128766 h 1669098"/>
                <a:gd name="connsiteX155" fmla="*/ 446647 w 1669098"/>
                <a:gd name="connsiteY155" fmla="*/ 94850 h 1669098"/>
                <a:gd name="connsiteX156" fmla="*/ 469812 w 1669098"/>
                <a:gd name="connsiteY156" fmla="*/ 101057 h 1669098"/>
                <a:gd name="connsiteX157" fmla="*/ 500651 w 1669098"/>
                <a:gd name="connsiteY157" fmla="*/ 154472 h 1669098"/>
                <a:gd name="connsiteX158" fmla="*/ 538562 w 1669098"/>
                <a:gd name="connsiteY158" fmla="*/ 133894 h 1669098"/>
                <a:gd name="connsiteX159" fmla="*/ 589872 w 1669098"/>
                <a:gd name="connsiteY159" fmla="*/ 117966 h 1669098"/>
                <a:gd name="connsiteX160" fmla="*/ 573800 w 1669098"/>
                <a:gd name="connsiteY160" fmla="*/ 57984 h 1669098"/>
                <a:gd name="connsiteX161" fmla="*/ 585791 w 1669098"/>
                <a:gd name="connsiteY161" fmla="*/ 37215 h 1669098"/>
                <a:gd name="connsiteX162" fmla="*/ 651312 w 1669098"/>
                <a:gd name="connsiteY162" fmla="*/ 19658 h 1669098"/>
                <a:gd name="connsiteX163" fmla="*/ 672081 w 1669098"/>
                <a:gd name="connsiteY163" fmla="*/ 31650 h 1669098"/>
                <a:gd name="connsiteX164" fmla="*/ 687357 w 1669098"/>
                <a:gd name="connsiteY164" fmla="*/ 88661 h 1669098"/>
                <a:gd name="connsiteX165" fmla="*/ 756801 w 1669098"/>
                <a:gd name="connsiteY165" fmla="*/ 78063 h 1669098"/>
                <a:gd name="connsiteX166" fmla="*/ 783675 w 1669098"/>
                <a:gd name="connsiteY166" fmla="*/ 76706 h 1669098"/>
                <a:gd name="connsiteX167" fmla="*/ 783675 w 1669098"/>
                <a:gd name="connsiteY167" fmla="*/ 16958 h 1669098"/>
                <a:gd name="connsiteX168" fmla="*/ 800633 w 1669098"/>
                <a:gd name="connsiteY168" fmla="*/ 0 h 1669098"/>
                <a:gd name="connsiteX169" fmla="*/ 834549 w 1669098"/>
                <a:gd name="connsiteY169" fmla="*/ 187960 h 1669098"/>
                <a:gd name="connsiteX170" fmla="*/ 187960 w 1669098"/>
                <a:gd name="connsiteY170" fmla="*/ 834549 h 1669098"/>
                <a:gd name="connsiteX171" fmla="*/ 834549 w 1669098"/>
                <a:gd name="connsiteY171" fmla="*/ 1481138 h 1669098"/>
                <a:gd name="connsiteX172" fmla="*/ 1481138 w 1669098"/>
                <a:gd name="connsiteY172" fmla="*/ 834549 h 1669098"/>
                <a:gd name="connsiteX173" fmla="*/ 834549 w 1669098"/>
                <a:gd name="connsiteY173" fmla="*/ 187960 h 1669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1669098" h="1669098">
                  <a:moveTo>
                    <a:pt x="800633" y="0"/>
                  </a:moveTo>
                  <a:lnTo>
                    <a:pt x="868465" y="0"/>
                  </a:lnTo>
                  <a:cubicBezTo>
                    <a:pt x="877831" y="0"/>
                    <a:pt x="885423" y="7592"/>
                    <a:pt x="885423" y="16958"/>
                  </a:cubicBezTo>
                  <a:lnTo>
                    <a:pt x="885423" y="76706"/>
                  </a:lnTo>
                  <a:lnTo>
                    <a:pt x="912297" y="78063"/>
                  </a:lnTo>
                  <a:lnTo>
                    <a:pt x="981741" y="88661"/>
                  </a:lnTo>
                  <a:lnTo>
                    <a:pt x="997017" y="31650"/>
                  </a:lnTo>
                  <a:cubicBezTo>
                    <a:pt x="999441" y="22603"/>
                    <a:pt x="1008739" y="17235"/>
                    <a:pt x="1017786" y="19658"/>
                  </a:cubicBezTo>
                  <a:lnTo>
                    <a:pt x="1083307" y="37215"/>
                  </a:lnTo>
                  <a:cubicBezTo>
                    <a:pt x="1092353" y="39639"/>
                    <a:pt x="1097722" y="48937"/>
                    <a:pt x="1095298" y="57984"/>
                  </a:cubicBezTo>
                  <a:lnTo>
                    <a:pt x="1079226" y="117966"/>
                  </a:lnTo>
                  <a:lnTo>
                    <a:pt x="1130536" y="133894"/>
                  </a:lnTo>
                  <a:lnTo>
                    <a:pt x="1168448" y="154472"/>
                  </a:lnTo>
                  <a:lnTo>
                    <a:pt x="1199286" y="101058"/>
                  </a:lnTo>
                  <a:cubicBezTo>
                    <a:pt x="1203969" y="92946"/>
                    <a:pt x="1214340" y="90168"/>
                    <a:pt x="1222451" y="94851"/>
                  </a:cubicBezTo>
                  <a:lnTo>
                    <a:pt x="1281196" y="128766"/>
                  </a:lnTo>
                  <a:cubicBezTo>
                    <a:pt x="1289307" y="133449"/>
                    <a:pt x="1292086" y="143820"/>
                    <a:pt x="1287403" y="151932"/>
                  </a:cubicBezTo>
                  <a:lnTo>
                    <a:pt x="1257903" y="203027"/>
                  </a:lnTo>
                  <a:lnTo>
                    <a:pt x="1259703" y="204003"/>
                  </a:lnTo>
                  <a:lnTo>
                    <a:pt x="1332821" y="264331"/>
                  </a:lnTo>
                  <a:lnTo>
                    <a:pt x="1376700" y="220452"/>
                  </a:lnTo>
                  <a:cubicBezTo>
                    <a:pt x="1383323" y="213829"/>
                    <a:pt x="1394059" y="213829"/>
                    <a:pt x="1400682" y="220452"/>
                  </a:cubicBezTo>
                  <a:lnTo>
                    <a:pt x="1448646" y="268416"/>
                  </a:lnTo>
                  <a:cubicBezTo>
                    <a:pt x="1455269" y="275039"/>
                    <a:pt x="1455269" y="285776"/>
                    <a:pt x="1448646" y="292398"/>
                  </a:cubicBezTo>
                  <a:lnTo>
                    <a:pt x="1404767" y="336277"/>
                  </a:lnTo>
                  <a:lnTo>
                    <a:pt x="1465095" y="409395"/>
                  </a:lnTo>
                  <a:lnTo>
                    <a:pt x="1466071" y="411195"/>
                  </a:lnTo>
                  <a:lnTo>
                    <a:pt x="1517167" y="381695"/>
                  </a:lnTo>
                  <a:cubicBezTo>
                    <a:pt x="1525278" y="377012"/>
                    <a:pt x="1535649" y="379791"/>
                    <a:pt x="1540332" y="387902"/>
                  </a:cubicBezTo>
                  <a:lnTo>
                    <a:pt x="1574248" y="446647"/>
                  </a:lnTo>
                  <a:cubicBezTo>
                    <a:pt x="1578931" y="454758"/>
                    <a:pt x="1576152" y="465129"/>
                    <a:pt x="1568041" y="469812"/>
                  </a:cubicBezTo>
                  <a:lnTo>
                    <a:pt x="1514626" y="500651"/>
                  </a:lnTo>
                  <a:lnTo>
                    <a:pt x="1535204" y="538562"/>
                  </a:lnTo>
                  <a:lnTo>
                    <a:pt x="1551132" y="589872"/>
                  </a:lnTo>
                  <a:lnTo>
                    <a:pt x="1611114" y="573800"/>
                  </a:lnTo>
                  <a:cubicBezTo>
                    <a:pt x="1620161" y="571376"/>
                    <a:pt x="1629459" y="576745"/>
                    <a:pt x="1631883" y="585792"/>
                  </a:cubicBezTo>
                  <a:lnTo>
                    <a:pt x="1649440" y="651312"/>
                  </a:lnTo>
                  <a:cubicBezTo>
                    <a:pt x="1651864" y="660359"/>
                    <a:pt x="1646495" y="669657"/>
                    <a:pt x="1637448" y="672081"/>
                  </a:cubicBezTo>
                  <a:lnTo>
                    <a:pt x="1580437" y="687357"/>
                  </a:lnTo>
                  <a:lnTo>
                    <a:pt x="1591035" y="756801"/>
                  </a:lnTo>
                  <a:lnTo>
                    <a:pt x="1592392" y="783675"/>
                  </a:lnTo>
                  <a:lnTo>
                    <a:pt x="1652140" y="783675"/>
                  </a:lnTo>
                  <a:cubicBezTo>
                    <a:pt x="1661506" y="783675"/>
                    <a:pt x="1669098" y="791267"/>
                    <a:pt x="1669098" y="800633"/>
                  </a:cubicBezTo>
                  <a:lnTo>
                    <a:pt x="1669098" y="868465"/>
                  </a:lnTo>
                  <a:cubicBezTo>
                    <a:pt x="1669098" y="877831"/>
                    <a:pt x="1661506" y="885423"/>
                    <a:pt x="1652140" y="885423"/>
                  </a:cubicBezTo>
                  <a:lnTo>
                    <a:pt x="1592392" y="885423"/>
                  </a:lnTo>
                  <a:lnTo>
                    <a:pt x="1591035" y="912297"/>
                  </a:lnTo>
                  <a:lnTo>
                    <a:pt x="1580437" y="981741"/>
                  </a:lnTo>
                  <a:lnTo>
                    <a:pt x="1637448" y="997017"/>
                  </a:lnTo>
                  <a:cubicBezTo>
                    <a:pt x="1646495" y="999441"/>
                    <a:pt x="1651864" y="1008739"/>
                    <a:pt x="1649440" y="1017786"/>
                  </a:cubicBezTo>
                  <a:lnTo>
                    <a:pt x="1631883" y="1083307"/>
                  </a:lnTo>
                  <a:cubicBezTo>
                    <a:pt x="1629459" y="1092353"/>
                    <a:pt x="1620161" y="1097722"/>
                    <a:pt x="1611114" y="1095298"/>
                  </a:cubicBezTo>
                  <a:lnTo>
                    <a:pt x="1551132" y="1079226"/>
                  </a:lnTo>
                  <a:lnTo>
                    <a:pt x="1535204" y="1130536"/>
                  </a:lnTo>
                  <a:lnTo>
                    <a:pt x="1514626" y="1168447"/>
                  </a:lnTo>
                  <a:lnTo>
                    <a:pt x="1568041" y="1199286"/>
                  </a:lnTo>
                  <a:cubicBezTo>
                    <a:pt x="1576152" y="1203969"/>
                    <a:pt x="1578931" y="1214340"/>
                    <a:pt x="1574248" y="1222451"/>
                  </a:cubicBezTo>
                  <a:lnTo>
                    <a:pt x="1540332" y="1281196"/>
                  </a:lnTo>
                  <a:cubicBezTo>
                    <a:pt x="1535649" y="1289307"/>
                    <a:pt x="1525278" y="1292086"/>
                    <a:pt x="1517167" y="1287403"/>
                  </a:cubicBezTo>
                  <a:lnTo>
                    <a:pt x="1466071" y="1257903"/>
                  </a:lnTo>
                  <a:lnTo>
                    <a:pt x="1465095" y="1259703"/>
                  </a:lnTo>
                  <a:lnTo>
                    <a:pt x="1404767" y="1332821"/>
                  </a:lnTo>
                  <a:lnTo>
                    <a:pt x="1448646" y="1376700"/>
                  </a:lnTo>
                  <a:cubicBezTo>
                    <a:pt x="1455269" y="1383323"/>
                    <a:pt x="1455269" y="1394059"/>
                    <a:pt x="1448646" y="1400682"/>
                  </a:cubicBezTo>
                  <a:lnTo>
                    <a:pt x="1400682" y="1448647"/>
                  </a:lnTo>
                  <a:cubicBezTo>
                    <a:pt x="1394059" y="1455269"/>
                    <a:pt x="1383323" y="1455269"/>
                    <a:pt x="1376700" y="1448647"/>
                  </a:cubicBezTo>
                  <a:lnTo>
                    <a:pt x="1332820" y="1404767"/>
                  </a:lnTo>
                  <a:lnTo>
                    <a:pt x="1259703" y="1465095"/>
                  </a:lnTo>
                  <a:lnTo>
                    <a:pt x="1257903" y="1466071"/>
                  </a:lnTo>
                  <a:lnTo>
                    <a:pt x="1287403" y="1517167"/>
                  </a:lnTo>
                  <a:cubicBezTo>
                    <a:pt x="1292086" y="1525278"/>
                    <a:pt x="1289307" y="1535649"/>
                    <a:pt x="1281196" y="1540332"/>
                  </a:cubicBezTo>
                  <a:lnTo>
                    <a:pt x="1222451" y="1574248"/>
                  </a:lnTo>
                  <a:cubicBezTo>
                    <a:pt x="1214340" y="1578931"/>
                    <a:pt x="1203969" y="1576152"/>
                    <a:pt x="1199286" y="1568041"/>
                  </a:cubicBezTo>
                  <a:lnTo>
                    <a:pt x="1168447" y="1514626"/>
                  </a:lnTo>
                  <a:lnTo>
                    <a:pt x="1130536" y="1535204"/>
                  </a:lnTo>
                  <a:lnTo>
                    <a:pt x="1079226" y="1551132"/>
                  </a:lnTo>
                  <a:lnTo>
                    <a:pt x="1095298" y="1611114"/>
                  </a:lnTo>
                  <a:cubicBezTo>
                    <a:pt x="1097722" y="1620161"/>
                    <a:pt x="1092353" y="1629459"/>
                    <a:pt x="1083307" y="1631883"/>
                  </a:cubicBezTo>
                  <a:lnTo>
                    <a:pt x="1017786" y="1649440"/>
                  </a:lnTo>
                  <a:cubicBezTo>
                    <a:pt x="1008739" y="1651864"/>
                    <a:pt x="999441" y="1646495"/>
                    <a:pt x="997017" y="1637448"/>
                  </a:cubicBezTo>
                  <a:lnTo>
                    <a:pt x="981741" y="1580437"/>
                  </a:lnTo>
                  <a:lnTo>
                    <a:pt x="912297" y="1591035"/>
                  </a:lnTo>
                  <a:lnTo>
                    <a:pt x="885423" y="1592392"/>
                  </a:lnTo>
                  <a:lnTo>
                    <a:pt x="885423" y="1652140"/>
                  </a:lnTo>
                  <a:cubicBezTo>
                    <a:pt x="885423" y="1661506"/>
                    <a:pt x="877831" y="1669098"/>
                    <a:pt x="868465" y="1669098"/>
                  </a:cubicBezTo>
                  <a:lnTo>
                    <a:pt x="800633" y="1669098"/>
                  </a:lnTo>
                  <a:cubicBezTo>
                    <a:pt x="791267" y="1669098"/>
                    <a:pt x="783675" y="1661506"/>
                    <a:pt x="783675" y="1652140"/>
                  </a:cubicBezTo>
                  <a:lnTo>
                    <a:pt x="783675" y="1592392"/>
                  </a:lnTo>
                  <a:lnTo>
                    <a:pt x="756801" y="1591035"/>
                  </a:lnTo>
                  <a:lnTo>
                    <a:pt x="687357" y="1580437"/>
                  </a:lnTo>
                  <a:lnTo>
                    <a:pt x="672081" y="1637448"/>
                  </a:lnTo>
                  <a:cubicBezTo>
                    <a:pt x="669657" y="1646495"/>
                    <a:pt x="660359" y="1651864"/>
                    <a:pt x="651312" y="1649440"/>
                  </a:cubicBezTo>
                  <a:lnTo>
                    <a:pt x="585791" y="1631883"/>
                  </a:lnTo>
                  <a:cubicBezTo>
                    <a:pt x="576745" y="1629459"/>
                    <a:pt x="571376" y="1620161"/>
                    <a:pt x="573800" y="1611114"/>
                  </a:cubicBezTo>
                  <a:lnTo>
                    <a:pt x="589872" y="1551132"/>
                  </a:lnTo>
                  <a:lnTo>
                    <a:pt x="538562" y="1535204"/>
                  </a:lnTo>
                  <a:lnTo>
                    <a:pt x="500651" y="1514626"/>
                  </a:lnTo>
                  <a:lnTo>
                    <a:pt x="469812" y="1568041"/>
                  </a:lnTo>
                  <a:cubicBezTo>
                    <a:pt x="465129" y="1576152"/>
                    <a:pt x="454758" y="1578931"/>
                    <a:pt x="446647" y="1574248"/>
                  </a:cubicBezTo>
                  <a:lnTo>
                    <a:pt x="387902" y="1540332"/>
                  </a:lnTo>
                  <a:cubicBezTo>
                    <a:pt x="379791" y="1535649"/>
                    <a:pt x="377012" y="1525278"/>
                    <a:pt x="381695" y="1517167"/>
                  </a:cubicBezTo>
                  <a:lnTo>
                    <a:pt x="411195" y="1466071"/>
                  </a:lnTo>
                  <a:lnTo>
                    <a:pt x="409395" y="1465095"/>
                  </a:lnTo>
                  <a:lnTo>
                    <a:pt x="336278" y="1404767"/>
                  </a:lnTo>
                  <a:lnTo>
                    <a:pt x="292398" y="1448647"/>
                  </a:lnTo>
                  <a:cubicBezTo>
                    <a:pt x="285775" y="1455269"/>
                    <a:pt x="275039" y="1455269"/>
                    <a:pt x="268416" y="1448647"/>
                  </a:cubicBezTo>
                  <a:lnTo>
                    <a:pt x="220452" y="1400682"/>
                  </a:lnTo>
                  <a:cubicBezTo>
                    <a:pt x="213829" y="1394059"/>
                    <a:pt x="213829" y="1383323"/>
                    <a:pt x="220452" y="1376700"/>
                  </a:cubicBezTo>
                  <a:lnTo>
                    <a:pt x="264331" y="1332821"/>
                  </a:lnTo>
                  <a:lnTo>
                    <a:pt x="204003" y="1259703"/>
                  </a:lnTo>
                  <a:lnTo>
                    <a:pt x="203027" y="1257903"/>
                  </a:lnTo>
                  <a:lnTo>
                    <a:pt x="151931" y="1287403"/>
                  </a:lnTo>
                  <a:cubicBezTo>
                    <a:pt x="143820" y="1292086"/>
                    <a:pt x="133449" y="1289307"/>
                    <a:pt x="128766" y="1281196"/>
                  </a:cubicBezTo>
                  <a:lnTo>
                    <a:pt x="94850" y="1222451"/>
                  </a:lnTo>
                  <a:cubicBezTo>
                    <a:pt x="90167" y="1214340"/>
                    <a:pt x="92946" y="1203969"/>
                    <a:pt x="101057" y="1199286"/>
                  </a:cubicBezTo>
                  <a:lnTo>
                    <a:pt x="154472" y="1168447"/>
                  </a:lnTo>
                  <a:lnTo>
                    <a:pt x="133894" y="1130536"/>
                  </a:lnTo>
                  <a:lnTo>
                    <a:pt x="117966" y="1079226"/>
                  </a:lnTo>
                  <a:lnTo>
                    <a:pt x="57984" y="1095298"/>
                  </a:lnTo>
                  <a:cubicBezTo>
                    <a:pt x="48937" y="1097722"/>
                    <a:pt x="39639" y="1092353"/>
                    <a:pt x="37215" y="1083307"/>
                  </a:cubicBezTo>
                  <a:lnTo>
                    <a:pt x="19658" y="1017786"/>
                  </a:lnTo>
                  <a:cubicBezTo>
                    <a:pt x="17234" y="1008739"/>
                    <a:pt x="22603" y="999441"/>
                    <a:pt x="31650" y="997017"/>
                  </a:cubicBezTo>
                  <a:lnTo>
                    <a:pt x="88661" y="981741"/>
                  </a:lnTo>
                  <a:lnTo>
                    <a:pt x="78063" y="912297"/>
                  </a:lnTo>
                  <a:lnTo>
                    <a:pt x="76706" y="885423"/>
                  </a:lnTo>
                  <a:lnTo>
                    <a:pt x="16958" y="885423"/>
                  </a:lnTo>
                  <a:cubicBezTo>
                    <a:pt x="7592" y="885423"/>
                    <a:pt x="0" y="877831"/>
                    <a:pt x="0" y="868465"/>
                  </a:cubicBezTo>
                  <a:lnTo>
                    <a:pt x="0" y="800633"/>
                  </a:lnTo>
                  <a:cubicBezTo>
                    <a:pt x="0" y="791267"/>
                    <a:pt x="7592" y="783675"/>
                    <a:pt x="16958" y="783675"/>
                  </a:cubicBezTo>
                  <a:lnTo>
                    <a:pt x="76706" y="783675"/>
                  </a:lnTo>
                  <a:lnTo>
                    <a:pt x="78063" y="756801"/>
                  </a:lnTo>
                  <a:lnTo>
                    <a:pt x="88661" y="687357"/>
                  </a:lnTo>
                  <a:lnTo>
                    <a:pt x="31650" y="672081"/>
                  </a:lnTo>
                  <a:cubicBezTo>
                    <a:pt x="22603" y="669657"/>
                    <a:pt x="17234" y="660359"/>
                    <a:pt x="19658" y="651312"/>
                  </a:cubicBezTo>
                  <a:lnTo>
                    <a:pt x="37215" y="585792"/>
                  </a:lnTo>
                  <a:cubicBezTo>
                    <a:pt x="39639" y="576745"/>
                    <a:pt x="48937" y="571376"/>
                    <a:pt x="57984" y="573800"/>
                  </a:cubicBezTo>
                  <a:lnTo>
                    <a:pt x="117966" y="589872"/>
                  </a:lnTo>
                  <a:lnTo>
                    <a:pt x="133894" y="538562"/>
                  </a:lnTo>
                  <a:lnTo>
                    <a:pt x="154472" y="500651"/>
                  </a:lnTo>
                  <a:lnTo>
                    <a:pt x="101057" y="469812"/>
                  </a:lnTo>
                  <a:cubicBezTo>
                    <a:pt x="92946" y="465129"/>
                    <a:pt x="90167" y="454758"/>
                    <a:pt x="94850" y="446647"/>
                  </a:cubicBezTo>
                  <a:lnTo>
                    <a:pt x="128766" y="387902"/>
                  </a:lnTo>
                  <a:cubicBezTo>
                    <a:pt x="133449" y="379791"/>
                    <a:pt x="143820" y="377012"/>
                    <a:pt x="151931" y="381695"/>
                  </a:cubicBezTo>
                  <a:lnTo>
                    <a:pt x="203027" y="411195"/>
                  </a:lnTo>
                  <a:lnTo>
                    <a:pt x="204003" y="409395"/>
                  </a:lnTo>
                  <a:lnTo>
                    <a:pt x="264331" y="336277"/>
                  </a:lnTo>
                  <a:lnTo>
                    <a:pt x="220452" y="292398"/>
                  </a:lnTo>
                  <a:cubicBezTo>
                    <a:pt x="213829" y="285776"/>
                    <a:pt x="213829" y="275039"/>
                    <a:pt x="220452" y="268416"/>
                  </a:cubicBezTo>
                  <a:lnTo>
                    <a:pt x="268416" y="220452"/>
                  </a:lnTo>
                  <a:cubicBezTo>
                    <a:pt x="275039" y="213829"/>
                    <a:pt x="285775" y="213829"/>
                    <a:pt x="292398" y="220452"/>
                  </a:cubicBezTo>
                  <a:lnTo>
                    <a:pt x="336277" y="264331"/>
                  </a:lnTo>
                  <a:lnTo>
                    <a:pt x="409395" y="204003"/>
                  </a:lnTo>
                  <a:lnTo>
                    <a:pt x="411195" y="203027"/>
                  </a:lnTo>
                  <a:lnTo>
                    <a:pt x="381695" y="151932"/>
                  </a:lnTo>
                  <a:cubicBezTo>
                    <a:pt x="377012" y="143820"/>
                    <a:pt x="379791" y="133449"/>
                    <a:pt x="387902" y="128766"/>
                  </a:cubicBezTo>
                  <a:lnTo>
                    <a:pt x="446647" y="94850"/>
                  </a:lnTo>
                  <a:cubicBezTo>
                    <a:pt x="454758" y="90167"/>
                    <a:pt x="465129" y="92946"/>
                    <a:pt x="469812" y="101057"/>
                  </a:cubicBezTo>
                  <a:lnTo>
                    <a:pt x="500651" y="154472"/>
                  </a:lnTo>
                  <a:lnTo>
                    <a:pt x="538562" y="133894"/>
                  </a:lnTo>
                  <a:lnTo>
                    <a:pt x="589872" y="117966"/>
                  </a:lnTo>
                  <a:lnTo>
                    <a:pt x="573800" y="57984"/>
                  </a:lnTo>
                  <a:cubicBezTo>
                    <a:pt x="571376" y="48937"/>
                    <a:pt x="576745" y="39639"/>
                    <a:pt x="585791" y="37215"/>
                  </a:cubicBezTo>
                  <a:lnTo>
                    <a:pt x="651312" y="19658"/>
                  </a:lnTo>
                  <a:cubicBezTo>
                    <a:pt x="660359" y="17235"/>
                    <a:pt x="669657" y="22603"/>
                    <a:pt x="672081" y="31650"/>
                  </a:cubicBezTo>
                  <a:lnTo>
                    <a:pt x="687357" y="88661"/>
                  </a:lnTo>
                  <a:lnTo>
                    <a:pt x="756801" y="78063"/>
                  </a:lnTo>
                  <a:lnTo>
                    <a:pt x="783675" y="76706"/>
                  </a:lnTo>
                  <a:lnTo>
                    <a:pt x="783675" y="16958"/>
                  </a:lnTo>
                  <a:cubicBezTo>
                    <a:pt x="783675" y="7592"/>
                    <a:pt x="791267" y="0"/>
                    <a:pt x="800633" y="0"/>
                  </a:cubicBezTo>
                  <a:close/>
                  <a:moveTo>
                    <a:pt x="834549" y="187960"/>
                  </a:moveTo>
                  <a:cubicBezTo>
                    <a:pt x="477448" y="187960"/>
                    <a:pt x="187960" y="477448"/>
                    <a:pt x="187960" y="834549"/>
                  </a:cubicBezTo>
                  <a:cubicBezTo>
                    <a:pt x="187960" y="1191650"/>
                    <a:pt x="477448" y="1481138"/>
                    <a:pt x="834549" y="1481138"/>
                  </a:cubicBezTo>
                  <a:cubicBezTo>
                    <a:pt x="1191650" y="1481138"/>
                    <a:pt x="1481138" y="1191650"/>
                    <a:pt x="1481138" y="834549"/>
                  </a:cubicBezTo>
                  <a:cubicBezTo>
                    <a:pt x="1481138" y="477448"/>
                    <a:pt x="1191650" y="187960"/>
                    <a:pt x="834549" y="18796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nvGrpSpPr>
            <p:cNvPr id="65" name="组合 64"/>
            <p:cNvGrpSpPr/>
            <p:nvPr/>
          </p:nvGrpSpPr>
          <p:grpSpPr>
            <a:xfrm>
              <a:off x="5520690" y="2923699"/>
              <a:ext cx="1150620" cy="1150620"/>
              <a:chOff x="5520690" y="2923699"/>
              <a:chExt cx="1150620" cy="1150620"/>
            </a:xfrm>
          </p:grpSpPr>
          <p:sp>
            <p:nvSpPr>
              <p:cNvPr id="66" name="椭圆 65"/>
              <p:cNvSpPr/>
              <p:nvPr/>
            </p:nvSpPr>
            <p:spPr>
              <a:xfrm>
                <a:off x="5520690" y="2923699"/>
                <a:ext cx="1150620" cy="115062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67" name="Freeform 112"/>
              <p:cNvSpPr>
                <a:spLocks noEditPoints="1"/>
              </p:cNvSpPr>
              <p:nvPr/>
            </p:nvSpPr>
            <p:spPr bwMode="auto">
              <a:xfrm>
                <a:off x="5934869" y="3337878"/>
                <a:ext cx="322263" cy="322263"/>
              </a:xfrm>
              <a:custGeom>
                <a:avLst/>
                <a:gdLst>
                  <a:gd name="T0" fmla="*/ 1016 w 1017"/>
                  <a:gd name="T1" fmla="*/ 371 h 1017"/>
                  <a:gd name="T2" fmla="*/ 1011 w 1017"/>
                  <a:gd name="T3" fmla="*/ 363 h 1017"/>
                  <a:gd name="T4" fmla="*/ 1004 w 1017"/>
                  <a:gd name="T5" fmla="*/ 355 h 1017"/>
                  <a:gd name="T6" fmla="*/ 996 w 1017"/>
                  <a:gd name="T7" fmla="*/ 351 h 1017"/>
                  <a:gd name="T8" fmla="*/ 986 w 1017"/>
                  <a:gd name="T9" fmla="*/ 350 h 1017"/>
                  <a:gd name="T10" fmla="*/ 539 w 1017"/>
                  <a:gd name="T11" fmla="*/ 21 h 1017"/>
                  <a:gd name="T12" fmla="*/ 537 w 1017"/>
                  <a:gd name="T13" fmla="*/ 17 h 1017"/>
                  <a:gd name="T14" fmla="*/ 531 w 1017"/>
                  <a:gd name="T15" fmla="*/ 8 h 1017"/>
                  <a:gd name="T16" fmla="*/ 523 w 1017"/>
                  <a:gd name="T17" fmla="*/ 3 h 1017"/>
                  <a:gd name="T18" fmla="*/ 514 w 1017"/>
                  <a:gd name="T19" fmla="*/ 0 h 1017"/>
                  <a:gd name="T20" fmla="*/ 509 w 1017"/>
                  <a:gd name="T21" fmla="*/ 0 h 1017"/>
                  <a:gd name="T22" fmla="*/ 499 w 1017"/>
                  <a:gd name="T23" fmla="*/ 1 h 1017"/>
                  <a:gd name="T24" fmla="*/ 490 w 1017"/>
                  <a:gd name="T25" fmla="*/ 5 h 1017"/>
                  <a:gd name="T26" fmla="*/ 483 w 1017"/>
                  <a:gd name="T27" fmla="*/ 13 h 1017"/>
                  <a:gd name="T28" fmla="*/ 479 w 1017"/>
                  <a:gd name="T29" fmla="*/ 21 h 1017"/>
                  <a:gd name="T30" fmla="*/ 31 w 1017"/>
                  <a:gd name="T31" fmla="*/ 350 h 1017"/>
                  <a:gd name="T32" fmla="*/ 27 w 1017"/>
                  <a:gd name="T33" fmla="*/ 350 h 1017"/>
                  <a:gd name="T34" fmla="*/ 17 w 1017"/>
                  <a:gd name="T35" fmla="*/ 353 h 1017"/>
                  <a:gd name="T36" fmla="*/ 10 w 1017"/>
                  <a:gd name="T37" fmla="*/ 358 h 1017"/>
                  <a:gd name="T38" fmla="*/ 3 w 1017"/>
                  <a:gd name="T39" fmla="*/ 367 h 1017"/>
                  <a:gd name="T40" fmla="*/ 1 w 1017"/>
                  <a:gd name="T41" fmla="*/ 371 h 1017"/>
                  <a:gd name="T42" fmla="*/ 0 w 1017"/>
                  <a:gd name="T43" fmla="*/ 381 h 1017"/>
                  <a:gd name="T44" fmla="*/ 1 w 1017"/>
                  <a:gd name="T45" fmla="*/ 390 h 1017"/>
                  <a:gd name="T46" fmla="*/ 5 w 1017"/>
                  <a:gd name="T47" fmla="*/ 399 h 1017"/>
                  <a:gd name="T48" fmla="*/ 12 w 1017"/>
                  <a:gd name="T49" fmla="*/ 407 h 1017"/>
                  <a:gd name="T50" fmla="*/ 160 w 1017"/>
                  <a:gd name="T51" fmla="*/ 975 h 1017"/>
                  <a:gd name="T52" fmla="*/ 159 w 1017"/>
                  <a:gd name="T53" fmla="*/ 981 h 1017"/>
                  <a:gd name="T54" fmla="*/ 159 w 1017"/>
                  <a:gd name="T55" fmla="*/ 990 h 1017"/>
                  <a:gd name="T56" fmla="*/ 162 w 1017"/>
                  <a:gd name="T57" fmla="*/ 1000 h 1017"/>
                  <a:gd name="T58" fmla="*/ 167 w 1017"/>
                  <a:gd name="T59" fmla="*/ 1007 h 1017"/>
                  <a:gd name="T60" fmla="*/ 172 w 1017"/>
                  <a:gd name="T61" fmla="*/ 1012 h 1017"/>
                  <a:gd name="T62" fmla="*/ 180 w 1017"/>
                  <a:gd name="T63" fmla="*/ 1016 h 1017"/>
                  <a:gd name="T64" fmla="*/ 190 w 1017"/>
                  <a:gd name="T65" fmla="*/ 1017 h 1017"/>
                  <a:gd name="T66" fmla="*/ 200 w 1017"/>
                  <a:gd name="T67" fmla="*/ 1016 h 1017"/>
                  <a:gd name="T68" fmla="*/ 209 w 1017"/>
                  <a:gd name="T69" fmla="*/ 1012 h 1017"/>
                  <a:gd name="T70" fmla="*/ 808 w 1017"/>
                  <a:gd name="T71" fmla="*/ 1012 h 1017"/>
                  <a:gd name="T72" fmla="*/ 812 w 1017"/>
                  <a:gd name="T73" fmla="*/ 1014 h 1017"/>
                  <a:gd name="T74" fmla="*/ 822 w 1017"/>
                  <a:gd name="T75" fmla="*/ 1017 h 1017"/>
                  <a:gd name="T76" fmla="*/ 826 w 1017"/>
                  <a:gd name="T77" fmla="*/ 1017 h 1017"/>
                  <a:gd name="T78" fmla="*/ 837 w 1017"/>
                  <a:gd name="T79" fmla="*/ 1016 h 1017"/>
                  <a:gd name="T80" fmla="*/ 846 w 1017"/>
                  <a:gd name="T81" fmla="*/ 1012 h 1017"/>
                  <a:gd name="T82" fmla="*/ 850 w 1017"/>
                  <a:gd name="T83" fmla="*/ 1007 h 1017"/>
                  <a:gd name="T84" fmla="*/ 855 w 1017"/>
                  <a:gd name="T85" fmla="*/ 1000 h 1017"/>
                  <a:gd name="T86" fmla="*/ 858 w 1017"/>
                  <a:gd name="T87" fmla="*/ 990 h 1017"/>
                  <a:gd name="T88" fmla="*/ 858 w 1017"/>
                  <a:gd name="T89" fmla="*/ 981 h 1017"/>
                  <a:gd name="T90" fmla="*/ 737 w 1017"/>
                  <a:gd name="T91" fmla="*/ 616 h 1017"/>
                  <a:gd name="T92" fmla="*/ 1005 w 1017"/>
                  <a:gd name="T93" fmla="*/ 407 h 1017"/>
                  <a:gd name="T94" fmla="*/ 1012 w 1017"/>
                  <a:gd name="T95" fmla="*/ 399 h 1017"/>
                  <a:gd name="T96" fmla="*/ 1016 w 1017"/>
                  <a:gd name="T97" fmla="*/ 390 h 1017"/>
                  <a:gd name="T98" fmla="*/ 1017 w 1017"/>
                  <a:gd name="T99" fmla="*/ 381 h 1017"/>
                  <a:gd name="T100" fmla="*/ 1016 w 1017"/>
                  <a:gd name="T101" fmla="*/ 371 h 1017"/>
                  <a:gd name="T102" fmla="*/ 124 w 1017"/>
                  <a:gd name="T103" fmla="*/ 413 h 1017"/>
                  <a:gd name="T104" fmla="*/ 302 w 1017"/>
                  <a:gd name="T105" fmla="*/ 551 h 1017"/>
                  <a:gd name="T106" fmla="*/ 766 w 1017"/>
                  <a:gd name="T107" fmla="*/ 904 h 1017"/>
                  <a:gd name="T108" fmla="*/ 527 w 1017"/>
                  <a:gd name="T109" fmla="*/ 737 h 1017"/>
                  <a:gd name="T110" fmla="*/ 518 w 1017"/>
                  <a:gd name="T111" fmla="*/ 733 h 1017"/>
                  <a:gd name="T112" fmla="*/ 509 w 1017"/>
                  <a:gd name="T113" fmla="*/ 732 h 1017"/>
                  <a:gd name="T114" fmla="*/ 504 w 1017"/>
                  <a:gd name="T115" fmla="*/ 732 h 1017"/>
                  <a:gd name="T116" fmla="*/ 495 w 1017"/>
                  <a:gd name="T117" fmla="*/ 735 h 1017"/>
                  <a:gd name="T118" fmla="*/ 251 w 1017"/>
                  <a:gd name="T119" fmla="*/ 904 h 1017"/>
                  <a:gd name="T120" fmla="*/ 766 w 1017"/>
                  <a:gd name="T121" fmla="*/ 904 h 1017"/>
                  <a:gd name="T122" fmla="*/ 670 w 1017"/>
                  <a:gd name="T123" fmla="*/ 413 h 1017"/>
                  <a:gd name="T124" fmla="*/ 716 w 1017"/>
                  <a:gd name="T125" fmla="*/ 551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7" h="1017">
                    <a:moveTo>
                      <a:pt x="1016" y="371"/>
                    </a:moveTo>
                    <a:lnTo>
                      <a:pt x="1016" y="371"/>
                    </a:lnTo>
                    <a:lnTo>
                      <a:pt x="1014" y="367"/>
                    </a:lnTo>
                    <a:lnTo>
                      <a:pt x="1011" y="363"/>
                    </a:lnTo>
                    <a:lnTo>
                      <a:pt x="1008" y="358"/>
                    </a:lnTo>
                    <a:lnTo>
                      <a:pt x="1004" y="355"/>
                    </a:lnTo>
                    <a:lnTo>
                      <a:pt x="1000" y="353"/>
                    </a:lnTo>
                    <a:lnTo>
                      <a:pt x="996" y="351"/>
                    </a:lnTo>
                    <a:lnTo>
                      <a:pt x="990" y="350"/>
                    </a:lnTo>
                    <a:lnTo>
                      <a:pt x="986" y="350"/>
                    </a:lnTo>
                    <a:lnTo>
                      <a:pt x="648" y="350"/>
                    </a:lnTo>
                    <a:lnTo>
                      <a:pt x="539" y="21"/>
                    </a:lnTo>
                    <a:lnTo>
                      <a:pt x="539" y="21"/>
                    </a:lnTo>
                    <a:lnTo>
                      <a:pt x="537" y="17"/>
                    </a:lnTo>
                    <a:lnTo>
                      <a:pt x="534" y="13"/>
                    </a:lnTo>
                    <a:lnTo>
                      <a:pt x="531" y="8"/>
                    </a:lnTo>
                    <a:lnTo>
                      <a:pt x="527" y="5"/>
                    </a:lnTo>
                    <a:lnTo>
                      <a:pt x="523" y="3"/>
                    </a:lnTo>
                    <a:lnTo>
                      <a:pt x="518" y="1"/>
                    </a:lnTo>
                    <a:lnTo>
                      <a:pt x="514" y="0"/>
                    </a:lnTo>
                    <a:lnTo>
                      <a:pt x="509" y="0"/>
                    </a:lnTo>
                    <a:lnTo>
                      <a:pt x="509" y="0"/>
                    </a:lnTo>
                    <a:lnTo>
                      <a:pt x="503" y="0"/>
                    </a:lnTo>
                    <a:lnTo>
                      <a:pt x="499" y="1"/>
                    </a:lnTo>
                    <a:lnTo>
                      <a:pt x="495" y="3"/>
                    </a:lnTo>
                    <a:lnTo>
                      <a:pt x="490" y="5"/>
                    </a:lnTo>
                    <a:lnTo>
                      <a:pt x="486" y="8"/>
                    </a:lnTo>
                    <a:lnTo>
                      <a:pt x="483" y="13"/>
                    </a:lnTo>
                    <a:lnTo>
                      <a:pt x="481" y="17"/>
                    </a:lnTo>
                    <a:lnTo>
                      <a:pt x="479" y="21"/>
                    </a:lnTo>
                    <a:lnTo>
                      <a:pt x="369" y="350"/>
                    </a:lnTo>
                    <a:lnTo>
                      <a:pt x="31" y="350"/>
                    </a:lnTo>
                    <a:lnTo>
                      <a:pt x="31" y="350"/>
                    </a:lnTo>
                    <a:lnTo>
                      <a:pt x="27" y="350"/>
                    </a:lnTo>
                    <a:lnTo>
                      <a:pt x="21" y="351"/>
                    </a:lnTo>
                    <a:lnTo>
                      <a:pt x="17" y="353"/>
                    </a:lnTo>
                    <a:lnTo>
                      <a:pt x="13" y="355"/>
                    </a:lnTo>
                    <a:lnTo>
                      <a:pt x="10" y="358"/>
                    </a:lnTo>
                    <a:lnTo>
                      <a:pt x="6" y="363"/>
                    </a:lnTo>
                    <a:lnTo>
                      <a:pt x="3" y="367"/>
                    </a:lnTo>
                    <a:lnTo>
                      <a:pt x="1" y="371"/>
                    </a:lnTo>
                    <a:lnTo>
                      <a:pt x="1" y="371"/>
                    </a:lnTo>
                    <a:lnTo>
                      <a:pt x="0" y="375"/>
                    </a:lnTo>
                    <a:lnTo>
                      <a:pt x="0" y="381"/>
                    </a:lnTo>
                    <a:lnTo>
                      <a:pt x="0" y="386"/>
                    </a:lnTo>
                    <a:lnTo>
                      <a:pt x="1" y="390"/>
                    </a:lnTo>
                    <a:lnTo>
                      <a:pt x="3" y="395"/>
                    </a:lnTo>
                    <a:lnTo>
                      <a:pt x="5" y="399"/>
                    </a:lnTo>
                    <a:lnTo>
                      <a:pt x="9" y="403"/>
                    </a:lnTo>
                    <a:lnTo>
                      <a:pt x="12" y="407"/>
                    </a:lnTo>
                    <a:lnTo>
                      <a:pt x="280" y="616"/>
                    </a:lnTo>
                    <a:lnTo>
                      <a:pt x="160" y="975"/>
                    </a:lnTo>
                    <a:lnTo>
                      <a:pt x="160" y="975"/>
                    </a:lnTo>
                    <a:lnTo>
                      <a:pt x="159" y="981"/>
                    </a:lnTo>
                    <a:lnTo>
                      <a:pt x="159" y="986"/>
                    </a:lnTo>
                    <a:lnTo>
                      <a:pt x="159" y="990"/>
                    </a:lnTo>
                    <a:lnTo>
                      <a:pt x="160" y="996"/>
                    </a:lnTo>
                    <a:lnTo>
                      <a:pt x="162" y="1000"/>
                    </a:lnTo>
                    <a:lnTo>
                      <a:pt x="164" y="1004"/>
                    </a:lnTo>
                    <a:lnTo>
                      <a:pt x="167" y="1007"/>
                    </a:lnTo>
                    <a:lnTo>
                      <a:pt x="172" y="1012"/>
                    </a:lnTo>
                    <a:lnTo>
                      <a:pt x="172" y="1012"/>
                    </a:lnTo>
                    <a:lnTo>
                      <a:pt x="176" y="1014"/>
                    </a:lnTo>
                    <a:lnTo>
                      <a:pt x="180" y="1016"/>
                    </a:lnTo>
                    <a:lnTo>
                      <a:pt x="186" y="1017"/>
                    </a:lnTo>
                    <a:lnTo>
                      <a:pt x="190" y="1017"/>
                    </a:lnTo>
                    <a:lnTo>
                      <a:pt x="195" y="1017"/>
                    </a:lnTo>
                    <a:lnTo>
                      <a:pt x="200" y="1016"/>
                    </a:lnTo>
                    <a:lnTo>
                      <a:pt x="204" y="1014"/>
                    </a:lnTo>
                    <a:lnTo>
                      <a:pt x="209" y="1012"/>
                    </a:lnTo>
                    <a:lnTo>
                      <a:pt x="509" y="801"/>
                    </a:lnTo>
                    <a:lnTo>
                      <a:pt x="808" y="1012"/>
                    </a:lnTo>
                    <a:lnTo>
                      <a:pt x="808" y="1012"/>
                    </a:lnTo>
                    <a:lnTo>
                      <a:pt x="812" y="1014"/>
                    </a:lnTo>
                    <a:lnTo>
                      <a:pt x="818" y="1016"/>
                    </a:lnTo>
                    <a:lnTo>
                      <a:pt x="822" y="1017"/>
                    </a:lnTo>
                    <a:lnTo>
                      <a:pt x="826" y="1017"/>
                    </a:lnTo>
                    <a:lnTo>
                      <a:pt x="826" y="1017"/>
                    </a:lnTo>
                    <a:lnTo>
                      <a:pt x="832" y="1017"/>
                    </a:lnTo>
                    <a:lnTo>
                      <a:pt x="837" y="1016"/>
                    </a:lnTo>
                    <a:lnTo>
                      <a:pt x="841" y="1014"/>
                    </a:lnTo>
                    <a:lnTo>
                      <a:pt x="846" y="1012"/>
                    </a:lnTo>
                    <a:lnTo>
                      <a:pt x="846" y="1012"/>
                    </a:lnTo>
                    <a:lnTo>
                      <a:pt x="850" y="1007"/>
                    </a:lnTo>
                    <a:lnTo>
                      <a:pt x="853" y="1004"/>
                    </a:lnTo>
                    <a:lnTo>
                      <a:pt x="855" y="1000"/>
                    </a:lnTo>
                    <a:lnTo>
                      <a:pt x="857" y="996"/>
                    </a:lnTo>
                    <a:lnTo>
                      <a:pt x="858" y="990"/>
                    </a:lnTo>
                    <a:lnTo>
                      <a:pt x="858" y="986"/>
                    </a:lnTo>
                    <a:lnTo>
                      <a:pt x="858" y="981"/>
                    </a:lnTo>
                    <a:lnTo>
                      <a:pt x="857" y="975"/>
                    </a:lnTo>
                    <a:lnTo>
                      <a:pt x="737" y="616"/>
                    </a:lnTo>
                    <a:lnTo>
                      <a:pt x="1005" y="407"/>
                    </a:lnTo>
                    <a:lnTo>
                      <a:pt x="1005" y="407"/>
                    </a:lnTo>
                    <a:lnTo>
                      <a:pt x="1009" y="403"/>
                    </a:lnTo>
                    <a:lnTo>
                      <a:pt x="1012" y="399"/>
                    </a:lnTo>
                    <a:lnTo>
                      <a:pt x="1014" y="395"/>
                    </a:lnTo>
                    <a:lnTo>
                      <a:pt x="1016" y="390"/>
                    </a:lnTo>
                    <a:lnTo>
                      <a:pt x="1017" y="386"/>
                    </a:lnTo>
                    <a:lnTo>
                      <a:pt x="1017" y="381"/>
                    </a:lnTo>
                    <a:lnTo>
                      <a:pt x="1017" y="375"/>
                    </a:lnTo>
                    <a:lnTo>
                      <a:pt x="1016" y="371"/>
                    </a:lnTo>
                    <a:lnTo>
                      <a:pt x="1016" y="371"/>
                    </a:lnTo>
                    <a:close/>
                    <a:moveTo>
                      <a:pt x="124" y="413"/>
                    </a:moveTo>
                    <a:lnTo>
                      <a:pt x="348" y="413"/>
                    </a:lnTo>
                    <a:lnTo>
                      <a:pt x="302" y="551"/>
                    </a:lnTo>
                    <a:lnTo>
                      <a:pt x="124" y="413"/>
                    </a:lnTo>
                    <a:close/>
                    <a:moveTo>
                      <a:pt x="766" y="904"/>
                    </a:moveTo>
                    <a:lnTo>
                      <a:pt x="527" y="737"/>
                    </a:lnTo>
                    <a:lnTo>
                      <a:pt x="527" y="737"/>
                    </a:lnTo>
                    <a:lnTo>
                      <a:pt x="523" y="735"/>
                    </a:lnTo>
                    <a:lnTo>
                      <a:pt x="518" y="733"/>
                    </a:lnTo>
                    <a:lnTo>
                      <a:pt x="513" y="732"/>
                    </a:lnTo>
                    <a:lnTo>
                      <a:pt x="509" y="732"/>
                    </a:lnTo>
                    <a:lnTo>
                      <a:pt x="509" y="732"/>
                    </a:lnTo>
                    <a:lnTo>
                      <a:pt x="504" y="732"/>
                    </a:lnTo>
                    <a:lnTo>
                      <a:pt x="499" y="733"/>
                    </a:lnTo>
                    <a:lnTo>
                      <a:pt x="495" y="735"/>
                    </a:lnTo>
                    <a:lnTo>
                      <a:pt x="490" y="737"/>
                    </a:lnTo>
                    <a:lnTo>
                      <a:pt x="251" y="904"/>
                    </a:lnTo>
                    <a:lnTo>
                      <a:pt x="509" y="132"/>
                    </a:lnTo>
                    <a:lnTo>
                      <a:pt x="766" y="904"/>
                    </a:lnTo>
                    <a:close/>
                    <a:moveTo>
                      <a:pt x="716" y="551"/>
                    </a:moveTo>
                    <a:lnTo>
                      <a:pt x="670" y="413"/>
                    </a:lnTo>
                    <a:lnTo>
                      <a:pt x="893" y="413"/>
                    </a:lnTo>
                    <a:lnTo>
                      <a:pt x="716" y="551"/>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sp>
        <p:nvSpPr>
          <p:cNvPr id="68" name="矩形 67"/>
          <p:cNvSpPr/>
          <p:nvPr/>
        </p:nvSpPr>
        <p:spPr>
          <a:xfrm>
            <a:off x="1139856" y="4753423"/>
            <a:ext cx="2918120" cy="954107"/>
          </a:xfrm>
          <a:prstGeom prst="rect">
            <a:avLst/>
          </a:prstGeom>
        </p:spPr>
        <p:txBody>
          <a:bodyPr wrap="square">
            <a:spAutoFit/>
          </a:bodyPr>
          <a:lstStyle/>
          <a:p>
            <a:pPr algn="ctr">
              <a:lnSpc>
                <a:spcPct val="150000"/>
              </a:lnSpc>
              <a:spcAft>
                <a:spcPts val="600"/>
              </a:spcAft>
            </a:pPr>
            <a:r>
              <a:rPr lang="en-US" altLang="zh-CN" sz="1400" dirty="0">
                <a:solidFill>
                  <a:schemeClr val="tx1">
                    <a:lumMod val="50000"/>
                    <a:lumOff val="50000"/>
                  </a:schemeClr>
                </a:solidFill>
                <a:latin typeface="+mj-ea"/>
                <a:ea typeface="+mj-ea"/>
              </a:rPr>
              <a:t>ENTER YOUR TITLE</a:t>
            </a:r>
          </a:p>
          <a:p>
            <a:pPr algn="ctr">
              <a:lnSpc>
                <a:spcPct val="150000"/>
              </a:lnSpc>
              <a:spcAft>
                <a:spcPts val="600"/>
              </a:spcAft>
            </a:pPr>
            <a:r>
              <a:rPr lang="zh-CN" altLang="en-US" sz="1000" dirty="0">
                <a:solidFill>
                  <a:schemeClr val="tx1">
                    <a:lumMod val="50000"/>
                    <a:lumOff val="50000"/>
                  </a:schemeClr>
                </a:solidFill>
                <a:latin typeface="+mn-ea"/>
              </a:rPr>
              <a:t>我们坚持以客户为中心，快速响应客户需求，持续为客户创造长期价值进而成就客户</a:t>
            </a:r>
            <a:endParaRPr lang="en-US" altLang="zh-CN" sz="1000" dirty="0">
              <a:solidFill>
                <a:schemeClr val="tx1">
                  <a:lumMod val="50000"/>
                  <a:lumOff val="50000"/>
                </a:schemeClr>
              </a:solidFill>
              <a:latin typeface="+mn-ea"/>
            </a:endParaRPr>
          </a:p>
        </p:txBody>
      </p:sp>
      <p:sp>
        <p:nvSpPr>
          <p:cNvPr id="69" name="矩形 68"/>
          <p:cNvSpPr/>
          <p:nvPr/>
        </p:nvSpPr>
        <p:spPr>
          <a:xfrm>
            <a:off x="4636941" y="4753423"/>
            <a:ext cx="2918120" cy="954107"/>
          </a:xfrm>
          <a:prstGeom prst="rect">
            <a:avLst/>
          </a:prstGeom>
        </p:spPr>
        <p:txBody>
          <a:bodyPr wrap="square">
            <a:spAutoFit/>
          </a:bodyPr>
          <a:lstStyle/>
          <a:p>
            <a:pPr algn="ctr">
              <a:lnSpc>
                <a:spcPct val="150000"/>
              </a:lnSpc>
              <a:spcAft>
                <a:spcPts val="600"/>
              </a:spcAft>
            </a:pPr>
            <a:r>
              <a:rPr lang="en-US" altLang="zh-CN" sz="1400" dirty="0">
                <a:solidFill>
                  <a:schemeClr val="tx1">
                    <a:lumMod val="50000"/>
                    <a:lumOff val="50000"/>
                  </a:schemeClr>
                </a:solidFill>
                <a:latin typeface="+mj-ea"/>
                <a:ea typeface="+mj-ea"/>
              </a:rPr>
              <a:t>ENTER YOUR TITLE</a:t>
            </a:r>
          </a:p>
          <a:p>
            <a:pPr algn="ctr">
              <a:lnSpc>
                <a:spcPct val="150000"/>
              </a:lnSpc>
              <a:spcAft>
                <a:spcPts val="600"/>
              </a:spcAft>
            </a:pPr>
            <a:r>
              <a:rPr lang="zh-CN" altLang="en-US" sz="1000" dirty="0">
                <a:solidFill>
                  <a:schemeClr val="tx1">
                    <a:lumMod val="50000"/>
                    <a:lumOff val="50000"/>
                  </a:schemeClr>
                </a:solidFill>
                <a:latin typeface="+mn-ea"/>
              </a:rPr>
              <a:t>我们坚持以客户为中心，快速响应客户需求，持续为客户创造长期价值进而成就客户</a:t>
            </a:r>
            <a:endParaRPr lang="en-US" altLang="zh-CN" sz="1000" dirty="0">
              <a:solidFill>
                <a:schemeClr val="tx1">
                  <a:lumMod val="50000"/>
                  <a:lumOff val="50000"/>
                </a:schemeClr>
              </a:solidFill>
              <a:latin typeface="+mn-ea"/>
            </a:endParaRPr>
          </a:p>
        </p:txBody>
      </p:sp>
      <p:sp>
        <p:nvSpPr>
          <p:cNvPr id="70" name="矩形 69"/>
          <p:cNvSpPr/>
          <p:nvPr/>
        </p:nvSpPr>
        <p:spPr>
          <a:xfrm>
            <a:off x="8134026" y="4753423"/>
            <a:ext cx="2918120" cy="954107"/>
          </a:xfrm>
          <a:prstGeom prst="rect">
            <a:avLst/>
          </a:prstGeom>
        </p:spPr>
        <p:txBody>
          <a:bodyPr wrap="square">
            <a:spAutoFit/>
          </a:bodyPr>
          <a:lstStyle/>
          <a:p>
            <a:pPr algn="ctr">
              <a:lnSpc>
                <a:spcPct val="150000"/>
              </a:lnSpc>
              <a:spcAft>
                <a:spcPts val="600"/>
              </a:spcAft>
            </a:pPr>
            <a:r>
              <a:rPr lang="en-US" altLang="zh-CN" sz="1400" dirty="0">
                <a:solidFill>
                  <a:schemeClr val="tx1">
                    <a:lumMod val="50000"/>
                    <a:lumOff val="50000"/>
                  </a:schemeClr>
                </a:solidFill>
                <a:latin typeface="+mj-ea"/>
                <a:ea typeface="+mj-ea"/>
              </a:rPr>
              <a:t>ENTER YOUR TITLE</a:t>
            </a:r>
          </a:p>
          <a:p>
            <a:pPr algn="ctr">
              <a:lnSpc>
                <a:spcPct val="150000"/>
              </a:lnSpc>
              <a:spcAft>
                <a:spcPts val="600"/>
              </a:spcAft>
            </a:pPr>
            <a:r>
              <a:rPr lang="zh-CN" altLang="en-US" sz="1000" dirty="0">
                <a:solidFill>
                  <a:schemeClr val="tx1">
                    <a:lumMod val="50000"/>
                    <a:lumOff val="50000"/>
                  </a:schemeClr>
                </a:solidFill>
                <a:latin typeface="+mn-ea"/>
              </a:rPr>
              <a:t>我们坚持以客户为中心，快速响应客户需求，持续为客户创造长期价值进而成就客户</a:t>
            </a:r>
            <a:endParaRPr lang="en-US" altLang="zh-CN" sz="1000" dirty="0">
              <a:solidFill>
                <a:schemeClr val="tx1">
                  <a:lumMod val="50000"/>
                  <a:lumOff val="50000"/>
                </a:schemeClr>
              </a:solidFill>
              <a:latin typeface="+mn-ea"/>
            </a:endParaRPr>
          </a:p>
        </p:txBody>
      </p:sp>
      <p:sp>
        <p:nvSpPr>
          <p:cNvPr id="71" name="矩形 70"/>
          <p:cNvSpPr/>
          <p:nvPr/>
        </p:nvSpPr>
        <p:spPr>
          <a:xfrm>
            <a:off x="6385483" y="1609827"/>
            <a:ext cx="2918120" cy="954107"/>
          </a:xfrm>
          <a:prstGeom prst="rect">
            <a:avLst/>
          </a:prstGeom>
        </p:spPr>
        <p:txBody>
          <a:bodyPr wrap="square">
            <a:spAutoFit/>
          </a:bodyPr>
          <a:lstStyle/>
          <a:p>
            <a:pPr algn="ctr">
              <a:lnSpc>
                <a:spcPct val="150000"/>
              </a:lnSpc>
              <a:spcAft>
                <a:spcPts val="600"/>
              </a:spcAft>
            </a:pPr>
            <a:r>
              <a:rPr lang="en-US" altLang="zh-CN" sz="1400" dirty="0">
                <a:solidFill>
                  <a:schemeClr val="tx1">
                    <a:lumMod val="50000"/>
                    <a:lumOff val="50000"/>
                  </a:schemeClr>
                </a:solidFill>
                <a:latin typeface="+mj-ea"/>
                <a:ea typeface="+mj-ea"/>
              </a:rPr>
              <a:t>ENTER YOUR TITLE</a:t>
            </a:r>
          </a:p>
          <a:p>
            <a:pPr algn="ctr">
              <a:lnSpc>
                <a:spcPct val="150000"/>
              </a:lnSpc>
              <a:spcAft>
                <a:spcPts val="600"/>
              </a:spcAft>
            </a:pPr>
            <a:r>
              <a:rPr lang="zh-CN" altLang="en-US" sz="1000" dirty="0">
                <a:solidFill>
                  <a:schemeClr val="tx1">
                    <a:lumMod val="50000"/>
                    <a:lumOff val="50000"/>
                  </a:schemeClr>
                </a:solidFill>
                <a:latin typeface="+mn-ea"/>
              </a:rPr>
              <a:t>我们坚持以客户为中心，快速响应客户需求，持续为客户创造长期价值进而成就客户</a:t>
            </a:r>
            <a:endParaRPr lang="en-US" altLang="zh-CN" sz="1000" dirty="0">
              <a:solidFill>
                <a:schemeClr val="tx1">
                  <a:lumMod val="50000"/>
                  <a:lumOff val="50000"/>
                </a:schemeClr>
              </a:solidFill>
              <a:latin typeface="+mn-ea"/>
            </a:endParaRPr>
          </a:p>
        </p:txBody>
      </p:sp>
      <p:sp>
        <p:nvSpPr>
          <p:cNvPr id="72" name="矩形 71"/>
          <p:cNvSpPr/>
          <p:nvPr/>
        </p:nvSpPr>
        <p:spPr>
          <a:xfrm>
            <a:off x="2888398" y="1609827"/>
            <a:ext cx="2918120" cy="954107"/>
          </a:xfrm>
          <a:prstGeom prst="rect">
            <a:avLst/>
          </a:prstGeom>
        </p:spPr>
        <p:txBody>
          <a:bodyPr wrap="square">
            <a:spAutoFit/>
          </a:bodyPr>
          <a:lstStyle/>
          <a:p>
            <a:pPr algn="ctr">
              <a:lnSpc>
                <a:spcPct val="150000"/>
              </a:lnSpc>
              <a:spcAft>
                <a:spcPts val="600"/>
              </a:spcAft>
            </a:pPr>
            <a:r>
              <a:rPr lang="en-US" altLang="zh-CN" sz="1400" dirty="0">
                <a:solidFill>
                  <a:schemeClr val="tx1">
                    <a:lumMod val="50000"/>
                    <a:lumOff val="50000"/>
                  </a:schemeClr>
                </a:solidFill>
                <a:latin typeface="+mj-ea"/>
                <a:ea typeface="+mj-ea"/>
              </a:rPr>
              <a:t>ENTER YOUR TITLE</a:t>
            </a:r>
          </a:p>
          <a:p>
            <a:pPr algn="ctr">
              <a:lnSpc>
                <a:spcPct val="150000"/>
              </a:lnSpc>
              <a:spcAft>
                <a:spcPts val="600"/>
              </a:spcAft>
            </a:pPr>
            <a:r>
              <a:rPr lang="zh-CN" altLang="en-US" sz="1000" dirty="0">
                <a:solidFill>
                  <a:schemeClr val="tx1">
                    <a:lumMod val="50000"/>
                    <a:lumOff val="50000"/>
                  </a:schemeClr>
                </a:solidFill>
                <a:latin typeface="+mn-ea"/>
              </a:rPr>
              <a:t>我们坚持以客户为中心，快速响应客户需求，持续为客户创造长期价值进而成就客户</a:t>
            </a:r>
            <a:endParaRPr lang="en-US" altLang="zh-CN" sz="1000" dirty="0">
              <a:solidFill>
                <a:schemeClr val="tx1">
                  <a:lumMod val="50000"/>
                  <a:lumOff val="50000"/>
                </a:schemeClr>
              </a:solidFill>
              <a:latin typeface="+mn-ea"/>
            </a:endParaRPr>
          </a:p>
        </p:txBody>
      </p:sp>
      <p:sp>
        <p:nvSpPr>
          <p:cNvPr id="3" name="标题 2"/>
          <p:cNvSpPr>
            <a:spLocks noGrp="1"/>
          </p:cNvSpPr>
          <p:nvPr>
            <p:ph type="title"/>
          </p:nvPr>
        </p:nvSpPr>
        <p:spPr/>
        <p:txBody>
          <a:bodyPr>
            <a:normAutofit/>
          </a:bodyPr>
          <a:lstStyle/>
          <a:p>
            <a:r>
              <a:rPr lang="zh-CN" altLang="en-US" dirty="0">
                <a:cs typeface="+mn-ea"/>
              </a:rPr>
              <a:t>单击此处添加标题</a:t>
            </a:r>
            <a:endParaRPr lang="zh-CN" altLang="en-US" dirty="0"/>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p:cTn id="7" dur="500" fill="hold"/>
                                        <p:tgtEl>
                                          <p:spTgt spid="48"/>
                                        </p:tgtEl>
                                        <p:attrNameLst>
                                          <p:attrName>ppt_w</p:attrName>
                                        </p:attrNameLst>
                                      </p:cBhvr>
                                      <p:tavLst>
                                        <p:tav tm="0">
                                          <p:val>
                                            <p:fltVal val="0"/>
                                          </p:val>
                                        </p:tav>
                                        <p:tav tm="100000">
                                          <p:val>
                                            <p:strVal val="#ppt_w"/>
                                          </p:val>
                                        </p:tav>
                                      </p:tavLst>
                                    </p:anim>
                                    <p:anim calcmode="lin" valueType="num">
                                      <p:cBhvr>
                                        <p:cTn id="8" dur="500" fill="hold"/>
                                        <p:tgtEl>
                                          <p:spTgt spid="48"/>
                                        </p:tgtEl>
                                        <p:attrNameLst>
                                          <p:attrName>ppt_h</p:attrName>
                                        </p:attrNameLst>
                                      </p:cBhvr>
                                      <p:tavLst>
                                        <p:tav tm="0">
                                          <p:val>
                                            <p:fltVal val="0"/>
                                          </p:val>
                                        </p:tav>
                                        <p:tav tm="100000">
                                          <p:val>
                                            <p:strVal val="#ppt_h"/>
                                          </p:val>
                                        </p:tav>
                                      </p:tavLst>
                                    </p:anim>
                                    <p:animEffect transition="in" filter="fade">
                                      <p:cBhvr>
                                        <p:cTn id="9" dur="500"/>
                                        <p:tgtEl>
                                          <p:spTgt spid="48"/>
                                        </p:tgtEl>
                                      </p:cBhvr>
                                    </p:animEffect>
                                  </p:childTnLst>
                                </p:cTn>
                              </p:par>
                              <p:par>
                                <p:cTn id="10" presetID="53" presetClass="entr" presetSubtype="16" fill="hold" nodeType="withEffect">
                                  <p:stCondLst>
                                    <p:cond delay="250"/>
                                  </p:stCondLst>
                                  <p:childTnLst>
                                    <p:set>
                                      <p:cBhvr>
                                        <p:cTn id="11" dur="1" fill="hold">
                                          <p:stCondLst>
                                            <p:cond delay="0"/>
                                          </p:stCondLst>
                                        </p:cTn>
                                        <p:tgtEl>
                                          <p:spTgt spid="58"/>
                                        </p:tgtEl>
                                        <p:attrNameLst>
                                          <p:attrName>style.visibility</p:attrName>
                                        </p:attrNameLst>
                                      </p:cBhvr>
                                      <p:to>
                                        <p:strVal val="visible"/>
                                      </p:to>
                                    </p:set>
                                    <p:anim calcmode="lin" valueType="num">
                                      <p:cBhvr>
                                        <p:cTn id="12" dur="500" fill="hold"/>
                                        <p:tgtEl>
                                          <p:spTgt spid="58"/>
                                        </p:tgtEl>
                                        <p:attrNameLst>
                                          <p:attrName>ppt_w</p:attrName>
                                        </p:attrNameLst>
                                      </p:cBhvr>
                                      <p:tavLst>
                                        <p:tav tm="0">
                                          <p:val>
                                            <p:fltVal val="0"/>
                                          </p:val>
                                        </p:tav>
                                        <p:tav tm="100000">
                                          <p:val>
                                            <p:strVal val="#ppt_w"/>
                                          </p:val>
                                        </p:tav>
                                      </p:tavLst>
                                    </p:anim>
                                    <p:anim calcmode="lin" valueType="num">
                                      <p:cBhvr>
                                        <p:cTn id="13" dur="500" fill="hold"/>
                                        <p:tgtEl>
                                          <p:spTgt spid="58"/>
                                        </p:tgtEl>
                                        <p:attrNameLst>
                                          <p:attrName>ppt_h</p:attrName>
                                        </p:attrNameLst>
                                      </p:cBhvr>
                                      <p:tavLst>
                                        <p:tav tm="0">
                                          <p:val>
                                            <p:fltVal val="0"/>
                                          </p:val>
                                        </p:tav>
                                        <p:tav tm="100000">
                                          <p:val>
                                            <p:strVal val="#ppt_h"/>
                                          </p:val>
                                        </p:tav>
                                      </p:tavLst>
                                    </p:anim>
                                    <p:animEffect transition="in" filter="fade">
                                      <p:cBhvr>
                                        <p:cTn id="14" dur="500"/>
                                        <p:tgtEl>
                                          <p:spTgt spid="58"/>
                                        </p:tgtEl>
                                      </p:cBhvr>
                                    </p:animEffect>
                                  </p:childTnLst>
                                </p:cTn>
                              </p:par>
                              <p:par>
                                <p:cTn id="15" presetID="53" presetClass="entr" presetSubtype="16" fill="hold" nodeType="withEffect">
                                  <p:stCondLst>
                                    <p:cond delay="500"/>
                                  </p:stCondLst>
                                  <p:childTnLst>
                                    <p:set>
                                      <p:cBhvr>
                                        <p:cTn id="16" dur="1" fill="hold">
                                          <p:stCondLst>
                                            <p:cond delay="0"/>
                                          </p:stCondLst>
                                        </p:cTn>
                                        <p:tgtEl>
                                          <p:spTgt spid="63"/>
                                        </p:tgtEl>
                                        <p:attrNameLst>
                                          <p:attrName>style.visibility</p:attrName>
                                        </p:attrNameLst>
                                      </p:cBhvr>
                                      <p:to>
                                        <p:strVal val="visible"/>
                                      </p:to>
                                    </p:set>
                                    <p:anim calcmode="lin" valueType="num">
                                      <p:cBhvr>
                                        <p:cTn id="17" dur="500" fill="hold"/>
                                        <p:tgtEl>
                                          <p:spTgt spid="63"/>
                                        </p:tgtEl>
                                        <p:attrNameLst>
                                          <p:attrName>ppt_w</p:attrName>
                                        </p:attrNameLst>
                                      </p:cBhvr>
                                      <p:tavLst>
                                        <p:tav tm="0">
                                          <p:val>
                                            <p:fltVal val="0"/>
                                          </p:val>
                                        </p:tav>
                                        <p:tav tm="100000">
                                          <p:val>
                                            <p:strVal val="#ppt_w"/>
                                          </p:val>
                                        </p:tav>
                                      </p:tavLst>
                                    </p:anim>
                                    <p:anim calcmode="lin" valueType="num">
                                      <p:cBhvr>
                                        <p:cTn id="18" dur="500" fill="hold"/>
                                        <p:tgtEl>
                                          <p:spTgt spid="63"/>
                                        </p:tgtEl>
                                        <p:attrNameLst>
                                          <p:attrName>ppt_h</p:attrName>
                                        </p:attrNameLst>
                                      </p:cBhvr>
                                      <p:tavLst>
                                        <p:tav tm="0">
                                          <p:val>
                                            <p:fltVal val="0"/>
                                          </p:val>
                                        </p:tav>
                                        <p:tav tm="100000">
                                          <p:val>
                                            <p:strVal val="#ppt_h"/>
                                          </p:val>
                                        </p:tav>
                                      </p:tavLst>
                                    </p:anim>
                                    <p:animEffect transition="in" filter="fade">
                                      <p:cBhvr>
                                        <p:cTn id="19" dur="500"/>
                                        <p:tgtEl>
                                          <p:spTgt spid="63"/>
                                        </p:tgtEl>
                                      </p:cBhvr>
                                    </p:animEffect>
                                  </p:childTnLst>
                                </p:cTn>
                              </p:par>
                              <p:par>
                                <p:cTn id="20" presetID="53" presetClass="entr" presetSubtype="16" fill="hold" nodeType="withEffect">
                                  <p:stCondLst>
                                    <p:cond delay="750"/>
                                  </p:stCondLst>
                                  <p:childTnLst>
                                    <p:set>
                                      <p:cBhvr>
                                        <p:cTn id="21" dur="1" fill="hold">
                                          <p:stCondLst>
                                            <p:cond delay="0"/>
                                          </p:stCondLst>
                                        </p:cTn>
                                        <p:tgtEl>
                                          <p:spTgt spid="53"/>
                                        </p:tgtEl>
                                        <p:attrNameLst>
                                          <p:attrName>style.visibility</p:attrName>
                                        </p:attrNameLst>
                                      </p:cBhvr>
                                      <p:to>
                                        <p:strVal val="visible"/>
                                      </p:to>
                                    </p:set>
                                    <p:anim calcmode="lin" valueType="num">
                                      <p:cBhvr>
                                        <p:cTn id="22" dur="500" fill="hold"/>
                                        <p:tgtEl>
                                          <p:spTgt spid="53"/>
                                        </p:tgtEl>
                                        <p:attrNameLst>
                                          <p:attrName>ppt_w</p:attrName>
                                        </p:attrNameLst>
                                      </p:cBhvr>
                                      <p:tavLst>
                                        <p:tav tm="0">
                                          <p:val>
                                            <p:fltVal val="0"/>
                                          </p:val>
                                        </p:tav>
                                        <p:tav tm="100000">
                                          <p:val>
                                            <p:strVal val="#ppt_w"/>
                                          </p:val>
                                        </p:tav>
                                      </p:tavLst>
                                    </p:anim>
                                    <p:anim calcmode="lin" valueType="num">
                                      <p:cBhvr>
                                        <p:cTn id="23" dur="500" fill="hold"/>
                                        <p:tgtEl>
                                          <p:spTgt spid="53"/>
                                        </p:tgtEl>
                                        <p:attrNameLst>
                                          <p:attrName>ppt_h</p:attrName>
                                        </p:attrNameLst>
                                      </p:cBhvr>
                                      <p:tavLst>
                                        <p:tav tm="0">
                                          <p:val>
                                            <p:fltVal val="0"/>
                                          </p:val>
                                        </p:tav>
                                        <p:tav tm="100000">
                                          <p:val>
                                            <p:strVal val="#ppt_h"/>
                                          </p:val>
                                        </p:tav>
                                      </p:tavLst>
                                    </p:anim>
                                    <p:animEffect transition="in" filter="fade">
                                      <p:cBhvr>
                                        <p:cTn id="24" dur="500"/>
                                        <p:tgtEl>
                                          <p:spTgt spid="53"/>
                                        </p:tgtEl>
                                      </p:cBhvr>
                                    </p:animEffect>
                                  </p:childTnLst>
                                </p:cTn>
                              </p:par>
                              <p:par>
                                <p:cTn id="25" presetID="53" presetClass="entr" presetSubtype="16" fill="hold" nodeType="withEffect">
                                  <p:stCondLst>
                                    <p:cond delay="1000"/>
                                  </p:stCondLst>
                                  <p:childTnLst>
                                    <p:set>
                                      <p:cBhvr>
                                        <p:cTn id="26" dur="1" fill="hold">
                                          <p:stCondLst>
                                            <p:cond delay="0"/>
                                          </p:stCondLst>
                                        </p:cTn>
                                        <p:tgtEl>
                                          <p:spTgt spid="43"/>
                                        </p:tgtEl>
                                        <p:attrNameLst>
                                          <p:attrName>style.visibility</p:attrName>
                                        </p:attrNameLst>
                                      </p:cBhvr>
                                      <p:to>
                                        <p:strVal val="visible"/>
                                      </p:to>
                                    </p:set>
                                    <p:anim calcmode="lin" valueType="num">
                                      <p:cBhvr>
                                        <p:cTn id="27" dur="500" fill="hold"/>
                                        <p:tgtEl>
                                          <p:spTgt spid="43"/>
                                        </p:tgtEl>
                                        <p:attrNameLst>
                                          <p:attrName>ppt_w</p:attrName>
                                        </p:attrNameLst>
                                      </p:cBhvr>
                                      <p:tavLst>
                                        <p:tav tm="0">
                                          <p:val>
                                            <p:fltVal val="0"/>
                                          </p:val>
                                        </p:tav>
                                        <p:tav tm="100000">
                                          <p:val>
                                            <p:strVal val="#ppt_w"/>
                                          </p:val>
                                        </p:tav>
                                      </p:tavLst>
                                    </p:anim>
                                    <p:anim calcmode="lin" valueType="num">
                                      <p:cBhvr>
                                        <p:cTn id="28" dur="500" fill="hold"/>
                                        <p:tgtEl>
                                          <p:spTgt spid="43"/>
                                        </p:tgtEl>
                                        <p:attrNameLst>
                                          <p:attrName>ppt_h</p:attrName>
                                        </p:attrNameLst>
                                      </p:cBhvr>
                                      <p:tavLst>
                                        <p:tav tm="0">
                                          <p:val>
                                            <p:fltVal val="0"/>
                                          </p:val>
                                        </p:tav>
                                        <p:tav tm="100000">
                                          <p:val>
                                            <p:strVal val="#ppt_h"/>
                                          </p:val>
                                        </p:tav>
                                      </p:tavLst>
                                    </p:anim>
                                    <p:animEffect transition="in" filter="fade">
                                      <p:cBhvr>
                                        <p:cTn id="29" dur="500"/>
                                        <p:tgtEl>
                                          <p:spTgt spid="43"/>
                                        </p:tgtEl>
                                      </p:cBhvr>
                                    </p:animEffect>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68"/>
                                        </p:tgtEl>
                                        <p:attrNameLst>
                                          <p:attrName>style.visibility</p:attrName>
                                        </p:attrNameLst>
                                      </p:cBhvr>
                                      <p:to>
                                        <p:strVal val="visible"/>
                                      </p:to>
                                    </p:set>
                                    <p:animEffect transition="in" filter="fade">
                                      <p:cBhvr>
                                        <p:cTn id="34" dur="1000"/>
                                        <p:tgtEl>
                                          <p:spTgt spid="68"/>
                                        </p:tgtEl>
                                      </p:cBhvr>
                                    </p:animEffect>
                                    <p:anim calcmode="lin" valueType="num">
                                      <p:cBhvr>
                                        <p:cTn id="35" dur="1000" fill="hold"/>
                                        <p:tgtEl>
                                          <p:spTgt spid="68"/>
                                        </p:tgtEl>
                                        <p:attrNameLst>
                                          <p:attrName>ppt_x</p:attrName>
                                        </p:attrNameLst>
                                      </p:cBhvr>
                                      <p:tavLst>
                                        <p:tav tm="0">
                                          <p:val>
                                            <p:strVal val="#ppt_x"/>
                                          </p:val>
                                        </p:tav>
                                        <p:tav tm="100000">
                                          <p:val>
                                            <p:strVal val="#ppt_x"/>
                                          </p:val>
                                        </p:tav>
                                      </p:tavLst>
                                    </p:anim>
                                    <p:anim calcmode="lin" valueType="num">
                                      <p:cBhvr>
                                        <p:cTn id="36" dur="1000" fill="hold"/>
                                        <p:tgtEl>
                                          <p:spTgt spid="68"/>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69"/>
                                        </p:tgtEl>
                                        <p:attrNameLst>
                                          <p:attrName>style.visibility</p:attrName>
                                        </p:attrNameLst>
                                      </p:cBhvr>
                                      <p:to>
                                        <p:strVal val="visible"/>
                                      </p:to>
                                    </p:set>
                                    <p:animEffect transition="in" filter="fade">
                                      <p:cBhvr>
                                        <p:cTn id="39" dur="1000"/>
                                        <p:tgtEl>
                                          <p:spTgt spid="69"/>
                                        </p:tgtEl>
                                      </p:cBhvr>
                                    </p:animEffect>
                                    <p:anim calcmode="lin" valueType="num">
                                      <p:cBhvr>
                                        <p:cTn id="40" dur="1000" fill="hold"/>
                                        <p:tgtEl>
                                          <p:spTgt spid="69"/>
                                        </p:tgtEl>
                                        <p:attrNameLst>
                                          <p:attrName>ppt_x</p:attrName>
                                        </p:attrNameLst>
                                      </p:cBhvr>
                                      <p:tavLst>
                                        <p:tav tm="0">
                                          <p:val>
                                            <p:strVal val="#ppt_x"/>
                                          </p:val>
                                        </p:tav>
                                        <p:tav tm="100000">
                                          <p:val>
                                            <p:strVal val="#ppt_x"/>
                                          </p:val>
                                        </p:tav>
                                      </p:tavLst>
                                    </p:anim>
                                    <p:anim calcmode="lin" valueType="num">
                                      <p:cBhvr>
                                        <p:cTn id="41" dur="1000" fill="hold"/>
                                        <p:tgtEl>
                                          <p:spTgt spid="69"/>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70"/>
                                        </p:tgtEl>
                                        <p:attrNameLst>
                                          <p:attrName>style.visibility</p:attrName>
                                        </p:attrNameLst>
                                      </p:cBhvr>
                                      <p:to>
                                        <p:strVal val="visible"/>
                                      </p:to>
                                    </p:set>
                                    <p:animEffect transition="in" filter="fade">
                                      <p:cBhvr>
                                        <p:cTn id="44" dur="1000"/>
                                        <p:tgtEl>
                                          <p:spTgt spid="70"/>
                                        </p:tgtEl>
                                      </p:cBhvr>
                                    </p:animEffect>
                                    <p:anim calcmode="lin" valueType="num">
                                      <p:cBhvr>
                                        <p:cTn id="45" dur="1000" fill="hold"/>
                                        <p:tgtEl>
                                          <p:spTgt spid="70"/>
                                        </p:tgtEl>
                                        <p:attrNameLst>
                                          <p:attrName>ppt_x</p:attrName>
                                        </p:attrNameLst>
                                      </p:cBhvr>
                                      <p:tavLst>
                                        <p:tav tm="0">
                                          <p:val>
                                            <p:strVal val="#ppt_x"/>
                                          </p:val>
                                        </p:tav>
                                        <p:tav tm="100000">
                                          <p:val>
                                            <p:strVal val="#ppt_x"/>
                                          </p:val>
                                        </p:tav>
                                      </p:tavLst>
                                    </p:anim>
                                    <p:anim calcmode="lin" valueType="num">
                                      <p:cBhvr>
                                        <p:cTn id="46" dur="1000" fill="hold"/>
                                        <p:tgtEl>
                                          <p:spTgt spid="70"/>
                                        </p:tgtEl>
                                        <p:attrNameLst>
                                          <p:attrName>ppt_y</p:attrName>
                                        </p:attrNameLst>
                                      </p:cBhvr>
                                      <p:tavLst>
                                        <p:tav tm="0">
                                          <p:val>
                                            <p:strVal val="#ppt_y+.1"/>
                                          </p:val>
                                        </p:tav>
                                        <p:tav tm="100000">
                                          <p:val>
                                            <p:strVal val="#ppt_y"/>
                                          </p:val>
                                        </p:tav>
                                      </p:tavLst>
                                    </p:anim>
                                  </p:childTnLst>
                                </p:cTn>
                              </p:par>
                              <p:par>
                                <p:cTn id="47" presetID="47" presetClass="entr" presetSubtype="0" fill="hold" grpId="0" nodeType="withEffect">
                                  <p:stCondLst>
                                    <p:cond delay="0"/>
                                  </p:stCondLst>
                                  <p:childTnLst>
                                    <p:set>
                                      <p:cBhvr>
                                        <p:cTn id="48" dur="1" fill="hold">
                                          <p:stCondLst>
                                            <p:cond delay="0"/>
                                          </p:stCondLst>
                                        </p:cTn>
                                        <p:tgtEl>
                                          <p:spTgt spid="72"/>
                                        </p:tgtEl>
                                        <p:attrNameLst>
                                          <p:attrName>style.visibility</p:attrName>
                                        </p:attrNameLst>
                                      </p:cBhvr>
                                      <p:to>
                                        <p:strVal val="visible"/>
                                      </p:to>
                                    </p:set>
                                    <p:animEffect transition="in" filter="fade">
                                      <p:cBhvr>
                                        <p:cTn id="49" dur="1000"/>
                                        <p:tgtEl>
                                          <p:spTgt spid="72"/>
                                        </p:tgtEl>
                                      </p:cBhvr>
                                    </p:animEffect>
                                    <p:anim calcmode="lin" valueType="num">
                                      <p:cBhvr>
                                        <p:cTn id="50" dur="1000" fill="hold"/>
                                        <p:tgtEl>
                                          <p:spTgt spid="72"/>
                                        </p:tgtEl>
                                        <p:attrNameLst>
                                          <p:attrName>ppt_x</p:attrName>
                                        </p:attrNameLst>
                                      </p:cBhvr>
                                      <p:tavLst>
                                        <p:tav tm="0">
                                          <p:val>
                                            <p:strVal val="#ppt_x"/>
                                          </p:val>
                                        </p:tav>
                                        <p:tav tm="100000">
                                          <p:val>
                                            <p:strVal val="#ppt_x"/>
                                          </p:val>
                                        </p:tav>
                                      </p:tavLst>
                                    </p:anim>
                                    <p:anim calcmode="lin" valueType="num">
                                      <p:cBhvr>
                                        <p:cTn id="51" dur="1000" fill="hold"/>
                                        <p:tgtEl>
                                          <p:spTgt spid="72"/>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71"/>
                                        </p:tgtEl>
                                        <p:attrNameLst>
                                          <p:attrName>style.visibility</p:attrName>
                                        </p:attrNameLst>
                                      </p:cBhvr>
                                      <p:to>
                                        <p:strVal val="visible"/>
                                      </p:to>
                                    </p:set>
                                    <p:animEffect transition="in" filter="fade">
                                      <p:cBhvr>
                                        <p:cTn id="54" dur="1000"/>
                                        <p:tgtEl>
                                          <p:spTgt spid="71"/>
                                        </p:tgtEl>
                                      </p:cBhvr>
                                    </p:animEffect>
                                    <p:anim calcmode="lin" valueType="num">
                                      <p:cBhvr>
                                        <p:cTn id="55" dur="1000" fill="hold"/>
                                        <p:tgtEl>
                                          <p:spTgt spid="71"/>
                                        </p:tgtEl>
                                        <p:attrNameLst>
                                          <p:attrName>ppt_x</p:attrName>
                                        </p:attrNameLst>
                                      </p:cBhvr>
                                      <p:tavLst>
                                        <p:tav tm="0">
                                          <p:val>
                                            <p:strVal val="#ppt_x"/>
                                          </p:val>
                                        </p:tav>
                                        <p:tav tm="100000">
                                          <p:val>
                                            <p:strVal val="#ppt_x"/>
                                          </p:val>
                                        </p:tav>
                                      </p:tavLst>
                                    </p:anim>
                                    <p:anim calcmode="lin" valueType="num">
                                      <p:cBhvr>
                                        <p:cTn id="56" dur="1000" fill="hold"/>
                                        <p:tgtEl>
                                          <p:spTgt spid="7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p:bldP spid="69" grpId="0"/>
      <p:bldP spid="70" grpId="0"/>
      <p:bldP spid="71" grpId="0"/>
      <p:bldP spid="7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44"/>
          <p:cNvSpPr/>
          <p:nvPr/>
        </p:nvSpPr>
        <p:spPr>
          <a:xfrm>
            <a:off x="1654781" y="1268761"/>
            <a:ext cx="4482450" cy="2543011"/>
          </a:xfrm>
          <a:custGeom>
            <a:avLst/>
            <a:gdLst/>
            <a:ahLst/>
            <a:cxnLst/>
            <a:rect l="l" t="t" r="r" b="b"/>
            <a:pathLst>
              <a:path w="3362275" h="1907258">
                <a:moveTo>
                  <a:pt x="0" y="0"/>
                </a:moveTo>
                <a:lnTo>
                  <a:pt x="3055171" y="0"/>
                </a:lnTo>
                <a:lnTo>
                  <a:pt x="3362275" y="419276"/>
                </a:lnTo>
                <a:lnTo>
                  <a:pt x="3362275" y="1907258"/>
                </a:lnTo>
                <a:lnTo>
                  <a:pt x="449269" y="1907258"/>
                </a:lnTo>
                <a:lnTo>
                  <a:pt x="352700" y="1836524"/>
                </a:lnTo>
                <a:lnTo>
                  <a:pt x="0" y="1572000"/>
                </a:lnTo>
                <a:close/>
              </a:path>
            </a:pathLst>
          </a:cu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33" name="矩形 418"/>
          <p:cNvSpPr/>
          <p:nvPr/>
        </p:nvSpPr>
        <p:spPr>
          <a:xfrm>
            <a:off x="6125465" y="1268761"/>
            <a:ext cx="4482450" cy="2543011"/>
          </a:xfrm>
          <a:custGeom>
            <a:avLst/>
            <a:gdLst/>
            <a:ahLst/>
            <a:cxnLst/>
            <a:rect l="l" t="t" r="r" b="b"/>
            <a:pathLst>
              <a:path w="3362275" h="1907258">
                <a:moveTo>
                  <a:pt x="349793" y="0"/>
                </a:moveTo>
                <a:lnTo>
                  <a:pt x="3362275" y="0"/>
                </a:lnTo>
                <a:lnTo>
                  <a:pt x="3362275" y="1583223"/>
                </a:lnTo>
                <a:lnTo>
                  <a:pt x="2919885" y="1907258"/>
                </a:lnTo>
                <a:lnTo>
                  <a:pt x="0" y="1907258"/>
                </a:lnTo>
                <a:lnTo>
                  <a:pt x="0" y="407227"/>
                </a:lnTo>
                <a:lnTo>
                  <a:pt x="25757" y="44239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34" name="矩形 419"/>
          <p:cNvSpPr/>
          <p:nvPr/>
        </p:nvSpPr>
        <p:spPr>
          <a:xfrm>
            <a:off x="6125465" y="3811773"/>
            <a:ext cx="4482450" cy="2543011"/>
          </a:xfrm>
          <a:custGeom>
            <a:avLst/>
            <a:gdLst/>
            <a:ahLst/>
            <a:cxnLst/>
            <a:rect l="l" t="t" r="r" b="b"/>
            <a:pathLst>
              <a:path w="3362275" h="1907258">
                <a:moveTo>
                  <a:pt x="0" y="0"/>
                </a:moveTo>
                <a:lnTo>
                  <a:pt x="2919883" y="0"/>
                </a:lnTo>
                <a:lnTo>
                  <a:pt x="3362275" y="324036"/>
                </a:lnTo>
                <a:lnTo>
                  <a:pt x="3362275" y="1907258"/>
                </a:lnTo>
                <a:lnTo>
                  <a:pt x="0" y="1907258"/>
                </a:lnTo>
                <a:lnTo>
                  <a:pt x="0" y="1907257"/>
                </a:lnTo>
                <a:lnTo>
                  <a:pt x="349794" y="1907257"/>
                </a:lnTo>
                <a:lnTo>
                  <a:pt x="25758" y="1464865"/>
                </a:lnTo>
                <a:lnTo>
                  <a:pt x="0" y="1500032"/>
                </a:lnTo>
                <a:close/>
              </a:path>
            </a:pathLst>
          </a:cu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35" name="矩形 422"/>
          <p:cNvSpPr/>
          <p:nvPr/>
        </p:nvSpPr>
        <p:spPr>
          <a:xfrm>
            <a:off x="1654781" y="3811773"/>
            <a:ext cx="4482450" cy="2543011"/>
          </a:xfrm>
          <a:custGeom>
            <a:avLst/>
            <a:gdLst/>
            <a:ahLst/>
            <a:cxnLst/>
            <a:rect l="l" t="t" r="r" b="b"/>
            <a:pathLst>
              <a:path w="3362275" h="1907258">
                <a:moveTo>
                  <a:pt x="449268" y="0"/>
                </a:moveTo>
                <a:lnTo>
                  <a:pt x="3362275" y="0"/>
                </a:lnTo>
                <a:lnTo>
                  <a:pt x="3362275" y="1487983"/>
                </a:lnTo>
                <a:lnTo>
                  <a:pt x="3055172" y="1907257"/>
                </a:lnTo>
                <a:lnTo>
                  <a:pt x="3362275" y="1907257"/>
                </a:lnTo>
                <a:lnTo>
                  <a:pt x="3362275" y="1907258"/>
                </a:lnTo>
                <a:lnTo>
                  <a:pt x="0" y="1907258"/>
                </a:lnTo>
                <a:lnTo>
                  <a:pt x="0" y="341299"/>
                </a:lnTo>
                <a:lnTo>
                  <a:pt x="451039" y="3020"/>
                </a:lnTo>
                <a:lnTo>
                  <a:pt x="448127" y="836"/>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36" name="Freeform 37"/>
          <p:cNvSpPr>
            <a:spLocks noEditPoints="1"/>
          </p:cNvSpPr>
          <p:nvPr/>
        </p:nvSpPr>
        <p:spPr bwMode="auto">
          <a:xfrm>
            <a:off x="2256088" y="4229254"/>
            <a:ext cx="934664" cy="777281"/>
          </a:xfrm>
          <a:custGeom>
            <a:avLst/>
            <a:gdLst>
              <a:gd name="T0" fmla="*/ 274 w 309"/>
              <a:gd name="T1" fmla="*/ 0 h 257"/>
              <a:gd name="T2" fmla="*/ 309 w 309"/>
              <a:gd name="T3" fmla="*/ 34 h 257"/>
              <a:gd name="T4" fmla="*/ 299 w 309"/>
              <a:gd name="T5" fmla="*/ 129 h 257"/>
              <a:gd name="T6" fmla="*/ 247 w 309"/>
              <a:gd name="T7" fmla="*/ 139 h 257"/>
              <a:gd name="T8" fmla="*/ 195 w 309"/>
              <a:gd name="T9" fmla="*/ 202 h 257"/>
              <a:gd name="T10" fmla="*/ 195 w 309"/>
              <a:gd name="T11" fmla="*/ 139 h 257"/>
              <a:gd name="T12" fmla="*/ 168 w 309"/>
              <a:gd name="T13" fmla="*/ 123 h 257"/>
              <a:gd name="T14" fmla="*/ 211 w 309"/>
              <a:gd name="T15" fmla="*/ 123 h 257"/>
              <a:gd name="T16" fmla="*/ 211 w 309"/>
              <a:gd name="T17" fmla="*/ 157 h 257"/>
              <a:gd name="T18" fmla="*/ 239 w 309"/>
              <a:gd name="T19" fmla="*/ 123 h 257"/>
              <a:gd name="T20" fmla="*/ 274 w 309"/>
              <a:gd name="T21" fmla="*/ 123 h 257"/>
              <a:gd name="T22" fmla="*/ 293 w 309"/>
              <a:gd name="T23" fmla="*/ 104 h 257"/>
              <a:gd name="T24" fmla="*/ 287 w 309"/>
              <a:gd name="T25" fmla="*/ 21 h 257"/>
              <a:gd name="T26" fmla="*/ 102 w 309"/>
              <a:gd name="T27" fmla="*/ 16 h 257"/>
              <a:gd name="T28" fmla="*/ 83 w 309"/>
              <a:gd name="T29" fmla="*/ 34 h 257"/>
              <a:gd name="T30" fmla="*/ 76 w 309"/>
              <a:gd name="T31" fmla="*/ 118 h 257"/>
              <a:gd name="T32" fmla="*/ 67 w 309"/>
              <a:gd name="T33" fmla="*/ 104 h 257"/>
              <a:gd name="T34" fmla="*/ 77 w 309"/>
              <a:gd name="T35" fmla="*/ 10 h 257"/>
              <a:gd name="T36" fmla="*/ 44 w 309"/>
              <a:gd name="T37" fmla="*/ 115 h 257"/>
              <a:gd name="T38" fmla="*/ 44 w 309"/>
              <a:gd name="T39" fmla="*/ 171 h 257"/>
              <a:gd name="T40" fmla="*/ 44 w 309"/>
              <a:gd name="T41" fmla="*/ 115 h 257"/>
              <a:gd name="T42" fmla="*/ 88 w 309"/>
              <a:gd name="T43" fmla="*/ 123 h 257"/>
              <a:gd name="T44" fmla="*/ 156 w 309"/>
              <a:gd name="T45" fmla="*/ 123 h 257"/>
              <a:gd name="T46" fmla="*/ 92 w 309"/>
              <a:gd name="T47" fmla="*/ 250 h 257"/>
              <a:gd name="T48" fmla="*/ 96 w 309"/>
              <a:gd name="T49" fmla="*/ 201 h 257"/>
              <a:gd name="T50" fmla="*/ 96 w 309"/>
              <a:gd name="T51" fmla="*/ 257 h 257"/>
              <a:gd name="T52" fmla="*/ 149 w 309"/>
              <a:gd name="T53" fmla="*/ 250 h 257"/>
              <a:gd name="T54" fmla="*/ 153 w 309"/>
              <a:gd name="T55" fmla="*/ 201 h 257"/>
              <a:gd name="T56" fmla="*/ 175 w 309"/>
              <a:gd name="T57" fmla="*/ 250 h 257"/>
              <a:gd name="T58" fmla="*/ 153 w 309"/>
              <a:gd name="T59" fmla="*/ 161 h 257"/>
              <a:gd name="T60" fmla="*/ 70 w 309"/>
              <a:gd name="T61" fmla="*/ 183 h 257"/>
              <a:gd name="T62" fmla="*/ 92 w 309"/>
              <a:gd name="T63" fmla="*/ 250 h 257"/>
              <a:gd name="T64" fmla="*/ 19 w 309"/>
              <a:gd name="T65" fmla="*/ 207 h 257"/>
              <a:gd name="T66" fmla="*/ 22 w 309"/>
              <a:gd name="T67" fmla="*/ 248 h 257"/>
              <a:gd name="T68" fmla="*/ 58 w 309"/>
              <a:gd name="T69" fmla="*/ 252 h 257"/>
              <a:gd name="T70" fmla="*/ 59 w 309"/>
              <a:gd name="T71" fmla="*/ 175 h 257"/>
              <a:gd name="T72" fmla="*/ 0 w 309"/>
              <a:gd name="T73" fmla="*/ 193 h 257"/>
              <a:gd name="T74" fmla="*/ 19 w 309"/>
              <a:gd name="T75" fmla="*/ 248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9" h="257">
                <a:moveTo>
                  <a:pt x="102" y="0"/>
                </a:moveTo>
                <a:cubicBezTo>
                  <a:pt x="274" y="0"/>
                  <a:pt x="274" y="0"/>
                  <a:pt x="274" y="0"/>
                </a:cubicBezTo>
                <a:cubicBezTo>
                  <a:pt x="284" y="0"/>
                  <a:pt x="292" y="4"/>
                  <a:pt x="299" y="10"/>
                </a:cubicBezTo>
                <a:cubicBezTo>
                  <a:pt x="305" y="16"/>
                  <a:pt x="309" y="25"/>
                  <a:pt x="309" y="34"/>
                </a:cubicBezTo>
                <a:cubicBezTo>
                  <a:pt x="309" y="104"/>
                  <a:pt x="309" y="104"/>
                  <a:pt x="309" y="104"/>
                </a:cubicBezTo>
                <a:cubicBezTo>
                  <a:pt x="309" y="114"/>
                  <a:pt x="305" y="122"/>
                  <a:pt x="299" y="129"/>
                </a:cubicBezTo>
                <a:cubicBezTo>
                  <a:pt x="292" y="135"/>
                  <a:pt x="284" y="139"/>
                  <a:pt x="274" y="139"/>
                </a:cubicBezTo>
                <a:cubicBezTo>
                  <a:pt x="247" y="139"/>
                  <a:pt x="247" y="139"/>
                  <a:pt x="247" y="139"/>
                </a:cubicBezTo>
                <a:cubicBezTo>
                  <a:pt x="210" y="184"/>
                  <a:pt x="210" y="184"/>
                  <a:pt x="210" y="184"/>
                </a:cubicBezTo>
                <a:cubicBezTo>
                  <a:pt x="195" y="202"/>
                  <a:pt x="195" y="202"/>
                  <a:pt x="195" y="202"/>
                </a:cubicBezTo>
                <a:cubicBezTo>
                  <a:pt x="195" y="179"/>
                  <a:pt x="195" y="179"/>
                  <a:pt x="195" y="179"/>
                </a:cubicBezTo>
                <a:cubicBezTo>
                  <a:pt x="195" y="139"/>
                  <a:pt x="195" y="139"/>
                  <a:pt x="195" y="139"/>
                </a:cubicBezTo>
                <a:cubicBezTo>
                  <a:pt x="165" y="139"/>
                  <a:pt x="165" y="139"/>
                  <a:pt x="165" y="139"/>
                </a:cubicBezTo>
                <a:cubicBezTo>
                  <a:pt x="167" y="134"/>
                  <a:pt x="168" y="128"/>
                  <a:pt x="168" y="123"/>
                </a:cubicBezTo>
                <a:cubicBezTo>
                  <a:pt x="203" y="123"/>
                  <a:pt x="203" y="123"/>
                  <a:pt x="203" y="123"/>
                </a:cubicBezTo>
                <a:cubicBezTo>
                  <a:pt x="211" y="123"/>
                  <a:pt x="211" y="123"/>
                  <a:pt x="211" y="123"/>
                </a:cubicBezTo>
                <a:cubicBezTo>
                  <a:pt x="211" y="131"/>
                  <a:pt x="211" y="131"/>
                  <a:pt x="211" y="131"/>
                </a:cubicBezTo>
                <a:cubicBezTo>
                  <a:pt x="211" y="157"/>
                  <a:pt x="211" y="157"/>
                  <a:pt x="211" y="157"/>
                </a:cubicBezTo>
                <a:cubicBezTo>
                  <a:pt x="237" y="126"/>
                  <a:pt x="237" y="126"/>
                  <a:pt x="237" y="126"/>
                </a:cubicBezTo>
                <a:cubicBezTo>
                  <a:pt x="239" y="123"/>
                  <a:pt x="239" y="123"/>
                  <a:pt x="239" y="123"/>
                </a:cubicBezTo>
                <a:cubicBezTo>
                  <a:pt x="243" y="123"/>
                  <a:pt x="243" y="123"/>
                  <a:pt x="243" y="123"/>
                </a:cubicBezTo>
                <a:cubicBezTo>
                  <a:pt x="274" y="123"/>
                  <a:pt x="274" y="123"/>
                  <a:pt x="274" y="123"/>
                </a:cubicBezTo>
                <a:cubicBezTo>
                  <a:pt x="279" y="123"/>
                  <a:pt x="284" y="121"/>
                  <a:pt x="287" y="117"/>
                </a:cubicBezTo>
                <a:cubicBezTo>
                  <a:pt x="291" y="114"/>
                  <a:pt x="293" y="109"/>
                  <a:pt x="293" y="104"/>
                </a:cubicBezTo>
                <a:cubicBezTo>
                  <a:pt x="293" y="34"/>
                  <a:pt x="293" y="34"/>
                  <a:pt x="293" y="34"/>
                </a:cubicBezTo>
                <a:cubicBezTo>
                  <a:pt x="293" y="29"/>
                  <a:pt x="291" y="25"/>
                  <a:pt x="287" y="21"/>
                </a:cubicBezTo>
                <a:cubicBezTo>
                  <a:pt x="284" y="18"/>
                  <a:pt x="279" y="16"/>
                  <a:pt x="274" y="16"/>
                </a:cubicBezTo>
                <a:cubicBezTo>
                  <a:pt x="102" y="16"/>
                  <a:pt x="102" y="16"/>
                  <a:pt x="102" y="16"/>
                </a:cubicBezTo>
                <a:cubicBezTo>
                  <a:pt x="96" y="16"/>
                  <a:pt x="92" y="18"/>
                  <a:pt x="88" y="21"/>
                </a:cubicBezTo>
                <a:cubicBezTo>
                  <a:pt x="85" y="25"/>
                  <a:pt x="83" y="29"/>
                  <a:pt x="83" y="34"/>
                </a:cubicBezTo>
                <a:cubicBezTo>
                  <a:pt x="83" y="97"/>
                  <a:pt x="83" y="97"/>
                  <a:pt x="83" y="97"/>
                </a:cubicBezTo>
                <a:cubicBezTo>
                  <a:pt x="79" y="104"/>
                  <a:pt x="76" y="111"/>
                  <a:pt x="76" y="118"/>
                </a:cubicBezTo>
                <a:cubicBezTo>
                  <a:pt x="73" y="115"/>
                  <a:pt x="71" y="113"/>
                  <a:pt x="68" y="110"/>
                </a:cubicBezTo>
                <a:cubicBezTo>
                  <a:pt x="67" y="108"/>
                  <a:pt x="67" y="106"/>
                  <a:pt x="67" y="104"/>
                </a:cubicBezTo>
                <a:cubicBezTo>
                  <a:pt x="67" y="34"/>
                  <a:pt x="67" y="34"/>
                  <a:pt x="67" y="34"/>
                </a:cubicBezTo>
                <a:cubicBezTo>
                  <a:pt x="67" y="25"/>
                  <a:pt x="71" y="16"/>
                  <a:pt x="77" y="10"/>
                </a:cubicBezTo>
                <a:cubicBezTo>
                  <a:pt x="83" y="4"/>
                  <a:pt x="92" y="0"/>
                  <a:pt x="102" y="0"/>
                </a:cubicBezTo>
                <a:close/>
                <a:moveTo>
                  <a:pt x="44" y="115"/>
                </a:moveTo>
                <a:cubicBezTo>
                  <a:pt x="28" y="115"/>
                  <a:pt x="15" y="127"/>
                  <a:pt x="15" y="143"/>
                </a:cubicBezTo>
                <a:cubicBezTo>
                  <a:pt x="15" y="159"/>
                  <a:pt x="28" y="171"/>
                  <a:pt x="44" y="171"/>
                </a:cubicBezTo>
                <a:cubicBezTo>
                  <a:pt x="59" y="171"/>
                  <a:pt x="72" y="159"/>
                  <a:pt x="72" y="143"/>
                </a:cubicBezTo>
                <a:cubicBezTo>
                  <a:pt x="72" y="127"/>
                  <a:pt x="59" y="115"/>
                  <a:pt x="44" y="115"/>
                </a:cubicBezTo>
                <a:close/>
                <a:moveTo>
                  <a:pt x="122" y="88"/>
                </a:moveTo>
                <a:cubicBezTo>
                  <a:pt x="103" y="88"/>
                  <a:pt x="88" y="104"/>
                  <a:pt x="88" y="123"/>
                </a:cubicBezTo>
                <a:cubicBezTo>
                  <a:pt x="88" y="141"/>
                  <a:pt x="103" y="157"/>
                  <a:pt x="122" y="157"/>
                </a:cubicBezTo>
                <a:cubicBezTo>
                  <a:pt x="141" y="157"/>
                  <a:pt x="156" y="141"/>
                  <a:pt x="156" y="123"/>
                </a:cubicBezTo>
                <a:cubicBezTo>
                  <a:pt x="156" y="104"/>
                  <a:pt x="141" y="88"/>
                  <a:pt x="122" y="88"/>
                </a:cubicBezTo>
                <a:close/>
                <a:moveTo>
                  <a:pt x="92" y="250"/>
                </a:moveTo>
                <a:cubicBezTo>
                  <a:pt x="92" y="201"/>
                  <a:pt x="92" y="201"/>
                  <a:pt x="92" y="201"/>
                </a:cubicBezTo>
                <a:cubicBezTo>
                  <a:pt x="96" y="201"/>
                  <a:pt x="96" y="201"/>
                  <a:pt x="96" y="201"/>
                </a:cubicBezTo>
                <a:cubicBezTo>
                  <a:pt x="96" y="250"/>
                  <a:pt x="96" y="250"/>
                  <a:pt x="96" y="250"/>
                </a:cubicBezTo>
                <a:cubicBezTo>
                  <a:pt x="96" y="257"/>
                  <a:pt x="96" y="257"/>
                  <a:pt x="96" y="257"/>
                </a:cubicBezTo>
                <a:cubicBezTo>
                  <a:pt x="149" y="257"/>
                  <a:pt x="149" y="257"/>
                  <a:pt x="149" y="257"/>
                </a:cubicBezTo>
                <a:cubicBezTo>
                  <a:pt x="149" y="250"/>
                  <a:pt x="149" y="250"/>
                  <a:pt x="149" y="250"/>
                </a:cubicBezTo>
                <a:cubicBezTo>
                  <a:pt x="149" y="201"/>
                  <a:pt x="149" y="201"/>
                  <a:pt x="149" y="201"/>
                </a:cubicBezTo>
                <a:cubicBezTo>
                  <a:pt x="153" y="201"/>
                  <a:pt x="153" y="201"/>
                  <a:pt x="153" y="201"/>
                </a:cubicBezTo>
                <a:cubicBezTo>
                  <a:pt x="153" y="250"/>
                  <a:pt x="153" y="250"/>
                  <a:pt x="153" y="250"/>
                </a:cubicBezTo>
                <a:cubicBezTo>
                  <a:pt x="175" y="250"/>
                  <a:pt x="175" y="250"/>
                  <a:pt x="175" y="250"/>
                </a:cubicBezTo>
                <a:cubicBezTo>
                  <a:pt x="175" y="183"/>
                  <a:pt x="175" y="183"/>
                  <a:pt x="175" y="183"/>
                </a:cubicBezTo>
                <a:cubicBezTo>
                  <a:pt x="175" y="171"/>
                  <a:pt x="165" y="161"/>
                  <a:pt x="153" y="161"/>
                </a:cubicBezTo>
                <a:cubicBezTo>
                  <a:pt x="88" y="161"/>
                  <a:pt x="157" y="161"/>
                  <a:pt x="91" y="161"/>
                </a:cubicBezTo>
                <a:cubicBezTo>
                  <a:pt x="79" y="161"/>
                  <a:pt x="70" y="171"/>
                  <a:pt x="70" y="183"/>
                </a:cubicBezTo>
                <a:cubicBezTo>
                  <a:pt x="70" y="250"/>
                  <a:pt x="70" y="250"/>
                  <a:pt x="70" y="250"/>
                </a:cubicBezTo>
                <a:cubicBezTo>
                  <a:pt x="73" y="250"/>
                  <a:pt x="82" y="250"/>
                  <a:pt x="92" y="250"/>
                </a:cubicBezTo>
                <a:close/>
                <a:moveTo>
                  <a:pt x="19" y="248"/>
                </a:moveTo>
                <a:cubicBezTo>
                  <a:pt x="19" y="207"/>
                  <a:pt x="19" y="207"/>
                  <a:pt x="19" y="207"/>
                </a:cubicBezTo>
                <a:cubicBezTo>
                  <a:pt x="22" y="207"/>
                  <a:pt x="22" y="207"/>
                  <a:pt x="22" y="207"/>
                </a:cubicBezTo>
                <a:cubicBezTo>
                  <a:pt x="22" y="248"/>
                  <a:pt x="22" y="248"/>
                  <a:pt x="22" y="248"/>
                </a:cubicBezTo>
                <a:cubicBezTo>
                  <a:pt x="22" y="252"/>
                  <a:pt x="22" y="252"/>
                  <a:pt x="22" y="252"/>
                </a:cubicBezTo>
                <a:cubicBezTo>
                  <a:pt x="58" y="252"/>
                  <a:pt x="58" y="252"/>
                  <a:pt x="58" y="252"/>
                </a:cubicBezTo>
                <a:cubicBezTo>
                  <a:pt x="58" y="183"/>
                  <a:pt x="58" y="183"/>
                  <a:pt x="58" y="183"/>
                </a:cubicBezTo>
                <a:cubicBezTo>
                  <a:pt x="58" y="180"/>
                  <a:pt x="59" y="177"/>
                  <a:pt x="59" y="175"/>
                </a:cubicBezTo>
                <a:cubicBezTo>
                  <a:pt x="18" y="175"/>
                  <a:pt x="18" y="175"/>
                  <a:pt x="18" y="175"/>
                </a:cubicBezTo>
                <a:cubicBezTo>
                  <a:pt x="8" y="175"/>
                  <a:pt x="0" y="183"/>
                  <a:pt x="0" y="193"/>
                </a:cubicBezTo>
                <a:cubicBezTo>
                  <a:pt x="0" y="248"/>
                  <a:pt x="0" y="248"/>
                  <a:pt x="0" y="248"/>
                </a:cubicBezTo>
                <a:cubicBezTo>
                  <a:pt x="4" y="248"/>
                  <a:pt x="11" y="248"/>
                  <a:pt x="19" y="248"/>
                </a:cubicBezTo>
                <a:close/>
              </a:path>
            </a:pathLst>
          </a:custGeom>
          <a:solidFill>
            <a:schemeClr val="bg1"/>
          </a:solidFill>
          <a:ln>
            <a:noFill/>
          </a:ln>
        </p:spPr>
        <p:txBody>
          <a:bodyPr vert="horz" wrap="square" lIns="121908" tIns="60954" rIns="121908" bIns="60954" numCol="1" anchor="t" anchorCtr="0" compatLnSpc="1"/>
          <a:lstStyle/>
          <a:p>
            <a:endParaRPr lang="zh-CN" altLang="en-US">
              <a:solidFill>
                <a:prstClr val="black"/>
              </a:solidFill>
            </a:endParaRPr>
          </a:p>
        </p:txBody>
      </p:sp>
      <p:sp>
        <p:nvSpPr>
          <p:cNvPr id="37" name="矩形 1"/>
          <p:cNvSpPr>
            <a:spLocks noChangeArrowheads="1"/>
          </p:cNvSpPr>
          <p:nvPr/>
        </p:nvSpPr>
        <p:spPr bwMode="auto">
          <a:xfrm>
            <a:off x="3190751" y="4145968"/>
            <a:ext cx="2524594" cy="943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defRPr/>
            </a:pPr>
            <a:r>
              <a:rPr lang="zh-CN" altLang="en-US" sz="1300" kern="0" dirty="0">
                <a:solidFill>
                  <a:schemeClr val="bg1"/>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p>
        </p:txBody>
      </p:sp>
      <p:sp>
        <p:nvSpPr>
          <p:cNvPr id="38" name="Freeform 47"/>
          <p:cNvSpPr>
            <a:spLocks noChangeAspect="1" noEditPoints="1"/>
          </p:cNvSpPr>
          <p:nvPr/>
        </p:nvSpPr>
        <p:spPr bwMode="auto">
          <a:xfrm>
            <a:off x="4821438" y="5381380"/>
            <a:ext cx="769269" cy="624000"/>
          </a:xfrm>
          <a:custGeom>
            <a:avLst/>
            <a:gdLst>
              <a:gd name="T0" fmla="*/ 214 w 329"/>
              <a:gd name="T1" fmla="*/ 10 h 267"/>
              <a:gd name="T2" fmla="*/ 297 w 329"/>
              <a:gd name="T3" fmla="*/ 115 h 267"/>
              <a:gd name="T4" fmla="*/ 221 w 329"/>
              <a:gd name="T5" fmla="*/ 247 h 267"/>
              <a:gd name="T6" fmla="*/ 137 w 329"/>
              <a:gd name="T7" fmla="*/ 265 h 267"/>
              <a:gd name="T8" fmla="*/ 128 w 329"/>
              <a:gd name="T9" fmla="*/ 256 h 267"/>
              <a:gd name="T10" fmla="*/ 113 w 329"/>
              <a:gd name="T11" fmla="*/ 170 h 267"/>
              <a:gd name="T12" fmla="*/ 11 w 329"/>
              <a:gd name="T13" fmla="*/ 151 h 267"/>
              <a:gd name="T14" fmla="*/ 11 w 329"/>
              <a:gd name="T15" fmla="*/ 10 h 267"/>
              <a:gd name="T16" fmla="*/ 227 w 329"/>
              <a:gd name="T17" fmla="*/ 195 h 267"/>
              <a:gd name="T18" fmla="*/ 227 w 329"/>
              <a:gd name="T19" fmla="*/ 187 h 267"/>
              <a:gd name="T20" fmla="*/ 292 w 329"/>
              <a:gd name="T21" fmla="*/ 176 h 267"/>
              <a:gd name="T22" fmla="*/ 227 w 329"/>
              <a:gd name="T23" fmla="*/ 149 h 267"/>
              <a:gd name="T24" fmla="*/ 292 w 329"/>
              <a:gd name="T25" fmla="*/ 149 h 267"/>
              <a:gd name="T26" fmla="*/ 126 w 329"/>
              <a:gd name="T27" fmla="*/ 86 h 267"/>
              <a:gd name="T28" fmla="*/ 126 w 329"/>
              <a:gd name="T29" fmla="*/ 77 h 267"/>
              <a:gd name="T30" fmla="*/ 192 w 329"/>
              <a:gd name="T31" fmla="*/ 67 h 267"/>
              <a:gd name="T32" fmla="*/ 126 w 329"/>
              <a:gd name="T33" fmla="*/ 39 h 267"/>
              <a:gd name="T34" fmla="*/ 192 w 329"/>
              <a:gd name="T35" fmla="*/ 39 h 267"/>
              <a:gd name="T36" fmla="*/ 58 w 329"/>
              <a:gd name="T37" fmla="*/ 36 h 267"/>
              <a:gd name="T38" fmla="*/ 77 w 329"/>
              <a:gd name="T39" fmla="*/ 83 h 267"/>
              <a:gd name="T40" fmla="*/ 96 w 329"/>
              <a:gd name="T41" fmla="*/ 36 h 267"/>
              <a:gd name="T42" fmla="*/ 70 w 329"/>
              <a:gd name="T43" fmla="*/ 124 h 267"/>
              <a:gd name="T44" fmla="*/ 77 w 329"/>
              <a:gd name="T45" fmla="*/ 95 h 267"/>
              <a:gd name="T46" fmla="*/ 73 w 329"/>
              <a:gd name="T47" fmla="*/ 94 h 267"/>
              <a:gd name="T48" fmla="*/ 81 w 329"/>
              <a:gd name="T49" fmla="*/ 93 h 267"/>
              <a:gd name="T50" fmla="*/ 88 w 329"/>
              <a:gd name="T51" fmla="*/ 85 h 267"/>
              <a:gd name="T52" fmla="*/ 65 w 329"/>
              <a:gd name="T53" fmla="*/ 85 h 267"/>
              <a:gd name="T54" fmla="*/ 81 w 329"/>
              <a:gd name="T55" fmla="*/ 45 h 267"/>
              <a:gd name="T56" fmla="*/ 53 w 329"/>
              <a:gd name="T57" fmla="*/ 56 h 267"/>
              <a:gd name="T58" fmla="*/ 94 w 329"/>
              <a:gd name="T59" fmla="*/ 72 h 267"/>
              <a:gd name="T60" fmla="*/ 94 w 329"/>
              <a:gd name="T61" fmla="*/ 50 h 267"/>
              <a:gd name="T62" fmla="*/ 224 w 329"/>
              <a:gd name="T63" fmla="*/ 126 h 267"/>
              <a:gd name="T64" fmla="*/ 186 w 329"/>
              <a:gd name="T65" fmla="*/ 162 h 267"/>
              <a:gd name="T66" fmla="*/ 173 w 329"/>
              <a:gd name="T67" fmla="*/ 200 h 267"/>
              <a:gd name="T68" fmla="*/ 127 w 329"/>
              <a:gd name="T69" fmla="*/ 170 h 267"/>
              <a:gd name="T70" fmla="*/ 155 w 329"/>
              <a:gd name="T71" fmla="*/ 221 h 267"/>
              <a:gd name="T72" fmla="*/ 182 w 329"/>
              <a:gd name="T73" fmla="*/ 229 h 267"/>
              <a:gd name="T74" fmla="*/ 221 w 329"/>
              <a:gd name="T75" fmla="*/ 233 h 267"/>
              <a:gd name="T76" fmla="*/ 288 w 329"/>
              <a:gd name="T77" fmla="*/ 127 h 267"/>
              <a:gd name="T78" fmla="*/ 146 w 329"/>
              <a:gd name="T79" fmla="*/ 115 h 267"/>
              <a:gd name="T80" fmla="*/ 203 w 329"/>
              <a:gd name="T81" fmla="*/ 20 h 267"/>
              <a:gd name="T82" fmla="*/ 21 w 329"/>
              <a:gd name="T83" fmla="*/ 20 h 267"/>
              <a:gd name="T84" fmla="*/ 21 w 329"/>
              <a:gd name="T85" fmla="*/ 141 h 267"/>
              <a:gd name="T86" fmla="*/ 210 w 329"/>
              <a:gd name="T87" fmla="*/ 108 h 267"/>
              <a:gd name="T88" fmla="*/ 148 w 329"/>
              <a:gd name="T89" fmla="*/ 148 h 267"/>
              <a:gd name="T90" fmla="*/ 171 w 329"/>
              <a:gd name="T91" fmla="*/ 174 h 267"/>
              <a:gd name="T92" fmla="*/ 188 w 329"/>
              <a:gd name="T93" fmla="*/ 148 h 267"/>
              <a:gd name="T94" fmla="*/ 210 w 329"/>
              <a:gd name="T95" fmla="*/ 108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9" h="267">
                <a:moveTo>
                  <a:pt x="36" y="0"/>
                </a:moveTo>
                <a:cubicBezTo>
                  <a:pt x="188" y="0"/>
                  <a:pt x="188" y="0"/>
                  <a:pt x="188" y="0"/>
                </a:cubicBezTo>
                <a:cubicBezTo>
                  <a:pt x="198" y="0"/>
                  <a:pt x="207" y="4"/>
                  <a:pt x="214" y="10"/>
                </a:cubicBezTo>
                <a:cubicBezTo>
                  <a:pt x="220" y="17"/>
                  <a:pt x="224" y="26"/>
                  <a:pt x="224" y="36"/>
                </a:cubicBezTo>
                <a:cubicBezTo>
                  <a:pt x="224" y="93"/>
                  <a:pt x="224" y="93"/>
                  <a:pt x="224" y="93"/>
                </a:cubicBezTo>
                <a:cubicBezTo>
                  <a:pt x="252" y="94"/>
                  <a:pt x="278" y="102"/>
                  <a:pt x="297" y="115"/>
                </a:cubicBezTo>
                <a:cubicBezTo>
                  <a:pt x="317" y="129"/>
                  <a:pt x="329" y="148"/>
                  <a:pt x="329" y="170"/>
                </a:cubicBezTo>
                <a:cubicBezTo>
                  <a:pt x="329" y="192"/>
                  <a:pt x="317" y="211"/>
                  <a:pt x="297" y="225"/>
                </a:cubicBezTo>
                <a:cubicBezTo>
                  <a:pt x="277" y="239"/>
                  <a:pt x="251" y="247"/>
                  <a:pt x="221" y="247"/>
                </a:cubicBezTo>
                <a:cubicBezTo>
                  <a:pt x="215" y="247"/>
                  <a:pt x="208" y="247"/>
                  <a:pt x="202" y="246"/>
                </a:cubicBezTo>
                <a:cubicBezTo>
                  <a:pt x="196" y="245"/>
                  <a:pt x="191" y="244"/>
                  <a:pt x="186" y="243"/>
                </a:cubicBezTo>
                <a:cubicBezTo>
                  <a:pt x="137" y="265"/>
                  <a:pt x="137" y="265"/>
                  <a:pt x="137" y="265"/>
                </a:cubicBezTo>
                <a:cubicBezTo>
                  <a:pt x="134" y="267"/>
                  <a:pt x="130" y="265"/>
                  <a:pt x="128" y="261"/>
                </a:cubicBezTo>
                <a:cubicBezTo>
                  <a:pt x="127" y="260"/>
                  <a:pt x="127" y="258"/>
                  <a:pt x="128" y="256"/>
                </a:cubicBezTo>
                <a:cubicBezTo>
                  <a:pt x="128" y="256"/>
                  <a:pt x="128" y="256"/>
                  <a:pt x="128" y="256"/>
                </a:cubicBezTo>
                <a:cubicBezTo>
                  <a:pt x="140" y="221"/>
                  <a:pt x="140" y="221"/>
                  <a:pt x="140" y="221"/>
                </a:cubicBezTo>
                <a:cubicBezTo>
                  <a:pt x="132" y="215"/>
                  <a:pt x="126" y="207"/>
                  <a:pt x="121" y="200"/>
                </a:cubicBezTo>
                <a:cubicBezTo>
                  <a:pt x="116" y="191"/>
                  <a:pt x="113" y="181"/>
                  <a:pt x="113" y="170"/>
                </a:cubicBezTo>
                <a:cubicBezTo>
                  <a:pt x="113" y="167"/>
                  <a:pt x="113" y="165"/>
                  <a:pt x="113" y="162"/>
                </a:cubicBezTo>
                <a:cubicBezTo>
                  <a:pt x="36" y="162"/>
                  <a:pt x="36" y="162"/>
                  <a:pt x="36" y="162"/>
                </a:cubicBezTo>
                <a:cubicBezTo>
                  <a:pt x="26" y="162"/>
                  <a:pt x="17" y="158"/>
                  <a:pt x="11" y="151"/>
                </a:cubicBezTo>
                <a:cubicBezTo>
                  <a:pt x="4" y="145"/>
                  <a:pt x="0" y="136"/>
                  <a:pt x="0" y="126"/>
                </a:cubicBezTo>
                <a:cubicBezTo>
                  <a:pt x="0" y="36"/>
                  <a:pt x="0" y="36"/>
                  <a:pt x="0" y="36"/>
                </a:cubicBezTo>
                <a:cubicBezTo>
                  <a:pt x="0" y="26"/>
                  <a:pt x="4" y="17"/>
                  <a:pt x="11" y="10"/>
                </a:cubicBezTo>
                <a:cubicBezTo>
                  <a:pt x="17" y="4"/>
                  <a:pt x="26" y="0"/>
                  <a:pt x="36" y="0"/>
                </a:cubicBezTo>
                <a:close/>
                <a:moveTo>
                  <a:pt x="227" y="187"/>
                </a:moveTo>
                <a:cubicBezTo>
                  <a:pt x="227" y="195"/>
                  <a:pt x="227" y="195"/>
                  <a:pt x="227" y="195"/>
                </a:cubicBezTo>
                <a:cubicBezTo>
                  <a:pt x="292" y="195"/>
                  <a:pt x="292" y="195"/>
                  <a:pt x="292" y="195"/>
                </a:cubicBezTo>
                <a:cubicBezTo>
                  <a:pt x="292" y="187"/>
                  <a:pt x="292" y="187"/>
                  <a:pt x="292" y="187"/>
                </a:cubicBezTo>
                <a:cubicBezTo>
                  <a:pt x="227" y="187"/>
                  <a:pt x="227" y="187"/>
                  <a:pt x="227" y="187"/>
                </a:cubicBezTo>
                <a:close/>
                <a:moveTo>
                  <a:pt x="227" y="168"/>
                </a:moveTo>
                <a:cubicBezTo>
                  <a:pt x="227" y="176"/>
                  <a:pt x="227" y="176"/>
                  <a:pt x="227" y="176"/>
                </a:cubicBezTo>
                <a:cubicBezTo>
                  <a:pt x="292" y="176"/>
                  <a:pt x="292" y="176"/>
                  <a:pt x="292" y="176"/>
                </a:cubicBezTo>
                <a:cubicBezTo>
                  <a:pt x="292" y="168"/>
                  <a:pt x="292" y="168"/>
                  <a:pt x="292" y="168"/>
                </a:cubicBezTo>
                <a:cubicBezTo>
                  <a:pt x="227" y="168"/>
                  <a:pt x="227" y="168"/>
                  <a:pt x="227" y="168"/>
                </a:cubicBezTo>
                <a:close/>
                <a:moveTo>
                  <a:pt x="227" y="149"/>
                </a:moveTo>
                <a:cubicBezTo>
                  <a:pt x="227" y="157"/>
                  <a:pt x="227" y="157"/>
                  <a:pt x="227" y="157"/>
                </a:cubicBezTo>
                <a:cubicBezTo>
                  <a:pt x="292" y="157"/>
                  <a:pt x="292" y="157"/>
                  <a:pt x="292" y="157"/>
                </a:cubicBezTo>
                <a:cubicBezTo>
                  <a:pt x="292" y="149"/>
                  <a:pt x="292" y="149"/>
                  <a:pt x="292" y="149"/>
                </a:cubicBezTo>
                <a:cubicBezTo>
                  <a:pt x="227" y="149"/>
                  <a:pt x="227" y="149"/>
                  <a:pt x="227" y="149"/>
                </a:cubicBezTo>
                <a:close/>
                <a:moveTo>
                  <a:pt x="126" y="77"/>
                </a:moveTo>
                <a:cubicBezTo>
                  <a:pt x="126" y="86"/>
                  <a:pt x="126" y="86"/>
                  <a:pt x="126" y="86"/>
                </a:cubicBezTo>
                <a:cubicBezTo>
                  <a:pt x="192" y="86"/>
                  <a:pt x="192" y="86"/>
                  <a:pt x="192" y="86"/>
                </a:cubicBezTo>
                <a:cubicBezTo>
                  <a:pt x="192" y="77"/>
                  <a:pt x="192" y="77"/>
                  <a:pt x="192" y="77"/>
                </a:cubicBezTo>
                <a:cubicBezTo>
                  <a:pt x="126" y="77"/>
                  <a:pt x="126" y="77"/>
                  <a:pt x="126" y="77"/>
                </a:cubicBezTo>
                <a:close/>
                <a:moveTo>
                  <a:pt x="126" y="58"/>
                </a:moveTo>
                <a:cubicBezTo>
                  <a:pt x="126" y="67"/>
                  <a:pt x="126" y="67"/>
                  <a:pt x="126" y="67"/>
                </a:cubicBezTo>
                <a:cubicBezTo>
                  <a:pt x="192" y="67"/>
                  <a:pt x="192" y="67"/>
                  <a:pt x="192" y="67"/>
                </a:cubicBezTo>
                <a:cubicBezTo>
                  <a:pt x="192" y="58"/>
                  <a:pt x="192" y="58"/>
                  <a:pt x="192" y="58"/>
                </a:cubicBezTo>
                <a:cubicBezTo>
                  <a:pt x="126" y="58"/>
                  <a:pt x="126" y="58"/>
                  <a:pt x="126" y="58"/>
                </a:cubicBezTo>
                <a:close/>
                <a:moveTo>
                  <a:pt x="126" y="39"/>
                </a:moveTo>
                <a:cubicBezTo>
                  <a:pt x="126" y="48"/>
                  <a:pt x="126" y="48"/>
                  <a:pt x="126" y="48"/>
                </a:cubicBezTo>
                <a:cubicBezTo>
                  <a:pt x="192" y="48"/>
                  <a:pt x="192" y="48"/>
                  <a:pt x="192" y="48"/>
                </a:cubicBezTo>
                <a:cubicBezTo>
                  <a:pt x="192" y="39"/>
                  <a:pt x="192" y="39"/>
                  <a:pt x="192" y="39"/>
                </a:cubicBezTo>
                <a:cubicBezTo>
                  <a:pt x="126" y="39"/>
                  <a:pt x="126" y="39"/>
                  <a:pt x="126" y="39"/>
                </a:cubicBezTo>
                <a:close/>
                <a:moveTo>
                  <a:pt x="77" y="28"/>
                </a:moveTo>
                <a:cubicBezTo>
                  <a:pt x="70" y="28"/>
                  <a:pt x="63" y="31"/>
                  <a:pt x="58" y="36"/>
                </a:cubicBezTo>
                <a:cubicBezTo>
                  <a:pt x="53" y="41"/>
                  <a:pt x="50" y="48"/>
                  <a:pt x="50" y="56"/>
                </a:cubicBezTo>
                <a:cubicBezTo>
                  <a:pt x="50" y="63"/>
                  <a:pt x="53" y="70"/>
                  <a:pt x="58" y="75"/>
                </a:cubicBezTo>
                <a:cubicBezTo>
                  <a:pt x="63" y="80"/>
                  <a:pt x="70" y="83"/>
                  <a:pt x="77" y="83"/>
                </a:cubicBezTo>
                <a:cubicBezTo>
                  <a:pt x="85" y="83"/>
                  <a:pt x="92" y="80"/>
                  <a:pt x="96" y="75"/>
                </a:cubicBezTo>
                <a:cubicBezTo>
                  <a:pt x="101" y="70"/>
                  <a:pt x="104" y="63"/>
                  <a:pt x="104" y="56"/>
                </a:cubicBezTo>
                <a:cubicBezTo>
                  <a:pt x="104" y="48"/>
                  <a:pt x="101" y="41"/>
                  <a:pt x="96" y="36"/>
                </a:cubicBezTo>
                <a:cubicBezTo>
                  <a:pt x="92" y="31"/>
                  <a:pt x="85" y="28"/>
                  <a:pt x="77" y="28"/>
                </a:cubicBezTo>
                <a:close/>
                <a:moveTo>
                  <a:pt x="76" y="95"/>
                </a:moveTo>
                <a:cubicBezTo>
                  <a:pt x="70" y="124"/>
                  <a:pt x="70" y="124"/>
                  <a:pt x="70" y="124"/>
                </a:cubicBezTo>
                <a:cubicBezTo>
                  <a:pt x="77" y="129"/>
                  <a:pt x="77" y="129"/>
                  <a:pt x="77" y="129"/>
                </a:cubicBezTo>
                <a:cubicBezTo>
                  <a:pt x="83" y="124"/>
                  <a:pt x="83" y="124"/>
                  <a:pt x="83" y="124"/>
                </a:cubicBezTo>
                <a:cubicBezTo>
                  <a:pt x="77" y="95"/>
                  <a:pt x="77" y="95"/>
                  <a:pt x="77" y="95"/>
                </a:cubicBezTo>
                <a:cubicBezTo>
                  <a:pt x="80" y="94"/>
                  <a:pt x="80" y="94"/>
                  <a:pt x="80" y="94"/>
                </a:cubicBezTo>
                <a:cubicBezTo>
                  <a:pt x="77" y="91"/>
                  <a:pt x="77" y="91"/>
                  <a:pt x="77" y="91"/>
                </a:cubicBezTo>
                <a:cubicBezTo>
                  <a:pt x="73" y="94"/>
                  <a:pt x="73" y="94"/>
                  <a:pt x="73" y="94"/>
                </a:cubicBezTo>
                <a:cubicBezTo>
                  <a:pt x="76" y="95"/>
                  <a:pt x="76" y="95"/>
                  <a:pt x="76" y="95"/>
                </a:cubicBezTo>
                <a:close/>
                <a:moveTo>
                  <a:pt x="88" y="85"/>
                </a:moveTo>
                <a:cubicBezTo>
                  <a:pt x="81" y="93"/>
                  <a:pt x="81" y="93"/>
                  <a:pt x="81" y="93"/>
                </a:cubicBezTo>
                <a:cubicBezTo>
                  <a:pt x="88" y="124"/>
                  <a:pt x="88" y="124"/>
                  <a:pt x="88" y="124"/>
                </a:cubicBezTo>
                <a:cubicBezTo>
                  <a:pt x="116" y="124"/>
                  <a:pt x="116" y="124"/>
                  <a:pt x="116" y="124"/>
                </a:cubicBezTo>
                <a:cubicBezTo>
                  <a:pt x="115" y="106"/>
                  <a:pt x="104" y="90"/>
                  <a:pt x="88" y="85"/>
                </a:cubicBezTo>
                <a:close/>
                <a:moveTo>
                  <a:pt x="66" y="124"/>
                </a:moveTo>
                <a:cubicBezTo>
                  <a:pt x="72" y="93"/>
                  <a:pt x="72" y="93"/>
                  <a:pt x="72" y="93"/>
                </a:cubicBezTo>
                <a:cubicBezTo>
                  <a:pt x="65" y="85"/>
                  <a:pt x="65" y="85"/>
                  <a:pt x="65" y="85"/>
                </a:cubicBezTo>
                <a:cubicBezTo>
                  <a:pt x="50" y="90"/>
                  <a:pt x="38" y="106"/>
                  <a:pt x="38" y="124"/>
                </a:cubicBezTo>
                <a:cubicBezTo>
                  <a:pt x="66" y="124"/>
                  <a:pt x="66" y="124"/>
                  <a:pt x="66" y="124"/>
                </a:cubicBezTo>
                <a:close/>
                <a:moveTo>
                  <a:pt x="81" y="45"/>
                </a:moveTo>
                <a:cubicBezTo>
                  <a:pt x="80" y="46"/>
                  <a:pt x="80" y="46"/>
                  <a:pt x="79" y="46"/>
                </a:cubicBezTo>
                <a:cubicBezTo>
                  <a:pt x="70" y="51"/>
                  <a:pt x="59" y="51"/>
                  <a:pt x="54" y="51"/>
                </a:cubicBezTo>
                <a:cubicBezTo>
                  <a:pt x="54" y="53"/>
                  <a:pt x="53" y="54"/>
                  <a:pt x="53" y="56"/>
                </a:cubicBezTo>
                <a:cubicBezTo>
                  <a:pt x="53" y="62"/>
                  <a:pt x="56" y="68"/>
                  <a:pt x="60" y="72"/>
                </a:cubicBezTo>
                <a:cubicBezTo>
                  <a:pt x="65" y="77"/>
                  <a:pt x="71" y="79"/>
                  <a:pt x="77" y="79"/>
                </a:cubicBezTo>
                <a:cubicBezTo>
                  <a:pt x="84" y="79"/>
                  <a:pt x="90" y="77"/>
                  <a:pt x="94" y="72"/>
                </a:cubicBezTo>
                <a:cubicBezTo>
                  <a:pt x="98" y="68"/>
                  <a:pt x="101" y="62"/>
                  <a:pt x="101" y="56"/>
                </a:cubicBezTo>
                <a:cubicBezTo>
                  <a:pt x="101" y="54"/>
                  <a:pt x="101" y="52"/>
                  <a:pt x="100" y="51"/>
                </a:cubicBezTo>
                <a:cubicBezTo>
                  <a:pt x="98" y="51"/>
                  <a:pt x="96" y="51"/>
                  <a:pt x="94" y="50"/>
                </a:cubicBezTo>
                <a:cubicBezTo>
                  <a:pt x="89" y="49"/>
                  <a:pt x="85" y="48"/>
                  <a:pt x="81" y="45"/>
                </a:cubicBezTo>
                <a:close/>
                <a:moveTo>
                  <a:pt x="224" y="107"/>
                </a:moveTo>
                <a:cubicBezTo>
                  <a:pt x="224" y="126"/>
                  <a:pt x="224" y="126"/>
                  <a:pt x="224" y="126"/>
                </a:cubicBezTo>
                <a:cubicBezTo>
                  <a:pt x="224" y="136"/>
                  <a:pt x="220" y="145"/>
                  <a:pt x="214" y="151"/>
                </a:cubicBezTo>
                <a:cubicBezTo>
                  <a:pt x="207" y="158"/>
                  <a:pt x="198" y="162"/>
                  <a:pt x="188" y="162"/>
                </a:cubicBezTo>
                <a:cubicBezTo>
                  <a:pt x="186" y="162"/>
                  <a:pt x="186" y="162"/>
                  <a:pt x="186" y="162"/>
                </a:cubicBezTo>
                <a:cubicBezTo>
                  <a:pt x="186" y="196"/>
                  <a:pt x="186" y="196"/>
                  <a:pt x="186" y="196"/>
                </a:cubicBezTo>
                <a:cubicBezTo>
                  <a:pt x="186" y="200"/>
                  <a:pt x="183" y="203"/>
                  <a:pt x="179" y="203"/>
                </a:cubicBezTo>
                <a:cubicBezTo>
                  <a:pt x="176" y="203"/>
                  <a:pt x="174" y="202"/>
                  <a:pt x="173" y="200"/>
                </a:cubicBezTo>
                <a:cubicBezTo>
                  <a:pt x="144" y="162"/>
                  <a:pt x="144" y="162"/>
                  <a:pt x="144" y="162"/>
                </a:cubicBezTo>
                <a:cubicBezTo>
                  <a:pt x="128" y="162"/>
                  <a:pt x="128" y="162"/>
                  <a:pt x="128" y="162"/>
                </a:cubicBezTo>
                <a:cubicBezTo>
                  <a:pt x="128" y="165"/>
                  <a:pt x="127" y="167"/>
                  <a:pt x="127" y="170"/>
                </a:cubicBezTo>
                <a:cubicBezTo>
                  <a:pt x="127" y="178"/>
                  <a:pt x="130" y="185"/>
                  <a:pt x="134" y="192"/>
                </a:cubicBezTo>
                <a:cubicBezTo>
                  <a:pt x="138" y="200"/>
                  <a:pt x="144" y="206"/>
                  <a:pt x="152" y="212"/>
                </a:cubicBezTo>
                <a:cubicBezTo>
                  <a:pt x="155" y="214"/>
                  <a:pt x="156" y="217"/>
                  <a:pt x="155" y="221"/>
                </a:cubicBezTo>
                <a:cubicBezTo>
                  <a:pt x="147" y="245"/>
                  <a:pt x="147" y="245"/>
                  <a:pt x="147" y="245"/>
                </a:cubicBezTo>
                <a:cubicBezTo>
                  <a:pt x="182" y="229"/>
                  <a:pt x="182" y="229"/>
                  <a:pt x="182" y="229"/>
                </a:cubicBezTo>
                <a:cubicBezTo>
                  <a:pt x="182" y="229"/>
                  <a:pt x="182" y="229"/>
                  <a:pt x="182" y="229"/>
                </a:cubicBezTo>
                <a:cubicBezTo>
                  <a:pt x="183" y="228"/>
                  <a:pt x="185" y="228"/>
                  <a:pt x="187" y="228"/>
                </a:cubicBezTo>
                <a:cubicBezTo>
                  <a:pt x="192" y="230"/>
                  <a:pt x="198" y="231"/>
                  <a:pt x="204" y="232"/>
                </a:cubicBezTo>
                <a:cubicBezTo>
                  <a:pt x="209" y="232"/>
                  <a:pt x="215" y="233"/>
                  <a:pt x="221" y="233"/>
                </a:cubicBezTo>
                <a:cubicBezTo>
                  <a:pt x="248" y="233"/>
                  <a:pt x="271" y="225"/>
                  <a:pt x="288" y="214"/>
                </a:cubicBezTo>
                <a:cubicBezTo>
                  <a:pt x="305" y="202"/>
                  <a:pt x="315" y="187"/>
                  <a:pt x="315" y="170"/>
                </a:cubicBezTo>
                <a:cubicBezTo>
                  <a:pt x="315" y="153"/>
                  <a:pt x="305" y="138"/>
                  <a:pt x="288" y="127"/>
                </a:cubicBezTo>
                <a:cubicBezTo>
                  <a:pt x="272" y="115"/>
                  <a:pt x="249" y="108"/>
                  <a:pt x="224" y="107"/>
                </a:cubicBezTo>
                <a:close/>
                <a:moveTo>
                  <a:pt x="118" y="148"/>
                </a:moveTo>
                <a:cubicBezTo>
                  <a:pt x="123" y="135"/>
                  <a:pt x="133" y="124"/>
                  <a:pt x="146" y="115"/>
                </a:cubicBezTo>
                <a:cubicBezTo>
                  <a:pt x="162" y="103"/>
                  <a:pt x="185" y="95"/>
                  <a:pt x="210" y="93"/>
                </a:cubicBezTo>
                <a:cubicBezTo>
                  <a:pt x="210" y="36"/>
                  <a:pt x="210" y="36"/>
                  <a:pt x="210" y="36"/>
                </a:cubicBezTo>
                <a:cubicBezTo>
                  <a:pt x="210" y="30"/>
                  <a:pt x="207" y="24"/>
                  <a:pt x="203" y="20"/>
                </a:cubicBezTo>
                <a:cubicBezTo>
                  <a:pt x="200" y="17"/>
                  <a:pt x="194" y="14"/>
                  <a:pt x="188" y="14"/>
                </a:cubicBezTo>
                <a:cubicBezTo>
                  <a:pt x="36" y="14"/>
                  <a:pt x="36" y="14"/>
                  <a:pt x="36" y="14"/>
                </a:cubicBezTo>
                <a:cubicBezTo>
                  <a:pt x="30" y="14"/>
                  <a:pt x="25" y="17"/>
                  <a:pt x="21" y="20"/>
                </a:cubicBezTo>
                <a:cubicBezTo>
                  <a:pt x="17" y="24"/>
                  <a:pt x="15" y="30"/>
                  <a:pt x="15" y="36"/>
                </a:cubicBezTo>
                <a:cubicBezTo>
                  <a:pt x="15" y="126"/>
                  <a:pt x="15" y="126"/>
                  <a:pt x="15" y="126"/>
                </a:cubicBezTo>
                <a:cubicBezTo>
                  <a:pt x="15" y="132"/>
                  <a:pt x="17" y="137"/>
                  <a:pt x="21" y="141"/>
                </a:cubicBezTo>
                <a:cubicBezTo>
                  <a:pt x="25" y="145"/>
                  <a:pt x="30" y="148"/>
                  <a:pt x="36" y="148"/>
                </a:cubicBezTo>
                <a:cubicBezTo>
                  <a:pt x="118" y="148"/>
                  <a:pt x="118" y="148"/>
                  <a:pt x="118" y="148"/>
                </a:cubicBezTo>
                <a:close/>
                <a:moveTo>
                  <a:pt x="210" y="108"/>
                </a:moveTo>
                <a:cubicBezTo>
                  <a:pt x="188" y="110"/>
                  <a:pt x="168" y="116"/>
                  <a:pt x="154" y="127"/>
                </a:cubicBezTo>
                <a:cubicBezTo>
                  <a:pt x="145" y="133"/>
                  <a:pt x="138" y="140"/>
                  <a:pt x="134" y="148"/>
                </a:cubicBezTo>
                <a:cubicBezTo>
                  <a:pt x="148" y="148"/>
                  <a:pt x="148" y="148"/>
                  <a:pt x="148" y="148"/>
                </a:cubicBezTo>
                <a:cubicBezTo>
                  <a:pt x="148" y="148"/>
                  <a:pt x="148" y="148"/>
                  <a:pt x="148" y="148"/>
                </a:cubicBezTo>
                <a:cubicBezTo>
                  <a:pt x="150" y="148"/>
                  <a:pt x="152" y="149"/>
                  <a:pt x="154" y="150"/>
                </a:cubicBezTo>
                <a:cubicBezTo>
                  <a:pt x="171" y="174"/>
                  <a:pt x="171" y="174"/>
                  <a:pt x="171" y="174"/>
                </a:cubicBezTo>
                <a:cubicBezTo>
                  <a:pt x="171" y="155"/>
                  <a:pt x="171" y="155"/>
                  <a:pt x="171" y="155"/>
                </a:cubicBezTo>
                <a:cubicBezTo>
                  <a:pt x="171" y="151"/>
                  <a:pt x="175" y="148"/>
                  <a:pt x="179" y="148"/>
                </a:cubicBezTo>
                <a:cubicBezTo>
                  <a:pt x="188" y="148"/>
                  <a:pt x="188" y="148"/>
                  <a:pt x="188" y="148"/>
                </a:cubicBezTo>
                <a:cubicBezTo>
                  <a:pt x="194" y="148"/>
                  <a:pt x="200" y="145"/>
                  <a:pt x="203" y="141"/>
                </a:cubicBezTo>
                <a:cubicBezTo>
                  <a:pt x="207" y="137"/>
                  <a:pt x="210" y="132"/>
                  <a:pt x="210" y="126"/>
                </a:cubicBezTo>
                <a:lnTo>
                  <a:pt x="210" y="108"/>
                </a:lnTo>
                <a:close/>
              </a:path>
            </a:pathLst>
          </a:custGeom>
          <a:solidFill>
            <a:schemeClr val="bg1"/>
          </a:solidFill>
          <a:ln>
            <a:noFill/>
          </a:ln>
        </p:spPr>
        <p:txBody>
          <a:bodyPr vert="horz" wrap="square" lIns="121908" tIns="60954" rIns="121908" bIns="60954" numCol="1" anchor="t" anchorCtr="0" compatLnSpc="1"/>
          <a:lstStyle/>
          <a:p>
            <a:endParaRPr lang="zh-CN" altLang="en-US">
              <a:solidFill>
                <a:prstClr val="black"/>
              </a:solidFill>
            </a:endParaRPr>
          </a:p>
        </p:txBody>
      </p:sp>
      <p:sp>
        <p:nvSpPr>
          <p:cNvPr id="39" name="矩形 1"/>
          <p:cNvSpPr>
            <a:spLocks noChangeArrowheads="1"/>
          </p:cNvSpPr>
          <p:nvPr/>
        </p:nvSpPr>
        <p:spPr bwMode="auto">
          <a:xfrm>
            <a:off x="2202127" y="5221456"/>
            <a:ext cx="2524594" cy="943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defRPr/>
            </a:pPr>
            <a:r>
              <a:rPr lang="zh-CN" altLang="en-US" sz="1300" kern="0" dirty="0">
                <a:solidFill>
                  <a:schemeClr val="bg1"/>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p>
        </p:txBody>
      </p:sp>
      <p:sp>
        <p:nvSpPr>
          <p:cNvPr id="40" name="Freeform 37"/>
          <p:cNvSpPr>
            <a:spLocks noEditPoints="1"/>
          </p:cNvSpPr>
          <p:nvPr/>
        </p:nvSpPr>
        <p:spPr bwMode="auto">
          <a:xfrm>
            <a:off x="6651505" y="1601964"/>
            <a:ext cx="934664" cy="777281"/>
          </a:xfrm>
          <a:custGeom>
            <a:avLst/>
            <a:gdLst>
              <a:gd name="T0" fmla="*/ 274 w 309"/>
              <a:gd name="T1" fmla="*/ 0 h 257"/>
              <a:gd name="T2" fmla="*/ 309 w 309"/>
              <a:gd name="T3" fmla="*/ 34 h 257"/>
              <a:gd name="T4" fmla="*/ 299 w 309"/>
              <a:gd name="T5" fmla="*/ 129 h 257"/>
              <a:gd name="T6" fmla="*/ 247 w 309"/>
              <a:gd name="T7" fmla="*/ 139 h 257"/>
              <a:gd name="T8" fmla="*/ 195 w 309"/>
              <a:gd name="T9" fmla="*/ 202 h 257"/>
              <a:gd name="T10" fmla="*/ 195 w 309"/>
              <a:gd name="T11" fmla="*/ 139 h 257"/>
              <a:gd name="T12" fmla="*/ 168 w 309"/>
              <a:gd name="T13" fmla="*/ 123 h 257"/>
              <a:gd name="T14" fmla="*/ 211 w 309"/>
              <a:gd name="T15" fmla="*/ 123 h 257"/>
              <a:gd name="T16" fmla="*/ 211 w 309"/>
              <a:gd name="T17" fmla="*/ 157 h 257"/>
              <a:gd name="T18" fmla="*/ 239 w 309"/>
              <a:gd name="T19" fmla="*/ 123 h 257"/>
              <a:gd name="T20" fmla="*/ 274 w 309"/>
              <a:gd name="T21" fmla="*/ 123 h 257"/>
              <a:gd name="T22" fmla="*/ 293 w 309"/>
              <a:gd name="T23" fmla="*/ 104 h 257"/>
              <a:gd name="T24" fmla="*/ 287 w 309"/>
              <a:gd name="T25" fmla="*/ 21 h 257"/>
              <a:gd name="T26" fmla="*/ 102 w 309"/>
              <a:gd name="T27" fmla="*/ 16 h 257"/>
              <a:gd name="T28" fmla="*/ 83 w 309"/>
              <a:gd name="T29" fmla="*/ 34 h 257"/>
              <a:gd name="T30" fmla="*/ 76 w 309"/>
              <a:gd name="T31" fmla="*/ 118 h 257"/>
              <a:gd name="T32" fmla="*/ 67 w 309"/>
              <a:gd name="T33" fmla="*/ 104 h 257"/>
              <a:gd name="T34" fmla="*/ 77 w 309"/>
              <a:gd name="T35" fmla="*/ 10 h 257"/>
              <a:gd name="T36" fmla="*/ 44 w 309"/>
              <a:gd name="T37" fmla="*/ 115 h 257"/>
              <a:gd name="T38" fmla="*/ 44 w 309"/>
              <a:gd name="T39" fmla="*/ 171 h 257"/>
              <a:gd name="T40" fmla="*/ 44 w 309"/>
              <a:gd name="T41" fmla="*/ 115 h 257"/>
              <a:gd name="T42" fmla="*/ 88 w 309"/>
              <a:gd name="T43" fmla="*/ 123 h 257"/>
              <a:gd name="T44" fmla="*/ 156 w 309"/>
              <a:gd name="T45" fmla="*/ 123 h 257"/>
              <a:gd name="T46" fmla="*/ 92 w 309"/>
              <a:gd name="T47" fmla="*/ 250 h 257"/>
              <a:gd name="T48" fmla="*/ 96 w 309"/>
              <a:gd name="T49" fmla="*/ 201 h 257"/>
              <a:gd name="T50" fmla="*/ 96 w 309"/>
              <a:gd name="T51" fmla="*/ 257 h 257"/>
              <a:gd name="T52" fmla="*/ 149 w 309"/>
              <a:gd name="T53" fmla="*/ 250 h 257"/>
              <a:gd name="T54" fmla="*/ 153 w 309"/>
              <a:gd name="T55" fmla="*/ 201 h 257"/>
              <a:gd name="T56" fmla="*/ 175 w 309"/>
              <a:gd name="T57" fmla="*/ 250 h 257"/>
              <a:gd name="T58" fmla="*/ 153 w 309"/>
              <a:gd name="T59" fmla="*/ 161 h 257"/>
              <a:gd name="T60" fmla="*/ 70 w 309"/>
              <a:gd name="T61" fmla="*/ 183 h 257"/>
              <a:gd name="T62" fmla="*/ 92 w 309"/>
              <a:gd name="T63" fmla="*/ 250 h 257"/>
              <a:gd name="T64" fmla="*/ 19 w 309"/>
              <a:gd name="T65" fmla="*/ 207 h 257"/>
              <a:gd name="T66" fmla="*/ 22 w 309"/>
              <a:gd name="T67" fmla="*/ 248 h 257"/>
              <a:gd name="T68" fmla="*/ 58 w 309"/>
              <a:gd name="T69" fmla="*/ 252 h 257"/>
              <a:gd name="T70" fmla="*/ 59 w 309"/>
              <a:gd name="T71" fmla="*/ 175 h 257"/>
              <a:gd name="T72" fmla="*/ 0 w 309"/>
              <a:gd name="T73" fmla="*/ 193 h 257"/>
              <a:gd name="T74" fmla="*/ 19 w 309"/>
              <a:gd name="T75" fmla="*/ 248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9" h="257">
                <a:moveTo>
                  <a:pt x="102" y="0"/>
                </a:moveTo>
                <a:cubicBezTo>
                  <a:pt x="274" y="0"/>
                  <a:pt x="274" y="0"/>
                  <a:pt x="274" y="0"/>
                </a:cubicBezTo>
                <a:cubicBezTo>
                  <a:pt x="284" y="0"/>
                  <a:pt x="292" y="4"/>
                  <a:pt x="299" y="10"/>
                </a:cubicBezTo>
                <a:cubicBezTo>
                  <a:pt x="305" y="16"/>
                  <a:pt x="309" y="25"/>
                  <a:pt x="309" y="34"/>
                </a:cubicBezTo>
                <a:cubicBezTo>
                  <a:pt x="309" y="104"/>
                  <a:pt x="309" y="104"/>
                  <a:pt x="309" y="104"/>
                </a:cubicBezTo>
                <a:cubicBezTo>
                  <a:pt x="309" y="114"/>
                  <a:pt x="305" y="122"/>
                  <a:pt x="299" y="129"/>
                </a:cubicBezTo>
                <a:cubicBezTo>
                  <a:pt x="292" y="135"/>
                  <a:pt x="284" y="139"/>
                  <a:pt x="274" y="139"/>
                </a:cubicBezTo>
                <a:cubicBezTo>
                  <a:pt x="247" y="139"/>
                  <a:pt x="247" y="139"/>
                  <a:pt x="247" y="139"/>
                </a:cubicBezTo>
                <a:cubicBezTo>
                  <a:pt x="210" y="184"/>
                  <a:pt x="210" y="184"/>
                  <a:pt x="210" y="184"/>
                </a:cubicBezTo>
                <a:cubicBezTo>
                  <a:pt x="195" y="202"/>
                  <a:pt x="195" y="202"/>
                  <a:pt x="195" y="202"/>
                </a:cubicBezTo>
                <a:cubicBezTo>
                  <a:pt x="195" y="179"/>
                  <a:pt x="195" y="179"/>
                  <a:pt x="195" y="179"/>
                </a:cubicBezTo>
                <a:cubicBezTo>
                  <a:pt x="195" y="139"/>
                  <a:pt x="195" y="139"/>
                  <a:pt x="195" y="139"/>
                </a:cubicBezTo>
                <a:cubicBezTo>
                  <a:pt x="165" y="139"/>
                  <a:pt x="165" y="139"/>
                  <a:pt x="165" y="139"/>
                </a:cubicBezTo>
                <a:cubicBezTo>
                  <a:pt x="167" y="134"/>
                  <a:pt x="168" y="128"/>
                  <a:pt x="168" y="123"/>
                </a:cubicBezTo>
                <a:cubicBezTo>
                  <a:pt x="203" y="123"/>
                  <a:pt x="203" y="123"/>
                  <a:pt x="203" y="123"/>
                </a:cubicBezTo>
                <a:cubicBezTo>
                  <a:pt x="211" y="123"/>
                  <a:pt x="211" y="123"/>
                  <a:pt x="211" y="123"/>
                </a:cubicBezTo>
                <a:cubicBezTo>
                  <a:pt x="211" y="131"/>
                  <a:pt x="211" y="131"/>
                  <a:pt x="211" y="131"/>
                </a:cubicBezTo>
                <a:cubicBezTo>
                  <a:pt x="211" y="157"/>
                  <a:pt x="211" y="157"/>
                  <a:pt x="211" y="157"/>
                </a:cubicBezTo>
                <a:cubicBezTo>
                  <a:pt x="237" y="126"/>
                  <a:pt x="237" y="126"/>
                  <a:pt x="237" y="126"/>
                </a:cubicBezTo>
                <a:cubicBezTo>
                  <a:pt x="239" y="123"/>
                  <a:pt x="239" y="123"/>
                  <a:pt x="239" y="123"/>
                </a:cubicBezTo>
                <a:cubicBezTo>
                  <a:pt x="243" y="123"/>
                  <a:pt x="243" y="123"/>
                  <a:pt x="243" y="123"/>
                </a:cubicBezTo>
                <a:cubicBezTo>
                  <a:pt x="274" y="123"/>
                  <a:pt x="274" y="123"/>
                  <a:pt x="274" y="123"/>
                </a:cubicBezTo>
                <a:cubicBezTo>
                  <a:pt x="279" y="123"/>
                  <a:pt x="284" y="121"/>
                  <a:pt x="287" y="117"/>
                </a:cubicBezTo>
                <a:cubicBezTo>
                  <a:pt x="291" y="114"/>
                  <a:pt x="293" y="109"/>
                  <a:pt x="293" y="104"/>
                </a:cubicBezTo>
                <a:cubicBezTo>
                  <a:pt x="293" y="34"/>
                  <a:pt x="293" y="34"/>
                  <a:pt x="293" y="34"/>
                </a:cubicBezTo>
                <a:cubicBezTo>
                  <a:pt x="293" y="29"/>
                  <a:pt x="291" y="25"/>
                  <a:pt x="287" y="21"/>
                </a:cubicBezTo>
                <a:cubicBezTo>
                  <a:pt x="284" y="18"/>
                  <a:pt x="279" y="16"/>
                  <a:pt x="274" y="16"/>
                </a:cubicBezTo>
                <a:cubicBezTo>
                  <a:pt x="102" y="16"/>
                  <a:pt x="102" y="16"/>
                  <a:pt x="102" y="16"/>
                </a:cubicBezTo>
                <a:cubicBezTo>
                  <a:pt x="96" y="16"/>
                  <a:pt x="92" y="18"/>
                  <a:pt x="88" y="21"/>
                </a:cubicBezTo>
                <a:cubicBezTo>
                  <a:pt x="85" y="25"/>
                  <a:pt x="83" y="29"/>
                  <a:pt x="83" y="34"/>
                </a:cubicBezTo>
                <a:cubicBezTo>
                  <a:pt x="83" y="97"/>
                  <a:pt x="83" y="97"/>
                  <a:pt x="83" y="97"/>
                </a:cubicBezTo>
                <a:cubicBezTo>
                  <a:pt x="79" y="104"/>
                  <a:pt x="76" y="111"/>
                  <a:pt x="76" y="118"/>
                </a:cubicBezTo>
                <a:cubicBezTo>
                  <a:pt x="73" y="115"/>
                  <a:pt x="71" y="113"/>
                  <a:pt x="68" y="110"/>
                </a:cubicBezTo>
                <a:cubicBezTo>
                  <a:pt x="67" y="108"/>
                  <a:pt x="67" y="106"/>
                  <a:pt x="67" y="104"/>
                </a:cubicBezTo>
                <a:cubicBezTo>
                  <a:pt x="67" y="34"/>
                  <a:pt x="67" y="34"/>
                  <a:pt x="67" y="34"/>
                </a:cubicBezTo>
                <a:cubicBezTo>
                  <a:pt x="67" y="25"/>
                  <a:pt x="71" y="16"/>
                  <a:pt x="77" y="10"/>
                </a:cubicBezTo>
                <a:cubicBezTo>
                  <a:pt x="83" y="4"/>
                  <a:pt x="92" y="0"/>
                  <a:pt x="102" y="0"/>
                </a:cubicBezTo>
                <a:close/>
                <a:moveTo>
                  <a:pt x="44" y="115"/>
                </a:moveTo>
                <a:cubicBezTo>
                  <a:pt x="28" y="115"/>
                  <a:pt x="15" y="127"/>
                  <a:pt x="15" y="143"/>
                </a:cubicBezTo>
                <a:cubicBezTo>
                  <a:pt x="15" y="159"/>
                  <a:pt x="28" y="171"/>
                  <a:pt x="44" y="171"/>
                </a:cubicBezTo>
                <a:cubicBezTo>
                  <a:pt x="59" y="171"/>
                  <a:pt x="72" y="159"/>
                  <a:pt x="72" y="143"/>
                </a:cubicBezTo>
                <a:cubicBezTo>
                  <a:pt x="72" y="127"/>
                  <a:pt x="59" y="115"/>
                  <a:pt x="44" y="115"/>
                </a:cubicBezTo>
                <a:close/>
                <a:moveTo>
                  <a:pt x="122" y="88"/>
                </a:moveTo>
                <a:cubicBezTo>
                  <a:pt x="103" y="88"/>
                  <a:pt x="88" y="104"/>
                  <a:pt x="88" y="123"/>
                </a:cubicBezTo>
                <a:cubicBezTo>
                  <a:pt x="88" y="141"/>
                  <a:pt x="103" y="157"/>
                  <a:pt x="122" y="157"/>
                </a:cubicBezTo>
                <a:cubicBezTo>
                  <a:pt x="141" y="157"/>
                  <a:pt x="156" y="141"/>
                  <a:pt x="156" y="123"/>
                </a:cubicBezTo>
                <a:cubicBezTo>
                  <a:pt x="156" y="104"/>
                  <a:pt x="141" y="88"/>
                  <a:pt x="122" y="88"/>
                </a:cubicBezTo>
                <a:close/>
                <a:moveTo>
                  <a:pt x="92" y="250"/>
                </a:moveTo>
                <a:cubicBezTo>
                  <a:pt x="92" y="201"/>
                  <a:pt x="92" y="201"/>
                  <a:pt x="92" y="201"/>
                </a:cubicBezTo>
                <a:cubicBezTo>
                  <a:pt x="96" y="201"/>
                  <a:pt x="96" y="201"/>
                  <a:pt x="96" y="201"/>
                </a:cubicBezTo>
                <a:cubicBezTo>
                  <a:pt x="96" y="250"/>
                  <a:pt x="96" y="250"/>
                  <a:pt x="96" y="250"/>
                </a:cubicBezTo>
                <a:cubicBezTo>
                  <a:pt x="96" y="257"/>
                  <a:pt x="96" y="257"/>
                  <a:pt x="96" y="257"/>
                </a:cubicBezTo>
                <a:cubicBezTo>
                  <a:pt x="149" y="257"/>
                  <a:pt x="149" y="257"/>
                  <a:pt x="149" y="257"/>
                </a:cubicBezTo>
                <a:cubicBezTo>
                  <a:pt x="149" y="250"/>
                  <a:pt x="149" y="250"/>
                  <a:pt x="149" y="250"/>
                </a:cubicBezTo>
                <a:cubicBezTo>
                  <a:pt x="149" y="201"/>
                  <a:pt x="149" y="201"/>
                  <a:pt x="149" y="201"/>
                </a:cubicBezTo>
                <a:cubicBezTo>
                  <a:pt x="153" y="201"/>
                  <a:pt x="153" y="201"/>
                  <a:pt x="153" y="201"/>
                </a:cubicBezTo>
                <a:cubicBezTo>
                  <a:pt x="153" y="250"/>
                  <a:pt x="153" y="250"/>
                  <a:pt x="153" y="250"/>
                </a:cubicBezTo>
                <a:cubicBezTo>
                  <a:pt x="175" y="250"/>
                  <a:pt x="175" y="250"/>
                  <a:pt x="175" y="250"/>
                </a:cubicBezTo>
                <a:cubicBezTo>
                  <a:pt x="175" y="183"/>
                  <a:pt x="175" y="183"/>
                  <a:pt x="175" y="183"/>
                </a:cubicBezTo>
                <a:cubicBezTo>
                  <a:pt x="175" y="171"/>
                  <a:pt x="165" y="161"/>
                  <a:pt x="153" y="161"/>
                </a:cubicBezTo>
                <a:cubicBezTo>
                  <a:pt x="88" y="161"/>
                  <a:pt x="157" y="161"/>
                  <a:pt x="91" y="161"/>
                </a:cubicBezTo>
                <a:cubicBezTo>
                  <a:pt x="79" y="161"/>
                  <a:pt x="70" y="171"/>
                  <a:pt x="70" y="183"/>
                </a:cubicBezTo>
                <a:cubicBezTo>
                  <a:pt x="70" y="250"/>
                  <a:pt x="70" y="250"/>
                  <a:pt x="70" y="250"/>
                </a:cubicBezTo>
                <a:cubicBezTo>
                  <a:pt x="73" y="250"/>
                  <a:pt x="82" y="250"/>
                  <a:pt x="92" y="250"/>
                </a:cubicBezTo>
                <a:close/>
                <a:moveTo>
                  <a:pt x="19" y="248"/>
                </a:moveTo>
                <a:cubicBezTo>
                  <a:pt x="19" y="207"/>
                  <a:pt x="19" y="207"/>
                  <a:pt x="19" y="207"/>
                </a:cubicBezTo>
                <a:cubicBezTo>
                  <a:pt x="22" y="207"/>
                  <a:pt x="22" y="207"/>
                  <a:pt x="22" y="207"/>
                </a:cubicBezTo>
                <a:cubicBezTo>
                  <a:pt x="22" y="248"/>
                  <a:pt x="22" y="248"/>
                  <a:pt x="22" y="248"/>
                </a:cubicBezTo>
                <a:cubicBezTo>
                  <a:pt x="22" y="252"/>
                  <a:pt x="22" y="252"/>
                  <a:pt x="22" y="252"/>
                </a:cubicBezTo>
                <a:cubicBezTo>
                  <a:pt x="58" y="252"/>
                  <a:pt x="58" y="252"/>
                  <a:pt x="58" y="252"/>
                </a:cubicBezTo>
                <a:cubicBezTo>
                  <a:pt x="58" y="183"/>
                  <a:pt x="58" y="183"/>
                  <a:pt x="58" y="183"/>
                </a:cubicBezTo>
                <a:cubicBezTo>
                  <a:pt x="58" y="180"/>
                  <a:pt x="59" y="177"/>
                  <a:pt x="59" y="175"/>
                </a:cubicBezTo>
                <a:cubicBezTo>
                  <a:pt x="18" y="175"/>
                  <a:pt x="18" y="175"/>
                  <a:pt x="18" y="175"/>
                </a:cubicBezTo>
                <a:cubicBezTo>
                  <a:pt x="8" y="175"/>
                  <a:pt x="0" y="183"/>
                  <a:pt x="0" y="193"/>
                </a:cubicBezTo>
                <a:cubicBezTo>
                  <a:pt x="0" y="248"/>
                  <a:pt x="0" y="248"/>
                  <a:pt x="0" y="248"/>
                </a:cubicBezTo>
                <a:cubicBezTo>
                  <a:pt x="4" y="248"/>
                  <a:pt x="11" y="248"/>
                  <a:pt x="19" y="248"/>
                </a:cubicBezTo>
                <a:close/>
              </a:path>
            </a:pathLst>
          </a:custGeom>
          <a:solidFill>
            <a:schemeClr val="bg1"/>
          </a:solidFill>
          <a:ln>
            <a:noFill/>
          </a:ln>
        </p:spPr>
        <p:txBody>
          <a:bodyPr vert="horz" wrap="square" lIns="121908" tIns="60954" rIns="121908" bIns="60954" numCol="1" anchor="t" anchorCtr="0" compatLnSpc="1"/>
          <a:lstStyle/>
          <a:p>
            <a:endParaRPr lang="zh-CN" altLang="en-US">
              <a:solidFill>
                <a:prstClr val="black"/>
              </a:solidFill>
            </a:endParaRPr>
          </a:p>
        </p:txBody>
      </p:sp>
      <p:sp>
        <p:nvSpPr>
          <p:cNvPr id="41" name="矩形 1"/>
          <p:cNvSpPr>
            <a:spLocks noChangeArrowheads="1"/>
          </p:cNvSpPr>
          <p:nvPr/>
        </p:nvSpPr>
        <p:spPr bwMode="auto">
          <a:xfrm>
            <a:off x="7586168" y="1518678"/>
            <a:ext cx="2524594" cy="943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defRPr/>
            </a:pPr>
            <a:r>
              <a:rPr lang="zh-CN" altLang="en-US" sz="1300" kern="0" dirty="0">
                <a:solidFill>
                  <a:schemeClr val="bg1"/>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p>
        </p:txBody>
      </p:sp>
      <p:sp>
        <p:nvSpPr>
          <p:cNvPr id="42" name="Freeform 47"/>
          <p:cNvSpPr>
            <a:spLocks noChangeAspect="1" noEditPoints="1"/>
          </p:cNvSpPr>
          <p:nvPr/>
        </p:nvSpPr>
        <p:spPr bwMode="auto">
          <a:xfrm>
            <a:off x="9216855" y="2754090"/>
            <a:ext cx="769269" cy="624000"/>
          </a:xfrm>
          <a:custGeom>
            <a:avLst/>
            <a:gdLst>
              <a:gd name="T0" fmla="*/ 214 w 329"/>
              <a:gd name="T1" fmla="*/ 10 h 267"/>
              <a:gd name="T2" fmla="*/ 297 w 329"/>
              <a:gd name="T3" fmla="*/ 115 h 267"/>
              <a:gd name="T4" fmla="*/ 221 w 329"/>
              <a:gd name="T5" fmla="*/ 247 h 267"/>
              <a:gd name="T6" fmla="*/ 137 w 329"/>
              <a:gd name="T7" fmla="*/ 265 h 267"/>
              <a:gd name="T8" fmla="*/ 128 w 329"/>
              <a:gd name="T9" fmla="*/ 256 h 267"/>
              <a:gd name="T10" fmla="*/ 113 w 329"/>
              <a:gd name="T11" fmla="*/ 170 h 267"/>
              <a:gd name="T12" fmla="*/ 11 w 329"/>
              <a:gd name="T13" fmla="*/ 151 h 267"/>
              <a:gd name="T14" fmla="*/ 11 w 329"/>
              <a:gd name="T15" fmla="*/ 10 h 267"/>
              <a:gd name="T16" fmla="*/ 227 w 329"/>
              <a:gd name="T17" fmla="*/ 195 h 267"/>
              <a:gd name="T18" fmla="*/ 227 w 329"/>
              <a:gd name="T19" fmla="*/ 187 h 267"/>
              <a:gd name="T20" fmla="*/ 292 w 329"/>
              <a:gd name="T21" fmla="*/ 176 h 267"/>
              <a:gd name="T22" fmla="*/ 227 w 329"/>
              <a:gd name="T23" fmla="*/ 149 h 267"/>
              <a:gd name="T24" fmla="*/ 292 w 329"/>
              <a:gd name="T25" fmla="*/ 149 h 267"/>
              <a:gd name="T26" fmla="*/ 126 w 329"/>
              <a:gd name="T27" fmla="*/ 86 h 267"/>
              <a:gd name="T28" fmla="*/ 126 w 329"/>
              <a:gd name="T29" fmla="*/ 77 h 267"/>
              <a:gd name="T30" fmla="*/ 192 w 329"/>
              <a:gd name="T31" fmla="*/ 67 h 267"/>
              <a:gd name="T32" fmla="*/ 126 w 329"/>
              <a:gd name="T33" fmla="*/ 39 h 267"/>
              <a:gd name="T34" fmla="*/ 192 w 329"/>
              <a:gd name="T35" fmla="*/ 39 h 267"/>
              <a:gd name="T36" fmla="*/ 58 w 329"/>
              <a:gd name="T37" fmla="*/ 36 h 267"/>
              <a:gd name="T38" fmla="*/ 77 w 329"/>
              <a:gd name="T39" fmla="*/ 83 h 267"/>
              <a:gd name="T40" fmla="*/ 96 w 329"/>
              <a:gd name="T41" fmla="*/ 36 h 267"/>
              <a:gd name="T42" fmla="*/ 70 w 329"/>
              <a:gd name="T43" fmla="*/ 124 h 267"/>
              <a:gd name="T44" fmla="*/ 77 w 329"/>
              <a:gd name="T45" fmla="*/ 95 h 267"/>
              <a:gd name="T46" fmla="*/ 73 w 329"/>
              <a:gd name="T47" fmla="*/ 94 h 267"/>
              <a:gd name="T48" fmla="*/ 81 w 329"/>
              <a:gd name="T49" fmla="*/ 93 h 267"/>
              <a:gd name="T50" fmla="*/ 88 w 329"/>
              <a:gd name="T51" fmla="*/ 85 h 267"/>
              <a:gd name="T52" fmla="*/ 65 w 329"/>
              <a:gd name="T53" fmla="*/ 85 h 267"/>
              <a:gd name="T54" fmla="*/ 81 w 329"/>
              <a:gd name="T55" fmla="*/ 45 h 267"/>
              <a:gd name="T56" fmla="*/ 53 w 329"/>
              <a:gd name="T57" fmla="*/ 56 h 267"/>
              <a:gd name="T58" fmla="*/ 94 w 329"/>
              <a:gd name="T59" fmla="*/ 72 h 267"/>
              <a:gd name="T60" fmla="*/ 94 w 329"/>
              <a:gd name="T61" fmla="*/ 50 h 267"/>
              <a:gd name="T62" fmla="*/ 224 w 329"/>
              <a:gd name="T63" fmla="*/ 126 h 267"/>
              <a:gd name="T64" fmla="*/ 186 w 329"/>
              <a:gd name="T65" fmla="*/ 162 h 267"/>
              <a:gd name="T66" fmla="*/ 173 w 329"/>
              <a:gd name="T67" fmla="*/ 200 h 267"/>
              <a:gd name="T68" fmla="*/ 127 w 329"/>
              <a:gd name="T69" fmla="*/ 170 h 267"/>
              <a:gd name="T70" fmla="*/ 155 w 329"/>
              <a:gd name="T71" fmla="*/ 221 h 267"/>
              <a:gd name="T72" fmla="*/ 182 w 329"/>
              <a:gd name="T73" fmla="*/ 229 h 267"/>
              <a:gd name="T74" fmla="*/ 221 w 329"/>
              <a:gd name="T75" fmla="*/ 233 h 267"/>
              <a:gd name="T76" fmla="*/ 288 w 329"/>
              <a:gd name="T77" fmla="*/ 127 h 267"/>
              <a:gd name="T78" fmla="*/ 146 w 329"/>
              <a:gd name="T79" fmla="*/ 115 h 267"/>
              <a:gd name="T80" fmla="*/ 203 w 329"/>
              <a:gd name="T81" fmla="*/ 20 h 267"/>
              <a:gd name="T82" fmla="*/ 21 w 329"/>
              <a:gd name="T83" fmla="*/ 20 h 267"/>
              <a:gd name="T84" fmla="*/ 21 w 329"/>
              <a:gd name="T85" fmla="*/ 141 h 267"/>
              <a:gd name="T86" fmla="*/ 210 w 329"/>
              <a:gd name="T87" fmla="*/ 108 h 267"/>
              <a:gd name="T88" fmla="*/ 148 w 329"/>
              <a:gd name="T89" fmla="*/ 148 h 267"/>
              <a:gd name="T90" fmla="*/ 171 w 329"/>
              <a:gd name="T91" fmla="*/ 174 h 267"/>
              <a:gd name="T92" fmla="*/ 188 w 329"/>
              <a:gd name="T93" fmla="*/ 148 h 267"/>
              <a:gd name="T94" fmla="*/ 210 w 329"/>
              <a:gd name="T95" fmla="*/ 108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9" h="267">
                <a:moveTo>
                  <a:pt x="36" y="0"/>
                </a:moveTo>
                <a:cubicBezTo>
                  <a:pt x="188" y="0"/>
                  <a:pt x="188" y="0"/>
                  <a:pt x="188" y="0"/>
                </a:cubicBezTo>
                <a:cubicBezTo>
                  <a:pt x="198" y="0"/>
                  <a:pt x="207" y="4"/>
                  <a:pt x="214" y="10"/>
                </a:cubicBezTo>
                <a:cubicBezTo>
                  <a:pt x="220" y="17"/>
                  <a:pt x="224" y="26"/>
                  <a:pt x="224" y="36"/>
                </a:cubicBezTo>
                <a:cubicBezTo>
                  <a:pt x="224" y="93"/>
                  <a:pt x="224" y="93"/>
                  <a:pt x="224" y="93"/>
                </a:cubicBezTo>
                <a:cubicBezTo>
                  <a:pt x="252" y="94"/>
                  <a:pt x="278" y="102"/>
                  <a:pt x="297" y="115"/>
                </a:cubicBezTo>
                <a:cubicBezTo>
                  <a:pt x="317" y="129"/>
                  <a:pt x="329" y="148"/>
                  <a:pt x="329" y="170"/>
                </a:cubicBezTo>
                <a:cubicBezTo>
                  <a:pt x="329" y="192"/>
                  <a:pt x="317" y="211"/>
                  <a:pt x="297" y="225"/>
                </a:cubicBezTo>
                <a:cubicBezTo>
                  <a:pt x="277" y="239"/>
                  <a:pt x="251" y="247"/>
                  <a:pt x="221" y="247"/>
                </a:cubicBezTo>
                <a:cubicBezTo>
                  <a:pt x="215" y="247"/>
                  <a:pt x="208" y="247"/>
                  <a:pt x="202" y="246"/>
                </a:cubicBezTo>
                <a:cubicBezTo>
                  <a:pt x="196" y="245"/>
                  <a:pt x="191" y="244"/>
                  <a:pt x="186" y="243"/>
                </a:cubicBezTo>
                <a:cubicBezTo>
                  <a:pt x="137" y="265"/>
                  <a:pt x="137" y="265"/>
                  <a:pt x="137" y="265"/>
                </a:cubicBezTo>
                <a:cubicBezTo>
                  <a:pt x="134" y="267"/>
                  <a:pt x="130" y="265"/>
                  <a:pt x="128" y="261"/>
                </a:cubicBezTo>
                <a:cubicBezTo>
                  <a:pt x="127" y="260"/>
                  <a:pt x="127" y="258"/>
                  <a:pt x="128" y="256"/>
                </a:cubicBezTo>
                <a:cubicBezTo>
                  <a:pt x="128" y="256"/>
                  <a:pt x="128" y="256"/>
                  <a:pt x="128" y="256"/>
                </a:cubicBezTo>
                <a:cubicBezTo>
                  <a:pt x="140" y="221"/>
                  <a:pt x="140" y="221"/>
                  <a:pt x="140" y="221"/>
                </a:cubicBezTo>
                <a:cubicBezTo>
                  <a:pt x="132" y="215"/>
                  <a:pt x="126" y="207"/>
                  <a:pt x="121" y="200"/>
                </a:cubicBezTo>
                <a:cubicBezTo>
                  <a:pt x="116" y="191"/>
                  <a:pt x="113" y="181"/>
                  <a:pt x="113" y="170"/>
                </a:cubicBezTo>
                <a:cubicBezTo>
                  <a:pt x="113" y="167"/>
                  <a:pt x="113" y="165"/>
                  <a:pt x="113" y="162"/>
                </a:cubicBezTo>
                <a:cubicBezTo>
                  <a:pt x="36" y="162"/>
                  <a:pt x="36" y="162"/>
                  <a:pt x="36" y="162"/>
                </a:cubicBezTo>
                <a:cubicBezTo>
                  <a:pt x="26" y="162"/>
                  <a:pt x="17" y="158"/>
                  <a:pt x="11" y="151"/>
                </a:cubicBezTo>
                <a:cubicBezTo>
                  <a:pt x="4" y="145"/>
                  <a:pt x="0" y="136"/>
                  <a:pt x="0" y="126"/>
                </a:cubicBezTo>
                <a:cubicBezTo>
                  <a:pt x="0" y="36"/>
                  <a:pt x="0" y="36"/>
                  <a:pt x="0" y="36"/>
                </a:cubicBezTo>
                <a:cubicBezTo>
                  <a:pt x="0" y="26"/>
                  <a:pt x="4" y="17"/>
                  <a:pt x="11" y="10"/>
                </a:cubicBezTo>
                <a:cubicBezTo>
                  <a:pt x="17" y="4"/>
                  <a:pt x="26" y="0"/>
                  <a:pt x="36" y="0"/>
                </a:cubicBezTo>
                <a:close/>
                <a:moveTo>
                  <a:pt x="227" y="187"/>
                </a:moveTo>
                <a:cubicBezTo>
                  <a:pt x="227" y="195"/>
                  <a:pt x="227" y="195"/>
                  <a:pt x="227" y="195"/>
                </a:cubicBezTo>
                <a:cubicBezTo>
                  <a:pt x="292" y="195"/>
                  <a:pt x="292" y="195"/>
                  <a:pt x="292" y="195"/>
                </a:cubicBezTo>
                <a:cubicBezTo>
                  <a:pt x="292" y="187"/>
                  <a:pt x="292" y="187"/>
                  <a:pt x="292" y="187"/>
                </a:cubicBezTo>
                <a:cubicBezTo>
                  <a:pt x="227" y="187"/>
                  <a:pt x="227" y="187"/>
                  <a:pt x="227" y="187"/>
                </a:cubicBezTo>
                <a:close/>
                <a:moveTo>
                  <a:pt x="227" y="168"/>
                </a:moveTo>
                <a:cubicBezTo>
                  <a:pt x="227" y="176"/>
                  <a:pt x="227" y="176"/>
                  <a:pt x="227" y="176"/>
                </a:cubicBezTo>
                <a:cubicBezTo>
                  <a:pt x="292" y="176"/>
                  <a:pt x="292" y="176"/>
                  <a:pt x="292" y="176"/>
                </a:cubicBezTo>
                <a:cubicBezTo>
                  <a:pt x="292" y="168"/>
                  <a:pt x="292" y="168"/>
                  <a:pt x="292" y="168"/>
                </a:cubicBezTo>
                <a:cubicBezTo>
                  <a:pt x="227" y="168"/>
                  <a:pt x="227" y="168"/>
                  <a:pt x="227" y="168"/>
                </a:cubicBezTo>
                <a:close/>
                <a:moveTo>
                  <a:pt x="227" y="149"/>
                </a:moveTo>
                <a:cubicBezTo>
                  <a:pt x="227" y="157"/>
                  <a:pt x="227" y="157"/>
                  <a:pt x="227" y="157"/>
                </a:cubicBezTo>
                <a:cubicBezTo>
                  <a:pt x="292" y="157"/>
                  <a:pt x="292" y="157"/>
                  <a:pt x="292" y="157"/>
                </a:cubicBezTo>
                <a:cubicBezTo>
                  <a:pt x="292" y="149"/>
                  <a:pt x="292" y="149"/>
                  <a:pt x="292" y="149"/>
                </a:cubicBezTo>
                <a:cubicBezTo>
                  <a:pt x="227" y="149"/>
                  <a:pt x="227" y="149"/>
                  <a:pt x="227" y="149"/>
                </a:cubicBezTo>
                <a:close/>
                <a:moveTo>
                  <a:pt x="126" y="77"/>
                </a:moveTo>
                <a:cubicBezTo>
                  <a:pt x="126" y="86"/>
                  <a:pt x="126" y="86"/>
                  <a:pt x="126" y="86"/>
                </a:cubicBezTo>
                <a:cubicBezTo>
                  <a:pt x="192" y="86"/>
                  <a:pt x="192" y="86"/>
                  <a:pt x="192" y="86"/>
                </a:cubicBezTo>
                <a:cubicBezTo>
                  <a:pt x="192" y="77"/>
                  <a:pt x="192" y="77"/>
                  <a:pt x="192" y="77"/>
                </a:cubicBezTo>
                <a:cubicBezTo>
                  <a:pt x="126" y="77"/>
                  <a:pt x="126" y="77"/>
                  <a:pt x="126" y="77"/>
                </a:cubicBezTo>
                <a:close/>
                <a:moveTo>
                  <a:pt x="126" y="58"/>
                </a:moveTo>
                <a:cubicBezTo>
                  <a:pt x="126" y="67"/>
                  <a:pt x="126" y="67"/>
                  <a:pt x="126" y="67"/>
                </a:cubicBezTo>
                <a:cubicBezTo>
                  <a:pt x="192" y="67"/>
                  <a:pt x="192" y="67"/>
                  <a:pt x="192" y="67"/>
                </a:cubicBezTo>
                <a:cubicBezTo>
                  <a:pt x="192" y="58"/>
                  <a:pt x="192" y="58"/>
                  <a:pt x="192" y="58"/>
                </a:cubicBezTo>
                <a:cubicBezTo>
                  <a:pt x="126" y="58"/>
                  <a:pt x="126" y="58"/>
                  <a:pt x="126" y="58"/>
                </a:cubicBezTo>
                <a:close/>
                <a:moveTo>
                  <a:pt x="126" y="39"/>
                </a:moveTo>
                <a:cubicBezTo>
                  <a:pt x="126" y="48"/>
                  <a:pt x="126" y="48"/>
                  <a:pt x="126" y="48"/>
                </a:cubicBezTo>
                <a:cubicBezTo>
                  <a:pt x="192" y="48"/>
                  <a:pt x="192" y="48"/>
                  <a:pt x="192" y="48"/>
                </a:cubicBezTo>
                <a:cubicBezTo>
                  <a:pt x="192" y="39"/>
                  <a:pt x="192" y="39"/>
                  <a:pt x="192" y="39"/>
                </a:cubicBezTo>
                <a:cubicBezTo>
                  <a:pt x="126" y="39"/>
                  <a:pt x="126" y="39"/>
                  <a:pt x="126" y="39"/>
                </a:cubicBezTo>
                <a:close/>
                <a:moveTo>
                  <a:pt x="77" y="28"/>
                </a:moveTo>
                <a:cubicBezTo>
                  <a:pt x="70" y="28"/>
                  <a:pt x="63" y="31"/>
                  <a:pt x="58" y="36"/>
                </a:cubicBezTo>
                <a:cubicBezTo>
                  <a:pt x="53" y="41"/>
                  <a:pt x="50" y="48"/>
                  <a:pt x="50" y="56"/>
                </a:cubicBezTo>
                <a:cubicBezTo>
                  <a:pt x="50" y="63"/>
                  <a:pt x="53" y="70"/>
                  <a:pt x="58" y="75"/>
                </a:cubicBezTo>
                <a:cubicBezTo>
                  <a:pt x="63" y="80"/>
                  <a:pt x="70" y="83"/>
                  <a:pt x="77" y="83"/>
                </a:cubicBezTo>
                <a:cubicBezTo>
                  <a:pt x="85" y="83"/>
                  <a:pt x="92" y="80"/>
                  <a:pt x="96" y="75"/>
                </a:cubicBezTo>
                <a:cubicBezTo>
                  <a:pt x="101" y="70"/>
                  <a:pt x="104" y="63"/>
                  <a:pt x="104" y="56"/>
                </a:cubicBezTo>
                <a:cubicBezTo>
                  <a:pt x="104" y="48"/>
                  <a:pt x="101" y="41"/>
                  <a:pt x="96" y="36"/>
                </a:cubicBezTo>
                <a:cubicBezTo>
                  <a:pt x="92" y="31"/>
                  <a:pt x="85" y="28"/>
                  <a:pt x="77" y="28"/>
                </a:cubicBezTo>
                <a:close/>
                <a:moveTo>
                  <a:pt x="76" y="95"/>
                </a:moveTo>
                <a:cubicBezTo>
                  <a:pt x="70" y="124"/>
                  <a:pt x="70" y="124"/>
                  <a:pt x="70" y="124"/>
                </a:cubicBezTo>
                <a:cubicBezTo>
                  <a:pt x="77" y="129"/>
                  <a:pt x="77" y="129"/>
                  <a:pt x="77" y="129"/>
                </a:cubicBezTo>
                <a:cubicBezTo>
                  <a:pt x="83" y="124"/>
                  <a:pt x="83" y="124"/>
                  <a:pt x="83" y="124"/>
                </a:cubicBezTo>
                <a:cubicBezTo>
                  <a:pt x="77" y="95"/>
                  <a:pt x="77" y="95"/>
                  <a:pt x="77" y="95"/>
                </a:cubicBezTo>
                <a:cubicBezTo>
                  <a:pt x="80" y="94"/>
                  <a:pt x="80" y="94"/>
                  <a:pt x="80" y="94"/>
                </a:cubicBezTo>
                <a:cubicBezTo>
                  <a:pt x="77" y="91"/>
                  <a:pt x="77" y="91"/>
                  <a:pt x="77" y="91"/>
                </a:cubicBezTo>
                <a:cubicBezTo>
                  <a:pt x="73" y="94"/>
                  <a:pt x="73" y="94"/>
                  <a:pt x="73" y="94"/>
                </a:cubicBezTo>
                <a:cubicBezTo>
                  <a:pt x="76" y="95"/>
                  <a:pt x="76" y="95"/>
                  <a:pt x="76" y="95"/>
                </a:cubicBezTo>
                <a:close/>
                <a:moveTo>
                  <a:pt x="88" y="85"/>
                </a:moveTo>
                <a:cubicBezTo>
                  <a:pt x="81" y="93"/>
                  <a:pt x="81" y="93"/>
                  <a:pt x="81" y="93"/>
                </a:cubicBezTo>
                <a:cubicBezTo>
                  <a:pt x="88" y="124"/>
                  <a:pt x="88" y="124"/>
                  <a:pt x="88" y="124"/>
                </a:cubicBezTo>
                <a:cubicBezTo>
                  <a:pt x="116" y="124"/>
                  <a:pt x="116" y="124"/>
                  <a:pt x="116" y="124"/>
                </a:cubicBezTo>
                <a:cubicBezTo>
                  <a:pt x="115" y="106"/>
                  <a:pt x="104" y="90"/>
                  <a:pt x="88" y="85"/>
                </a:cubicBezTo>
                <a:close/>
                <a:moveTo>
                  <a:pt x="66" y="124"/>
                </a:moveTo>
                <a:cubicBezTo>
                  <a:pt x="72" y="93"/>
                  <a:pt x="72" y="93"/>
                  <a:pt x="72" y="93"/>
                </a:cubicBezTo>
                <a:cubicBezTo>
                  <a:pt x="65" y="85"/>
                  <a:pt x="65" y="85"/>
                  <a:pt x="65" y="85"/>
                </a:cubicBezTo>
                <a:cubicBezTo>
                  <a:pt x="50" y="90"/>
                  <a:pt x="38" y="106"/>
                  <a:pt x="38" y="124"/>
                </a:cubicBezTo>
                <a:cubicBezTo>
                  <a:pt x="66" y="124"/>
                  <a:pt x="66" y="124"/>
                  <a:pt x="66" y="124"/>
                </a:cubicBezTo>
                <a:close/>
                <a:moveTo>
                  <a:pt x="81" y="45"/>
                </a:moveTo>
                <a:cubicBezTo>
                  <a:pt x="80" y="46"/>
                  <a:pt x="80" y="46"/>
                  <a:pt x="79" y="46"/>
                </a:cubicBezTo>
                <a:cubicBezTo>
                  <a:pt x="70" y="51"/>
                  <a:pt x="59" y="51"/>
                  <a:pt x="54" y="51"/>
                </a:cubicBezTo>
                <a:cubicBezTo>
                  <a:pt x="54" y="53"/>
                  <a:pt x="53" y="54"/>
                  <a:pt x="53" y="56"/>
                </a:cubicBezTo>
                <a:cubicBezTo>
                  <a:pt x="53" y="62"/>
                  <a:pt x="56" y="68"/>
                  <a:pt x="60" y="72"/>
                </a:cubicBezTo>
                <a:cubicBezTo>
                  <a:pt x="65" y="77"/>
                  <a:pt x="71" y="79"/>
                  <a:pt x="77" y="79"/>
                </a:cubicBezTo>
                <a:cubicBezTo>
                  <a:pt x="84" y="79"/>
                  <a:pt x="90" y="77"/>
                  <a:pt x="94" y="72"/>
                </a:cubicBezTo>
                <a:cubicBezTo>
                  <a:pt x="98" y="68"/>
                  <a:pt x="101" y="62"/>
                  <a:pt x="101" y="56"/>
                </a:cubicBezTo>
                <a:cubicBezTo>
                  <a:pt x="101" y="54"/>
                  <a:pt x="101" y="52"/>
                  <a:pt x="100" y="51"/>
                </a:cubicBezTo>
                <a:cubicBezTo>
                  <a:pt x="98" y="51"/>
                  <a:pt x="96" y="51"/>
                  <a:pt x="94" y="50"/>
                </a:cubicBezTo>
                <a:cubicBezTo>
                  <a:pt x="89" y="49"/>
                  <a:pt x="85" y="48"/>
                  <a:pt x="81" y="45"/>
                </a:cubicBezTo>
                <a:close/>
                <a:moveTo>
                  <a:pt x="224" y="107"/>
                </a:moveTo>
                <a:cubicBezTo>
                  <a:pt x="224" y="126"/>
                  <a:pt x="224" y="126"/>
                  <a:pt x="224" y="126"/>
                </a:cubicBezTo>
                <a:cubicBezTo>
                  <a:pt x="224" y="136"/>
                  <a:pt x="220" y="145"/>
                  <a:pt x="214" y="151"/>
                </a:cubicBezTo>
                <a:cubicBezTo>
                  <a:pt x="207" y="158"/>
                  <a:pt x="198" y="162"/>
                  <a:pt x="188" y="162"/>
                </a:cubicBezTo>
                <a:cubicBezTo>
                  <a:pt x="186" y="162"/>
                  <a:pt x="186" y="162"/>
                  <a:pt x="186" y="162"/>
                </a:cubicBezTo>
                <a:cubicBezTo>
                  <a:pt x="186" y="196"/>
                  <a:pt x="186" y="196"/>
                  <a:pt x="186" y="196"/>
                </a:cubicBezTo>
                <a:cubicBezTo>
                  <a:pt x="186" y="200"/>
                  <a:pt x="183" y="203"/>
                  <a:pt x="179" y="203"/>
                </a:cubicBezTo>
                <a:cubicBezTo>
                  <a:pt x="176" y="203"/>
                  <a:pt x="174" y="202"/>
                  <a:pt x="173" y="200"/>
                </a:cubicBezTo>
                <a:cubicBezTo>
                  <a:pt x="144" y="162"/>
                  <a:pt x="144" y="162"/>
                  <a:pt x="144" y="162"/>
                </a:cubicBezTo>
                <a:cubicBezTo>
                  <a:pt x="128" y="162"/>
                  <a:pt x="128" y="162"/>
                  <a:pt x="128" y="162"/>
                </a:cubicBezTo>
                <a:cubicBezTo>
                  <a:pt x="128" y="165"/>
                  <a:pt x="127" y="167"/>
                  <a:pt x="127" y="170"/>
                </a:cubicBezTo>
                <a:cubicBezTo>
                  <a:pt x="127" y="178"/>
                  <a:pt x="130" y="185"/>
                  <a:pt x="134" y="192"/>
                </a:cubicBezTo>
                <a:cubicBezTo>
                  <a:pt x="138" y="200"/>
                  <a:pt x="144" y="206"/>
                  <a:pt x="152" y="212"/>
                </a:cubicBezTo>
                <a:cubicBezTo>
                  <a:pt x="155" y="214"/>
                  <a:pt x="156" y="217"/>
                  <a:pt x="155" y="221"/>
                </a:cubicBezTo>
                <a:cubicBezTo>
                  <a:pt x="147" y="245"/>
                  <a:pt x="147" y="245"/>
                  <a:pt x="147" y="245"/>
                </a:cubicBezTo>
                <a:cubicBezTo>
                  <a:pt x="182" y="229"/>
                  <a:pt x="182" y="229"/>
                  <a:pt x="182" y="229"/>
                </a:cubicBezTo>
                <a:cubicBezTo>
                  <a:pt x="182" y="229"/>
                  <a:pt x="182" y="229"/>
                  <a:pt x="182" y="229"/>
                </a:cubicBezTo>
                <a:cubicBezTo>
                  <a:pt x="183" y="228"/>
                  <a:pt x="185" y="228"/>
                  <a:pt x="187" y="228"/>
                </a:cubicBezTo>
                <a:cubicBezTo>
                  <a:pt x="192" y="230"/>
                  <a:pt x="198" y="231"/>
                  <a:pt x="204" y="232"/>
                </a:cubicBezTo>
                <a:cubicBezTo>
                  <a:pt x="209" y="232"/>
                  <a:pt x="215" y="233"/>
                  <a:pt x="221" y="233"/>
                </a:cubicBezTo>
                <a:cubicBezTo>
                  <a:pt x="248" y="233"/>
                  <a:pt x="271" y="225"/>
                  <a:pt x="288" y="214"/>
                </a:cubicBezTo>
                <a:cubicBezTo>
                  <a:pt x="305" y="202"/>
                  <a:pt x="315" y="187"/>
                  <a:pt x="315" y="170"/>
                </a:cubicBezTo>
                <a:cubicBezTo>
                  <a:pt x="315" y="153"/>
                  <a:pt x="305" y="138"/>
                  <a:pt x="288" y="127"/>
                </a:cubicBezTo>
                <a:cubicBezTo>
                  <a:pt x="272" y="115"/>
                  <a:pt x="249" y="108"/>
                  <a:pt x="224" y="107"/>
                </a:cubicBezTo>
                <a:close/>
                <a:moveTo>
                  <a:pt x="118" y="148"/>
                </a:moveTo>
                <a:cubicBezTo>
                  <a:pt x="123" y="135"/>
                  <a:pt x="133" y="124"/>
                  <a:pt x="146" y="115"/>
                </a:cubicBezTo>
                <a:cubicBezTo>
                  <a:pt x="162" y="103"/>
                  <a:pt x="185" y="95"/>
                  <a:pt x="210" y="93"/>
                </a:cubicBezTo>
                <a:cubicBezTo>
                  <a:pt x="210" y="36"/>
                  <a:pt x="210" y="36"/>
                  <a:pt x="210" y="36"/>
                </a:cubicBezTo>
                <a:cubicBezTo>
                  <a:pt x="210" y="30"/>
                  <a:pt x="207" y="24"/>
                  <a:pt x="203" y="20"/>
                </a:cubicBezTo>
                <a:cubicBezTo>
                  <a:pt x="200" y="17"/>
                  <a:pt x="194" y="14"/>
                  <a:pt x="188" y="14"/>
                </a:cubicBezTo>
                <a:cubicBezTo>
                  <a:pt x="36" y="14"/>
                  <a:pt x="36" y="14"/>
                  <a:pt x="36" y="14"/>
                </a:cubicBezTo>
                <a:cubicBezTo>
                  <a:pt x="30" y="14"/>
                  <a:pt x="25" y="17"/>
                  <a:pt x="21" y="20"/>
                </a:cubicBezTo>
                <a:cubicBezTo>
                  <a:pt x="17" y="24"/>
                  <a:pt x="15" y="30"/>
                  <a:pt x="15" y="36"/>
                </a:cubicBezTo>
                <a:cubicBezTo>
                  <a:pt x="15" y="126"/>
                  <a:pt x="15" y="126"/>
                  <a:pt x="15" y="126"/>
                </a:cubicBezTo>
                <a:cubicBezTo>
                  <a:pt x="15" y="132"/>
                  <a:pt x="17" y="137"/>
                  <a:pt x="21" y="141"/>
                </a:cubicBezTo>
                <a:cubicBezTo>
                  <a:pt x="25" y="145"/>
                  <a:pt x="30" y="148"/>
                  <a:pt x="36" y="148"/>
                </a:cubicBezTo>
                <a:cubicBezTo>
                  <a:pt x="118" y="148"/>
                  <a:pt x="118" y="148"/>
                  <a:pt x="118" y="148"/>
                </a:cubicBezTo>
                <a:close/>
                <a:moveTo>
                  <a:pt x="210" y="108"/>
                </a:moveTo>
                <a:cubicBezTo>
                  <a:pt x="188" y="110"/>
                  <a:pt x="168" y="116"/>
                  <a:pt x="154" y="127"/>
                </a:cubicBezTo>
                <a:cubicBezTo>
                  <a:pt x="145" y="133"/>
                  <a:pt x="138" y="140"/>
                  <a:pt x="134" y="148"/>
                </a:cubicBezTo>
                <a:cubicBezTo>
                  <a:pt x="148" y="148"/>
                  <a:pt x="148" y="148"/>
                  <a:pt x="148" y="148"/>
                </a:cubicBezTo>
                <a:cubicBezTo>
                  <a:pt x="148" y="148"/>
                  <a:pt x="148" y="148"/>
                  <a:pt x="148" y="148"/>
                </a:cubicBezTo>
                <a:cubicBezTo>
                  <a:pt x="150" y="148"/>
                  <a:pt x="152" y="149"/>
                  <a:pt x="154" y="150"/>
                </a:cubicBezTo>
                <a:cubicBezTo>
                  <a:pt x="171" y="174"/>
                  <a:pt x="171" y="174"/>
                  <a:pt x="171" y="174"/>
                </a:cubicBezTo>
                <a:cubicBezTo>
                  <a:pt x="171" y="155"/>
                  <a:pt x="171" y="155"/>
                  <a:pt x="171" y="155"/>
                </a:cubicBezTo>
                <a:cubicBezTo>
                  <a:pt x="171" y="151"/>
                  <a:pt x="175" y="148"/>
                  <a:pt x="179" y="148"/>
                </a:cubicBezTo>
                <a:cubicBezTo>
                  <a:pt x="188" y="148"/>
                  <a:pt x="188" y="148"/>
                  <a:pt x="188" y="148"/>
                </a:cubicBezTo>
                <a:cubicBezTo>
                  <a:pt x="194" y="148"/>
                  <a:pt x="200" y="145"/>
                  <a:pt x="203" y="141"/>
                </a:cubicBezTo>
                <a:cubicBezTo>
                  <a:pt x="207" y="137"/>
                  <a:pt x="210" y="132"/>
                  <a:pt x="210" y="126"/>
                </a:cubicBezTo>
                <a:lnTo>
                  <a:pt x="210" y="108"/>
                </a:lnTo>
                <a:close/>
              </a:path>
            </a:pathLst>
          </a:custGeom>
          <a:solidFill>
            <a:schemeClr val="bg1"/>
          </a:solidFill>
          <a:ln>
            <a:noFill/>
          </a:ln>
        </p:spPr>
        <p:txBody>
          <a:bodyPr vert="horz" wrap="square" lIns="121908" tIns="60954" rIns="121908" bIns="60954" numCol="1" anchor="t" anchorCtr="0" compatLnSpc="1"/>
          <a:lstStyle/>
          <a:p>
            <a:endParaRPr lang="zh-CN" altLang="en-US">
              <a:solidFill>
                <a:prstClr val="black"/>
              </a:solidFill>
            </a:endParaRPr>
          </a:p>
        </p:txBody>
      </p:sp>
      <p:sp>
        <p:nvSpPr>
          <p:cNvPr id="43" name="矩形 1"/>
          <p:cNvSpPr>
            <a:spLocks noChangeArrowheads="1"/>
          </p:cNvSpPr>
          <p:nvPr/>
        </p:nvSpPr>
        <p:spPr bwMode="auto">
          <a:xfrm>
            <a:off x="6597545" y="2594166"/>
            <a:ext cx="2524594" cy="943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defRPr/>
            </a:pPr>
            <a:r>
              <a:rPr lang="zh-CN" altLang="en-US" sz="1300" kern="0" dirty="0">
                <a:solidFill>
                  <a:schemeClr val="bg1"/>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p>
        </p:txBody>
      </p:sp>
      <p:sp>
        <p:nvSpPr>
          <p:cNvPr id="2" name="标题 1"/>
          <p:cNvSpPr>
            <a:spLocks noGrp="1"/>
          </p:cNvSpPr>
          <p:nvPr>
            <p:ph type="title"/>
          </p:nvPr>
        </p:nvSpPr>
        <p:spPr/>
        <p:txBody>
          <a:bodyPr>
            <a:normAutofit/>
          </a:bodyPr>
          <a:lstStyle/>
          <a:p>
            <a:r>
              <a:rPr lang="zh-CN" altLang="en-US" dirty="0">
                <a:cs typeface="+mn-ea"/>
              </a:rPr>
              <a:t>单击此处添加标题</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14:presetBounceEnd="57000">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14:bounceEnd="57000">
                                          <p:cBhvr additive="base">
                                            <p:cTn id="7" dur="400" fill="hold"/>
                                            <p:tgtEl>
                                              <p:spTgt spid="32"/>
                                            </p:tgtEl>
                                            <p:attrNameLst>
                                              <p:attrName>ppt_x</p:attrName>
                                            </p:attrNameLst>
                                          </p:cBhvr>
                                          <p:tavLst>
                                            <p:tav tm="0">
                                              <p:val>
                                                <p:strVal val="0-#ppt_w/2"/>
                                              </p:val>
                                            </p:tav>
                                            <p:tav tm="100000">
                                              <p:val>
                                                <p:strVal val="#ppt_x"/>
                                              </p:val>
                                            </p:tav>
                                          </p:tavLst>
                                        </p:anim>
                                        <p:anim calcmode="lin" valueType="num" p14:bounceEnd="57000">
                                          <p:cBhvr additive="base">
                                            <p:cTn id="8" dur="400" fill="hold"/>
                                            <p:tgtEl>
                                              <p:spTgt spid="32"/>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14:presetBounceEnd="57000">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14:bounceEnd="57000">
                                          <p:cBhvr additive="base">
                                            <p:cTn id="11" dur="400" fill="hold"/>
                                            <p:tgtEl>
                                              <p:spTgt spid="33"/>
                                            </p:tgtEl>
                                            <p:attrNameLst>
                                              <p:attrName>ppt_x</p:attrName>
                                            </p:attrNameLst>
                                          </p:cBhvr>
                                          <p:tavLst>
                                            <p:tav tm="0">
                                              <p:val>
                                                <p:strVal val="1+#ppt_w/2"/>
                                              </p:val>
                                            </p:tav>
                                            <p:tav tm="100000">
                                              <p:val>
                                                <p:strVal val="#ppt_x"/>
                                              </p:val>
                                            </p:tav>
                                          </p:tavLst>
                                        </p:anim>
                                        <p:anim calcmode="lin" valueType="num" p14:bounceEnd="57000">
                                          <p:cBhvr additive="base">
                                            <p:cTn id="12" dur="400" fill="hold"/>
                                            <p:tgtEl>
                                              <p:spTgt spid="33"/>
                                            </p:tgtEl>
                                            <p:attrNameLst>
                                              <p:attrName>ppt_y</p:attrName>
                                            </p:attrNameLst>
                                          </p:cBhvr>
                                          <p:tavLst>
                                            <p:tav tm="0">
                                              <p:val>
                                                <p:strVal val="0-#ppt_h/2"/>
                                              </p:val>
                                            </p:tav>
                                            <p:tav tm="100000">
                                              <p:val>
                                                <p:strVal val="#ppt_y"/>
                                              </p:val>
                                            </p:tav>
                                          </p:tavLst>
                                        </p:anim>
                                      </p:childTnLst>
                                    </p:cTn>
                                  </p:par>
                                  <p:par>
                                    <p:cTn id="13" presetID="2" presetClass="entr" presetSubtype="6" fill="hold" grpId="0" nodeType="withEffect" p14:presetBounceEnd="57000">
                                      <p:stCondLst>
                                        <p:cond delay="0"/>
                                      </p:stCondLst>
                                      <p:childTnLst>
                                        <p:set>
                                          <p:cBhvr>
                                            <p:cTn id="14" dur="1" fill="hold">
                                              <p:stCondLst>
                                                <p:cond delay="0"/>
                                              </p:stCondLst>
                                            </p:cTn>
                                            <p:tgtEl>
                                              <p:spTgt spid="34"/>
                                            </p:tgtEl>
                                            <p:attrNameLst>
                                              <p:attrName>style.visibility</p:attrName>
                                            </p:attrNameLst>
                                          </p:cBhvr>
                                          <p:to>
                                            <p:strVal val="visible"/>
                                          </p:to>
                                        </p:set>
                                        <p:anim calcmode="lin" valueType="num" p14:bounceEnd="57000">
                                          <p:cBhvr additive="base">
                                            <p:cTn id="15" dur="400" fill="hold"/>
                                            <p:tgtEl>
                                              <p:spTgt spid="34"/>
                                            </p:tgtEl>
                                            <p:attrNameLst>
                                              <p:attrName>ppt_x</p:attrName>
                                            </p:attrNameLst>
                                          </p:cBhvr>
                                          <p:tavLst>
                                            <p:tav tm="0">
                                              <p:val>
                                                <p:strVal val="1+#ppt_w/2"/>
                                              </p:val>
                                            </p:tav>
                                            <p:tav tm="100000">
                                              <p:val>
                                                <p:strVal val="#ppt_x"/>
                                              </p:val>
                                            </p:tav>
                                          </p:tavLst>
                                        </p:anim>
                                        <p:anim calcmode="lin" valueType="num" p14:bounceEnd="57000">
                                          <p:cBhvr additive="base">
                                            <p:cTn id="16" dur="400" fill="hold"/>
                                            <p:tgtEl>
                                              <p:spTgt spid="34"/>
                                            </p:tgtEl>
                                            <p:attrNameLst>
                                              <p:attrName>ppt_y</p:attrName>
                                            </p:attrNameLst>
                                          </p:cBhvr>
                                          <p:tavLst>
                                            <p:tav tm="0">
                                              <p:val>
                                                <p:strVal val="1+#ppt_h/2"/>
                                              </p:val>
                                            </p:tav>
                                            <p:tav tm="100000">
                                              <p:val>
                                                <p:strVal val="#ppt_y"/>
                                              </p:val>
                                            </p:tav>
                                          </p:tavLst>
                                        </p:anim>
                                      </p:childTnLst>
                                    </p:cTn>
                                  </p:par>
                                  <p:par>
                                    <p:cTn id="17" presetID="2" presetClass="entr" presetSubtype="12" fill="hold" grpId="0" nodeType="withEffect" p14:presetBounceEnd="57000">
                                      <p:stCondLst>
                                        <p:cond delay="0"/>
                                      </p:stCondLst>
                                      <p:childTnLst>
                                        <p:set>
                                          <p:cBhvr>
                                            <p:cTn id="18" dur="1" fill="hold">
                                              <p:stCondLst>
                                                <p:cond delay="0"/>
                                              </p:stCondLst>
                                            </p:cTn>
                                            <p:tgtEl>
                                              <p:spTgt spid="35"/>
                                            </p:tgtEl>
                                            <p:attrNameLst>
                                              <p:attrName>style.visibility</p:attrName>
                                            </p:attrNameLst>
                                          </p:cBhvr>
                                          <p:to>
                                            <p:strVal val="visible"/>
                                          </p:to>
                                        </p:set>
                                        <p:anim calcmode="lin" valueType="num" p14:bounceEnd="57000">
                                          <p:cBhvr additive="base">
                                            <p:cTn id="19" dur="400" fill="hold"/>
                                            <p:tgtEl>
                                              <p:spTgt spid="35"/>
                                            </p:tgtEl>
                                            <p:attrNameLst>
                                              <p:attrName>ppt_x</p:attrName>
                                            </p:attrNameLst>
                                          </p:cBhvr>
                                          <p:tavLst>
                                            <p:tav tm="0">
                                              <p:val>
                                                <p:strVal val="0-#ppt_w/2"/>
                                              </p:val>
                                            </p:tav>
                                            <p:tav tm="100000">
                                              <p:val>
                                                <p:strVal val="#ppt_x"/>
                                              </p:val>
                                            </p:tav>
                                          </p:tavLst>
                                        </p:anim>
                                        <p:anim calcmode="lin" valueType="num" p14:bounceEnd="57000">
                                          <p:cBhvr additive="base">
                                            <p:cTn id="20" dur="400" fill="hold"/>
                                            <p:tgtEl>
                                              <p:spTgt spid="35"/>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 presetClass="entr" presetSubtype="2" fill="hold" grpId="0" nodeType="afterEffect" p14:presetBounceEnd="50000">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14:bounceEnd="50000">
                                          <p:cBhvr additive="base">
                                            <p:cTn id="24" dur="300" fill="hold"/>
                                            <p:tgtEl>
                                              <p:spTgt spid="37"/>
                                            </p:tgtEl>
                                            <p:attrNameLst>
                                              <p:attrName>ppt_x</p:attrName>
                                            </p:attrNameLst>
                                          </p:cBhvr>
                                          <p:tavLst>
                                            <p:tav tm="0">
                                              <p:val>
                                                <p:strVal val="1+#ppt_w/2"/>
                                              </p:val>
                                            </p:tav>
                                            <p:tav tm="100000">
                                              <p:val>
                                                <p:strVal val="#ppt_x"/>
                                              </p:val>
                                            </p:tav>
                                          </p:tavLst>
                                        </p:anim>
                                        <p:anim calcmode="lin" valueType="num" p14:bounceEnd="50000">
                                          <p:cBhvr additive="base">
                                            <p:cTn id="25" dur="300" fill="hold"/>
                                            <p:tgtEl>
                                              <p:spTgt spid="37"/>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14:presetBounceEnd="50000">
                                      <p:stCondLst>
                                        <p:cond delay="0"/>
                                      </p:stCondLst>
                                      <p:childTnLst>
                                        <p:set>
                                          <p:cBhvr>
                                            <p:cTn id="27" dur="1" fill="hold">
                                              <p:stCondLst>
                                                <p:cond delay="0"/>
                                              </p:stCondLst>
                                            </p:cTn>
                                            <p:tgtEl>
                                              <p:spTgt spid="36"/>
                                            </p:tgtEl>
                                            <p:attrNameLst>
                                              <p:attrName>style.visibility</p:attrName>
                                            </p:attrNameLst>
                                          </p:cBhvr>
                                          <p:to>
                                            <p:strVal val="visible"/>
                                          </p:to>
                                        </p:set>
                                        <p:anim calcmode="lin" valueType="num" p14:bounceEnd="50000">
                                          <p:cBhvr additive="base">
                                            <p:cTn id="28" dur="300" fill="hold"/>
                                            <p:tgtEl>
                                              <p:spTgt spid="36"/>
                                            </p:tgtEl>
                                            <p:attrNameLst>
                                              <p:attrName>ppt_x</p:attrName>
                                            </p:attrNameLst>
                                          </p:cBhvr>
                                          <p:tavLst>
                                            <p:tav tm="0">
                                              <p:val>
                                                <p:strVal val="0-#ppt_w/2"/>
                                              </p:val>
                                            </p:tav>
                                            <p:tav tm="100000">
                                              <p:val>
                                                <p:strVal val="#ppt_x"/>
                                              </p:val>
                                            </p:tav>
                                          </p:tavLst>
                                        </p:anim>
                                        <p:anim calcmode="lin" valueType="num" p14:bounceEnd="50000">
                                          <p:cBhvr additive="base">
                                            <p:cTn id="29" dur="300" fill="hold"/>
                                            <p:tgtEl>
                                              <p:spTgt spid="36"/>
                                            </p:tgtEl>
                                            <p:attrNameLst>
                                              <p:attrName>ppt_y</p:attrName>
                                            </p:attrNameLst>
                                          </p:cBhvr>
                                          <p:tavLst>
                                            <p:tav tm="0">
                                              <p:val>
                                                <p:strVal val="#ppt_y"/>
                                              </p:val>
                                            </p:tav>
                                            <p:tav tm="100000">
                                              <p:val>
                                                <p:strVal val="#ppt_y"/>
                                              </p:val>
                                            </p:tav>
                                          </p:tavLst>
                                        </p:anim>
                                      </p:childTnLst>
                                    </p:cTn>
                                  </p:par>
                                </p:childTnLst>
                              </p:cTn>
                            </p:par>
                            <p:par>
                              <p:cTn id="30" fill="hold">
                                <p:stCondLst>
                                  <p:cond delay="1000"/>
                                </p:stCondLst>
                                <p:childTnLst>
                                  <p:par>
                                    <p:cTn id="31" presetID="2" presetClass="entr" presetSubtype="8" fill="hold" grpId="0" nodeType="afterEffect" p14:presetBounceEnd="50000">
                                      <p:stCondLst>
                                        <p:cond delay="0"/>
                                      </p:stCondLst>
                                      <p:childTnLst>
                                        <p:set>
                                          <p:cBhvr>
                                            <p:cTn id="32" dur="1" fill="hold">
                                              <p:stCondLst>
                                                <p:cond delay="0"/>
                                              </p:stCondLst>
                                            </p:cTn>
                                            <p:tgtEl>
                                              <p:spTgt spid="39"/>
                                            </p:tgtEl>
                                            <p:attrNameLst>
                                              <p:attrName>style.visibility</p:attrName>
                                            </p:attrNameLst>
                                          </p:cBhvr>
                                          <p:to>
                                            <p:strVal val="visible"/>
                                          </p:to>
                                        </p:set>
                                        <p:anim calcmode="lin" valueType="num" p14:bounceEnd="50000">
                                          <p:cBhvr additive="base">
                                            <p:cTn id="33" dur="300" fill="hold"/>
                                            <p:tgtEl>
                                              <p:spTgt spid="39"/>
                                            </p:tgtEl>
                                            <p:attrNameLst>
                                              <p:attrName>ppt_x</p:attrName>
                                            </p:attrNameLst>
                                          </p:cBhvr>
                                          <p:tavLst>
                                            <p:tav tm="0">
                                              <p:val>
                                                <p:strVal val="0-#ppt_w/2"/>
                                              </p:val>
                                            </p:tav>
                                            <p:tav tm="100000">
                                              <p:val>
                                                <p:strVal val="#ppt_x"/>
                                              </p:val>
                                            </p:tav>
                                          </p:tavLst>
                                        </p:anim>
                                        <p:anim calcmode="lin" valueType="num" p14:bounceEnd="50000">
                                          <p:cBhvr additive="base">
                                            <p:cTn id="34" dur="300" fill="hold"/>
                                            <p:tgtEl>
                                              <p:spTgt spid="39"/>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14:presetBounceEnd="50000">
                                      <p:stCondLst>
                                        <p:cond delay="0"/>
                                      </p:stCondLst>
                                      <p:childTnLst>
                                        <p:set>
                                          <p:cBhvr>
                                            <p:cTn id="36" dur="1" fill="hold">
                                              <p:stCondLst>
                                                <p:cond delay="0"/>
                                              </p:stCondLst>
                                            </p:cTn>
                                            <p:tgtEl>
                                              <p:spTgt spid="38"/>
                                            </p:tgtEl>
                                            <p:attrNameLst>
                                              <p:attrName>style.visibility</p:attrName>
                                            </p:attrNameLst>
                                          </p:cBhvr>
                                          <p:to>
                                            <p:strVal val="visible"/>
                                          </p:to>
                                        </p:set>
                                        <p:anim calcmode="lin" valueType="num" p14:bounceEnd="50000">
                                          <p:cBhvr additive="base">
                                            <p:cTn id="37" dur="300" fill="hold"/>
                                            <p:tgtEl>
                                              <p:spTgt spid="38"/>
                                            </p:tgtEl>
                                            <p:attrNameLst>
                                              <p:attrName>ppt_x</p:attrName>
                                            </p:attrNameLst>
                                          </p:cBhvr>
                                          <p:tavLst>
                                            <p:tav tm="0">
                                              <p:val>
                                                <p:strVal val="1+#ppt_w/2"/>
                                              </p:val>
                                            </p:tav>
                                            <p:tav tm="100000">
                                              <p:val>
                                                <p:strVal val="#ppt_x"/>
                                              </p:val>
                                            </p:tav>
                                          </p:tavLst>
                                        </p:anim>
                                        <p:anim calcmode="lin" valueType="num" p14:bounceEnd="50000">
                                          <p:cBhvr additive="base">
                                            <p:cTn id="38" dur="300" fill="hold"/>
                                            <p:tgtEl>
                                              <p:spTgt spid="38"/>
                                            </p:tgtEl>
                                            <p:attrNameLst>
                                              <p:attrName>ppt_y</p:attrName>
                                            </p:attrNameLst>
                                          </p:cBhvr>
                                          <p:tavLst>
                                            <p:tav tm="0">
                                              <p:val>
                                                <p:strVal val="#ppt_y"/>
                                              </p:val>
                                            </p:tav>
                                            <p:tav tm="100000">
                                              <p:val>
                                                <p:strVal val="#ppt_y"/>
                                              </p:val>
                                            </p:tav>
                                          </p:tavLst>
                                        </p:anim>
                                      </p:childTnLst>
                                    </p:cTn>
                                  </p:par>
                                </p:childTnLst>
                              </p:cTn>
                            </p:par>
                            <p:par>
                              <p:cTn id="39" fill="hold">
                                <p:stCondLst>
                                  <p:cond delay="1500"/>
                                </p:stCondLst>
                                <p:childTnLst>
                                  <p:par>
                                    <p:cTn id="40" presetID="2" presetClass="entr" presetSubtype="2" fill="hold" grpId="0" nodeType="afterEffect" p14:presetBounceEnd="50000">
                                      <p:stCondLst>
                                        <p:cond delay="0"/>
                                      </p:stCondLst>
                                      <p:childTnLst>
                                        <p:set>
                                          <p:cBhvr>
                                            <p:cTn id="41" dur="1" fill="hold">
                                              <p:stCondLst>
                                                <p:cond delay="0"/>
                                              </p:stCondLst>
                                            </p:cTn>
                                            <p:tgtEl>
                                              <p:spTgt spid="41"/>
                                            </p:tgtEl>
                                            <p:attrNameLst>
                                              <p:attrName>style.visibility</p:attrName>
                                            </p:attrNameLst>
                                          </p:cBhvr>
                                          <p:to>
                                            <p:strVal val="visible"/>
                                          </p:to>
                                        </p:set>
                                        <p:anim calcmode="lin" valueType="num" p14:bounceEnd="50000">
                                          <p:cBhvr additive="base">
                                            <p:cTn id="42" dur="300" fill="hold"/>
                                            <p:tgtEl>
                                              <p:spTgt spid="41"/>
                                            </p:tgtEl>
                                            <p:attrNameLst>
                                              <p:attrName>ppt_x</p:attrName>
                                            </p:attrNameLst>
                                          </p:cBhvr>
                                          <p:tavLst>
                                            <p:tav tm="0">
                                              <p:val>
                                                <p:strVal val="1+#ppt_w/2"/>
                                              </p:val>
                                            </p:tav>
                                            <p:tav tm="100000">
                                              <p:val>
                                                <p:strVal val="#ppt_x"/>
                                              </p:val>
                                            </p:tav>
                                          </p:tavLst>
                                        </p:anim>
                                        <p:anim calcmode="lin" valueType="num" p14:bounceEnd="50000">
                                          <p:cBhvr additive="base">
                                            <p:cTn id="43" dur="300" fill="hold"/>
                                            <p:tgtEl>
                                              <p:spTgt spid="41"/>
                                            </p:tgtEl>
                                            <p:attrNameLst>
                                              <p:attrName>ppt_y</p:attrName>
                                            </p:attrNameLst>
                                          </p:cBhvr>
                                          <p:tavLst>
                                            <p:tav tm="0">
                                              <p:val>
                                                <p:strVal val="#ppt_y"/>
                                              </p:val>
                                            </p:tav>
                                            <p:tav tm="100000">
                                              <p:val>
                                                <p:strVal val="#ppt_y"/>
                                              </p:val>
                                            </p:tav>
                                          </p:tavLst>
                                        </p:anim>
                                      </p:childTnLst>
                                    </p:cTn>
                                  </p:par>
                                  <p:par>
                                    <p:cTn id="44" presetID="2" presetClass="entr" presetSubtype="8" fill="hold" grpId="0" nodeType="withEffect" p14:presetBounceEnd="50000">
                                      <p:stCondLst>
                                        <p:cond delay="0"/>
                                      </p:stCondLst>
                                      <p:childTnLst>
                                        <p:set>
                                          <p:cBhvr>
                                            <p:cTn id="45" dur="1" fill="hold">
                                              <p:stCondLst>
                                                <p:cond delay="0"/>
                                              </p:stCondLst>
                                            </p:cTn>
                                            <p:tgtEl>
                                              <p:spTgt spid="40"/>
                                            </p:tgtEl>
                                            <p:attrNameLst>
                                              <p:attrName>style.visibility</p:attrName>
                                            </p:attrNameLst>
                                          </p:cBhvr>
                                          <p:to>
                                            <p:strVal val="visible"/>
                                          </p:to>
                                        </p:set>
                                        <p:anim calcmode="lin" valueType="num" p14:bounceEnd="50000">
                                          <p:cBhvr additive="base">
                                            <p:cTn id="46" dur="300" fill="hold"/>
                                            <p:tgtEl>
                                              <p:spTgt spid="40"/>
                                            </p:tgtEl>
                                            <p:attrNameLst>
                                              <p:attrName>ppt_x</p:attrName>
                                            </p:attrNameLst>
                                          </p:cBhvr>
                                          <p:tavLst>
                                            <p:tav tm="0">
                                              <p:val>
                                                <p:strVal val="0-#ppt_w/2"/>
                                              </p:val>
                                            </p:tav>
                                            <p:tav tm="100000">
                                              <p:val>
                                                <p:strVal val="#ppt_x"/>
                                              </p:val>
                                            </p:tav>
                                          </p:tavLst>
                                        </p:anim>
                                        <p:anim calcmode="lin" valueType="num" p14:bounceEnd="50000">
                                          <p:cBhvr additive="base">
                                            <p:cTn id="47" dur="300" fill="hold"/>
                                            <p:tgtEl>
                                              <p:spTgt spid="40"/>
                                            </p:tgtEl>
                                            <p:attrNameLst>
                                              <p:attrName>ppt_y</p:attrName>
                                            </p:attrNameLst>
                                          </p:cBhvr>
                                          <p:tavLst>
                                            <p:tav tm="0">
                                              <p:val>
                                                <p:strVal val="#ppt_y"/>
                                              </p:val>
                                            </p:tav>
                                            <p:tav tm="100000">
                                              <p:val>
                                                <p:strVal val="#ppt_y"/>
                                              </p:val>
                                            </p:tav>
                                          </p:tavLst>
                                        </p:anim>
                                      </p:childTnLst>
                                    </p:cTn>
                                  </p:par>
                                </p:childTnLst>
                              </p:cTn>
                            </p:par>
                            <p:par>
                              <p:cTn id="48" fill="hold">
                                <p:stCondLst>
                                  <p:cond delay="2000"/>
                                </p:stCondLst>
                                <p:childTnLst>
                                  <p:par>
                                    <p:cTn id="49" presetID="2" presetClass="entr" presetSubtype="8" fill="hold" grpId="0" nodeType="afterEffect" p14:presetBounceEnd="50000">
                                      <p:stCondLst>
                                        <p:cond delay="0"/>
                                      </p:stCondLst>
                                      <p:childTnLst>
                                        <p:set>
                                          <p:cBhvr>
                                            <p:cTn id="50" dur="1" fill="hold">
                                              <p:stCondLst>
                                                <p:cond delay="0"/>
                                              </p:stCondLst>
                                            </p:cTn>
                                            <p:tgtEl>
                                              <p:spTgt spid="43"/>
                                            </p:tgtEl>
                                            <p:attrNameLst>
                                              <p:attrName>style.visibility</p:attrName>
                                            </p:attrNameLst>
                                          </p:cBhvr>
                                          <p:to>
                                            <p:strVal val="visible"/>
                                          </p:to>
                                        </p:set>
                                        <p:anim calcmode="lin" valueType="num" p14:bounceEnd="50000">
                                          <p:cBhvr additive="base">
                                            <p:cTn id="51" dur="300" fill="hold"/>
                                            <p:tgtEl>
                                              <p:spTgt spid="43"/>
                                            </p:tgtEl>
                                            <p:attrNameLst>
                                              <p:attrName>ppt_x</p:attrName>
                                            </p:attrNameLst>
                                          </p:cBhvr>
                                          <p:tavLst>
                                            <p:tav tm="0">
                                              <p:val>
                                                <p:strVal val="0-#ppt_w/2"/>
                                              </p:val>
                                            </p:tav>
                                            <p:tav tm="100000">
                                              <p:val>
                                                <p:strVal val="#ppt_x"/>
                                              </p:val>
                                            </p:tav>
                                          </p:tavLst>
                                        </p:anim>
                                        <p:anim calcmode="lin" valueType="num" p14:bounceEnd="50000">
                                          <p:cBhvr additive="base">
                                            <p:cTn id="52" dur="300" fill="hold"/>
                                            <p:tgtEl>
                                              <p:spTgt spid="43"/>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14:presetBounceEnd="50000">
                                      <p:stCondLst>
                                        <p:cond delay="0"/>
                                      </p:stCondLst>
                                      <p:childTnLst>
                                        <p:set>
                                          <p:cBhvr>
                                            <p:cTn id="54" dur="1" fill="hold">
                                              <p:stCondLst>
                                                <p:cond delay="0"/>
                                              </p:stCondLst>
                                            </p:cTn>
                                            <p:tgtEl>
                                              <p:spTgt spid="42"/>
                                            </p:tgtEl>
                                            <p:attrNameLst>
                                              <p:attrName>style.visibility</p:attrName>
                                            </p:attrNameLst>
                                          </p:cBhvr>
                                          <p:to>
                                            <p:strVal val="visible"/>
                                          </p:to>
                                        </p:set>
                                        <p:anim calcmode="lin" valueType="num" p14:bounceEnd="50000">
                                          <p:cBhvr additive="base">
                                            <p:cTn id="55" dur="300" fill="hold"/>
                                            <p:tgtEl>
                                              <p:spTgt spid="42"/>
                                            </p:tgtEl>
                                            <p:attrNameLst>
                                              <p:attrName>ppt_x</p:attrName>
                                            </p:attrNameLst>
                                          </p:cBhvr>
                                          <p:tavLst>
                                            <p:tav tm="0">
                                              <p:val>
                                                <p:strVal val="1+#ppt_w/2"/>
                                              </p:val>
                                            </p:tav>
                                            <p:tav tm="100000">
                                              <p:val>
                                                <p:strVal val="#ppt_x"/>
                                              </p:val>
                                            </p:tav>
                                          </p:tavLst>
                                        </p:anim>
                                        <p:anim calcmode="lin" valueType="num" p14:bounceEnd="50000">
                                          <p:cBhvr additive="base">
                                            <p:cTn id="56" dur="30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4" grpId="0" animBg="1"/>
          <p:bldP spid="35" grpId="0" animBg="1"/>
          <p:bldP spid="36" grpId="0" animBg="1"/>
          <p:bldP spid="37" grpId="0"/>
          <p:bldP spid="38" grpId="0" animBg="1"/>
          <p:bldP spid="39" grpId="0"/>
          <p:bldP spid="40" grpId="0" animBg="1"/>
          <p:bldP spid="41" grpId="0"/>
          <p:bldP spid="42" grpId="0" animBg="1"/>
          <p:bldP spid="4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400" fill="hold"/>
                                            <p:tgtEl>
                                              <p:spTgt spid="32"/>
                                            </p:tgtEl>
                                            <p:attrNameLst>
                                              <p:attrName>ppt_x</p:attrName>
                                            </p:attrNameLst>
                                          </p:cBhvr>
                                          <p:tavLst>
                                            <p:tav tm="0">
                                              <p:val>
                                                <p:strVal val="0-#ppt_w/2"/>
                                              </p:val>
                                            </p:tav>
                                            <p:tav tm="100000">
                                              <p:val>
                                                <p:strVal val="#ppt_x"/>
                                              </p:val>
                                            </p:tav>
                                          </p:tavLst>
                                        </p:anim>
                                        <p:anim calcmode="lin" valueType="num">
                                          <p:cBhvr additive="base">
                                            <p:cTn id="8" dur="400" fill="hold"/>
                                            <p:tgtEl>
                                              <p:spTgt spid="32"/>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400" fill="hold"/>
                                            <p:tgtEl>
                                              <p:spTgt spid="33"/>
                                            </p:tgtEl>
                                            <p:attrNameLst>
                                              <p:attrName>ppt_x</p:attrName>
                                            </p:attrNameLst>
                                          </p:cBhvr>
                                          <p:tavLst>
                                            <p:tav tm="0">
                                              <p:val>
                                                <p:strVal val="1+#ppt_w/2"/>
                                              </p:val>
                                            </p:tav>
                                            <p:tav tm="100000">
                                              <p:val>
                                                <p:strVal val="#ppt_x"/>
                                              </p:val>
                                            </p:tav>
                                          </p:tavLst>
                                        </p:anim>
                                        <p:anim calcmode="lin" valueType="num">
                                          <p:cBhvr additive="base">
                                            <p:cTn id="12" dur="400" fill="hold"/>
                                            <p:tgtEl>
                                              <p:spTgt spid="33"/>
                                            </p:tgtEl>
                                            <p:attrNameLst>
                                              <p:attrName>ppt_y</p:attrName>
                                            </p:attrNameLst>
                                          </p:cBhvr>
                                          <p:tavLst>
                                            <p:tav tm="0">
                                              <p:val>
                                                <p:strVal val="0-#ppt_h/2"/>
                                              </p:val>
                                            </p:tav>
                                            <p:tav tm="100000">
                                              <p:val>
                                                <p:strVal val="#ppt_y"/>
                                              </p:val>
                                            </p:tav>
                                          </p:tavLst>
                                        </p:anim>
                                      </p:childTnLst>
                                    </p:cTn>
                                  </p:par>
                                  <p:par>
                                    <p:cTn id="13" presetID="2" presetClass="entr" presetSubtype="6" fill="hold" grpId="0" nodeType="withEffect">
                                      <p:stCondLst>
                                        <p:cond delay="0"/>
                                      </p:stCondLst>
                                      <p:childTnLst>
                                        <p:set>
                                          <p:cBhvr>
                                            <p:cTn id="14" dur="1" fill="hold">
                                              <p:stCondLst>
                                                <p:cond delay="0"/>
                                              </p:stCondLst>
                                            </p:cTn>
                                            <p:tgtEl>
                                              <p:spTgt spid="34"/>
                                            </p:tgtEl>
                                            <p:attrNameLst>
                                              <p:attrName>style.visibility</p:attrName>
                                            </p:attrNameLst>
                                          </p:cBhvr>
                                          <p:to>
                                            <p:strVal val="visible"/>
                                          </p:to>
                                        </p:set>
                                        <p:anim calcmode="lin" valueType="num">
                                          <p:cBhvr additive="base">
                                            <p:cTn id="15" dur="400" fill="hold"/>
                                            <p:tgtEl>
                                              <p:spTgt spid="34"/>
                                            </p:tgtEl>
                                            <p:attrNameLst>
                                              <p:attrName>ppt_x</p:attrName>
                                            </p:attrNameLst>
                                          </p:cBhvr>
                                          <p:tavLst>
                                            <p:tav tm="0">
                                              <p:val>
                                                <p:strVal val="1+#ppt_w/2"/>
                                              </p:val>
                                            </p:tav>
                                            <p:tav tm="100000">
                                              <p:val>
                                                <p:strVal val="#ppt_x"/>
                                              </p:val>
                                            </p:tav>
                                          </p:tavLst>
                                        </p:anim>
                                        <p:anim calcmode="lin" valueType="num">
                                          <p:cBhvr additive="base">
                                            <p:cTn id="16" dur="400" fill="hold"/>
                                            <p:tgtEl>
                                              <p:spTgt spid="34"/>
                                            </p:tgtEl>
                                            <p:attrNameLst>
                                              <p:attrName>ppt_y</p:attrName>
                                            </p:attrNameLst>
                                          </p:cBhvr>
                                          <p:tavLst>
                                            <p:tav tm="0">
                                              <p:val>
                                                <p:strVal val="1+#ppt_h/2"/>
                                              </p:val>
                                            </p:tav>
                                            <p:tav tm="100000">
                                              <p:val>
                                                <p:strVal val="#ppt_y"/>
                                              </p:val>
                                            </p:tav>
                                          </p:tavLst>
                                        </p:anim>
                                      </p:childTnLst>
                                    </p:cTn>
                                  </p:par>
                                  <p:par>
                                    <p:cTn id="17" presetID="2" presetClass="entr" presetSubtype="12" fill="hold" grpId="0" nodeType="withEffect">
                                      <p:stCondLst>
                                        <p:cond delay="0"/>
                                      </p:stCondLst>
                                      <p:childTnLst>
                                        <p:set>
                                          <p:cBhvr>
                                            <p:cTn id="18" dur="1" fill="hold">
                                              <p:stCondLst>
                                                <p:cond delay="0"/>
                                              </p:stCondLst>
                                            </p:cTn>
                                            <p:tgtEl>
                                              <p:spTgt spid="35"/>
                                            </p:tgtEl>
                                            <p:attrNameLst>
                                              <p:attrName>style.visibility</p:attrName>
                                            </p:attrNameLst>
                                          </p:cBhvr>
                                          <p:to>
                                            <p:strVal val="visible"/>
                                          </p:to>
                                        </p:set>
                                        <p:anim calcmode="lin" valueType="num">
                                          <p:cBhvr additive="base">
                                            <p:cTn id="19" dur="400" fill="hold"/>
                                            <p:tgtEl>
                                              <p:spTgt spid="35"/>
                                            </p:tgtEl>
                                            <p:attrNameLst>
                                              <p:attrName>ppt_x</p:attrName>
                                            </p:attrNameLst>
                                          </p:cBhvr>
                                          <p:tavLst>
                                            <p:tav tm="0">
                                              <p:val>
                                                <p:strVal val="0-#ppt_w/2"/>
                                              </p:val>
                                            </p:tav>
                                            <p:tav tm="100000">
                                              <p:val>
                                                <p:strVal val="#ppt_x"/>
                                              </p:val>
                                            </p:tav>
                                          </p:tavLst>
                                        </p:anim>
                                        <p:anim calcmode="lin" valueType="num">
                                          <p:cBhvr additive="base">
                                            <p:cTn id="20" dur="400" fill="hold"/>
                                            <p:tgtEl>
                                              <p:spTgt spid="35"/>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 presetClass="entr" presetSubtype="2" fill="hold" grpId="0"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additive="base">
                                            <p:cTn id="24" dur="300" fill="hold"/>
                                            <p:tgtEl>
                                              <p:spTgt spid="37"/>
                                            </p:tgtEl>
                                            <p:attrNameLst>
                                              <p:attrName>ppt_x</p:attrName>
                                            </p:attrNameLst>
                                          </p:cBhvr>
                                          <p:tavLst>
                                            <p:tav tm="0">
                                              <p:val>
                                                <p:strVal val="1+#ppt_w/2"/>
                                              </p:val>
                                            </p:tav>
                                            <p:tav tm="100000">
                                              <p:val>
                                                <p:strVal val="#ppt_x"/>
                                              </p:val>
                                            </p:tav>
                                          </p:tavLst>
                                        </p:anim>
                                        <p:anim calcmode="lin" valueType="num">
                                          <p:cBhvr additive="base">
                                            <p:cTn id="25" dur="300" fill="hold"/>
                                            <p:tgtEl>
                                              <p:spTgt spid="37"/>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36"/>
                                            </p:tgtEl>
                                            <p:attrNameLst>
                                              <p:attrName>style.visibility</p:attrName>
                                            </p:attrNameLst>
                                          </p:cBhvr>
                                          <p:to>
                                            <p:strVal val="visible"/>
                                          </p:to>
                                        </p:set>
                                        <p:anim calcmode="lin" valueType="num">
                                          <p:cBhvr additive="base">
                                            <p:cTn id="28" dur="300" fill="hold"/>
                                            <p:tgtEl>
                                              <p:spTgt spid="36"/>
                                            </p:tgtEl>
                                            <p:attrNameLst>
                                              <p:attrName>ppt_x</p:attrName>
                                            </p:attrNameLst>
                                          </p:cBhvr>
                                          <p:tavLst>
                                            <p:tav tm="0">
                                              <p:val>
                                                <p:strVal val="0-#ppt_w/2"/>
                                              </p:val>
                                            </p:tav>
                                            <p:tav tm="100000">
                                              <p:val>
                                                <p:strVal val="#ppt_x"/>
                                              </p:val>
                                            </p:tav>
                                          </p:tavLst>
                                        </p:anim>
                                        <p:anim calcmode="lin" valueType="num">
                                          <p:cBhvr additive="base">
                                            <p:cTn id="29" dur="300" fill="hold"/>
                                            <p:tgtEl>
                                              <p:spTgt spid="36"/>
                                            </p:tgtEl>
                                            <p:attrNameLst>
                                              <p:attrName>ppt_y</p:attrName>
                                            </p:attrNameLst>
                                          </p:cBhvr>
                                          <p:tavLst>
                                            <p:tav tm="0">
                                              <p:val>
                                                <p:strVal val="#ppt_y"/>
                                              </p:val>
                                            </p:tav>
                                            <p:tav tm="100000">
                                              <p:val>
                                                <p:strVal val="#ppt_y"/>
                                              </p:val>
                                            </p:tav>
                                          </p:tavLst>
                                        </p:anim>
                                      </p:childTnLst>
                                    </p:cTn>
                                  </p:par>
                                </p:childTnLst>
                              </p:cTn>
                            </p:par>
                            <p:par>
                              <p:cTn id="30" fill="hold">
                                <p:stCondLst>
                                  <p:cond delay="1000"/>
                                </p:stCondLst>
                                <p:childTnLst>
                                  <p:par>
                                    <p:cTn id="31" presetID="2" presetClass="entr" presetSubtype="8" fill="hold" grpId="0" nodeType="afterEffect">
                                      <p:stCondLst>
                                        <p:cond delay="0"/>
                                      </p:stCondLst>
                                      <p:childTnLst>
                                        <p:set>
                                          <p:cBhvr>
                                            <p:cTn id="32" dur="1" fill="hold">
                                              <p:stCondLst>
                                                <p:cond delay="0"/>
                                              </p:stCondLst>
                                            </p:cTn>
                                            <p:tgtEl>
                                              <p:spTgt spid="39"/>
                                            </p:tgtEl>
                                            <p:attrNameLst>
                                              <p:attrName>style.visibility</p:attrName>
                                            </p:attrNameLst>
                                          </p:cBhvr>
                                          <p:to>
                                            <p:strVal val="visible"/>
                                          </p:to>
                                        </p:set>
                                        <p:anim calcmode="lin" valueType="num">
                                          <p:cBhvr additive="base">
                                            <p:cTn id="33" dur="300" fill="hold"/>
                                            <p:tgtEl>
                                              <p:spTgt spid="39"/>
                                            </p:tgtEl>
                                            <p:attrNameLst>
                                              <p:attrName>ppt_x</p:attrName>
                                            </p:attrNameLst>
                                          </p:cBhvr>
                                          <p:tavLst>
                                            <p:tav tm="0">
                                              <p:val>
                                                <p:strVal val="0-#ppt_w/2"/>
                                              </p:val>
                                            </p:tav>
                                            <p:tav tm="100000">
                                              <p:val>
                                                <p:strVal val="#ppt_x"/>
                                              </p:val>
                                            </p:tav>
                                          </p:tavLst>
                                        </p:anim>
                                        <p:anim calcmode="lin" valueType="num">
                                          <p:cBhvr additive="base">
                                            <p:cTn id="34" dur="300" fill="hold"/>
                                            <p:tgtEl>
                                              <p:spTgt spid="39"/>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stCondLst>
                                        <p:cond delay="0"/>
                                      </p:stCondLst>
                                      <p:childTnLst>
                                        <p:set>
                                          <p:cBhvr>
                                            <p:cTn id="36" dur="1" fill="hold">
                                              <p:stCondLst>
                                                <p:cond delay="0"/>
                                              </p:stCondLst>
                                            </p:cTn>
                                            <p:tgtEl>
                                              <p:spTgt spid="38"/>
                                            </p:tgtEl>
                                            <p:attrNameLst>
                                              <p:attrName>style.visibility</p:attrName>
                                            </p:attrNameLst>
                                          </p:cBhvr>
                                          <p:to>
                                            <p:strVal val="visible"/>
                                          </p:to>
                                        </p:set>
                                        <p:anim calcmode="lin" valueType="num">
                                          <p:cBhvr additive="base">
                                            <p:cTn id="37" dur="300" fill="hold"/>
                                            <p:tgtEl>
                                              <p:spTgt spid="38"/>
                                            </p:tgtEl>
                                            <p:attrNameLst>
                                              <p:attrName>ppt_x</p:attrName>
                                            </p:attrNameLst>
                                          </p:cBhvr>
                                          <p:tavLst>
                                            <p:tav tm="0">
                                              <p:val>
                                                <p:strVal val="1+#ppt_w/2"/>
                                              </p:val>
                                            </p:tav>
                                            <p:tav tm="100000">
                                              <p:val>
                                                <p:strVal val="#ppt_x"/>
                                              </p:val>
                                            </p:tav>
                                          </p:tavLst>
                                        </p:anim>
                                        <p:anim calcmode="lin" valueType="num">
                                          <p:cBhvr additive="base">
                                            <p:cTn id="38" dur="300" fill="hold"/>
                                            <p:tgtEl>
                                              <p:spTgt spid="38"/>
                                            </p:tgtEl>
                                            <p:attrNameLst>
                                              <p:attrName>ppt_y</p:attrName>
                                            </p:attrNameLst>
                                          </p:cBhvr>
                                          <p:tavLst>
                                            <p:tav tm="0">
                                              <p:val>
                                                <p:strVal val="#ppt_y"/>
                                              </p:val>
                                            </p:tav>
                                            <p:tav tm="100000">
                                              <p:val>
                                                <p:strVal val="#ppt_y"/>
                                              </p:val>
                                            </p:tav>
                                          </p:tavLst>
                                        </p:anim>
                                      </p:childTnLst>
                                    </p:cTn>
                                  </p:par>
                                </p:childTnLst>
                              </p:cTn>
                            </p:par>
                            <p:par>
                              <p:cTn id="39" fill="hold">
                                <p:stCondLst>
                                  <p:cond delay="1500"/>
                                </p:stCondLst>
                                <p:childTnLst>
                                  <p:par>
                                    <p:cTn id="40" presetID="2" presetClass="entr" presetSubtype="2" fill="hold" grpId="0" nodeType="afterEffect">
                                      <p:stCondLst>
                                        <p:cond delay="0"/>
                                      </p:stCondLst>
                                      <p:childTnLst>
                                        <p:set>
                                          <p:cBhvr>
                                            <p:cTn id="41" dur="1" fill="hold">
                                              <p:stCondLst>
                                                <p:cond delay="0"/>
                                              </p:stCondLst>
                                            </p:cTn>
                                            <p:tgtEl>
                                              <p:spTgt spid="41"/>
                                            </p:tgtEl>
                                            <p:attrNameLst>
                                              <p:attrName>style.visibility</p:attrName>
                                            </p:attrNameLst>
                                          </p:cBhvr>
                                          <p:to>
                                            <p:strVal val="visible"/>
                                          </p:to>
                                        </p:set>
                                        <p:anim calcmode="lin" valueType="num">
                                          <p:cBhvr additive="base">
                                            <p:cTn id="42" dur="300" fill="hold"/>
                                            <p:tgtEl>
                                              <p:spTgt spid="41"/>
                                            </p:tgtEl>
                                            <p:attrNameLst>
                                              <p:attrName>ppt_x</p:attrName>
                                            </p:attrNameLst>
                                          </p:cBhvr>
                                          <p:tavLst>
                                            <p:tav tm="0">
                                              <p:val>
                                                <p:strVal val="1+#ppt_w/2"/>
                                              </p:val>
                                            </p:tav>
                                            <p:tav tm="100000">
                                              <p:val>
                                                <p:strVal val="#ppt_x"/>
                                              </p:val>
                                            </p:tav>
                                          </p:tavLst>
                                        </p:anim>
                                        <p:anim calcmode="lin" valueType="num">
                                          <p:cBhvr additive="base">
                                            <p:cTn id="43" dur="300" fill="hold"/>
                                            <p:tgtEl>
                                              <p:spTgt spid="41"/>
                                            </p:tgtEl>
                                            <p:attrNameLst>
                                              <p:attrName>ppt_y</p:attrName>
                                            </p:attrNameLst>
                                          </p:cBhvr>
                                          <p:tavLst>
                                            <p:tav tm="0">
                                              <p:val>
                                                <p:strVal val="#ppt_y"/>
                                              </p:val>
                                            </p:tav>
                                            <p:tav tm="100000">
                                              <p:val>
                                                <p:strVal val="#ppt_y"/>
                                              </p:val>
                                            </p:tav>
                                          </p:tavLst>
                                        </p:anim>
                                      </p:childTnLst>
                                    </p:cTn>
                                  </p:par>
                                  <p:par>
                                    <p:cTn id="44" presetID="2" presetClass="entr" presetSubtype="8" fill="hold" grpId="0" nodeType="withEffect">
                                      <p:stCondLst>
                                        <p:cond delay="0"/>
                                      </p:stCondLst>
                                      <p:childTnLst>
                                        <p:set>
                                          <p:cBhvr>
                                            <p:cTn id="45" dur="1" fill="hold">
                                              <p:stCondLst>
                                                <p:cond delay="0"/>
                                              </p:stCondLst>
                                            </p:cTn>
                                            <p:tgtEl>
                                              <p:spTgt spid="40"/>
                                            </p:tgtEl>
                                            <p:attrNameLst>
                                              <p:attrName>style.visibility</p:attrName>
                                            </p:attrNameLst>
                                          </p:cBhvr>
                                          <p:to>
                                            <p:strVal val="visible"/>
                                          </p:to>
                                        </p:set>
                                        <p:anim calcmode="lin" valueType="num">
                                          <p:cBhvr additive="base">
                                            <p:cTn id="46" dur="300" fill="hold"/>
                                            <p:tgtEl>
                                              <p:spTgt spid="40"/>
                                            </p:tgtEl>
                                            <p:attrNameLst>
                                              <p:attrName>ppt_x</p:attrName>
                                            </p:attrNameLst>
                                          </p:cBhvr>
                                          <p:tavLst>
                                            <p:tav tm="0">
                                              <p:val>
                                                <p:strVal val="0-#ppt_w/2"/>
                                              </p:val>
                                            </p:tav>
                                            <p:tav tm="100000">
                                              <p:val>
                                                <p:strVal val="#ppt_x"/>
                                              </p:val>
                                            </p:tav>
                                          </p:tavLst>
                                        </p:anim>
                                        <p:anim calcmode="lin" valueType="num">
                                          <p:cBhvr additive="base">
                                            <p:cTn id="47" dur="300" fill="hold"/>
                                            <p:tgtEl>
                                              <p:spTgt spid="40"/>
                                            </p:tgtEl>
                                            <p:attrNameLst>
                                              <p:attrName>ppt_y</p:attrName>
                                            </p:attrNameLst>
                                          </p:cBhvr>
                                          <p:tavLst>
                                            <p:tav tm="0">
                                              <p:val>
                                                <p:strVal val="#ppt_y"/>
                                              </p:val>
                                            </p:tav>
                                            <p:tav tm="100000">
                                              <p:val>
                                                <p:strVal val="#ppt_y"/>
                                              </p:val>
                                            </p:tav>
                                          </p:tavLst>
                                        </p:anim>
                                      </p:childTnLst>
                                    </p:cTn>
                                  </p:par>
                                </p:childTnLst>
                              </p:cTn>
                            </p:par>
                            <p:par>
                              <p:cTn id="48" fill="hold">
                                <p:stCondLst>
                                  <p:cond delay="2000"/>
                                </p:stCondLst>
                                <p:childTnLst>
                                  <p:par>
                                    <p:cTn id="49" presetID="2" presetClass="entr" presetSubtype="8" fill="hold" grpId="0" nodeType="afterEffect">
                                      <p:stCondLst>
                                        <p:cond delay="0"/>
                                      </p:stCondLst>
                                      <p:childTnLst>
                                        <p:set>
                                          <p:cBhvr>
                                            <p:cTn id="50" dur="1" fill="hold">
                                              <p:stCondLst>
                                                <p:cond delay="0"/>
                                              </p:stCondLst>
                                            </p:cTn>
                                            <p:tgtEl>
                                              <p:spTgt spid="43"/>
                                            </p:tgtEl>
                                            <p:attrNameLst>
                                              <p:attrName>style.visibility</p:attrName>
                                            </p:attrNameLst>
                                          </p:cBhvr>
                                          <p:to>
                                            <p:strVal val="visible"/>
                                          </p:to>
                                        </p:set>
                                        <p:anim calcmode="lin" valueType="num">
                                          <p:cBhvr additive="base">
                                            <p:cTn id="51" dur="300" fill="hold"/>
                                            <p:tgtEl>
                                              <p:spTgt spid="43"/>
                                            </p:tgtEl>
                                            <p:attrNameLst>
                                              <p:attrName>ppt_x</p:attrName>
                                            </p:attrNameLst>
                                          </p:cBhvr>
                                          <p:tavLst>
                                            <p:tav tm="0">
                                              <p:val>
                                                <p:strVal val="0-#ppt_w/2"/>
                                              </p:val>
                                            </p:tav>
                                            <p:tav tm="100000">
                                              <p:val>
                                                <p:strVal val="#ppt_x"/>
                                              </p:val>
                                            </p:tav>
                                          </p:tavLst>
                                        </p:anim>
                                        <p:anim calcmode="lin" valueType="num">
                                          <p:cBhvr additive="base">
                                            <p:cTn id="52" dur="300" fill="hold"/>
                                            <p:tgtEl>
                                              <p:spTgt spid="43"/>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childTnLst>
                                        <p:set>
                                          <p:cBhvr>
                                            <p:cTn id="54" dur="1" fill="hold">
                                              <p:stCondLst>
                                                <p:cond delay="0"/>
                                              </p:stCondLst>
                                            </p:cTn>
                                            <p:tgtEl>
                                              <p:spTgt spid="42"/>
                                            </p:tgtEl>
                                            <p:attrNameLst>
                                              <p:attrName>style.visibility</p:attrName>
                                            </p:attrNameLst>
                                          </p:cBhvr>
                                          <p:to>
                                            <p:strVal val="visible"/>
                                          </p:to>
                                        </p:set>
                                        <p:anim calcmode="lin" valueType="num">
                                          <p:cBhvr additive="base">
                                            <p:cTn id="55" dur="300" fill="hold"/>
                                            <p:tgtEl>
                                              <p:spTgt spid="42"/>
                                            </p:tgtEl>
                                            <p:attrNameLst>
                                              <p:attrName>ppt_x</p:attrName>
                                            </p:attrNameLst>
                                          </p:cBhvr>
                                          <p:tavLst>
                                            <p:tav tm="0">
                                              <p:val>
                                                <p:strVal val="1+#ppt_w/2"/>
                                              </p:val>
                                            </p:tav>
                                            <p:tav tm="100000">
                                              <p:val>
                                                <p:strVal val="#ppt_x"/>
                                              </p:val>
                                            </p:tav>
                                          </p:tavLst>
                                        </p:anim>
                                        <p:anim calcmode="lin" valueType="num">
                                          <p:cBhvr additive="base">
                                            <p:cTn id="56" dur="30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4" grpId="0" animBg="1"/>
          <p:bldP spid="35" grpId="0" animBg="1"/>
          <p:bldP spid="36" grpId="0" animBg="1"/>
          <p:bldP spid="37" grpId="0"/>
          <p:bldP spid="38" grpId="0" animBg="1"/>
          <p:bldP spid="39" grpId="0"/>
          <p:bldP spid="40" grpId="0" animBg="1"/>
          <p:bldP spid="41" grpId="0"/>
          <p:bldP spid="42" grpId="0" animBg="1"/>
          <p:bldP spid="43"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PA" val="v3.0.0"/>
</p:tagLst>
</file>

<file path=ppt/tags/tag10.xml><?xml version="1.0" encoding="utf-8"?>
<p:tagLst xmlns:a="http://schemas.openxmlformats.org/drawingml/2006/main" xmlns:r="http://schemas.openxmlformats.org/officeDocument/2006/relationships" xmlns:p="http://schemas.openxmlformats.org/presentationml/2006/main">
  <p:tag name="PA" val="v3.0.0"/>
</p:tagLst>
</file>

<file path=ppt/tags/tag11.xml><?xml version="1.0" encoding="utf-8"?>
<p:tagLst xmlns:a="http://schemas.openxmlformats.org/drawingml/2006/main" xmlns:r="http://schemas.openxmlformats.org/officeDocument/2006/relationships" xmlns:p="http://schemas.openxmlformats.org/presentationml/2006/main">
  <p:tag name="PA" val="v3.0.0"/>
</p:tagLst>
</file>

<file path=ppt/tags/tag12.xml><?xml version="1.0" encoding="utf-8"?>
<p:tagLst xmlns:a="http://schemas.openxmlformats.org/drawingml/2006/main" xmlns:r="http://schemas.openxmlformats.org/officeDocument/2006/relationships" xmlns:p="http://schemas.openxmlformats.org/presentationml/2006/main">
  <p:tag name="PA" val="v3.0.0"/>
</p:tagLst>
</file>

<file path=ppt/tags/tag13.xml><?xml version="1.0" encoding="utf-8"?>
<p:tagLst xmlns:a="http://schemas.openxmlformats.org/drawingml/2006/main" xmlns:r="http://schemas.openxmlformats.org/officeDocument/2006/relationships" xmlns:p="http://schemas.openxmlformats.org/presentationml/2006/main">
  <p:tag name="PA" val="v3.0.0"/>
</p:tagLst>
</file>

<file path=ppt/tags/tag14.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15.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16.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17.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18.xml><?xml version="1.0" encoding="utf-8"?>
<p:tagLst xmlns:a="http://schemas.openxmlformats.org/drawingml/2006/main" xmlns:r="http://schemas.openxmlformats.org/officeDocument/2006/relationships" xmlns:p="http://schemas.openxmlformats.org/presentationml/2006/main">
  <p:tag name="SELECTED" val="True"/>
</p:tagLst>
</file>

<file path=ppt/tags/tag19.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2.xml><?xml version="1.0" encoding="utf-8"?>
<p:tagLst xmlns:a="http://schemas.openxmlformats.org/drawingml/2006/main" xmlns:r="http://schemas.openxmlformats.org/officeDocument/2006/relationships" xmlns:p="http://schemas.openxmlformats.org/presentationml/2006/main">
  <p:tag name="PA" val="v3.0.0"/>
</p:tagLst>
</file>

<file path=ppt/tags/tag20.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21.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22.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23.xml><?xml version="1.0" encoding="utf-8"?>
<p:tagLst xmlns:a="http://schemas.openxmlformats.org/drawingml/2006/main" xmlns:r="http://schemas.openxmlformats.org/officeDocument/2006/relationships" xmlns:p="http://schemas.openxmlformats.org/presentationml/2006/main">
  <p:tag name="SELECTED" val="True"/>
</p:tagLst>
</file>

<file path=ppt/tags/tag24.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25.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26.xml><?xml version="1.0" encoding="utf-8"?>
<p:tagLst xmlns:a="http://schemas.openxmlformats.org/drawingml/2006/main" xmlns:r="http://schemas.openxmlformats.org/officeDocument/2006/relationships" xmlns:p="http://schemas.openxmlformats.org/presentationml/2006/main">
  <p:tag name="SELECTED" val="True"/>
</p:tagLst>
</file>

<file path=ppt/tags/tag27.xml><?xml version="1.0" encoding="utf-8"?>
<p:tagLst xmlns:a="http://schemas.openxmlformats.org/drawingml/2006/main" xmlns:r="http://schemas.openxmlformats.org/officeDocument/2006/relationships" xmlns:p="http://schemas.openxmlformats.org/presentationml/2006/main">
  <p:tag name="SELECTED" val="True"/>
</p:tagLst>
</file>

<file path=ppt/tags/tag28.xml><?xml version="1.0" encoding="utf-8"?>
<p:tagLst xmlns:a="http://schemas.openxmlformats.org/drawingml/2006/main" xmlns:r="http://schemas.openxmlformats.org/officeDocument/2006/relationships" xmlns:p="http://schemas.openxmlformats.org/presentationml/2006/main">
  <p:tag name="SELECTED" val="True"/>
</p:tagLst>
</file>

<file path=ppt/tags/tag29.xml><?xml version="1.0" encoding="utf-8"?>
<p:tagLst xmlns:a="http://schemas.openxmlformats.org/drawingml/2006/main" xmlns:r="http://schemas.openxmlformats.org/officeDocument/2006/relationships" xmlns:p="http://schemas.openxmlformats.org/presentationml/2006/main">
  <p:tag name="SELECTED" val="True"/>
</p:tagLst>
</file>

<file path=ppt/tags/tag3.xml><?xml version="1.0" encoding="utf-8"?>
<p:tagLst xmlns:a="http://schemas.openxmlformats.org/drawingml/2006/main" xmlns:r="http://schemas.openxmlformats.org/officeDocument/2006/relationships" xmlns:p="http://schemas.openxmlformats.org/presentationml/2006/main">
  <p:tag name="PA" val="v3.0.0"/>
</p:tagLst>
</file>

<file path=ppt/tags/tag30.xml><?xml version="1.0" encoding="utf-8"?>
<p:tagLst xmlns:a="http://schemas.openxmlformats.org/drawingml/2006/main" xmlns:r="http://schemas.openxmlformats.org/officeDocument/2006/relationships" xmlns:p="http://schemas.openxmlformats.org/presentationml/2006/main">
  <p:tag name="SELECTED" val="True"/>
</p:tagLst>
</file>

<file path=ppt/tags/tag4.xml><?xml version="1.0" encoding="utf-8"?>
<p:tagLst xmlns:a="http://schemas.openxmlformats.org/drawingml/2006/main" xmlns:r="http://schemas.openxmlformats.org/officeDocument/2006/relationships" xmlns:p="http://schemas.openxmlformats.org/presentationml/2006/main">
  <p:tag name="PA" val="v3.0.0"/>
</p:tagLst>
</file>

<file path=ppt/tags/tag5.xml><?xml version="1.0" encoding="utf-8"?>
<p:tagLst xmlns:a="http://schemas.openxmlformats.org/drawingml/2006/main" xmlns:r="http://schemas.openxmlformats.org/officeDocument/2006/relationships" xmlns:p="http://schemas.openxmlformats.org/presentationml/2006/main">
  <p:tag name="PA" val="v3.0.0"/>
</p:tagLst>
</file>

<file path=ppt/tags/tag6.xml><?xml version="1.0" encoding="utf-8"?>
<p:tagLst xmlns:a="http://schemas.openxmlformats.org/drawingml/2006/main" xmlns:r="http://schemas.openxmlformats.org/officeDocument/2006/relationships" xmlns:p="http://schemas.openxmlformats.org/presentationml/2006/main">
  <p:tag name="PA" val="v3.0.0"/>
</p:tagLst>
</file>

<file path=ppt/tags/tag7.xml><?xml version="1.0" encoding="utf-8"?>
<p:tagLst xmlns:a="http://schemas.openxmlformats.org/drawingml/2006/main" xmlns:r="http://schemas.openxmlformats.org/officeDocument/2006/relationships" xmlns:p="http://schemas.openxmlformats.org/presentationml/2006/main">
  <p:tag name="PA" val="v3.0.0"/>
</p:tagLst>
</file>

<file path=ppt/tags/tag8.xml><?xml version="1.0" encoding="utf-8"?>
<p:tagLst xmlns:a="http://schemas.openxmlformats.org/drawingml/2006/main" xmlns:r="http://schemas.openxmlformats.org/officeDocument/2006/relationships" xmlns:p="http://schemas.openxmlformats.org/presentationml/2006/main">
  <p:tag name="PA" val="v3.0.0"/>
</p:tagLst>
</file>

<file path=ppt/tags/tag9.xml><?xml version="1.0" encoding="utf-8"?>
<p:tagLst xmlns:a="http://schemas.openxmlformats.org/drawingml/2006/main" xmlns:r="http://schemas.openxmlformats.org/officeDocument/2006/relationships" xmlns:p="http://schemas.openxmlformats.org/presentationml/2006/main">
  <p:tag name="PA" val="v3.0.0"/>
</p:tagLst>
</file>

<file path=ppt/theme/theme1.xml><?xml version="1.0" encoding="utf-8"?>
<a:theme xmlns:a="http://schemas.openxmlformats.org/drawingml/2006/main" name="Office 主题">
  <a:themeElements>
    <a:clrScheme name="自定义 1038">
      <a:dk1>
        <a:sysClr val="windowText" lastClr="000000"/>
      </a:dk1>
      <a:lt1>
        <a:sysClr val="window" lastClr="FFFFFF"/>
      </a:lt1>
      <a:dk2>
        <a:srgbClr val="518823"/>
      </a:dk2>
      <a:lt2>
        <a:srgbClr val="99C04B"/>
      </a:lt2>
      <a:accent1>
        <a:srgbClr val="99C04B"/>
      </a:accent1>
      <a:accent2>
        <a:srgbClr val="518823"/>
      </a:accent2>
      <a:accent3>
        <a:srgbClr val="99C04B"/>
      </a:accent3>
      <a:accent4>
        <a:srgbClr val="518823"/>
      </a:accent4>
      <a:accent5>
        <a:srgbClr val="99C04B"/>
      </a:accent5>
      <a:accent6>
        <a:srgbClr val="518823"/>
      </a:accent6>
      <a:hlink>
        <a:srgbClr val="0563C1"/>
      </a:hlink>
      <a:folHlink>
        <a:srgbClr val="954F7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TotalTime>
  <Words>7140</Words>
  <Application>Microsoft Office PowerPoint</Application>
  <PresentationFormat>宽屏</PresentationFormat>
  <Paragraphs>403</Paragraphs>
  <Slides>40</Slides>
  <Notes>27</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40</vt:i4>
      </vt:variant>
    </vt:vector>
  </HeadingPairs>
  <TitlesOfParts>
    <vt:vector size="55" baseType="lpstr">
      <vt:lpstr>Aharoni</vt:lpstr>
      <vt:lpstr>Charlemagne Std</vt:lpstr>
      <vt:lpstr>DFKai-SB</vt:lpstr>
      <vt:lpstr>nevis Bold</vt:lpstr>
      <vt:lpstr>方正超粗黑简体</vt:lpstr>
      <vt:lpstr>方正清刻本悦宋简体</vt:lpstr>
      <vt:lpstr>隶书</vt:lpstr>
      <vt:lpstr>时尚中黑简体</vt:lpstr>
      <vt:lpstr>宋体</vt:lpstr>
      <vt:lpstr>微软雅黑</vt:lpstr>
      <vt:lpstr>Arial</vt:lpstr>
      <vt:lpstr>Arial Black</vt:lpstr>
      <vt:lpstr>Calibri</vt:lpstr>
      <vt:lpstr>Impact</vt:lpstr>
      <vt:lpstr>Office 主题</vt:lpstr>
      <vt:lpstr>PowerPoint 演示文稿</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keywords>user</cp:keywords>
  <cp:lastModifiedBy>YANGS</cp:lastModifiedBy>
  <cp:revision>33</cp:revision>
  <dcterms:created xsi:type="dcterms:W3CDTF">2015-05-05T08:02:00Z</dcterms:created>
  <dcterms:modified xsi:type="dcterms:W3CDTF">2018-03-12T15:33:00Z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