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683" r:id="rId2"/>
    <p:sldMasterId id="2147483684" r:id="rId3"/>
    <p:sldMasterId id="2147483685" r:id="rId4"/>
    <p:sldMasterId id="2147483686" r:id="rId5"/>
    <p:sldMasterId id="2147483687" r:id="rId6"/>
    <p:sldMasterId id="2147483688" r:id="rId7"/>
    <p:sldMasterId id="2147483689" r:id="rId8"/>
    <p:sldMasterId id="2147483690" r:id="rId9"/>
    <p:sldMasterId id="2147483691" r:id="rId10"/>
    <p:sldMasterId id="2147483692" r:id="rId11"/>
    <p:sldMasterId id="2147483693" r:id="rId12"/>
  </p:sldMasterIdLst>
  <p:notesMasterIdLst>
    <p:notesMasterId r:id="rId39"/>
  </p:notesMasterIdLst>
  <p:handoutMasterIdLst>
    <p:handoutMasterId r:id="rId40"/>
  </p:handoutMasterIdLst>
  <p:sldIdLst>
    <p:sldId id="260" r:id="rId13"/>
    <p:sldId id="257" r:id="rId14"/>
    <p:sldId id="262" r:id="rId15"/>
    <p:sldId id="261" r:id="rId16"/>
    <p:sldId id="263" r:id="rId17"/>
    <p:sldId id="264" r:id="rId18"/>
    <p:sldId id="259" r:id="rId19"/>
    <p:sldId id="265" r:id="rId20"/>
    <p:sldId id="266" r:id="rId21"/>
    <p:sldId id="267" r:id="rId22"/>
    <p:sldId id="268" r:id="rId23"/>
    <p:sldId id="269" r:id="rId24"/>
    <p:sldId id="271" r:id="rId25"/>
    <p:sldId id="294" r:id="rId26"/>
    <p:sldId id="287" r:id="rId27"/>
    <p:sldId id="288" r:id="rId28"/>
    <p:sldId id="277" r:id="rId29"/>
    <p:sldId id="278" r:id="rId30"/>
    <p:sldId id="270" r:id="rId31"/>
    <p:sldId id="274" r:id="rId32"/>
    <p:sldId id="286" r:id="rId33"/>
    <p:sldId id="275" r:id="rId34"/>
    <p:sldId id="293" r:id="rId35"/>
    <p:sldId id="296" r:id="rId36"/>
    <p:sldId id="289" r:id="rId37"/>
    <p:sldId id="297" r:id="rId38"/>
  </p:sldIdLst>
  <p:sldSz cx="12192000" cy="6858000"/>
  <p:notesSz cx="6858000" cy="9144000"/>
  <p:custDataLst>
    <p:tags r:id="rId41"/>
  </p:custDataLst>
  <p:defaultTextStyle>
    <a:defPPr>
      <a:defRPr lang="zh-CN"/>
    </a:defPPr>
    <a:lvl1pPr algn="l" defTabSz="91281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613" indent="1588" algn="l" defTabSz="91281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813" indent="1588" algn="l" defTabSz="91281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0013" indent="1588" algn="l" defTabSz="91281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7213" indent="1588" algn="l" defTabSz="91281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4F00"/>
    <a:srgbClr val="5B463F"/>
    <a:srgbClr val="CE8983"/>
    <a:srgbClr val="222832"/>
    <a:srgbClr val="2C3441"/>
    <a:srgbClr val="007BC6"/>
    <a:srgbClr val="2194B3"/>
    <a:srgbClr val="225F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4660" autoAdjust="0"/>
  </p:normalViewPr>
  <p:slideViewPr>
    <p:cSldViewPr snapToGrid="0">
      <p:cViewPr varScale="1">
        <p:scale>
          <a:sx n="74" d="100"/>
          <a:sy n="74" d="100"/>
        </p:scale>
        <p:origin x="55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20" Type="http://schemas.openxmlformats.org/officeDocument/2006/relationships/slide" Target="slides/slide8.xml"/><Relationship Id="rId41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187BD86A-549C-4F5F-BCF1-A43254538576}" type="datetimeFigureOut">
              <a:rPr lang="zh-CN" altLang="en-US"/>
              <a:pPr>
                <a:defRPr/>
              </a:pPr>
              <a:t>2018/3/13</a:t>
            </a:fld>
            <a:endParaRPr lang="zh-CN" altLang="en-US"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fld id="{E4578642-CE9A-4A6F-9414-30B1CECB7A55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2980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34920746-F3A3-42F8-8F47-5EBC88BEB635}" type="datetimeFigureOut">
              <a:rPr lang="zh-CN" altLang="en-US"/>
              <a:pPr>
                <a:defRPr/>
              </a:pPr>
              <a:t>2018/3/13</a:t>
            </a:fld>
            <a:endParaRPr lang="zh-CN" altLang="en-US">
              <a:cs typeface="+mn-cs"/>
            </a:endParaRPr>
          </a:p>
        </p:txBody>
      </p:sp>
      <p:sp>
        <p:nvSpPr>
          <p:cNvPr id="11674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fld id="{4A2E1DD8-435B-4367-B4C7-0E248F693095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1980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09999F84-6BBF-4DC5-B2D0-04854E94A8E4}" type="slidenum">
              <a:rPr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4975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269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FA444C11-7D79-415B-8677-CA5A794EB50F}" type="slidenum">
              <a:rPr altLang="en-US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7025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280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64B7E41-0CB5-49B1-AB80-6E544BEDB00C}" type="slidenum">
              <a:rPr altLang="en-US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9098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902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290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F6C2E997-89A2-46FC-89EF-8FECCE9A9F4A}" type="slidenum">
              <a:rPr altLang="en-US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5846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300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67BB7273-6BF5-44F9-B75D-765178DF7DC6}" type="slidenum">
              <a:rPr altLang="en-US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2525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107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310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17CD8AAB-A19A-487F-A7AA-C6D542F659B8}" type="slidenum">
              <a:rPr altLang="en-US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695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32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DA1434D9-2ACD-45C6-826B-419AA7F655BF}" type="slidenum">
              <a:rPr altLang="en-US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9639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2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33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A360BE94-FA0D-48A5-A227-89BA4645D777}" type="slidenum">
              <a:rPr altLang="en-US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7868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414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34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1A1EF0DA-A54C-4D19-847D-B57F675491BA}" type="slidenum">
              <a:rPr altLang="en-US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7953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517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35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D28D52AB-FD92-410B-BCFC-F81CCBE9A91A}" type="slidenum">
              <a:rPr altLang="en-US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2842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619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36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9E1AE15B-7F97-4DD5-9A17-67418B6D46AC}" type="slidenum">
              <a:rPr altLang="en-US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20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878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187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94EB8FE9-C913-4CA1-8A6B-039E96EBC194}" type="slidenum">
              <a:rPr altLang="en-US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2789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721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37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67B289C6-C4E1-43CA-BA0A-136CEEA7C8CA}" type="slidenum">
              <a:rPr altLang="en-US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3702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824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38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46D77AFA-EBDE-43BC-ACB4-4D54868B39B6}" type="slidenum">
              <a:rPr altLang="en-US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425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926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39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621FBBC5-C3C7-4FB6-98C9-C11E3D6868C5}" type="slidenum">
              <a:rPr altLang="en-US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4302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029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40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A5AF8417-8FAC-433C-B3FE-4AC455CDC57B}" type="slidenum">
              <a:rPr altLang="en-US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2946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131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41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973231AC-8B86-4EAD-8DDF-5C43A64761F9}" type="slidenum">
              <a:rPr altLang="en-US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5939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233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亮亮图文旗舰店</a:t>
            </a:r>
            <a:r>
              <a:rPr lang="en-US" altLang="zh-CN" smtClean="0"/>
              <a:t>https://liangliangtuwen.tmall.com</a:t>
            </a:r>
            <a:endParaRPr lang="zh-CN" altLang="en-US" smtClean="0"/>
          </a:p>
        </p:txBody>
      </p:sp>
      <p:sp>
        <p:nvSpPr>
          <p:cNvPr id="142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417C2D34-172C-4261-A0A0-3F885D884150}" type="slidenum">
              <a:rPr altLang="en-US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1311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981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198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3FEF65B-86CA-4595-9C3F-CC69DDC97D2E}" type="slidenum">
              <a:rPr altLang="en-US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2430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208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742685A9-93A6-4F9D-BEA8-9F2D9B53739A}" type="slidenum">
              <a:rPr altLang="en-US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4815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18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218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E4D9CCC2-4A6E-4092-ACE9-96A66BA24C9B}" type="slidenum">
              <a:rPr altLang="en-US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8359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88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228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2CED764D-25C7-4CD4-B05C-A53EC070A8F6}" type="slidenum">
              <a:rPr altLang="en-US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8703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390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239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D363EEAE-8EE4-422E-8B08-4029FDC8C8ED}" type="slidenum">
              <a:rPr altLang="en-US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5951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B2E0D60B-D147-4FB8-A941-B9FDAC6FE6C0}" type="slidenum">
              <a:rPr altLang="en-US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0237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595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259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1D9A1DE-F473-430F-8A8B-48CF833884C1}" type="slidenum">
              <a:rPr altLang="en-US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974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897652217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70219765"/>
      </p:ext>
    </p:extLst>
  </p:cSld>
  <p:clrMapOvr>
    <a:masterClrMapping/>
  </p:clrMapOvr>
  <p:transition spd="slow">
    <p:push dir="u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9E49CD-CBE0-49BB-8212-0F20A8C258D4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564493"/>
      </p:ext>
    </p:extLst>
  </p:cSld>
  <p:clrMapOvr>
    <a:masterClrMapping/>
  </p:clrMapOvr>
  <p:transition spd="slow">
    <p:push dir="u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439900-FE1B-44AD-961C-5A0DCDD85343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253812"/>
      </p:ext>
    </p:extLst>
  </p:cSld>
  <p:clrMapOvr>
    <a:masterClrMapping/>
  </p:clrMapOvr>
  <p:transition spd="slow">
    <p:push dir="u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FC272B-C4A8-4C72-8EF9-95204A778D24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918001"/>
      </p:ext>
    </p:extLst>
  </p:cSld>
  <p:clrMapOvr>
    <a:masterClrMapping/>
  </p:clrMapOvr>
  <p:transition spd="slow">
    <p:push dir="u"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57A6EE-A5C2-465D-B5D1-F41EB938FC8D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862994"/>
      </p:ext>
    </p:extLst>
  </p:cSld>
  <p:clrMapOvr>
    <a:masterClrMapping/>
  </p:clrMapOvr>
  <p:transition spd="slow">
    <p:push dir="u"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8C1C4E-63FF-4139-A496-F805F08311C5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250676"/>
      </p:ext>
    </p:extLst>
  </p:cSld>
  <p:clrMapOvr>
    <a:masterClrMapping/>
  </p:clrMapOvr>
  <p:transition spd="slow">
    <p:push dir="u"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F50A9E-E61B-49CE-A712-9A1E61638169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908105"/>
      </p:ext>
    </p:extLst>
  </p:cSld>
  <p:clrMapOvr>
    <a:masterClrMapping/>
  </p:clrMapOvr>
  <p:transition spd="slow">
    <p:push dir="u"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C86C78-EA5F-493F-9521-CB17C2C2D170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733821"/>
      </p:ext>
    </p:extLst>
  </p:cSld>
  <p:clrMapOvr>
    <a:masterClrMapping/>
  </p:clrMapOvr>
  <p:transition spd="slow">
    <p:push dir="u"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1D4C9F-8424-4143-8BD7-D0F2857012AF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562354"/>
      </p:ext>
    </p:extLst>
  </p:cSld>
  <p:clrMapOvr>
    <a:masterClrMapping/>
  </p:clrMapOvr>
  <p:transition spd="slow">
    <p:push dir="u"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EE86B3-48F2-4F30-A308-B3A2EBDF0EA1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740348"/>
      </p:ext>
    </p:extLst>
  </p:cSld>
  <p:clrMapOvr>
    <a:masterClrMapping/>
  </p:clrMapOvr>
  <p:transition spd="slow">
    <p:push dir="u"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A5B37D-239E-4E27-AD31-812CBA0393C6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106265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406968664"/>
      </p:ext>
    </p:extLst>
  </p:cSld>
  <p:clrMapOvr>
    <a:masterClrMapping/>
  </p:clrMapOvr>
  <p:transition spd="slow">
    <p:push dir="u"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156F7D-3BA1-4A64-BEA7-6001CE8C7662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920653"/>
      </p:ext>
    </p:extLst>
  </p:cSld>
  <p:clrMapOvr>
    <a:masterClrMapping/>
  </p:clrMapOvr>
  <p:transition spd="slow">
    <p:push dir="u"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310459-FE77-424C-BD7D-210B9EF11E9D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393243"/>
      </p:ext>
    </p:extLst>
  </p:cSld>
  <p:clrMapOvr>
    <a:masterClrMapping/>
  </p:clrMapOvr>
  <p:transition spd="slow">
    <p:push dir="u"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5AC53-B8F9-4BFB-B23B-C343B6A70814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515131"/>
      </p:ext>
    </p:extLst>
  </p:cSld>
  <p:clrMapOvr>
    <a:masterClrMapping/>
  </p:clrMapOvr>
  <p:transition spd="slow">
    <p:push dir="u"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B6B46B-95B9-41C3-82F6-6F184B0D7CC1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26550"/>
      </p:ext>
    </p:extLst>
  </p:cSld>
  <p:clrMapOvr>
    <a:masterClrMapping/>
  </p:clrMapOvr>
  <p:transition spd="slow">
    <p:push dir="u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1EF38D-7E9D-4C07-A2C9-82E3FF4B17F5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856694"/>
      </p:ext>
    </p:extLst>
  </p:cSld>
  <p:clrMapOvr>
    <a:masterClrMapping/>
  </p:clrMapOvr>
  <p:transition spd="slow">
    <p:push dir="u"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260B9-16AB-4C1E-A7A1-A9D08C76C618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255425"/>
      </p:ext>
    </p:extLst>
  </p:cSld>
  <p:clrMapOvr>
    <a:masterClrMapping/>
  </p:clrMapOvr>
  <p:transition spd="slow">
    <p:push dir="u"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DEC018-C92B-4E05-99F8-DF5EA36A976D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783709"/>
      </p:ext>
    </p:extLst>
  </p:cSld>
  <p:clrMapOvr>
    <a:masterClrMapping/>
  </p:clrMapOvr>
  <p:transition spd="slow">
    <p:push dir="u"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B6EF2A-3269-485D-897D-71D84A9D7A45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223789"/>
      </p:ext>
    </p:extLst>
  </p:cSld>
  <p:clrMapOvr>
    <a:masterClrMapping/>
  </p:clrMapOvr>
  <p:transition spd="slow">
    <p:push dir="u"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8118B-CAD4-4282-BDF1-3F8EC74C1FF1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819068"/>
      </p:ext>
    </p:extLst>
  </p:cSld>
  <p:clrMapOvr>
    <a:masterClrMapping/>
  </p:clrMapOvr>
  <p:transition spd="slow">
    <p:push dir="u"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CAA597-5258-470B-9341-15692468C427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714276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497489783"/>
      </p:ext>
    </p:extLst>
  </p:cSld>
  <p:clrMapOvr>
    <a:masterClrMapping/>
  </p:clrMapOvr>
  <p:transition spd="slow">
    <p:push dir="u"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9E2493-7110-4C50-B183-96DACC387602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554472"/>
      </p:ext>
    </p:extLst>
  </p:cSld>
  <p:clrMapOvr>
    <a:masterClrMapping/>
  </p:clrMapOvr>
  <p:transition spd="slow">
    <p:push dir="u"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B5B982-6A9D-40C2-84A2-197EEF7A0DA9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214609"/>
      </p:ext>
    </p:extLst>
  </p:cSld>
  <p:clrMapOvr>
    <a:masterClrMapping/>
  </p:clrMapOvr>
  <p:transition spd="slow">
    <p:push dir="u"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89A1F6-B719-42CF-85CC-DAFCF1F6850A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92667"/>
      </p:ext>
    </p:extLst>
  </p:cSld>
  <p:clrMapOvr>
    <a:masterClrMapping/>
  </p:clrMapOvr>
  <p:transition spd="slow">
    <p:push dir="u"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60C166-E381-47B4-947D-81FC5CB5F8F6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766996"/>
      </p:ext>
    </p:extLst>
  </p:cSld>
  <p:clrMapOvr>
    <a:masterClrMapping/>
  </p:clrMapOvr>
  <p:transition spd="slow">
    <p:push dir="u"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934F4-73B8-480B-94D8-CD7911C4AA08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964948"/>
      </p:ext>
    </p:extLst>
  </p:cSld>
  <p:clrMapOvr>
    <a:masterClrMapping/>
  </p:clrMapOvr>
  <p:transition spd="slow">
    <p:push dir="u"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4305FE-2D43-4316-9638-CA9E93947847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299574"/>
      </p:ext>
    </p:extLst>
  </p:cSld>
  <p:clrMapOvr>
    <a:masterClrMapping/>
  </p:clrMapOvr>
  <p:transition spd="slow">
    <p:push dir="u"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909E6-60E1-4F4D-ACB7-E57E338A2C4A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049625"/>
      </p:ext>
    </p:extLst>
  </p:cSld>
  <p:clrMapOvr>
    <a:masterClrMapping/>
  </p:clrMapOvr>
  <p:transition spd="slow">
    <p:push dir="u"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B975D9-1F56-4679-9BBC-238E74930EBE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353858"/>
      </p:ext>
    </p:extLst>
  </p:cSld>
  <p:clrMapOvr>
    <a:masterClrMapping/>
  </p:clrMapOvr>
  <p:transition spd="slow">
    <p:push dir="u"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59ED4-29A3-4C63-BE36-7E5B7FABD2EE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584455"/>
      </p:ext>
    </p:extLst>
  </p:cSld>
  <p:clrMapOvr>
    <a:masterClrMapping/>
  </p:clrMapOvr>
  <p:transition spd="slow">
    <p:push dir="u"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F04345-E466-4620-991C-B75FECAB3A80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300956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979143154"/>
      </p:ext>
    </p:extLst>
  </p:cSld>
  <p:clrMapOvr>
    <a:masterClrMapping/>
  </p:clrMapOvr>
  <p:transition spd="slow">
    <p:push dir="u"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91825D-3BE8-4A35-9A0A-63402A70E300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254548"/>
      </p:ext>
    </p:extLst>
  </p:cSld>
  <p:clrMapOvr>
    <a:masterClrMapping/>
  </p:clrMapOvr>
  <p:transition spd="slow">
    <p:push dir="u"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D8F05A-ED18-4954-90F8-E5E1758FE09C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847502"/>
      </p:ext>
    </p:extLst>
  </p:cSld>
  <p:clrMapOvr>
    <a:masterClrMapping/>
  </p:clrMapOvr>
  <p:transition spd="slow">
    <p:push dir="u"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5EEBC5-D082-4816-9B47-2DADA9750B46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210347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3110487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154500843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145811258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19990106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9948863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4786384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017044229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58263334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04139569"/>
      </p:ext>
    </p:extLst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885830693"/>
      </p:ext>
    </p:extLst>
  </p:cSld>
  <p:clrMapOvr>
    <a:masterClrMapping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4212347458"/>
      </p:ext>
    </p:extLst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39686619"/>
      </p:ext>
    </p:extLst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4752095"/>
      </p:ext>
    </p:extLst>
  </p:cSld>
  <p:clrMapOvr>
    <a:masterClrMapping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018939703"/>
      </p:ext>
    </p:extLst>
  </p:cSld>
  <p:clrMapOvr>
    <a:masterClrMapping/>
  </p:clrMapOvr>
  <p:transition spd="slow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636170701"/>
      </p:ext>
    </p:extLst>
  </p:cSld>
  <p:clrMapOvr>
    <a:masterClrMapping/>
  </p:clrMapOvr>
  <p:transition spd="slow"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595423656"/>
      </p:ext>
    </p:extLst>
  </p:cSld>
  <p:clrMapOvr>
    <a:masterClrMapping/>
  </p:clrMapOvr>
  <p:transition spd="slow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912711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16036761"/>
      </p:ext>
    </p:extLst>
  </p:cSld>
  <p:clrMapOvr>
    <a:masterClrMapping/>
  </p:clrMapOvr>
  <p:transition spd="slow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60972844"/>
      </p:ext>
    </p:extLst>
  </p:cSld>
  <p:clrMapOvr>
    <a:masterClrMapping/>
  </p:clrMapOvr>
  <p:transition spd="slow"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87842349"/>
      </p:ext>
    </p:extLst>
  </p:cSld>
  <p:clrMapOvr>
    <a:masterClrMapping/>
  </p:clrMapOvr>
  <p:transition spd="slow">
    <p:push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523466138"/>
      </p:ext>
    </p:extLst>
  </p:cSld>
  <p:clrMapOvr>
    <a:masterClrMapping/>
  </p:clrMapOvr>
  <p:transition spd="slow">
    <p:push dir="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88142590"/>
      </p:ext>
    </p:extLst>
  </p:cSld>
  <p:clrMapOvr>
    <a:masterClrMapping/>
  </p:clrMapOvr>
  <p:transition spd="slow">
    <p:push dir="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673090900"/>
      </p:ext>
    </p:extLst>
  </p:cSld>
  <p:clrMapOvr>
    <a:masterClrMapping/>
  </p:clrMapOvr>
  <p:transition spd="slow">
    <p:push dir="u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051080480"/>
      </p:ext>
    </p:extLst>
  </p:cSld>
  <p:clrMapOvr>
    <a:masterClrMapping/>
  </p:clrMapOvr>
  <p:transition spd="slow">
    <p:push dir="u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49668199"/>
      </p:ext>
    </p:extLst>
  </p:cSld>
  <p:clrMapOvr>
    <a:masterClrMapping/>
  </p:clrMapOvr>
  <p:transition spd="slow">
    <p:push dir="u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021404792"/>
      </p:ext>
    </p:extLst>
  </p:cSld>
  <p:clrMapOvr>
    <a:masterClrMapping/>
  </p:clrMapOvr>
  <p:transition spd="slow">
    <p:push dir="u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550075299"/>
      </p:ext>
    </p:extLst>
  </p:cSld>
  <p:clrMapOvr>
    <a:masterClrMapping/>
  </p:clrMapOvr>
  <p:transition spd="slow">
    <p:push dir="u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79137319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676514811"/>
      </p:ext>
    </p:extLst>
  </p:cSld>
  <p:clrMapOvr>
    <a:masterClrMapping/>
  </p:clrMapOvr>
  <p:transition spd="slow">
    <p:push dir="u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7086269"/>
      </p:ext>
    </p:extLst>
  </p:cSld>
  <p:clrMapOvr>
    <a:masterClrMapping/>
  </p:clrMapOvr>
  <p:transition spd="slow">
    <p:push dir="u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42186472"/>
      </p:ext>
    </p:extLst>
  </p:cSld>
  <p:clrMapOvr>
    <a:masterClrMapping/>
  </p:clrMapOvr>
  <p:transition spd="slow">
    <p:push dir="u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41571672"/>
      </p:ext>
    </p:extLst>
  </p:cSld>
  <p:clrMapOvr>
    <a:masterClrMapping/>
  </p:clrMapOvr>
  <p:transition spd="slow">
    <p:push dir="u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448921527"/>
      </p:ext>
    </p:extLst>
  </p:cSld>
  <p:clrMapOvr>
    <a:masterClrMapping/>
  </p:clrMapOvr>
  <p:transition spd="slow">
    <p:push dir="u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767102617"/>
      </p:ext>
    </p:extLst>
  </p:cSld>
  <p:clrMapOvr>
    <a:masterClrMapping/>
  </p:clrMapOvr>
  <p:transition spd="slow">
    <p:push dir="u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410179810"/>
      </p:ext>
    </p:extLst>
  </p:cSld>
  <p:clrMapOvr>
    <a:masterClrMapping/>
  </p:clrMapOvr>
  <p:transition spd="slow">
    <p:push dir="u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742543468"/>
      </p:ext>
    </p:extLst>
  </p:cSld>
  <p:clrMapOvr>
    <a:masterClrMapping/>
  </p:clrMapOvr>
  <p:transition spd="slow">
    <p:push dir="u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05601151"/>
      </p:ext>
    </p:extLst>
  </p:cSld>
  <p:clrMapOvr>
    <a:masterClrMapping/>
  </p:clrMapOvr>
  <p:transition spd="slow">
    <p:push dir="u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557506424"/>
      </p:ext>
    </p:extLst>
  </p:cSld>
  <p:clrMapOvr>
    <a:masterClrMapping/>
  </p:clrMapOvr>
  <p:transition spd="slow">
    <p:push dir="u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554119623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802358732"/>
      </p:ext>
    </p:extLst>
  </p:cSld>
  <p:clrMapOvr>
    <a:masterClrMapping/>
  </p:clrMapOvr>
  <p:transition spd="slow">
    <p:push dir="u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69709095"/>
      </p:ext>
    </p:extLst>
  </p:cSld>
  <p:clrMapOvr>
    <a:masterClrMapping/>
  </p:clrMapOvr>
  <p:transition spd="slow">
    <p:push dir="u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3199008"/>
      </p:ext>
    </p:extLst>
  </p:cSld>
  <p:clrMapOvr>
    <a:masterClrMapping/>
  </p:clrMapOvr>
  <p:transition spd="slow">
    <p:push dir="u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87690599"/>
      </p:ext>
    </p:extLst>
  </p:cSld>
  <p:clrMapOvr>
    <a:masterClrMapping/>
  </p:clrMapOvr>
  <p:transition spd="slow">
    <p:push dir="u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30741248"/>
      </p:ext>
    </p:extLst>
  </p:cSld>
  <p:clrMapOvr>
    <a:masterClrMapping/>
  </p:clrMapOvr>
  <p:transition spd="slow">
    <p:push dir="u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926339183"/>
      </p:ext>
    </p:extLst>
  </p:cSld>
  <p:clrMapOvr>
    <a:masterClrMapping/>
  </p:clrMapOvr>
  <p:transition spd="slow">
    <p:push dir="u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223669801"/>
      </p:ext>
    </p:extLst>
  </p:cSld>
  <p:clrMapOvr>
    <a:masterClrMapping/>
  </p:clrMapOvr>
  <p:transition spd="slow">
    <p:push dir="u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262AD1-F62E-4B20-838E-2805BAA175B9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560028"/>
      </p:ext>
    </p:extLst>
  </p:cSld>
  <p:clrMapOvr>
    <a:masterClrMapping/>
  </p:clrMapOvr>
  <p:transition spd="slow">
    <p:push dir="u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8425E-6F21-405B-B62E-FC1D3BCC628E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610710"/>
      </p:ext>
    </p:extLst>
  </p:cSld>
  <p:clrMapOvr>
    <a:masterClrMapping/>
  </p:clrMapOvr>
  <p:transition spd="slow">
    <p:push dir="u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832CC-5CF7-44C5-A4DB-DD951F41961D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702350"/>
      </p:ext>
    </p:extLst>
  </p:cSld>
  <p:clrMapOvr>
    <a:masterClrMapping/>
  </p:clrMapOvr>
  <p:transition spd="slow">
    <p:push dir="u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6ABE85-ECD7-4C91-ACF7-AC58810C4BFF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107827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02236923"/>
      </p:ext>
    </p:extLst>
  </p:cSld>
  <p:clrMapOvr>
    <a:masterClrMapping/>
  </p:clrMapOvr>
  <p:transition spd="slow">
    <p:push dir="u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058C9A-C560-4427-82EF-A5CE0F6B7B4A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750175"/>
      </p:ext>
    </p:extLst>
  </p:cSld>
  <p:clrMapOvr>
    <a:masterClrMapping/>
  </p:clrMapOvr>
  <p:transition spd="slow">
    <p:push dir="u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3D289A-1EDC-48C8-A8C3-F58720FFE03E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714267"/>
      </p:ext>
    </p:extLst>
  </p:cSld>
  <p:clrMapOvr>
    <a:masterClrMapping/>
  </p:clrMapOvr>
  <p:transition spd="slow">
    <p:push dir="u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C5298A-2777-4F7E-ADB5-7860A4577D41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628414"/>
      </p:ext>
    </p:extLst>
  </p:cSld>
  <p:clrMapOvr>
    <a:masterClrMapping/>
  </p:clrMapOvr>
  <p:transition spd="slow">
    <p:push dir="u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58D36E-367D-4548-8807-EF232DC50DC5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581282"/>
      </p:ext>
    </p:extLst>
  </p:cSld>
  <p:clrMapOvr>
    <a:masterClrMapping/>
  </p:clrMapOvr>
  <p:transition spd="slow">
    <p:push dir="u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E69F2E-9E06-45E4-ABD1-F81B36BE5B39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901326"/>
      </p:ext>
    </p:extLst>
  </p:cSld>
  <p:clrMapOvr>
    <a:masterClrMapping/>
  </p:clrMapOvr>
  <p:transition spd="slow">
    <p:push dir="u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BA13F6-EA44-42D4-ACF4-6D0B396312D4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717523"/>
      </p:ext>
    </p:extLst>
  </p:cSld>
  <p:clrMapOvr>
    <a:masterClrMapping/>
  </p:clrMapOvr>
  <p:transition spd="slow">
    <p:push dir="u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80E30A-5E48-4B7C-9CA3-1CA74D5C2D68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93604"/>
      </p:ext>
    </p:extLst>
  </p:cSld>
  <p:clrMapOvr>
    <a:masterClrMapping/>
  </p:clrMapOvr>
  <p:transition spd="slow">
    <p:push dir="u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B37520-B4F9-48A8-9FF3-56479808232E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365439"/>
      </p:ext>
    </p:extLst>
  </p:cSld>
  <p:clrMapOvr>
    <a:masterClrMapping/>
  </p:clrMapOvr>
  <p:transition spd="slow">
    <p:push dir="u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E04CD9-8984-483F-B92B-0CAA1ED672F6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068083"/>
      </p:ext>
    </p:extLst>
  </p:cSld>
  <p:clrMapOvr>
    <a:masterClrMapping/>
  </p:clrMapOvr>
  <p:transition spd="slow">
    <p:push dir="u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B26AB0-DC30-4189-BD1D-C9E25303B142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193489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3379641"/>
      </p:ext>
    </p:extLst>
  </p:cSld>
  <p:clrMapOvr>
    <a:masterClrMapping/>
  </p:clrMapOvr>
  <p:transition spd="slow">
    <p:push dir="u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A9EDF8-B3CC-4143-8584-F3BDE708FC3C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200039"/>
      </p:ext>
    </p:extLst>
  </p:cSld>
  <p:clrMapOvr>
    <a:masterClrMapping/>
  </p:clrMapOvr>
  <p:transition spd="slow">
    <p:push dir="u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3F21E4-12CB-4131-8CAA-2372C701EAF8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5183"/>
      </p:ext>
    </p:extLst>
  </p:cSld>
  <p:clrMapOvr>
    <a:masterClrMapping/>
  </p:clrMapOvr>
  <p:transition spd="slow">
    <p:push dir="u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35D656-6411-47D7-AE44-DBC7BC355812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579487"/>
      </p:ext>
    </p:extLst>
  </p:cSld>
  <p:clrMapOvr>
    <a:masterClrMapping/>
  </p:clrMapOvr>
  <p:transition spd="slow">
    <p:push dir="u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A5CC99-1AB3-4852-B347-4A6FEBEDB130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340478"/>
      </p:ext>
    </p:extLst>
  </p:cSld>
  <p:clrMapOvr>
    <a:masterClrMapping/>
  </p:clrMapOvr>
  <p:transition spd="slow">
    <p:push dir="u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82F28D-C81E-4F06-997A-B0E4656FD955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693404"/>
      </p:ext>
    </p:extLst>
  </p:cSld>
  <p:clrMapOvr>
    <a:masterClrMapping/>
  </p:clrMapOvr>
  <p:transition spd="slow">
    <p:push dir="u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412CD0-9B90-4813-A177-F2B777A78099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794853"/>
      </p:ext>
    </p:extLst>
  </p:cSld>
  <p:clrMapOvr>
    <a:masterClrMapping/>
  </p:clrMapOvr>
  <p:transition spd="slow">
    <p:push dir="u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5E1921-1D01-4A80-B641-1AAF6B83DC53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677568"/>
      </p:ext>
    </p:extLst>
  </p:cSld>
  <p:clrMapOvr>
    <a:masterClrMapping/>
  </p:clrMapOvr>
  <p:transition spd="slow">
    <p:push dir="u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762E13-7888-4B7E-818E-7EC91F508E7D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013517"/>
      </p:ext>
    </p:extLst>
  </p:cSld>
  <p:clrMapOvr>
    <a:masterClrMapping/>
  </p:clrMapOvr>
  <p:transition spd="slow">
    <p:push dir="u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499EA9-EFDD-469F-AF6C-38F5934D7CF6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2091"/>
      </p:ext>
    </p:extLst>
  </p:cSld>
  <p:clrMapOvr>
    <a:masterClrMapping/>
  </p:clrMapOvr>
  <p:transition spd="slow">
    <p:push dir="u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A80987-93F0-4D09-9D48-F911FB5918F8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3020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95866767"/>
      </p:ext>
    </p:extLst>
  </p:cSld>
  <p:clrMapOvr>
    <a:masterClrMapping/>
  </p:clrMapOvr>
  <p:transition spd="slow">
    <p:push dir="u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B76967-319C-41E8-A875-D930E71E8469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418108"/>
      </p:ext>
    </p:extLst>
  </p:cSld>
  <p:clrMapOvr>
    <a:masterClrMapping/>
  </p:clrMapOvr>
  <p:transition spd="slow">
    <p:push dir="u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CC448C-636D-4D60-9C37-60C21D5E79B1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054562"/>
      </p:ext>
    </p:extLst>
  </p:cSld>
  <p:clrMapOvr>
    <a:masterClrMapping/>
  </p:clrMapOvr>
  <p:transition spd="slow">
    <p:push dir="u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B07A55-B767-4899-979B-0641A0A3AEF3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31450"/>
      </p:ext>
    </p:extLst>
  </p:cSld>
  <p:clrMapOvr>
    <a:masterClrMapping/>
  </p:clrMapOvr>
  <p:transition spd="slow">
    <p:push dir="u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41162E-9385-48E2-90BF-C0300A6701C9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728766"/>
      </p:ext>
    </p:extLst>
  </p:cSld>
  <p:clrMapOvr>
    <a:masterClrMapping/>
  </p:clrMapOvr>
  <p:transition spd="slow">
    <p:push dir="u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878379-9DA8-4313-B7E2-EBEB1E6C6D00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909382"/>
      </p:ext>
    </p:extLst>
  </p:cSld>
  <p:clrMapOvr>
    <a:masterClrMapping/>
  </p:clrMapOvr>
  <p:transition spd="slow">
    <p:push dir="u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B1F96-7648-4F6B-B17A-1D91094465EF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91856"/>
      </p:ext>
    </p:extLst>
  </p:cSld>
  <p:clrMapOvr>
    <a:masterClrMapping/>
  </p:clrMapOvr>
  <p:transition spd="slow">
    <p:push dir="u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9E9D20-B539-44BD-BE79-16921684B33F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99816"/>
      </p:ext>
    </p:extLst>
  </p:cSld>
  <p:clrMapOvr>
    <a:masterClrMapping/>
  </p:clrMapOvr>
  <p:transition spd="slow">
    <p:push dir="u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975DFE-BA7D-4820-A525-BF9BF9DC3130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898925"/>
      </p:ext>
    </p:extLst>
  </p:cSld>
  <p:clrMapOvr>
    <a:masterClrMapping/>
  </p:clrMapOvr>
  <p:transition spd="slow">
    <p:push dir="u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CAC13C-CDEF-4F4B-A0B9-B4D4B883A283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001510"/>
      </p:ext>
    </p:extLst>
  </p:cSld>
  <p:clrMapOvr>
    <a:masterClrMapping/>
  </p:clrMapOvr>
  <p:transition spd="slow">
    <p:push dir="u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E484D4-33F4-4ED3-9B05-87BDC2AEF63F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723406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20844644"/>
      </p:ext>
    </p:extLst>
  </p:cSld>
  <p:clrMapOvr>
    <a:masterClrMapping/>
  </p:clrMapOvr>
  <p:transition spd="slow">
    <p:push dir="u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230787-7463-4548-ABB2-1C463A232615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116957"/>
      </p:ext>
    </p:extLst>
  </p:cSld>
  <p:clrMapOvr>
    <a:masterClrMapping/>
  </p:clrMapOvr>
  <p:transition spd="slow">
    <p:push dir="u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87E411-19A9-4176-88CD-9DD20BD3058D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142231"/>
      </p:ext>
    </p:extLst>
  </p:cSld>
  <p:clrMapOvr>
    <a:masterClrMapping/>
  </p:clrMapOvr>
  <p:transition spd="slow">
    <p:push dir="u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52FB97-BDF6-4E69-A47A-6C77ACAE1920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672088"/>
      </p:ext>
    </p:extLst>
  </p:cSld>
  <p:clrMapOvr>
    <a:masterClrMapping/>
  </p:clrMapOvr>
  <p:transition spd="slow">
    <p:push dir="u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3A4F90-C475-4615-B99D-8D44ED70F00E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018460"/>
      </p:ext>
    </p:extLst>
  </p:cSld>
  <p:clrMapOvr>
    <a:masterClrMapping/>
  </p:clrMapOvr>
  <p:transition spd="slow">
    <p:push dir="u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F61480-DA12-4867-B8F7-C4329F25844C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159557"/>
      </p:ext>
    </p:extLst>
  </p:cSld>
  <p:clrMapOvr>
    <a:masterClrMapping/>
  </p:clrMapOvr>
  <p:transition spd="slow">
    <p:push dir="u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8F8990-A58D-414E-B659-EA478BF3A860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89239"/>
      </p:ext>
    </p:extLst>
  </p:cSld>
  <p:clrMapOvr>
    <a:masterClrMapping/>
  </p:clrMapOvr>
  <p:transition spd="slow">
    <p:push dir="u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CBF52D-BB33-400B-988D-B31F745DF4C8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932915"/>
      </p:ext>
    </p:extLst>
  </p:cSld>
  <p:clrMapOvr>
    <a:masterClrMapping/>
  </p:clrMapOvr>
  <p:transition spd="slow">
    <p:push dir="u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B642AF-6A72-4768-929D-37FF26252A18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753877"/>
      </p:ext>
    </p:extLst>
  </p:cSld>
  <p:clrMapOvr>
    <a:masterClrMapping/>
  </p:clrMapOvr>
  <p:transition spd="slow">
    <p:push dir="u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AC215C-FAF9-4548-A00E-829389A409F1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541356"/>
      </p:ext>
    </p:extLst>
  </p:cSld>
  <p:clrMapOvr>
    <a:masterClrMapping/>
  </p:clrMapOvr>
  <p:transition spd="slow">
    <p:push dir="u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1F48C3-3676-4135-BB32-E2C6959DEACE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725699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4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5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763" r:id="rId1"/>
    <p:sldLayoutId id="2147485764" r:id="rId2"/>
    <p:sldLayoutId id="2147485765" r:id="rId3"/>
    <p:sldLayoutId id="2147485766" r:id="rId4"/>
    <p:sldLayoutId id="2147485767" r:id="rId5"/>
    <p:sldLayoutId id="2147485768" r:id="rId6"/>
    <p:sldLayoutId id="2147485769" r:id="rId7"/>
    <p:sldLayoutId id="2147485770" r:id="rId8"/>
    <p:sldLayoutId id="2147485771" r:id="rId9"/>
    <p:sldLayoutId id="2147485772" r:id="rId10"/>
    <p:sldLayoutId id="2147485773" r:id="rId11"/>
  </p:sldLayoutIdLst>
  <p:transition spd="slow">
    <p:push dir="u"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12291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12292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fld id="{FE433CE5-A3A2-4B8F-92EF-C12AD917CDA5}" type="slidenum">
              <a:rPr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62" r:id="rId1"/>
    <p:sldLayoutId id="2147485863" r:id="rId2"/>
    <p:sldLayoutId id="2147485864" r:id="rId3"/>
    <p:sldLayoutId id="2147485865" r:id="rId4"/>
    <p:sldLayoutId id="2147485866" r:id="rId5"/>
    <p:sldLayoutId id="2147485867" r:id="rId6"/>
    <p:sldLayoutId id="2147485868" r:id="rId7"/>
    <p:sldLayoutId id="2147485869" r:id="rId8"/>
    <p:sldLayoutId id="2147485870" r:id="rId9"/>
    <p:sldLayoutId id="2147485871" r:id="rId10"/>
    <p:sldLayoutId id="2147485872" r:id="rId11"/>
  </p:sldLayoutIdLst>
  <p:transition spd="slow">
    <p:push dir="u"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1331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1331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fld id="{275BC17E-9222-4F11-8D3B-6702C5187185}" type="slidenum">
              <a:rPr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73" r:id="rId1"/>
    <p:sldLayoutId id="2147485874" r:id="rId2"/>
    <p:sldLayoutId id="2147485875" r:id="rId3"/>
    <p:sldLayoutId id="2147485876" r:id="rId4"/>
    <p:sldLayoutId id="2147485877" r:id="rId5"/>
    <p:sldLayoutId id="2147485878" r:id="rId6"/>
    <p:sldLayoutId id="2147485879" r:id="rId7"/>
    <p:sldLayoutId id="2147485880" r:id="rId8"/>
    <p:sldLayoutId id="2147485881" r:id="rId9"/>
    <p:sldLayoutId id="2147485882" r:id="rId10"/>
    <p:sldLayoutId id="2147485883" r:id="rId11"/>
  </p:sldLayoutIdLst>
  <p:transition spd="slow">
    <p:push dir="u"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1433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1434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fld id="{913F59AA-5D2F-4379-A4C2-1FA242B31AD0}" type="slidenum">
              <a:rPr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84" r:id="rId1"/>
    <p:sldLayoutId id="2147485885" r:id="rId2"/>
    <p:sldLayoutId id="2147485886" r:id="rId3"/>
    <p:sldLayoutId id="2147485887" r:id="rId4"/>
    <p:sldLayoutId id="2147485888" r:id="rId5"/>
    <p:sldLayoutId id="2147485889" r:id="rId6"/>
    <p:sldLayoutId id="2147485890" r:id="rId7"/>
    <p:sldLayoutId id="2147485891" r:id="rId8"/>
    <p:sldLayoutId id="2147485892" r:id="rId9"/>
    <p:sldLayoutId id="2147485893" r:id="rId10"/>
    <p:sldLayoutId id="2147485894" r:id="rId11"/>
  </p:sldLayoutIdLst>
  <p:transition spd="slow">
    <p:push dir="u"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121920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774" r:id="rId1"/>
    <p:sldLayoutId id="2147485775" r:id="rId2"/>
    <p:sldLayoutId id="2147485776" r:id="rId3"/>
    <p:sldLayoutId id="2147485777" r:id="rId4"/>
    <p:sldLayoutId id="2147485778" r:id="rId5"/>
    <p:sldLayoutId id="2147485779" r:id="rId6"/>
    <p:sldLayoutId id="2147485780" r:id="rId7"/>
    <p:sldLayoutId id="2147485781" r:id="rId8"/>
    <p:sldLayoutId id="2147485782" r:id="rId9"/>
    <p:sldLayoutId id="2147485783" r:id="rId10"/>
    <p:sldLayoutId id="2147485784" r:id="rId11"/>
  </p:sldLayoutIdLst>
  <p:transition spd="slow">
    <p:push dir="u"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" b="14035"/>
          <a:stretch>
            <a:fillRect/>
          </a:stretch>
        </p:blipFill>
        <p:spPr bwMode="auto">
          <a:xfrm>
            <a:off x="0" y="-30163"/>
            <a:ext cx="12180888" cy="6981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785" r:id="rId1"/>
    <p:sldLayoutId id="2147485786" r:id="rId2"/>
    <p:sldLayoutId id="2147485787" r:id="rId3"/>
    <p:sldLayoutId id="2147485788" r:id="rId4"/>
    <p:sldLayoutId id="2147485789" r:id="rId5"/>
    <p:sldLayoutId id="2147485790" r:id="rId6"/>
    <p:sldLayoutId id="2147485791" r:id="rId7"/>
    <p:sldLayoutId id="2147485792" r:id="rId8"/>
    <p:sldLayoutId id="2147485793" r:id="rId9"/>
    <p:sldLayoutId id="2147485794" r:id="rId10"/>
    <p:sldLayoutId id="2147485795" r:id="rId11"/>
  </p:sldLayoutIdLst>
  <p:transition spd="slow">
    <p:push dir="u"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5" b="20706"/>
          <a:stretch>
            <a:fillRect/>
          </a:stretch>
        </p:blipFill>
        <p:spPr bwMode="auto">
          <a:xfrm>
            <a:off x="0" y="0"/>
            <a:ext cx="12203113" cy="690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796" r:id="rId1"/>
    <p:sldLayoutId id="2147485797" r:id="rId2"/>
    <p:sldLayoutId id="2147485798" r:id="rId3"/>
    <p:sldLayoutId id="2147485799" r:id="rId4"/>
    <p:sldLayoutId id="2147485800" r:id="rId5"/>
    <p:sldLayoutId id="2147485801" r:id="rId6"/>
    <p:sldLayoutId id="2147485802" r:id="rId7"/>
    <p:sldLayoutId id="2147485803" r:id="rId8"/>
    <p:sldLayoutId id="2147485804" r:id="rId9"/>
    <p:sldLayoutId id="2147485805" r:id="rId10"/>
    <p:sldLayoutId id="2147485806" r:id="rId11"/>
  </p:sldLayoutIdLst>
  <p:transition spd="slow">
    <p:push dir="u"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5" b="14848"/>
          <a:stretch>
            <a:fillRect/>
          </a:stretch>
        </p:blipFill>
        <p:spPr bwMode="auto">
          <a:xfrm>
            <a:off x="0" y="0"/>
            <a:ext cx="12203113" cy="692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807" r:id="rId1"/>
    <p:sldLayoutId id="2147485808" r:id="rId2"/>
    <p:sldLayoutId id="2147485809" r:id="rId3"/>
    <p:sldLayoutId id="2147485810" r:id="rId4"/>
    <p:sldLayoutId id="2147485811" r:id="rId5"/>
    <p:sldLayoutId id="2147485812" r:id="rId6"/>
    <p:sldLayoutId id="2147485813" r:id="rId7"/>
    <p:sldLayoutId id="2147485814" r:id="rId8"/>
    <p:sldLayoutId id="2147485815" r:id="rId9"/>
    <p:sldLayoutId id="2147485816" r:id="rId10"/>
    <p:sldLayoutId id="2147485817" r:id="rId11"/>
  </p:sldLayoutIdLst>
  <p:transition spd="slow">
    <p:push dir="u"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8195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8196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fld id="{B712338B-DAC5-4E8D-B565-97A8E359597D}" type="slidenum">
              <a:rPr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18" r:id="rId1"/>
    <p:sldLayoutId id="2147485819" r:id="rId2"/>
    <p:sldLayoutId id="2147485820" r:id="rId3"/>
    <p:sldLayoutId id="2147485821" r:id="rId4"/>
    <p:sldLayoutId id="2147485822" r:id="rId5"/>
    <p:sldLayoutId id="2147485823" r:id="rId6"/>
    <p:sldLayoutId id="2147485824" r:id="rId7"/>
    <p:sldLayoutId id="2147485825" r:id="rId8"/>
    <p:sldLayoutId id="2147485826" r:id="rId9"/>
    <p:sldLayoutId id="2147485827" r:id="rId10"/>
    <p:sldLayoutId id="2147485828" r:id="rId11"/>
  </p:sldLayoutIdLst>
  <p:transition spd="slow">
    <p:push dir="u"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9219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9220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fld id="{9BA66484-A23C-4FFE-9FC7-F51893DBA74A}" type="slidenum">
              <a:rPr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29" r:id="rId1"/>
    <p:sldLayoutId id="2147485830" r:id="rId2"/>
    <p:sldLayoutId id="2147485831" r:id="rId3"/>
    <p:sldLayoutId id="2147485832" r:id="rId4"/>
    <p:sldLayoutId id="2147485833" r:id="rId5"/>
    <p:sldLayoutId id="2147485834" r:id="rId6"/>
    <p:sldLayoutId id="2147485835" r:id="rId7"/>
    <p:sldLayoutId id="2147485836" r:id="rId8"/>
    <p:sldLayoutId id="2147485837" r:id="rId9"/>
    <p:sldLayoutId id="2147485838" r:id="rId10"/>
    <p:sldLayoutId id="2147485839" r:id="rId11"/>
  </p:sldLayoutIdLst>
  <p:transition spd="slow">
    <p:push dir="u"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10243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10244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fld id="{467D23E1-C5DE-4F6F-AB50-CE7FAC736A68}" type="slidenum">
              <a:rPr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40" r:id="rId1"/>
    <p:sldLayoutId id="2147485841" r:id="rId2"/>
    <p:sldLayoutId id="2147485842" r:id="rId3"/>
    <p:sldLayoutId id="2147485843" r:id="rId4"/>
    <p:sldLayoutId id="2147485844" r:id="rId5"/>
    <p:sldLayoutId id="2147485845" r:id="rId6"/>
    <p:sldLayoutId id="2147485846" r:id="rId7"/>
    <p:sldLayoutId id="2147485847" r:id="rId8"/>
    <p:sldLayoutId id="2147485848" r:id="rId9"/>
    <p:sldLayoutId id="2147485849" r:id="rId10"/>
    <p:sldLayoutId id="2147485850" r:id="rId11"/>
  </p:sldLayoutIdLst>
  <p:transition spd="slow">
    <p:push dir="u"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11267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11268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fld id="{5EC695EC-C99C-470C-8F67-A19E5E3ECDA6}" type="slidenum">
              <a:rPr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51" r:id="rId1"/>
    <p:sldLayoutId id="2147485852" r:id="rId2"/>
    <p:sldLayoutId id="2147485853" r:id="rId3"/>
    <p:sldLayoutId id="2147485854" r:id="rId4"/>
    <p:sldLayoutId id="2147485855" r:id="rId5"/>
    <p:sldLayoutId id="2147485856" r:id="rId6"/>
    <p:sldLayoutId id="2147485857" r:id="rId7"/>
    <p:sldLayoutId id="2147485858" r:id="rId8"/>
    <p:sldLayoutId id="2147485859" r:id="rId9"/>
    <p:sldLayoutId id="2147485860" r:id="rId10"/>
    <p:sldLayoutId id="2147485861" r:id="rId11"/>
  </p:sldLayoutIdLst>
  <p:transition spd="slow">
    <p:push dir="u"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emf"/><Relationship Id="rId5" Type="http://schemas.openxmlformats.org/officeDocument/2006/relationships/oleObject" Target="../embeddings/Microsoft_Excel_97-2003____1.xls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250"/>
            <a:ext cx="5008563" cy="638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863051" y="3562350"/>
            <a:ext cx="5509842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汇报人：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X 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X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 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X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 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时间：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2018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年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月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10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日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2164" name="文本框 6"/>
          <p:cNvSpPr txBox="1">
            <a:spLocks noChangeArrowheads="1"/>
          </p:cNvSpPr>
          <p:nvPr/>
        </p:nvSpPr>
        <p:spPr bwMode="auto">
          <a:xfrm>
            <a:off x="4314825" y="2442171"/>
            <a:ext cx="66062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324F0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小清新通用</a:t>
            </a:r>
            <a:r>
              <a:rPr lang="en-US" altLang="zh-CN" sz="5400" b="1" dirty="0">
                <a:solidFill>
                  <a:srgbClr val="324F0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sz="5400" b="1" dirty="0">
                <a:solidFill>
                  <a:srgbClr val="324F0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模板</a:t>
            </a:r>
          </a:p>
        </p:txBody>
      </p:sp>
      <p:cxnSp>
        <p:nvCxnSpPr>
          <p:cNvPr id="92165" name="直接连接符 6"/>
          <p:cNvCxnSpPr>
            <a:cxnSpLocks/>
          </p:cNvCxnSpPr>
          <p:nvPr/>
        </p:nvCxnSpPr>
        <p:spPr bwMode="auto">
          <a:xfrm>
            <a:off x="4209610" y="3463925"/>
            <a:ext cx="6816725" cy="0"/>
          </a:xfrm>
          <a:prstGeom prst="line">
            <a:avLst/>
          </a:prstGeom>
          <a:noFill/>
          <a:ln w="9525" algn="ctr">
            <a:solidFill>
              <a:srgbClr val="324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椭圆 1"/>
          <p:cNvSpPr>
            <a:spLocks noChangeArrowheads="1"/>
          </p:cNvSpPr>
          <p:nvPr/>
        </p:nvSpPr>
        <p:spPr bwMode="auto">
          <a:xfrm>
            <a:off x="930275" y="1435100"/>
            <a:ext cx="3721100" cy="3719513"/>
          </a:xfrm>
          <a:prstGeom prst="ellipse">
            <a:avLst/>
          </a:pr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1379" name="椭圆 2"/>
          <p:cNvSpPr>
            <a:spLocks noChangeArrowheads="1"/>
          </p:cNvSpPr>
          <p:nvPr/>
        </p:nvSpPr>
        <p:spPr bwMode="auto">
          <a:xfrm>
            <a:off x="3941763" y="2114550"/>
            <a:ext cx="2660650" cy="2662238"/>
          </a:xfrm>
          <a:prstGeom prst="ellipse">
            <a:avLst/>
          </a:prstGeom>
          <a:solidFill>
            <a:srgbClr val="324F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1380" name="椭圆 3"/>
          <p:cNvSpPr>
            <a:spLocks noChangeArrowheads="1"/>
          </p:cNvSpPr>
          <p:nvPr/>
        </p:nvSpPr>
        <p:spPr bwMode="auto">
          <a:xfrm>
            <a:off x="5754688" y="2114550"/>
            <a:ext cx="2662237" cy="2662238"/>
          </a:xfrm>
          <a:prstGeom prst="ellipse">
            <a:avLst/>
          </a:prstGeom>
          <a:solidFill>
            <a:srgbClr val="324F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1381" name="椭圆 4"/>
          <p:cNvSpPr>
            <a:spLocks noChangeArrowheads="1"/>
          </p:cNvSpPr>
          <p:nvPr/>
        </p:nvSpPr>
        <p:spPr bwMode="auto">
          <a:xfrm>
            <a:off x="7707313" y="2206625"/>
            <a:ext cx="2660650" cy="2662238"/>
          </a:xfrm>
          <a:prstGeom prst="ellipse">
            <a:avLst/>
          </a:prstGeom>
          <a:solidFill>
            <a:srgbClr val="324F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01382" name="组合 5"/>
          <p:cNvGrpSpPr>
            <a:grpSpLocks/>
          </p:cNvGrpSpPr>
          <p:nvPr/>
        </p:nvGrpSpPr>
        <p:grpSpPr bwMode="auto">
          <a:xfrm>
            <a:off x="4516438" y="5353050"/>
            <a:ext cx="3046412" cy="992188"/>
            <a:chOff x="0" y="0"/>
            <a:chExt cx="3046360" cy="991591"/>
          </a:xfrm>
        </p:grpSpPr>
        <p:sp>
          <p:nvSpPr>
            <p:cNvPr id="27654" name="矩形 13"/>
            <p:cNvSpPr>
              <a:spLocks noChangeArrowheads="1"/>
            </p:cNvSpPr>
            <p:nvPr/>
          </p:nvSpPr>
          <p:spPr bwMode="auto">
            <a:xfrm>
              <a:off x="0" y="207838"/>
              <a:ext cx="3046360" cy="78375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398" name="文本框 83"/>
            <p:cNvSpPr txBox="1">
              <a:spLocks noChangeArrowheads="1"/>
            </p:cNvSpPr>
            <p:nvPr/>
          </p:nvSpPr>
          <p:spPr bwMode="auto">
            <a:xfrm>
              <a:off x="103185" y="0"/>
              <a:ext cx="811199" cy="261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01399" name="直接连接符 120"/>
            <p:cNvCxnSpPr>
              <a:cxnSpLocks noChangeShapeType="1"/>
            </p:cNvCxnSpPr>
            <p:nvPr/>
          </p:nvCxnSpPr>
          <p:spPr bwMode="auto">
            <a:xfrm>
              <a:off x="103185" y="46010"/>
              <a:ext cx="0" cy="169760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1383" name="组合 9"/>
          <p:cNvGrpSpPr>
            <a:grpSpLocks/>
          </p:cNvGrpSpPr>
          <p:nvPr/>
        </p:nvGrpSpPr>
        <p:grpSpPr bwMode="auto">
          <a:xfrm>
            <a:off x="7986713" y="5353050"/>
            <a:ext cx="3046412" cy="992188"/>
            <a:chOff x="0" y="0"/>
            <a:chExt cx="3046360" cy="991591"/>
          </a:xfrm>
        </p:grpSpPr>
        <p:sp>
          <p:nvSpPr>
            <p:cNvPr id="27658" name="矩形 13"/>
            <p:cNvSpPr>
              <a:spLocks noChangeArrowheads="1"/>
            </p:cNvSpPr>
            <p:nvPr/>
          </p:nvSpPr>
          <p:spPr bwMode="auto">
            <a:xfrm>
              <a:off x="0" y="207838"/>
              <a:ext cx="3046360" cy="78375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395" name="文本框 83"/>
            <p:cNvSpPr txBox="1">
              <a:spLocks noChangeArrowheads="1"/>
            </p:cNvSpPr>
            <p:nvPr/>
          </p:nvSpPr>
          <p:spPr bwMode="auto">
            <a:xfrm>
              <a:off x="103185" y="0"/>
              <a:ext cx="811199" cy="2617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01396" name="直接连接符 120"/>
            <p:cNvCxnSpPr>
              <a:cxnSpLocks noChangeShapeType="1"/>
            </p:cNvCxnSpPr>
            <p:nvPr/>
          </p:nvCxnSpPr>
          <p:spPr bwMode="auto">
            <a:xfrm>
              <a:off x="103185" y="46010"/>
              <a:ext cx="0" cy="169760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1384" name="组合 13"/>
          <p:cNvGrpSpPr>
            <a:grpSpLocks/>
          </p:cNvGrpSpPr>
          <p:nvPr/>
        </p:nvGrpSpPr>
        <p:grpSpPr bwMode="auto">
          <a:xfrm>
            <a:off x="1046163" y="5353050"/>
            <a:ext cx="3046412" cy="992188"/>
            <a:chOff x="0" y="0"/>
            <a:chExt cx="3046360" cy="991591"/>
          </a:xfrm>
        </p:grpSpPr>
        <p:sp>
          <p:nvSpPr>
            <p:cNvPr id="27662" name="矩形 13"/>
            <p:cNvSpPr>
              <a:spLocks noChangeArrowheads="1"/>
            </p:cNvSpPr>
            <p:nvPr/>
          </p:nvSpPr>
          <p:spPr bwMode="auto">
            <a:xfrm>
              <a:off x="0" y="207838"/>
              <a:ext cx="3046360" cy="78375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392" name="文本框 83"/>
            <p:cNvSpPr txBox="1">
              <a:spLocks noChangeArrowheads="1"/>
            </p:cNvSpPr>
            <p:nvPr/>
          </p:nvSpPr>
          <p:spPr bwMode="auto">
            <a:xfrm>
              <a:off x="103185" y="0"/>
              <a:ext cx="811199" cy="2617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01393" name="直接连接符 120"/>
            <p:cNvCxnSpPr>
              <a:cxnSpLocks noChangeShapeType="1"/>
            </p:cNvCxnSpPr>
            <p:nvPr/>
          </p:nvCxnSpPr>
          <p:spPr bwMode="auto">
            <a:xfrm>
              <a:off x="103185" y="46010"/>
              <a:ext cx="0" cy="169760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01385" name="Freeform 27"/>
          <p:cNvSpPr>
            <a:spLocks noEditPoints="1" noChangeArrowheads="1"/>
          </p:cNvSpPr>
          <p:nvPr/>
        </p:nvSpPr>
        <p:spPr bwMode="auto">
          <a:xfrm>
            <a:off x="2241550" y="2538413"/>
            <a:ext cx="1185863" cy="1512887"/>
          </a:xfrm>
          <a:custGeom>
            <a:avLst/>
            <a:gdLst>
              <a:gd name="T0" fmla="*/ 2147483647 w 422"/>
              <a:gd name="T1" fmla="*/ 2147483647 h 538"/>
              <a:gd name="T2" fmla="*/ 2147483647 w 422"/>
              <a:gd name="T3" fmla="*/ 2147483647 h 538"/>
              <a:gd name="T4" fmla="*/ 2147483647 w 422"/>
              <a:gd name="T5" fmla="*/ 2147483647 h 538"/>
              <a:gd name="T6" fmla="*/ 2147483647 w 422"/>
              <a:gd name="T7" fmla="*/ 2147483647 h 538"/>
              <a:gd name="T8" fmla="*/ 2147483647 w 422"/>
              <a:gd name="T9" fmla="*/ 2147483647 h 538"/>
              <a:gd name="T10" fmla="*/ 2147483647 w 422"/>
              <a:gd name="T11" fmla="*/ 2147483647 h 538"/>
              <a:gd name="T12" fmla="*/ 2147483647 w 422"/>
              <a:gd name="T13" fmla="*/ 2147483647 h 538"/>
              <a:gd name="T14" fmla="*/ 2147483647 w 422"/>
              <a:gd name="T15" fmla="*/ 2147483647 h 538"/>
              <a:gd name="T16" fmla="*/ 2147483647 w 422"/>
              <a:gd name="T17" fmla="*/ 2147483647 h 538"/>
              <a:gd name="T18" fmla="*/ 2147483647 w 422"/>
              <a:gd name="T19" fmla="*/ 2147483647 h 538"/>
              <a:gd name="T20" fmla="*/ 2147483647 w 422"/>
              <a:gd name="T21" fmla="*/ 2147483647 h 538"/>
              <a:gd name="T22" fmla="*/ 2147483647 w 422"/>
              <a:gd name="T23" fmla="*/ 2147483647 h 538"/>
              <a:gd name="T24" fmla="*/ 2147483647 w 422"/>
              <a:gd name="T25" fmla="*/ 2147483647 h 538"/>
              <a:gd name="T26" fmla="*/ 2147483647 w 422"/>
              <a:gd name="T27" fmla="*/ 2147483647 h 538"/>
              <a:gd name="T28" fmla="*/ 2147483647 w 422"/>
              <a:gd name="T29" fmla="*/ 0 h 538"/>
              <a:gd name="T30" fmla="*/ 2147483647 w 422"/>
              <a:gd name="T31" fmla="*/ 2147483647 h 538"/>
              <a:gd name="T32" fmla="*/ 2147483647 w 422"/>
              <a:gd name="T33" fmla="*/ 2147483647 h 538"/>
              <a:gd name="T34" fmla="*/ 2147483647 w 422"/>
              <a:gd name="T35" fmla="*/ 2147483647 h 538"/>
              <a:gd name="T36" fmla="*/ 2147483647 w 422"/>
              <a:gd name="T37" fmla="*/ 2147483647 h 538"/>
              <a:gd name="T38" fmla="*/ 2147483647 w 422"/>
              <a:gd name="T39" fmla="*/ 2147483647 h 538"/>
              <a:gd name="T40" fmla="*/ 2147483647 w 422"/>
              <a:gd name="T41" fmla="*/ 2147483647 h 538"/>
              <a:gd name="T42" fmla="*/ 2147483647 w 422"/>
              <a:gd name="T43" fmla="*/ 2147483647 h 538"/>
              <a:gd name="T44" fmla="*/ 2147483647 w 422"/>
              <a:gd name="T45" fmla="*/ 2147483647 h 538"/>
              <a:gd name="T46" fmla="*/ 2147483647 w 422"/>
              <a:gd name="T47" fmla="*/ 2147483647 h 538"/>
              <a:gd name="T48" fmla="*/ 2147483647 w 422"/>
              <a:gd name="T49" fmla="*/ 2147483647 h 538"/>
              <a:gd name="T50" fmla="*/ 2147483647 w 422"/>
              <a:gd name="T51" fmla="*/ 2147483647 h 538"/>
              <a:gd name="T52" fmla="*/ 2147483647 w 422"/>
              <a:gd name="T53" fmla="*/ 2147483647 h 538"/>
              <a:gd name="T54" fmla="*/ 2147483647 w 422"/>
              <a:gd name="T55" fmla="*/ 2147483647 h 538"/>
              <a:gd name="T56" fmla="*/ 2147483647 w 422"/>
              <a:gd name="T57" fmla="*/ 2147483647 h 538"/>
              <a:gd name="T58" fmla="*/ 2147483647 w 422"/>
              <a:gd name="T59" fmla="*/ 2147483647 h 538"/>
              <a:gd name="T60" fmla="*/ 2147483647 w 422"/>
              <a:gd name="T61" fmla="*/ 2147483647 h 538"/>
              <a:gd name="T62" fmla="*/ 2147483647 w 422"/>
              <a:gd name="T63" fmla="*/ 2147483647 h 538"/>
              <a:gd name="T64" fmla="*/ 2147483647 w 422"/>
              <a:gd name="T65" fmla="*/ 2147483647 h 538"/>
              <a:gd name="T66" fmla="*/ 2147483647 w 422"/>
              <a:gd name="T67" fmla="*/ 2147483647 h 538"/>
              <a:gd name="T68" fmla="*/ 2147483647 w 422"/>
              <a:gd name="T69" fmla="*/ 2147483647 h 538"/>
              <a:gd name="T70" fmla="*/ 2147483647 w 422"/>
              <a:gd name="T71" fmla="*/ 2147483647 h 538"/>
              <a:gd name="T72" fmla="*/ 2147483647 w 422"/>
              <a:gd name="T73" fmla="*/ 2147483647 h 538"/>
              <a:gd name="T74" fmla="*/ 2147483647 w 422"/>
              <a:gd name="T75" fmla="*/ 2147483647 h 538"/>
              <a:gd name="T76" fmla="*/ 2147483647 w 422"/>
              <a:gd name="T77" fmla="*/ 2147483647 h 538"/>
              <a:gd name="T78" fmla="*/ 2147483647 w 422"/>
              <a:gd name="T79" fmla="*/ 2147483647 h 538"/>
              <a:gd name="T80" fmla="*/ 2147483647 w 422"/>
              <a:gd name="T81" fmla="*/ 2147483647 h 538"/>
              <a:gd name="T82" fmla="*/ 2147483647 w 422"/>
              <a:gd name="T83" fmla="*/ 2147483647 h 538"/>
              <a:gd name="T84" fmla="*/ 2147483647 w 422"/>
              <a:gd name="T85" fmla="*/ 2147483647 h 538"/>
              <a:gd name="T86" fmla="*/ 2147483647 w 422"/>
              <a:gd name="T87" fmla="*/ 2147483647 h 538"/>
              <a:gd name="T88" fmla="*/ 2147483647 w 422"/>
              <a:gd name="T89" fmla="*/ 2147483647 h 538"/>
              <a:gd name="T90" fmla="*/ 2147483647 w 422"/>
              <a:gd name="T91" fmla="*/ 2147483647 h 538"/>
              <a:gd name="T92" fmla="*/ 2147483647 w 422"/>
              <a:gd name="T93" fmla="*/ 2147483647 h 538"/>
              <a:gd name="T94" fmla="*/ 2147483647 w 422"/>
              <a:gd name="T95" fmla="*/ 2147483647 h 538"/>
              <a:gd name="T96" fmla="*/ 2147483647 w 422"/>
              <a:gd name="T97" fmla="*/ 2147483647 h 538"/>
              <a:gd name="T98" fmla="*/ 2147483647 w 422"/>
              <a:gd name="T99" fmla="*/ 2147483647 h 538"/>
              <a:gd name="T100" fmla="*/ 2147483647 w 422"/>
              <a:gd name="T101" fmla="*/ 2147483647 h 538"/>
              <a:gd name="T102" fmla="*/ 2147483647 w 422"/>
              <a:gd name="T103" fmla="*/ 2147483647 h 538"/>
              <a:gd name="T104" fmla="*/ 2147483647 w 422"/>
              <a:gd name="T105" fmla="*/ 2147483647 h 538"/>
              <a:gd name="T106" fmla="*/ 0 w 422"/>
              <a:gd name="T107" fmla="*/ 2147483647 h 53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22"/>
              <a:gd name="T163" fmla="*/ 0 h 538"/>
              <a:gd name="T164" fmla="*/ 422 w 422"/>
              <a:gd name="T165" fmla="*/ 538 h 53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22" h="538">
                <a:moveTo>
                  <a:pt x="148" y="12"/>
                </a:moveTo>
                <a:lnTo>
                  <a:pt x="148" y="12"/>
                </a:lnTo>
                <a:lnTo>
                  <a:pt x="140" y="16"/>
                </a:lnTo>
                <a:lnTo>
                  <a:pt x="138" y="18"/>
                </a:lnTo>
                <a:lnTo>
                  <a:pt x="136" y="18"/>
                </a:lnTo>
                <a:lnTo>
                  <a:pt x="130" y="22"/>
                </a:lnTo>
                <a:lnTo>
                  <a:pt x="128" y="24"/>
                </a:lnTo>
                <a:lnTo>
                  <a:pt x="126" y="24"/>
                </a:lnTo>
                <a:lnTo>
                  <a:pt x="124" y="26"/>
                </a:lnTo>
                <a:lnTo>
                  <a:pt x="122" y="26"/>
                </a:lnTo>
                <a:lnTo>
                  <a:pt x="122" y="28"/>
                </a:lnTo>
                <a:lnTo>
                  <a:pt x="118" y="28"/>
                </a:lnTo>
                <a:lnTo>
                  <a:pt x="118" y="30"/>
                </a:lnTo>
                <a:lnTo>
                  <a:pt x="116" y="30"/>
                </a:lnTo>
                <a:lnTo>
                  <a:pt x="116" y="32"/>
                </a:lnTo>
                <a:lnTo>
                  <a:pt x="114" y="32"/>
                </a:lnTo>
                <a:lnTo>
                  <a:pt x="112" y="34"/>
                </a:lnTo>
                <a:lnTo>
                  <a:pt x="110" y="34"/>
                </a:lnTo>
                <a:lnTo>
                  <a:pt x="110" y="36"/>
                </a:lnTo>
                <a:lnTo>
                  <a:pt x="108" y="36"/>
                </a:lnTo>
                <a:lnTo>
                  <a:pt x="106" y="38"/>
                </a:lnTo>
                <a:lnTo>
                  <a:pt x="104" y="40"/>
                </a:lnTo>
                <a:lnTo>
                  <a:pt x="102" y="40"/>
                </a:lnTo>
                <a:lnTo>
                  <a:pt x="102" y="42"/>
                </a:lnTo>
                <a:lnTo>
                  <a:pt x="100" y="44"/>
                </a:lnTo>
                <a:lnTo>
                  <a:pt x="98" y="46"/>
                </a:lnTo>
                <a:lnTo>
                  <a:pt x="96" y="46"/>
                </a:lnTo>
                <a:lnTo>
                  <a:pt x="96" y="48"/>
                </a:lnTo>
                <a:lnTo>
                  <a:pt x="78" y="68"/>
                </a:lnTo>
                <a:lnTo>
                  <a:pt x="64" y="90"/>
                </a:lnTo>
                <a:lnTo>
                  <a:pt x="52" y="116"/>
                </a:lnTo>
                <a:lnTo>
                  <a:pt x="46" y="144"/>
                </a:lnTo>
                <a:lnTo>
                  <a:pt x="14" y="322"/>
                </a:lnTo>
                <a:lnTo>
                  <a:pt x="404" y="322"/>
                </a:lnTo>
                <a:lnTo>
                  <a:pt x="386" y="166"/>
                </a:lnTo>
                <a:lnTo>
                  <a:pt x="382" y="140"/>
                </a:lnTo>
                <a:lnTo>
                  <a:pt x="376" y="116"/>
                </a:lnTo>
                <a:lnTo>
                  <a:pt x="366" y="92"/>
                </a:lnTo>
                <a:lnTo>
                  <a:pt x="352" y="70"/>
                </a:lnTo>
                <a:lnTo>
                  <a:pt x="336" y="50"/>
                </a:lnTo>
                <a:lnTo>
                  <a:pt x="316" y="32"/>
                </a:lnTo>
                <a:lnTo>
                  <a:pt x="294" y="18"/>
                </a:lnTo>
                <a:lnTo>
                  <a:pt x="268" y="8"/>
                </a:lnTo>
                <a:lnTo>
                  <a:pt x="242" y="2"/>
                </a:lnTo>
                <a:lnTo>
                  <a:pt x="214" y="0"/>
                </a:lnTo>
                <a:lnTo>
                  <a:pt x="198" y="0"/>
                </a:lnTo>
                <a:lnTo>
                  <a:pt x="180" y="2"/>
                </a:lnTo>
                <a:lnTo>
                  <a:pt x="164" y="6"/>
                </a:lnTo>
                <a:lnTo>
                  <a:pt x="148" y="12"/>
                </a:lnTo>
                <a:close/>
                <a:moveTo>
                  <a:pt x="220" y="252"/>
                </a:moveTo>
                <a:lnTo>
                  <a:pt x="220" y="252"/>
                </a:lnTo>
                <a:lnTo>
                  <a:pt x="214" y="254"/>
                </a:lnTo>
                <a:lnTo>
                  <a:pt x="208" y="256"/>
                </a:lnTo>
                <a:lnTo>
                  <a:pt x="204" y="262"/>
                </a:lnTo>
                <a:lnTo>
                  <a:pt x="204" y="268"/>
                </a:lnTo>
                <a:lnTo>
                  <a:pt x="204" y="270"/>
                </a:lnTo>
                <a:lnTo>
                  <a:pt x="204" y="276"/>
                </a:lnTo>
                <a:lnTo>
                  <a:pt x="208" y="280"/>
                </a:lnTo>
                <a:lnTo>
                  <a:pt x="214" y="284"/>
                </a:lnTo>
                <a:lnTo>
                  <a:pt x="220" y="284"/>
                </a:lnTo>
                <a:lnTo>
                  <a:pt x="244" y="284"/>
                </a:lnTo>
                <a:lnTo>
                  <a:pt x="248" y="284"/>
                </a:lnTo>
                <a:lnTo>
                  <a:pt x="254" y="282"/>
                </a:lnTo>
                <a:lnTo>
                  <a:pt x="256" y="278"/>
                </a:lnTo>
                <a:lnTo>
                  <a:pt x="258" y="272"/>
                </a:lnTo>
                <a:lnTo>
                  <a:pt x="280" y="268"/>
                </a:lnTo>
                <a:lnTo>
                  <a:pt x="298" y="260"/>
                </a:lnTo>
                <a:lnTo>
                  <a:pt x="312" y="252"/>
                </a:lnTo>
                <a:lnTo>
                  <a:pt x="324" y="242"/>
                </a:lnTo>
                <a:lnTo>
                  <a:pt x="316" y="256"/>
                </a:lnTo>
                <a:lnTo>
                  <a:pt x="304" y="268"/>
                </a:lnTo>
                <a:lnTo>
                  <a:pt x="292" y="278"/>
                </a:lnTo>
                <a:lnTo>
                  <a:pt x="278" y="288"/>
                </a:lnTo>
                <a:lnTo>
                  <a:pt x="264" y="294"/>
                </a:lnTo>
                <a:lnTo>
                  <a:pt x="248" y="300"/>
                </a:lnTo>
                <a:lnTo>
                  <a:pt x="230" y="302"/>
                </a:lnTo>
                <a:lnTo>
                  <a:pt x="214" y="304"/>
                </a:lnTo>
                <a:lnTo>
                  <a:pt x="200" y="304"/>
                </a:lnTo>
                <a:lnTo>
                  <a:pt x="186" y="302"/>
                </a:lnTo>
                <a:lnTo>
                  <a:pt x="174" y="298"/>
                </a:lnTo>
                <a:lnTo>
                  <a:pt x="162" y="294"/>
                </a:lnTo>
                <a:lnTo>
                  <a:pt x="150" y="288"/>
                </a:lnTo>
                <a:lnTo>
                  <a:pt x="140" y="282"/>
                </a:lnTo>
                <a:lnTo>
                  <a:pt x="130" y="274"/>
                </a:lnTo>
                <a:lnTo>
                  <a:pt x="120" y="266"/>
                </a:lnTo>
                <a:lnTo>
                  <a:pt x="112" y="256"/>
                </a:lnTo>
                <a:lnTo>
                  <a:pt x="104" y="246"/>
                </a:lnTo>
                <a:lnTo>
                  <a:pt x="98" y="236"/>
                </a:lnTo>
                <a:lnTo>
                  <a:pt x="92" y="224"/>
                </a:lnTo>
                <a:lnTo>
                  <a:pt x="88" y="212"/>
                </a:lnTo>
                <a:lnTo>
                  <a:pt x="84" y="200"/>
                </a:lnTo>
                <a:lnTo>
                  <a:pt x="82" y="186"/>
                </a:lnTo>
                <a:lnTo>
                  <a:pt x="82" y="172"/>
                </a:lnTo>
                <a:lnTo>
                  <a:pt x="82" y="156"/>
                </a:lnTo>
                <a:lnTo>
                  <a:pt x="86" y="140"/>
                </a:lnTo>
                <a:lnTo>
                  <a:pt x="84" y="154"/>
                </a:lnTo>
                <a:lnTo>
                  <a:pt x="242" y="156"/>
                </a:lnTo>
                <a:lnTo>
                  <a:pt x="248" y="118"/>
                </a:lnTo>
                <a:lnTo>
                  <a:pt x="262" y="156"/>
                </a:lnTo>
                <a:lnTo>
                  <a:pt x="344" y="154"/>
                </a:lnTo>
                <a:lnTo>
                  <a:pt x="346" y="172"/>
                </a:lnTo>
                <a:lnTo>
                  <a:pt x="344" y="190"/>
                </a:lnTo>
                <a:lnTo>
                  <a:pt x="340" y="206"/>
                </a:lnTo>
                <a:lnTo>
                  <a:pt x="330" y="220"/>
                </a:lnTo>
                <a:lnTo>
                  <a:pt x="318" y="232"/>
                </a:lnTo>
                <a:lnTo>
                  <a:pt x="306" y="240"/>
                </a:lnTo>
                <a:lnTo>
                  <a:pt x="292" y="248"/>
                </a:lnTo>
                <a:lnTo>
                  <a:pt x="276" y="256"/>
                </a:lnTo>
                <a:lnTo>
                  <a:pt x="258" y="260"/>
                </a:lnTo>
                <a:lnTo>
                  <a:pt x="252" y="254"/>
                </a:lnTo>
                <a:lnTo>
                  <a:pt x="244" y="252"/>
                </a:lnTo>
                <a:lnTo>
                  <a:pt x="220" y="252"/>
                </a:lnTo>
                <a:close/>
                <a:moveTo>
                  <a:pt x="0" y="538"/>
                </a:moveTo>
                <a:lnTo>
                  <a:pt x="422" y="538"/>
                </a:lnTo>
                <a:lnTo>
                  <a:pt x="420" y="520"/>
                </a:lnTo>
                <a:lnTo>
                  <a:pt x="418" y="502"/>
                </a:lnTo>
                <a:lnTo>
                  <a:pt x="414" y="484"/>
                </a:lnTo>
                <a:lnTo>
                  <a:pt x="410" y="468"/>
                </a:lnTo>
                <a:lnTo>
                  <a:pt x="402" y="452"/>
                </a:lnTo>
                <a:lnTo>
                  <a:pt x="396" y="436"/>
                </a:lnTo>
                <a:lnTo>
                  <a:pt x="388" y="422"/>
                </a:lnTo>
                <a:lnTo>
                  <a:pt x="378" y="408"/>
                </a:lnTo>
                <a:lnTo>
                  <a:pt x="368" y="394"/>
                </a:lnTo>
                <a:lnTo>
                  <a:pt x="356" y="382"/>
                </a:lnTo>
                <a:lnTo>
                  <a:pt x="344" y="370"/>
                </a:lnTo>
                <a:lnTo>
                  <a:pt x="332" y="360"/>
                </a:lnTo>
                <a:lnTo>
                  <a:pt x="318" y="350"/>
                </a:lnTo>
                <a:lnTo>
                  <a:pt x="304" y="342"/>
                </a:lnTo>
                <a:lnTo>
                  <a:pt x="288" y="334"/>
                </a:lnTo>
                <a:lnTo>
                  <a:pt x="274" y="328"/>
                </a:lnTo>
                <a:lnTo>
                  <a:pt x="272" y="346"/>
                </a:lnTo>
                <a:lnTo>
                  <a:pt x="268" y="362"/>
                </a:lnTo>
                <a:lnTo>
                  <a:pt x="262" y="376"/>
                </a:lnTo>
                <a:lnTo>
                  <a:pt x="254" y="386"/>
                </a:lnTo>
                <a:lnTo>
                  <a:pt x="244" y="396"/>
                </a:lnTo>
                <a:lnTo>
                  <a:pt x="234" y="402"/>
                </a:lnTo>
                <a:lnTo>
                  <a:pt x="222" y="406"/>
                </a:lnTo>
                <a:lnTo>
                  <a:pt x="212" y="408"/>
                </a:lnTo>
                <a:lnTo>
                  <a:pt x="200" y="406"/>
                </a:lnTo>
                <a:lnTo>
                  <a:pt x="188" y="402"/>
                </a:lnTo>
                <a:lnTo>
                  <a:pt x="178" y="396"/>
                </a:lnTo>
                <a:lnTo>
                  <a:pt x="168" y="388"/>
                </a:lnTo>
                <a:lnTo>
                  <a:pt x="160" y="378"/>
                </a:lnTo>
                <a:lnTo>
                  <a:pt x="154" y="364"/>
                </a:lnTo>
                <a:lnTo>
                  <a:pt x="150" y="348"/>
                </a:lnTo>
                <a:lnTo>
                  <a:pt x="148" y="328"/>
                </a:lnTo>
                <a:lnTo>
                  <a:pt x="134" y="334"/>
                </a:lnTo>
                <a:lnTo>
                  <a:pt x="118" y="342"/>
                </a:lnTo>
                <a:lnTo>
                  <a:pt x="104" y="350"/>
                </a:lnTo>
                <a:lnTo>
                  <a:pt x="90" y="360"/>
                </a:lnTo>
                <a:lnTo>
                  <a:pt x="78" y="370"/>
                </a:lnTo>
                <a:lnTo>
                  <a:pt x="66" y="382"/>
                </a:lnTo>
                <a:lnTo>
                  <a:pt x="54" y="394"/>
                </a:lnTo>
                <a:lnTo>
                  <a:pt x="44" y="408"/>
                </a:lnTo>
                <a:lnTo>
                  <a:pt x="36" y="422"/>
                </a:lnTo>
                <a:lnTo>
                  <a:pt x="28" y="436"/>
                </a:lnTo>
                <a:lnTo>
                  <a:pt x="20" y="452"/>
                </a:lnTo>
                <a:lnTo>
                  <a:pt x="14" y="468"/>
                </a:lnTo>
                <a:lnTo>
                  <a:pt x="8" y="486"/>
                </a:lnTo>
                <a:lnTo>
                  <a:pt x="4" y="502"/>
                </a:lnTo>
                <a:lnTo>
                  <a:pt x="2" y="520"/>
                </a:lnTo>
                <a:lnTo>
                  <a:pt x="0" y="5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1386" name="Freeform 254"/>
          <p:cNvSpPr>
            <a:spLocks noEditPoints="1" noChangeArrowheads="1"/>
          </p:cNvSpPr>
          <p:nvPr/>
        </p:nvSpPr>
        <p:spPr bwMode="auto">
          <a:xfrm>
            <a:off x="4987925" y="3295650"/>
            <a:ext cx="430213" cy="423863"/>
          </a:xfrm>
          <a:custGeom>
            <a:avLst/>
            <a:gdLst>
              <a:gd name="T0" fmla="*/ 2147483647 w 256"/>
              <a:gd name="T1" fmla="*/ 2147483647 h 252"/>
              <a:gd name="T2" fmla="*/ 2147483647 w 256"/>
              <a:gd name="T3" fmla="*/ 2147483647 h 252"/>
              <a:gd name="T4" fmla="*/ 2147483647 w 256"/>
              <a:gd name="T5" fmla="*/ 2147483647 h 252"/>
              <a:gd name="T6" fmla="*/ 2147483647 w 256"/>
              <a:gd name="T7" fmla="*/ 2147483647 h 252"/>
              <a:gd name="T8" fmla="*/ 2147483647 w 256"/>
              <a:gd name="T9" fmla="*/ 2147483647 h 252"/>
              <a:gd name="T10" fmla="*/ 2147483647 w 256"/>
              <a:gd name="T11" fmla="*/ 2147483647 h 252"/>
              <a:gd name="T12" fmla="*/ 2147483647 w 256"/>
              <a:gd name="T13" fmla="*/ 2147483647 h 252"/>
              <a:gd name="T14" fmla="*/ 2147483647 w 256"/>
              <a:gd name="T15" fmla="*/ 2147483647 h 252"/>
              <a:gd name="T16" fmla="*/ 2147483647 w 256"/>
              <a:gd name="T17" fmla="*/ 2147483647 h 252"/>
              <a:gd name="T18" fmla="*/ 2147483647 w 256"/>
              <a:gd name="T19" fmla="*/ 2147483647 h 252"/>
              <a:gd name="T20" fmla="*/ 2147483647 w 256"/>
              <a:gd name="T21" fmla="*/ 2147483647 h 252"/>
              <a:gd name="T22" fmla="*/ 2147483647 w 256"/>
              <a:gd name="T23" fmla="*/ 2147483647 h 252"/>
              <a:gd name="T24" fmla="*/ 2147483647 w 256"/>
              <a:gd name="T25" fmla="*/ 2147483647 h 252"/>
              <a:gd name="T26" fmla="*/ 2147483647 w 256"/>
              <a:gd name="T27" fmla="*/ 2147483647 h 252"/>
              <a:gd name="T28" fmla="*/ 2147483647 w 256"/>
              <a:gd name="T29" fmla="*/ 2147483647 h 252"/>
              <a:gd name="T30" fmla="*/ 2147483647 w 256"/>
              <a:gd name="T31" fmla="*/ 2147483647 h 252"/>
              <a:gd name="T32" fmla="*/ 2147483647 w 256"/>
              <a:gd name="T33" fmla="*/ 2147483647 h 252"/>
              <a:gd name="T34" fmla="*/ 2147483647 w 256"/>
              <a:gd name="T35" fmla="*/ 2147483647 h 252"/>
              <a:gd name="T36" fmla="*/ 2147483647 w 256"/>
              <a:gd name="T37" fmla="*/ 2147483647 h 252"/>
              <a:gd name="T38" fmla="*/ 2147483647 w 256"/>
              <a:gd name="T39" fmla="*/ 2147483647 h 252"/>
              <a:gd name="T40" fmla="*/ 2147483647 w 256"/>
              <a:gd name="T41" fmla="*/ 2147483647 h 252"/>
              <a:gd name="T42" fmla="*/ 2147483647 w 256"/>
              <a:gd name="T43" fmla="*/ 2147483647 h 252"/>
              <a:gd name="T44" fmla="*/ 2147483647 w 256"/>
              <a:gd name="T45" fmla="*/ 2147483647 h 252"/>
              <a:gd name="T46" fmla="*/ 2147483647 w 256"/>
              <a:gd name="T47" fmla="*/ 2147483647 h 252"/>
              <a:gd name="T48" fmla="*/ 2147483647 w 256"/>
              <a:gd name="T49" fmla="*/ 2147483647 h 252"/>
              <a:gd name="T50" fmla="*/ 2147483647 w 256"/>
              <a:gd name="T51" fmla="*/ 2147483647 h 252"/>
              <a:gd name="T52" fmla="*/ 2147483647 w 256"/>
              <a:gd name="T53" fmla="*/ 2147483647 h 252"/>
              <a:gd name="T54" fmla="*/ 2147483647 w 256"/>
              <a:gd name="T55" fmla="*/ 2147483647 h 252"/>
              <a:gd name="T56" fmla="*/ 2147483647 w 256"/>
              <a:gd name="T57" fmla="*/ 2147483647 h 252"/>
              <a:gd name="T58" fmla="*/ 2147483647 w 256"/>
              <a:gd name="T59" fmla="*/ 2147483647 h 252"/>
              <a:gd name="T60" fmla="*/ 2147483647 w 256"/>
              <a:gd name="T61" fmla="*/ 2147483647 h 252"/>
              <a:gd name="T62" fmla="*/ 2147483647 w 256"/>
              <a:gd name="T63" fmla="*/ 2147483647 h 252"/>
              <a:gd name="T64" fmla="*/ 2147483647 w 256"/>
              <a:gd name="T65" fmla="*/ 2147483647 h 252"/>
              <a:gd name="T66" fmla="*/ 2147483647 w 256"/>
              <a:gd name="T67" fmla="*/ 2147483647 h 252"/>
              <a:gd name="T68" fmla="*/ 2147483647 w 256"/>
              <a:gd name="T69" fmla="*/ 2147483647 h 252"/>
              <a:gd name="T70" fmla="*/ 2147483647 w 256"/>
              <a:gd name="T71" fmla="*/ 2147483647 h 252"/>
              <a:gd name="T72" fmla="*/ 2147483647 w 256"/>
              <a:gd name="T73" fmla="*/ 2147483647 h 252"/>
              <a:gd name="T74" fmla="*/ 2147483647 w 256"/>
              <a:gd name="T75" fmla="*/ 2147483647 h 252"/>
              <a:gd name="T76" fmla="*/ 2147483647 w 256"/>
              <a:gd name="T77" fmla="*/ 2147483647 h 252"/>
              <a:gd name="T78" fmla="*/ 2147483647 w 256"/>
              <a:gd name="T79" fmla="*/ 2147483647 h 252"/>
              <a:gd name="T80" fmla="*/ 2147483647 w 256"/>
              <a:gd name="T81" fmla="*/ 2147483647 h 252"/>
              <a:gd name="T82" fmla="*/ 2147483647 w 256"/>
              <a:gd name="T83" fmla="*/ 2147483647 h 252"/>
              <a:gd name="T84" fmla="*/ 2147483647 w 256"/>
              <a:gd name="T85" fmla="*/ 2147483647 h 252"/>
              <a:gd name="T86" fmla="*/ 2147483647 w 256"/>
              <a:gd name="T87" fmla="*/ 2147483647 h 252"/>
              <a:gd name="T88" fmla="*/ 2147483647 w 256"/>
              <a:gd name="T89" fmla="*/ 2147483647 h 252"/>
              <a:gd name="T90" fmla="*/ 2147483647 w 256"/>
              <a:gd name="T91" fmla="*/ 2147483647 h 252"/>
              <a:gd name="T92" fmla="*/ 2147483647 w 256"/>
              <a:gd name="T93" fmla="*/ 2147483647 h 252"/>
              <a:gd name="T94" fmla="*/ 2147483647 w 256"/>
              <a:gd name="T95" fmla="*/ 2147483647 h 252"/>
              <a:gd name="T96" fmla="*/ 2147483647 w 256"/>
              <a:gd name="T97" fmla="*/ 2147483647 h 252"/>
              <a:gd name="T98" fmla="*/ 2147483647 w 256"/>
              <a:gd name="T99" fmla="*/ 2147483647 h 252"/>
              <a:gd name="T100" fmla="*/ 2147483647 w 256"/>
              <a:gd name="T101" fmla="*/ 2147483647 h 252"/>
              <a:gd name="T102" fmla="*/ 2147483647 w 256"/>
              <a:gd name="T103" fmla="*/ 2147483647 h 252"/>
              <a:gd name="T104" fmla="*/ 2147483647 w 256"/>
              <a:gd name="T105" fmla="*/ 2147483647 h 252"/>
              <a:gd name="T106" fmla="*/ 2147483647 w 256"/>
              <a:gd name="T107" fmla="*/ 2147483647 h 252"/>
              <a:gd name="T108" fmla="*/ 2147483647 w 256"/>
              <a:gd name="T109" fmla="*/ 2147483647 h 252"/>
              <a:gd name="T110" fmla="*/ 2147483647 w 256"/>
              <a:gd name="T111" fmla="*/ 2147483647 h 252"/>
              <a:gd name="T112" fmla="*/ 2147483647 w 256"/>
              <a:gd name="T113" fmla="*/ 2147483647 h 252"/>
              <a:gd name="T114" fmla="*/ 2147483647 w 256"/>
              <a:gd name="T115" fmla="*/ 2147483647 h 252"/>
              <a:gd name="T116" fmla="*/ 2147483647 w 256"/>
              <a:gd name="T117" fmla="*/ 2147483647 h 25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56"/>
              <a:gd name="T178" fmla="*/ 0 h 252"/>
              <a:gd name="T179" fmla="*/ 256 w 256"/>
              <a:gd name="T180" fmla="*/ 252 h 252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56" h="252">
                <a:moveTo>
                  <a:pt x="166" y="130"/>
                </a:moveTo>
                <a:lnTo>
                  <a:pt x="166" y="130"/>
                </a:lnTo>
                <a:lnTo>
                  <a:pt x="178" y="133"/>
                </a:lnTo>
                <a:lnTo>
                  <a:pt x="191" y="135"/>
                </a:lnTo>
                <a:lnTo>
                  <a:pt x="204" y="133"/>
                </a:lnTo>
                <a:lnTo>
                  <a:pt x="216" y="130"/>
                </a:lnTo>
                <a:lnTo>
                  <a:pt x="227" y="123"/>
                </a:lnTo>
                <a:lnTo>
                  <a:pt x="236" y="115"/>
                </a:lnTo>
                <a:lnTo>
                  <a:pt x="246" y="106"/>
                </a:lnTo>
                <a:lnTo>
                  <a:pt x="251" y="94"/>
                </a:lnTo>
                <a:lnTo>
                  <a:pt x="255" y="83"/>
                </a:lnTo>
                <a:lnTo>
                  <a:pt x="256" y="70"/>
                </a:lnTo>
                <a:lnTo>
                  <a:pt x="255" y="58"/>
                </a:lnTo>
                <a:lnTo>
                  <a:pt x="209" y="107"/>
                </a:lnTo>
                <a:lnTo>
                  <a:pt x="165" y="100"/>
                </a:lnTo>
                <a:lnTo>
                  <a:pt x="149" y="58"/>
                </a:lnTo>
                <a:lnTo>
                  <a:pt x="200" y="5"/>
                </a:lnTo>
                <a:lnTo>
                  <a:pt x="191" y="3"/>
                </a:lnTo>
                <a:lnTo>
                  <a:pt x="178" y="5"/>
                </a:lnTo>
                <a:lnTo>
                  <a:pt x="165" y="9"/>
                </a:lnTo>
                <a:lnTo>
                  <a:pt x="155" y="15"/>
                </a:lnTo>
                <a:lnTo>
                  <a:pt x="144" y="23"/>
                </a:lnTo>
                <a:lnTo>
                  <a:pt x="136" y="32"/>
                </a:lnTo>
                <a:lnTo>
                  <a:pt x="130" y="44"/>
                </a:lnTo>
                <a:lnTo>
                  <a:pt x="126" y="57"/>
                </a:lnTo>
                <a:lnTo>
                  <a:pt x="125" y="70"/>
                </a:lnTo>
                <a:lnTo>
                  <a:pt x="126" y="83"/>
                </a:lnTo>
                <a:lnTo>
                  <a:pt x="131" y="96"/>
                </a:lnTo>
                <a:lnTo>
                  <a:pt x="122" y="109"/>
                </a:lnTo>
                <a:lnTo>
                  <a:pt x="114" y="120"/>
                </a:lnTo>
                <a:lnTo>
                  <a:pt x="96" y="143"/>
                </a:lnTo>
                <a:lnTo>
                  <a:pt x="80" y="161"/>
                </a:lnTo>
                <a:lnTo>
                  <a:pt x="69" y="172"/>
                </a:lnTo>
                <a:lnTo>
                  <a:pt x="62" y="171"/>
                </a:lnTo>
                <a:lnTo>
                  <a:pt x="57" y="170"/>
                </a:lnTo>
                <a:lnTo>
                  <a:pt x="48" y="171"/>
                </a:lnTo>
                <a:lnTo>
                  <a:pt x="40" y="174"/>
                </a:lnTo>
                <a:lnTo>
                  <a:pt x="34" y="178"/>
                </a:lnTo>
                <a:lnTo>
                  <a:pt x="28" y="181"/>
                </a:lnTo>
                <a:lnTo>
                  <a:pt x="23" y="188"/>
                </a:lnTo>
                <a:lnTo>
                  <a:pt x="19" y="194"/>
                </a:lnTo>
                <a:lnTo>
                  <a:pt x="17" y="202"/>
                </a:lnTo>
                <a:lnTo>
                  <a:pt x="15" y="210"/>
                </a:lnTo>
                <a:lnTo>
                  <a:pt x="17" y="219"/>
                </a:lnTo>
                <a:lnTo>
                  <a:pt x="19" y="227"/>
                </a:lnTo>
                <a:lnTo>
                  <a:pt x="23" y="233"/>
                </a:lnTo>
                <a:lnTo>
                  <a:pt x="28" y="239"/>
                </a:lnTo>
                <a:lnTo>
                  <a:pt x="34" y="244"/>
                </a:lnTo>
                <a:lnTo>
                  <a:pt x="40" y="248"/>
                </a:lnTo>
                <a:lnTo>
                  <a:pt x="48" y="250"/>
                </a:lnTo>
                <a:lnTo>
                  <a:pt x="57" y="252"/>
                </a:lnTo>
                <a:lnTo>
                  <a:pt x="65" y="250"/>
                </a:lnTo>
                <a:lnTo>
                  <a:pt x="73" y="248"/>
                </a:lnTo>
                <a:lnTo>
                  <a:pt x="79" y="244"/>
                </a:lnTo>
                <a:lnTo>
                  <a:pt x="86" y="239"/>
                </a:lnTo>
                <a:lnTo>
                  <a:pt x="90" y="233"/>
                </a:lnTo>
                <a:lnTo>
                  <a:pt x="93" y="227"/>
                </a:lnTo>
                <a:lnTo>
                  <a:pt x="96" y="219"/>
                </a:lnTo>
                <a:lnTo>
                  <a:pt x="97" y="210"/>
                </a:lnTo>
                <a:lnTo>
                  <a:pt x="96" y="202"/>
                </a:lnTo>
                <a:lnTo>
                  <a:pt x="93" y="196"/>
                </a:lnTo>
                <a:lnTo>
                  <a:pt x="104" y="184"/>
                </a:lnTo>
                <a:lnTo>
                  <a:pt x="119" y="167"/>
                </a:lnTo>
                <a:lnTo>
                  <a:pt x="140" y="149"/>
                </a:lnTo>
                <a:lnTo>
                  <a:pt x="152" y="139"/>
                </a:lnTo>
                <a:lnTo>
                  <a:pt x="166" y="130"/>
                </a:lnTo>
                <a:close/>
                <a:moveTo>
                  <a:pt x="57" y="232"/>
                </a:moveTo>
                <a:lnTo>
                  <a:pt x="57" y="232"/>
                </a:lnTo>
                <a:lnTo>
                  <a:pt x="52" y="232"/>
                </a:lnTo>
                <a:lnTo>
                  <a:pt x="48" y="231"/>
                </a:lnTo>
                <a:lnTo>
                  <a:pt x="44" y="228"/>
                </a:lnTo>
                <a:lnTo>
                  <a:pt x="41" y="226"/>
                </a:lnTo>
                <a:lnTo>
                  <a:pt x="39" y="223"/>
                </a:lnTo>
                <a:lnTo>
                  <a:pt x="36" y="219"/>
                </a:lnTo>
                <a:lnTo>
                  <a:pt x="35" y="215"/>
                </a:lnTo>
                <a:lnTo>
                  <a:pt x="35" y="210"/>
                </a:lnTo>
                <a:lnTo>
                  <a:pt x="35" y="206"/>
                </a:lnTo>
                <a:lnTo>
                  <a:pt x="36" y="202"/>
                </a:lnTo>
                <a:lnTo>
                  <a:pt x="39" y="198"/>
                </a:lnTo>
                <a:lnTo>
                  <a:pt x="41" y="196"/>
                </a:lnTo>
                <a:lnTo>
                  <a:pt x="44" y="193"/>
                </a:lnTo>
                <a:lnTo>
                  <a:pt x="48" y="191"/>
                </a:lnTo>
                <a:lnTo>
                  <a:pt x="52" y="189"/>
                </a:lnTo>
                <a:lnTo>
                  <a:pt x="57" y="189"/>
                </a:lnTo>
                <a:lnTo>
                  <a:pt x="61" y="189"/>
                </a:lnTo>
                <a:lnTo>
                  <a:pt x="65" y="191"/>
                </a:lnTo>
                <a:lnTo>
                  <a:pt x="69" y="193"/>
                </a:lnTo>
                <a:lnTo>
                  <a:pt x="71" y="196"/>
                </a:lnTo>
                <a:lnTo>
                  <a:pt x="74" y="198"/>
                </a:lnTo>
                <a:lnTo>
                  <a:pt x="77" y="202"/>
                </a:lnTo>
                <a:lnTo>
                  <a:pt x="78" y="206"/>
                </a:lnTo>
                <a:lnTo>
                  <a:pt x="78" y="210"/>
                </a:lnTo>
                <a:lnTo>
                  <a:pt x="78" y="215"/>
                </a:lnTo>
                <a:lnTo>
                  <a:pt x="77" y="219"/>
                </a:lnTo>
                <a:lnTo>
                  <a:pt x="74" y="223"/>
                </a:lnTo>
                <a:lnTo>
                  <a:pt x="71" y="226"/>
                </a:lnTo>
                <a:lnTo>
                  <a:pt x="69" y="228"/>
                </a:lnTo>
                <a:lnTo>
                  <a:pt x="65" y="231"/>
                </a:lnTo>
                <a:lnTo>
                  <a:pt x="61" y="232"/>
                </a:lnTo>
                <a:lnTo>
                  <a:pt x="57" y="232"/>
                </a:lnTo>
                <a:close/>
                <a:moveTo>
                  <a:pt x="61" y="79"/>
                </a:moveTo>
                <a:lnTo>
                  <a:pt x="99" y="119"/>
                </a:lnTo>
                <a:lnTo>
                  <a:pt x="117" y="100"/>
                </a:lnTo>
                <a:lnTo>
                  <a:pt x="79" y="61"/>
                </a:lnTo>
                <a:lnTo>
                  <a:pt x="88" y="52"/>
                </a:lnTo>
                <a:lnTo>
                  <a:pt x="36" y="0"/>
                </a:lnTo>
                <a:lnTo>
                  <a:pt x="0" y="37"/>
                </a:lnTo>
                <a:lnTo>
                  <a:pt x="51" y="88"/>
                </a:lnTo>
                <a:lnTo>
                  <a:pt x="61" y="79"/>
                </a:lnTo>
                <a:close/>
                <a:moveTo>
                  <a:pt x="179" y="139"/>
                </a:moveTo>
                <a:lnTo>
                  <a:pt x="179" y="139"/>
                </a:lnTo>
                <a:lnTo>
                  <a:pt x="174" y="140"/>
                </a:lnTo>
                <a:lnTo>
                  <a:pt x="169" y="144"/>
                </a:lnTo>
                <a:lnTo>
                  <a:pt x="161" y="148"/>
                </a:lnTo>
                <a:lnTo>
                  <a:pt x="153" y="154"/>
                </a:lnTo>
                <a:lnTo>
                  <a:pt x="144" y="162"/>
                </a:lnTo>
                <a:lnTo>
                  <a:pt x="135" y="172"/>
                </a:lnTo>
                <a:lnTo>
                  <a:pt x="126" y="185"/>
                </a:lnTo>
                <a:lnTo>
                  <a:pt x="155" y="214"/>
                </a:lnTo>
                <a:lnTo>
                  <a:pt x="184" y="244"/>
                </a:lnTo>
                <a:lnTo>
                  <a:pt x="188" y="248"/>
                </a:lnTo>
                <a:lnTo>
                  <a:pt x="194" y="250"/>
                </a:lnTo>
                <a:lnTo>
                  <a:pt x="197" y="252"/>
                </a:lnTo>
                <a:lnTo>
                  <a:pt x="203" y="252"/>
                </a:lnTo>
                <a:lnTo>
                  <a:pt x="208" y="252"/>
                </a:lnTo>
                <a:lnTo>
                  <a:pt x="213" y="250"/>
                </a:lnTo>
                <a:lnTo>
                  <a:pt x="217" y="248"/>
                </a:lnTo>
                <a:lnTo>
                  <a:pt x="221" y="244"/>
                </a:lnTo>
                <a:lnTo>
                  <a:pt x="236" y="230"/>
                </a:lnTo>
                <a:lnTo>
                  <a:pt x="239" y="226"/>
                </a:lnTo>
                <a:lnTo>
                  <a:pt x="242" y="220"/>
                </a:lnTo>
                <a:lnTo>
                  <a:pt x="243" y="217"/>
                </a:lnTo>
                <a:lnTo>
                  <a:pt x="243" y="211"/>
                </a:lnTo>
                <a:lnTo>
                  <a:pt x="243" y="206"/>
                </a:lnTo>
                <a:lnTo>
                  <a:pt x="242" y="201"/>
                </a:lnTo>
                <a:lnTo>
                  <a:pt x="239" y="197"/>
                </a:lnTo>
                <a:lnTo>
                  <a:pt x="236" y="193"/>
                </a:lnTo>
                <a:lnTo>
                  <a:pt x="179" y="139"/>
                </a:lnTo>
                <a:close/>
                <a:moveTo>
                  <a:pt x="205" y="233"/>
                </a:moveTo>
                <a:lnTo>
                  <a:pt x="205" y="233"/>
                </a:lnTo>
                <a:lnTo>
                  <a:pt x="203" y="236"/>
                </a:lnTo>
                <a:lnTo>
                  <a:pt x="200" y="236"/>
                </a:lnTo>
                <a:lnTo>
                  <a:pt x="197" y="236"/>
                </a:lnTo>
                <a:lnTo>
                  <a:pt x="196" y="233"/>
                </a:lnTo>
                <a:lnTo>
                  <a:pt x="148" y="187"/>
                </a:lnTo>
                <a:lnTo>
                  <a:pt x="147" y="184"/>
                </a:lnTo>
                <a:lnTo>
                  <a:pt x="147" y="183"/>
                </a:lnTo>
                <a:lnTo>
                  <a:pt x="147" y="180"/>
                </a:lnTo>
                <a:lnTo>
                  <a:pt x="148" y="178"/>
                </a:lnTo>
                <a:lnTo>
                  <a:pt x="151" y="176"/>
                </a:lnTo>
                <a:lnTo>
                  <a:pt x="153" y="175"/>
                </a:lnTo>
                <a:lnTo>
                  <a:pt x="156" y="176"/>
                </a:lnTo>
                <a:lnTo>
                  <a:pt x="157" y="178"/>
                </a:lnTo>
                <a:lnTo>
                  <a:pt x="205" y="224"/>
                </a:lnTo>
                <a:lnTo>
                  <a:pt x="207" y="227"/>
                </a:lnTo>
                <a:lnTo>
                  <a:pt x="207" y="230"/>
                </a:lnTo>
                <a:lnTo>
                  <a:pt x="207" y="232"/>
                </a:lnTo>
                <a:lnTo>
                  <a:pt x="205" y="233"/>
                </a:lnTo>
                <a:close/>
                <a:moveTo>
                  <a:pt x="226" y="213"/>
                </a:moveTo>
                <a:lnTo>
                  <a:pt x="226" y="213"/>
                </a:lnTo>
                <a:lnTo>
                  <a:pt x="223" y="215"/>
                </a:lnTo>
                <a:lnTo>
                  <a:pt x="221" y="215"/>
                </a:lnTo>
                <a:lnTo>
                  <a:pt x="218" y="215"/>
                </a:lnTo>
                <a:lnTo>
                  <a:pt x="217" y="213"/>
                </a:lnTo>
                <a:lnTo>
                  <a:pt x="169" y="166"/>
                </a:lnTo>
                <a:lnTo>
                  <a:pt x="168" y="163"/>
                </a:lnTo>
                <a:lnTo>
                  <a:pt x="168" y="162"/>
                </a:lnTo>
                <a:lnTo>
                  <a:pt x="168" y="159"/>
                </a:lnTo>
                <a:lnTo>
                  <a:pt x="169" y="157"/>
                </a:lnTo>
                <a:lnTo>
                  <a:pt x="171" y="155"/>
                </a:lnTo>
                <a:lnTo>
                  <a:pt x="174" y="154"/>
                </a:lnTo>
                <a:lnTo>
                  <a:pt x="177" y="155"/>
                </a:lnTo>
                <a:lnTo>
                  <a:pt x="178" y="157"/>
                </a:lnTo>
                <a:lnTo>
                  <a:pt x="226" y="204"/>
                </a:lnTo>
                <a:lnTo>
                  <a:pt x="227" y="206"/>
                </a:lnTo>
                <a:lnTo>
                  <a:pt x="227" y="209"/>
                </a:lnTo>
                <a:lnTo>
                  <a:pt x="227" y="211"/>
                </a:lnTo>
                <a:lnTo>
                  <a:pt x="226" y="2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1387" name="Freeform 123"/>
          <p:cNvSpPr>
            <a:spLocks noEditPoints="1" noChangeArrowheads="1"/>
          </p:cNvSpPr>
          <p:nvPr/>
        </p:nvSpPr>
        <p:spPr bwMode="auto">
          <a:xfrm>
            <a:off x="6772275" y="3408363"/>
            <a:ext cx="625475" cy="312737"/>
          </a:xfrm>
          <a:custGeom>
            <a:avLst/>
            <a:gdLst>
              <a:gd name="T0" fmla="*/ 2147483647 w 248"/>
              <a:gd name="T1" fmla="*/ 2147483647 h 124"/>
              <a:gd name="T2" fmla="*/ 2147483647 w 248"/>
              <a:gd name="T3" fmla="*/ 2147483647 h 124"/>
              <a:gd name="T4" fmla="*/ 2147483647 w 248"/>
              <a:gd name="T5" fmla="*/ 2147483647 h 124"/>
              <a:gd name="T6" fmla="*/ 2147483647 w 248"/>
              <a:gd name="T7" fmla="*/ 2147483647 h 124"/>
              <a:gd name="T8" fmla="*/ 2147483647 w 248"/>
              <a:gd name="T9" fmla="*/ 2147483647 h 124"/>
              <a:gd name="T10" fmla="*/ 2147483647 w 248"/>
              <a:gd name="T11" fmla="*/ 2147483647 h 124"/>
              <a:gd name="T12" fmla="*/ 2147483647 w 248"/>
              <a:gd name="T13" fmla="*/ 2147483647 h 124"/>
              <a:gd name="T14" fmla="*/ 2147483647 w 248"/>
              <a:gd name="T15" fmla="*/ 2147483647 h 124"/>
              <a:gd name="T16" fmla="*/ 2147483647 w 248"/>
              <a:gd name="T17" fmla="*/ 2147483647 h 124"/>
              <a:gd name="T18" fmla="*/ 2147483647 w 248"/>
              <a:gd name="T19" fmla="*/ 2147483647 h 124"/>
              <a:gd name="T20" fmla="*/ 2147483647 w 248"/>
              <a:gd name="T21" fmla="*/ 2147483647 h 124"/>
              <a:gd name="T22" fmla="*/ 2147483647 w 248"/>
              <a:gd name="T23" fmla="*/ 2147483647 h 124"/>
              <a:gd name="T24" fmla="*/ 2147483647 w 248"/>
              <a:gd name="T25" fmla="*/ 2147483647 h 124"/>
              <a:gd name="T26" fmla="*/ 2147483647 w 248"/>
              <a:gd name="T27" fmla="*/ 2147483647 h 124"/>
              <a:gd name="T28" fmla="*/ 2147483647 w 248"/>
              <a:gd name="T29" fmla="*/ 2147483647 h 124"/>
              <a:gd name="T30" fmla="*/ 2147483647 w 248"/>
              <a:gd name="T31" fmla="*/ 2147483647 h 124"/>
              <a:gd name="T32" fmla="*/ 2147483647 w 248"/>
              <a:gd name="T33" fmla="*/ 2147483647 h 124"/>
              <a:gd name="T34" fmla="*/ 2147483647 w 248"/>
              <a:gd name="T35" fmla="*/ 2147483647 h 124"/>
              <a:gd name="T36" fmla="*/ 2147483647 w 248"/>
              <a:gd name="T37" fmla="*/ 2147483647 h 124"/>
              <a:gd name="T38" fmla="*/ 2147483647 w 248"/>
              <a:gd name="T39" fmla="*/ 2147483647 h 124"/>
              <a:gd name="T40" fmla="*/ 2147483647 w 248"/>
              <a:gd name="T41" fmla="*/ 2147483647 h 124"/>
              <a:gd name="T42" fmla="*/ 2147483647 w 248"/>
              <a:gd name="T43" fmla="*/ 2147483647 h 124"/>
              <a:gd name="T44" fmla="*/ 2147483647 w 248"/>
              <a:gd name="T45" fmla="*/ 2147483647 h 124"/>
              <a:gd name="T46" fmla="*/ 2147483647 w 248"/>
              <a:gd name="T47" fmla="*/ 2147483647 h 124"/>
              <a:gd name="T48" fmla="*/ 2147483647 w 248"/>
              <a:gd name="T49" fmla="*/ 2147483647 h 124"/>
              <a:gd name="T50" fmla="*/ 2147483647 w 248"/>
              <a:gd name="T51" fmla="*/ 2147483647 h 124"/>
              <a:gd name="T52" fmla="*/ 2147483647 w 248"/>
              <a:gd name="T53" fmla="*/ 2147483647 h 124"/>
              <a:gd name="T54" fmla="*/ 2147483647 w 248"/>
              <a:gd name="T55" fmla="*/ 2147483647 h 124"/>
              <a:gd name="T56" fmla="*/ 2147483647 w 248"/>
              <a:gd name="T57" fmla="*/ 2147483647 h 124"/>
              <a:gd name="T58" fmla="*/ 2147483647 w 248"/>
              <a:gd name="T59" fmla="*/ 2147483647 h 124"/>
              <a:gd name="T60" fmla="*/ 2147483647 w 248"/>
              <a:gd name="T61" fmla="*/ 2147483647 h 124"/>
              <a:gd name="T62" fmla="*/ 2147483647 w 248"/>
              <a:gd name="T63" fmla="*/ 2147483647 h 124"/>
              <a:gd name="T64" fmla="*/ 2147483647 w 248"/>
              <a:gd name="T65" fmla="*/ 2147483647 h 124"/>
              <a:gd name="T66" fmla="*/ 2147483647 w 248"/>
              <a:gd name="T67" fmla="*/ 2147483647 h 124"/>
              <a:gd name="T68" fmla="*/ 2147483647 w 248"/>
              <a:gd name="T69" fmla="*/ 2147483647 h 124"/>
              <a:gd name="T70" fmla="*/ 2147483647 w 248"/>
              <a:gd name="T71" fmla="*/ 2147483647 h 124"/>
              <a:gd name="T72" fmla="*/ 2147483647 w 248"/>
              <a:gd name="T73" fmla="*/ 2147483647 h 124"/>
              <a:gd name="T74" fmla="*/ 2147483647 w 248"/>
              <a:gd name="T75" fmla="*/ 2147483647 h 124"/>
              <a:gd name="T76" fmla="*/ 2147483647 w 248"/>
              <a:gd name="T77" fmla="*/ 2147483647 h 124"/>
              <a:gd name="T78" fmla="*/ 2147483647 w 248"/>
              <a:gd name="T79" fmla="*/ 2147483647 h 124"/>
              <a:gd name="T80" fmla="*/ 2147483647 w 248"/>
              <a:gd name="T81" fmla="*/ 2147483647 h 124"/>
              <a:gd name="T82" fmla="*/ 2147483647 w 248"/>
              <a:gd name="T83" fmla="*/ 2147483647 h 124"/>
              <a:gd name="T84" fmla="*/ 2147483647 w 248"/>
              <a:gd name="T85" fmla="*/ 2147483647 h 124"/>
              <a:gd name="T86" fmla="*/ 2147483647 w 248"/>
              <a:gd name="T87" fmla="*/ 2147483647 h 124"/>
              <a:gd name="T88" fmla="*/ 2147483647 w 248"/>
              <a:gd name="T89" fmla="*/ 2147483647 h 124"/>
              <a:gd name="T90" fmla="*/ 2147483647 w 248"/>
              <a:gd name="T91" fmla="*/ 2147483647 h 124"/>
              <a:gd name="T92" fmla="*/ 2147483647 w 248"/>
              <a:gd name="T93" fmla="*/ 2147483647 h 124"/>
              <a:gd name="T94" fmla="*/ 2147483647 w 248"/>
              <a:gd name="T95" fmla="*/ 2147483647 h 124"/>
              <a:gd name="T96" fmla="*/ 2147483647 w 248"/>
              <a:gd name="T97" fmla="*/ 2147483647 h 124"/>
              <a:gd name="T98" fmla="*/ 2147483647 w 248"/>
              <a:gd name="T99" fmla="*/ 2147483647 h 124"/>
              <a:gd name="T100" fmla="*/ 2147483647 w 248"/>
              <a:gd name="T101" fmla="*/ 2147483647 h 124"/>
              <a:gd name="T102" fmla="*/ 2147483647 w 248"/>
              <a:gd name="T103" fmla="*/ 2147483647 h 124"/>
              <a:gd name="T104" fmla="*/ 2147483647 w 248"/>
              <a:gd name="T105" fmla="*/ 2147483647 h 124"/>
              <a:gd name="T106" fmla="*/ 2147483647 w 248"/>
              <a:gd name="T107" fmla="*/ 2147483647 h 124"/>
              <a:gd name="T108" fmla="*/ 2147483647 w 248"/>
              <a:gd name="T109" fmla="*/ 2147483647 h 124"/>
              <a:gd name="T110" fmla="*/ 2147483647 w 248"/>
              <a:gd name="T111" fmla="*/ 2147483647 h 124"/>
              <a:gd name="T112" fmla="*/ 2147483647 w 248"/>
              <a:gd name="T113" fmla="*/ 2147483647 h 124"/>
              <a:gd name="T114" fmla="*/ 2147483647 w 248"/>
              <a:gd name="T115" fmla="*/ 2147483647 h 124"/>
              <a:gd name="T116" fmla="*/ 2147483647 w 248"/>
              <a:gd name="T117" fmla="*/ 2147483647 h 124"/>
              <a:gd name="T118" fmla="*/ 2147483647 w 248"/>
              <a:gd name="T119" fmla="*/ 2147483647 h 12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8"/>
              <a:gd name="T181" fmla="*/ 0 h 124"/>
              <a:gd name="T182" fmla="*/ 248 w 248"/>
              <a:gd name="T183" fmla="*/ 124 h 12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8" h="124">
                <a:moveTo>
                  <a:pt x="234" y="56"/>
                </a:moveTo>
                <a:lnTo>
                  <a:pt x="234" y="56"/>
                </a:lnTo>
                <a:lnTo>
                  <a:pt x="238" y="62"/>
                </a:lnTo>
                <a:lnTo>
                  <a:pt x="232" y="62"/>
                </a:lnTo>
                <a:lnTo>
                  <a:pt x="232" y="72"/>
                </a:lnTo>
                <a:lnTo>
                  <a:pt x="240" y="72"/>
                </a:lnTo>
                <a:lnTo>
                  <a:pt x="242" y="80"/>
                </a:lnTo>
                <a:lnTo>
                  <a:pt x="248" y="80"/>
                </a:lnTo>
                <a:lnTo>
                  <a:pt x="246" y="100"/>
                </a:lnTo>
                <a:lnTo>
                  <a:pt x="242" y="102"/>
                </a:lnTo>
                <a:lnTo>
                  <a:pt x="242" y="112"/>
                </a:lnTo>
                <a:lnTo>
                  <a:pt x="238" y="112"/>
                </a:lnTo>
                <a:lnTo>
                  <a:pt x="232" y="112"/>
                </a:lnTo>
                <a:lnTo>
                  <a:pt x="230" y="118"/>
                </a:lnTo>
                <a:lnTo>
                  <a:pt x="224" y="122"/>
                </a:lnTo>
                <a:lnTo>
                  <a:pt x="218" y="124"/>
                </a:lnTo>
                <a:lnTo>
                  <a:pt x="212" y="124"/>
                </a:lnTo>
                <a:lnTo>
                  <a:pt x="208" y="124"/>
                </a:lnTo>
                <a:lnTo>
                  <a:pt x="202" y="122"/>
                </a:lnTo>
                <a:lnTo>
                  <a:pt x="198" y="118"/>
                </a:lnTo>
                <a:lnTo>
                  <a:pt x="194" y="114"/>
                </a:lnTo>
                <a:lnTo>
                  <a:pt x="186" y="116"/>
                </a:lnTo>
                <a:lnTo>
                  <a:pt x="148" y="116"/>
                </a:lnTo>
                <a:lnTo>
                  <a:pt x="150" y="112"/>
                </a:lnTo>
                <a:lnTo>
                  <a:pt x="186" y="112"/>
                </a:lnTo>
                <a:lnTo>
                  <a:pt x="186" y="108"/>
                </a:lnTo>
                <a:lnTo>
                  <a:pt x="146" y="108"/>
                </a:lnTo>
                <a:lnTo>
                  <a:pt x="144" y="116"/>
                </a:lnTo>
                <a:lnTo>
                  <a:pt x="86" y="116"/>
                </a:lnTo>
                <a:lnTo>
                  <a:pt x="68" y="116"/>
                </a:lnTo>
                <a:lnTo>
                  <a:pt x="62" y="114"/>
                </a:lnTo>
                <a:lnTo>
                  <a:pt x="58" y="118"/>
                </a:lnTo>
                <a:lnTo>
                  <a:pt x="54" y="122"/>
                </a:lnTo>
                <a:lnTo>
                  <a:pt x="48" y="124"/>
                </a:lnTo>
                <a:lnTo>
                  <a:pt x="44" y="124"/>
                </a:lnTo>
                <a:lnTo>
                  <a:pt x="36" y="124"/>
                </a:lnTo>
                <a:lnTo>
                  <a:pt x="30" y="120"/>
                </a:lnTo>
                <a:lnTo>
                  <a:pt x="24" y="114"/>
                </a:lnTo>
                <a:lnTo>
                  <a:pt x="22" y="108"/>
                </a:lnTo>
                <a:lnTo>
                  <a:pt x="16" y="108"/>
                </a:lnTo>
                <a:lnTo>
                  <a:pt x="14" y="108"/>
                </a:lnTo>
                <a:lnTo>
                  <a:pt x="12" y="108"/>
                </a:lnTo>
                <a:lnTo>
                  <a:pt x="0" y="104"/>
                </a:lnTo>
                <a:lnTo>
                  <a:pt x="0" y="90"/>
                </a:lnTo>
                <a:lnTo>
                  <a:pt x="14" y="90"/>
                </a:lnTo>
                <a:lnTo>
                  <a:pt x="14" y="86"/>
                </a:lnTo>
                <a:lnTo>
                  <a:pt x="12" y="86"/>
                </a:lnTo>
                <a:lnTo>
                  <a:pt x="8" y="84"/>
                </a:lnTo>
                <a:lnTo>
                  <a:pt x="6" y="80"/>
                </a:lnTo>
                <a:lnTo>
                  <a:pt x="6" y="6"/>
                </a:lnTo>
                <a:lnTo>
                  <a:pt x="8" y="2"/>
                </a:lnTo>
                <a:lnTo>
                  <a:pt x="12" y="0"/>
                </a:lnTo>
                <a:lnTo>
                  <a:pt x="136" y="0"/>
                </a:lnTo>
                <a:lnTo>
                  <a:pt x="142" y="2"/>
                </a:lnTo>
                <a:lnTo>
                  <a:pt x="142" y="6"/>
                </a:lnTo>
                <a:lnTo>
                  <a:pt x="140" y="80"/>
                </a:lnTo>
                <a:lnTo>
                  <a:pt x="138" y="84"/>
                </a:lnTo>
                <a:lnTo>
                  <a:pt x="134" y="86"/>
                </a:lnTo>
                <a:lnTo>
                  <a:pt x="134" y="90"/>
                </a:lnTo>
                <a:lnTo>
                  <a:pt x="146" y="90"/>
                </a:lnTo>
                <a:lnTo>
                  <a:pt x="150" y="16"/>
                </a:lnTo>
                <a:lnTo>
                  <a:pt x="198" y="20"/>
                </a:lnTo>
                <a:lnTo>
                  <a:pt x="220" y="50"/>
                </a:lnTo>
                <a:lnTo>
                  <a:pt x="234" y="56"/>
                </a:lnTo>
                <a:close/>
                <a:moveTo>
                  <a:pt x="186" y="106"/>
                </a:moveTo>
                <a:lnTo>
                  <a:pt x="186" y="106"/>
                </a:lnTo>
                <a:close/>
                <a:moveTo>
                  <a:pt x="230" y="90"/>
                </a:moveTo>
                <a:lnTo>
                  <a:pt x="230" y="90"/>
                </a:lnTo>
                <a:close/>
                <a:moveTo>
                  <a:pt x="30" y="22"/>
                </a:moveTo>
                <a:lnTo>
                  <a:pt x="30" y="62"/>
                </a:lnTo>
                <a:lnTo>
                  <a:pt x="40" y="62"/>
                </a:lnTo>
                <a:lnTo>
                  <a:pt x="40" y="46"/>
                </a:lnTo>
                <a:lnTo>
                  <a:pt x="48" y="46"/>
                </a:lnTo>
                <a:lnTo>
                  <a:pt x="48" y="38"/>
                </a:lnTo>
                <a:lnTo>
                  <a:pt x="40" y="38"/>
                </a:lnTo>
                <a:lnTo>
                  <a:pt x="40" y="30"/>
                </a:lnTo>
                <a:lnTo>
                  <a:pt x="48" y="30"/>
                </a:lnTo>
                <a:lnTo>
                  <a:pt x="48" y="22"/>
                </a:lnTo>
                <a:lnTo>
                  <a:pt x="30" y="22"/>
                </a:lnTo>
                <a:close/>
                <a:moveTo>
                  <a:pt x="50" y="22"/>
                </a:moveTo>
                <a:lnTo>
                  <a:pt x="50" y="62"/>
                </a:lnTo>
                <a:lnTo>
                  <a:pt x="62" y="62"/>
                </a:lnTo>
                <a:lnTo>
                  <a:pt x="62" y="44"/>
                </a:lnTo>
                <a:lnTo>
                  <a:pt x="64" y="44"/>
                </a:lnTo>
                <a:lnTo>
                  <a:pt x="66" y="48"/>
                </a:lnTo>
                <a:lnTo>
                  <a:pt x="66" y="62"/>
                </a:lnTo>
                <a:lnTo>
                  <a:pt x="76" y="62"/>
                </a:lnTo>
                <a:lnTo>
                  <a:pt x="76" y="52"/>
                </a:lnTo>
                <a:lnTo>
                  <a:pt x="74" y="46"/>
                </a:lnTo>
                <a:lnTo>
                  <a:pt x="74" y="44"/>
                </a:lnTo>
                <a:lnTo>
                  <a:pt x="70" y="40"/>
                </a:lnTo>
                <a:lnTo>
                  <a:pt x="74" y="38"/>
                </a:lnTo>
                <a:lnTo>
                  <a:pt x="76" y="32"/>
                </a:lnTo>
                <a:lnTo>
                  <a:pt x="74" y="24"/>
                </a:lnTo>
                <a:lnTo>
                  <a:pt x="70" y="22"/>
                </a:lnTo>
                <a:lnTo>
                  <a:pt x="58" y="22"/>
                </a:lnTo>
                <a:lnTo>
                  <a:pt x="50" y="22"/>
                </a:lnTo>
                <a:close/>
                <a:moveTo>
                  <a:pt x="62" y="28"/>
                </a:moveTo>
                <a:lnTo>
                  <a:pt x="62" y="38"/>
                </a:lnTo>
                <a:lnTo>
                  <a:pt x="64" y="36"/>
                </a:lnTo>
                <a:lnTo>
                  <a:pt x="66" y="34"/>
                </a:lnTo>
                <a:lnTo>
                  <a:pt x="66" y="32"/>
                </a:lnTo>
                <a:lnTo>
                  <a:pt x="64" y="28"/>
                </a:lnTo>
                <a:lnTo>
                  <a:pt x="62" y="28"/>
                </a:lnTo>
                <a:close/>
                <a:moveTo>
                  <a:pt x="80" y="22"/>
                </a:moveTo>
                <a:lnTo>
                  <a:pt x="80" y="62"/>
                </a:lnTo>
                <a:lnTo>
                  <a:pt x="98" y="62"/>
                </a:lnTo>
                <a:lnTo>
                  <a:pt x="98" y="54"/>
                </a:lnTo>
                <a:lnTo>
                  <a:pt x="90" y="54"/>
                </a:lnTo>
                <a:lnTo>
                  <a:pt x="90" y="46"/>
                </a:lnTo>
                <a:lnTo>
                  <a:pt x="96" y="46"/>
                </a:lnTo>
                <a:lnTo>
                  <a:pt x="96" y="38"/>
                </a:lnTo>
                <a:lnTo>
                  <a:pt x="90" y="38"/>
                </a:lnTo>
                <a:lnTo>
                  <a:pt x="90" y="30"/>
                </a:lnTo>
                <a:lnTo>
                  <a:pt x="98" y="30"/>
                </a:lnTo>
                <a:lnTo>
                  <a:pt x="98" y="22"/>
                </a:lnTo>
                <a:lnTo>
                  <a:pt x="80" y="22"/>
                </a:lnTo>
                <a:close/>
                <a:moveTo>
                  <a:pt x="102" y="22"/>
                </a:moveTo>
                <a:lnTo>
                  <a:pt x="102" y="62"/>
                </a:lnTo>
                <a:lnTo>
                  <a:pt x="120" y="62"/>
                </a:lnTo>
                <a:lnTo>
                  <a:pt x="120" y="54"/>
                </a:lnTo>
                <a:lnTo>
                  <a:pt x="112" y="54"/>
                </a:lnTo>
                <a:lnTo>
                  <a:pt x="112" y="46"/>
                </a:lnTo>
                <a:lnTo>
                  <a:pt x="118" y="46"/>
                </a:lnTo>
                <a:lnTo>
                  <a:pt x="118" y="38"/>
                </a:lnTo>
                <a:lnTo>
                  <a:pt x="112" y="38"/>
                </a:lnTo>
                <a:lnTo>
                  <a:pt x="112" y="30"/>
                </a:lnTo>
                <a:lnTo>
                  <a:pt x="120" y="30"/>
                </a:lnTo>
                <a:lnTo>
                  <a:pt x="120" y="22"/>
                </a:lnTo>
                <a:lnTo>
                  <a:pt x="102" y="22"/>
                </a:lnTo>
                <a:close/>
                <a:moveTo>
                  <a:pt x="44" y="92"/>
                </a:moveTo>
                <a:lnTo>
                  <a:pt x="44" y="92"/>
                </a:lnTo>
                <a:lnTo>
                  <a:pt x="38" y="92"/>
                </a:lnTo>
                <a:lnTo>
                  <a:pt x="34" y="94"/>
                </a:lnTo>
                <a:lnTo>
                  <a:pt x="32" y="98"/>
                </a:lnTo>
                <a:lnTo>
                  <a:pt x="32" y="102"/>
                </a:lnTo>
                <a:lnTo>
                  <a:pt x="32" y="108"/>
                </a:lnTo>
                <a:lnTo>
                  <a:pt x="34" y="112"/>
                </a:lnTo>
                <a:lnTo>
                  <a:pt x="38" y="114"/>
                </a:lnTo>
                <a:lnTo>
                  <a:pt x="44" y="114"/>
                </a:lnTo>
                <a:lnTo>
                  <a:pt x="48" y="114"/>
                </a:lnTo>
                <a:lnTo>
                  <a:pt x="52" y="112"/>
                </a:lnTo>
                <a:lnTo>
                  <a:pt x="54" y="108"/>
                </a:lnTo>
                <a:lnTo>
                  <a:pt x="54" y="102"/>
                </a:lnTo>
                <a:lnTo>
                  <a:pt x="54" y="98"/>
                </a:lnTo>
                <a:lnTo>
                  <a:pt x="52" y="94"/>
                </a:lnTo>
                <a:lnTo>
                  <a:pt x="48" y="92"/>
                </a:lnTo>
                <a:lnTo>
                  <a:pt x="44" y="92"/>
                </a:lnTo>
                <a:close/>
                <a:moveTo>
                  <a:pt x="212" y="90"/>
                </a:moveTo>
                <a:lnTo>
                  <a:pt x="212" y="90"/>
                </a:lnTo>
                <a:lnTo>
                  <a:pt x="208" y="92"/>
                </a:lnTo>
                <a:lnTo>
                  <a:pt x="204" y="94"/>
                </a:lnTo>
                <a:lnTo>
                  <a:pt x="202" y="98"/>
                </a:lnTo>
                <a:lnTo>
                  <a:pt x="200" y="102"/>
                </a:lnTo>
                <a:lnTo>
                  <a:pt x="202" y="108"/>
                </a:lnTo>
                <a:lnTo>
                  <a:pt x="204" y="112"/>
                </a:lnTo>
                <a:lnTo>
                  <a:pt x="208" y="114"/>
                </a:lnTo>
                <a:lnTo>
                  <a:pt x="212" y="114"/>
                </a:lnTo>
                <a:lnTo>
                  <a:pt x="218" y="114"/>
                </a:lnTo>
                <a:lnTo>
                  <a:pt x="222" y="112"/>
                </a:lnTo>
                <a:lnTo>
                  <a:pt x="224" y="108"/>
                </a:lnTo>
                <a:lnTo>
                  <a:pt x="224" y="102"/>
                </a:lnTo>
                <a:lnTo>
                  <a:pt x="224" y="98"/>
                </a:lnTo>
                <a:lnTo>
                  <a:pt x="222" y="94"/>
                </a:lnTo>
                <a:lnTo>
                  <a:pt x="218" y="92"/>
                </a:lnTo>
                <a:lnTo>
                  <a:pt x="212" y="90"/>
                </a:lnTo>
                <a:close/>
                <a:moveTo>
                  <a:pt x="160" y="56"/>
                </a:moveTo>
                <a:lnTo>
                  <a:pt x="160" y="62"/>
                </a:lnTo>
                <a:lnTo>
                  <a:pt x="166" y="62"/>
                </a:lnTo>
                <a:lnTo>
                  <a:pt x="174" y="60"/>
                </a:lnTo>
                <a:lnTo>
                  <a:pt x="174" y="58"/>
                </a:lnTo>
                <a:lnTo>
                  <a:pt x="174" y="56"/>
                </a:lnTo>
                <a:lnTo>
                  <a:pt x="160" y="56"/>
                </a:lnTo>
                <a:close/>
                <a:moveTo>
                  <a:pt x="210" y="56"/>
                </a:moveTo>
                <a:lnTo>
                  <a:pt x="210" y="56"/>
                </a:lnTo>
                <a:lnTo>
                  <a:pt x="192" y="26"/>
                </a:lnTo>
                <a:lnTo>
                  <a:pt x="160" y="24"/>
                </a:lnTo>
                <a:lnTo>
                  <a:pt x="160" y="50"/>
                </a:lnTo>
                <a:lnTo>
                  <a:pt x="190" y="52"/>
                </a:lnTo>
                <a:lnTo>
                  <a:pt x="192" y="56"/>
                </a:lnTo>
                <a:lnTo>
                  <a:pt x="210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1388" name="Freeform 160"/>
          <p:cNvSpPr>
            <a:spLocks noEditPoints="1" noChangeArrowheads="1"/>
          </p:cNvSpPr>
          <p:nvPr/>
        </p:nvSpPr>
        <p:spPr bwMode="auto">
          <a:xfrm>
            <a:off x="8621713" y="3060700"/>
            <a:ext cx="1081087" cy="1009650"/>
          </a:xfrm>
          <a:custGeom>
            <a:avLst/>
            <a:gdLst>
              <a:gd name="T0" fmla="*/ 2147483647 w 210"/>
              <a:gd name="T1" fmla="*/ 0 h 196"/>
              <a:gd name="T2" fmla="*/ 2147483647 w 210"/>
              <a:gd name="T3" fmla="*/ 2147483647 h 196"/>
              <a:gd name="T4" fmla="*/ 2147483647 w 210"/>
              <a:gd name="T5" fmla="*/ 2147483647 h 196"/>
              <a:gd name="T6" fmla="*/ 2147483647 w 210"/>
              <a:gd name="T7" fmla="*/ 2147483647 h 196"/>
              <a:gd name="T8" fmla="*/ 2147483647 w 210"/>
              <a:gd name="T9" fmla="*/ 2147483647 h 196"/>
              <a:gd name="T10" fmla="*/ 2147483647 w 210"/>
              <a:gd name="T11" fmla="*/ 2147483647 h 196"/>
              <a:gd name="T12" fmla="*/ 2147483647 w 210"/>
              <a:gd name="T13" fmla="*/ 2147483647 h 196"/>
              <a:gd name="T14" fmla="*/ 2147483647 w 210"/>
              <a:gd name="T15" fmla="*/ 2147483647 h 196"/>
              <a:gd name="T16" fmla="*/ 2147483647 w 210"/>
              <a:gd name="T17" fmla="*/ 2147483647 h 196"/>
              <a:gd name="T18" fmla="*/ 2147483647 w 210"/>
              <a:gd name="T19" fmla="*/ 2147483647 h 196"/>
              <a:gd name="T20" fmla="*/ 2147483647 w 210"/>
              <a:gd name="T21" fmla="*/ 2147483647 h 196"/>
              <a:gd name="T22" fmla="*/ 2147483647 w 210"/>
              <a:gd name="T23" fmla="*/ 2147483647 h 196"/>
              <a:gd name="T24" fmla="*/ 2147483647 w 210"/>
              <a:gd name="T25" fmla="*/ 2147483647 h 196"/>
              <a:gd name="T26" fmla="*/ 2147483647 w 210"/>
              <a:gd name="T27" fmla="*/ 2147483647 h 196"/>
              <a:gd name="T28" fmla="*/ 2147483647 w 210"/>
              <a:gd name="T29" fmla="*/ 2147483647 h 196"/>
              <a:gd name="T30" fmla="*/ 2147483647 w 210"/>
              <a:gd name="T31" fmla="*/ 2147483647 h 196"/>
              <a:gd name="T32" fmla="*/ 2147483647 w 210"/>
              <a:gd name="T33" fmla="*/ 2147483647 h 196"/>
              <a:gd name="T34" fmla="*/ 2147483647 w 210"/>
              <a:gd name="T35" fmla="*/ 2147483647 h 196"/>
              <a:gd name="T36" fmla="*/ 2147483647 w 210"/>
              <a:gd name="T37" fmla="*/ 2147483647 h 196"/>
              <a:gd name="T38" fmla="*/ 2147483647 w 210"/>
              <a:gd name="T39" fmla="*/ 2147483647 h 196"/>
              <a:gd name="T40" fmla="*/ 2147483647 w 210"/>
              <a:gd name="T41" fmla="*/ 2147483647 h 196"/>
              <a:gd name="T42" fmla="*/ 2147483647 w 210"/>
              <a:gd name="T43" fmla="*/ 2147483647 h 196"/>
              <a:gd name="T44" fmla="*/ 2147483647 w 210"/>
              <a:gd name="T45" fmla="*/ 2147483647 h 196"/>
              <a:gd name="T46" fmla="*/ 2147483647 w 210"/>
              <a:gd name="T47" fmla="*/ 2147483647 h 196"/>
              <a:gd name="T48" fmla="*/ 0 w 210"/>
              <a:gd name="T49" fmla="*/ 2147483647 h 196"/>
              <a:gd name="T50" fmla="*/ 2147483647 w 210"/>
              <a:gd name="T51" fmla="*/ 2147483647 h 196"/>
              <a:gd name="T52" fmla="*/ 2147483647 w 210"/>
              <a:gd name="T53" fmla="*/ 2147483647 h 196"/>
              <a:gd name="T54" fmla="*/ 2147483647 w 210"/>
              <a:gd name="T55" fmla="*/ 2147483647 h 196"/>
              <a:gd name="T56" fmla="*/ 2147483647 w 210"/>
              <a:gd name="T57" fmla="*/ 0 h 196"/>
              <a:gd name="T58" fmla="*/ 2147483647 w 210"/>
              <a:gd name="T59" fmla="*/ 2147483647 h 196"/>
              <a:gd name="T60" fmla="*/ 2147483647 w 210"/>
              <a:gd name="T61" fmla="*/ 2147483647 h 196"/>
              <a:gd name="T62" fmla="*/ 2147483647 w 210"/>
              <a:gd name="T63" fmla="*/ 2147483647 h 196"/>
              <a:gd name="T64" fmla="*/ 2147483647 w 210"/>
              <a:gd name="T65" fmla="*/ 2147483647 h 196"/>
              <a:gd name="T66" fmla="*/ 2147483647 w 210"/>
              <a:gd name="T67" fmla="*/ 2147483647 h 196"/>
              <a:gd name="T68" fmla="*/ 2147483647 w 210"/>
              <a:gd name="T69" fmla="*/ 2147483647 h 196"/>
              <a:gd name="T70" fmla="*/ 2147483647 w 210"/>
              <a:gd name="T71" fmla="*/ 2147483647 h 196"/>
              <a:gd name="T72" fmla="*/ 2147483647 w 210"/>
              <a:gd name="T73" fmla="*/ 2147483647 h 196"/>
              <a:gd name="T74" fmla="*/ 2147483647 w 210"/>
              <a:gd name="T75" fmla="*/ 2147483647 h 196"/>
              <a:gd name="T76" fmla="*/ 2147483647 w 210"/>
              <a:gd name="T77" fmla="*/ 2147483647 h 196"/>
              <a:gd name="T78" fmla="*/ 2147483647 w 210"/>
              <a:gd name="T79" fmla="*/ 2147483647 h 196"/>
              <a:gd name="T80" fmla="*/ 2147483647 w 210"/>
              <a:gd name="T81" fmla="*/ 2147483647 h 196"/>
              <a:gd name="T82" fmla="*/ 2147483647 w 210"/>
              <a:gd name="T83" fmla="*/ 2147483647 h 196"/>
              <a:gd name="T84" fmla="*/ 2147483647 w 210"/>
              <a:gd name="T85" fmla="*/ 2147483647 h 196"/>
              <a:gd name="T86" fmla="*/ 2147483647 w 210"/>
              <a:gd name="T87" fmla="*/ 2147483647 h 196"/>
              <a:gd name="T88" fmla="*/ 2147483647 w 210"/>
              <a:gd name="T89" fmla="*/ 2147483647 h 196"/>
              <a:gd name="T90" fmla="*/ 2147483647 w 210"/>
              <a:gd name="T91" fmla="*/ 2147483647 h 196"/>
              <a:gd name="T92" fmla="*/ 2147483647 w 210"/>
              <a:gd name="T93" fmla="*/ 2147483647 h 196"/>
              <a:gd name="T94" fmla="*/ 2147483647 w 210"/>
              <a:gd name="T95" fmla="*/ 2147483647 h 196"/>
              <a:gd name="T96" fmla="*/ 2147483647 w 210"/>
              <a:gd name="T97" fmla="*/ 2147483647 h 196"/>
              <a:gd name="T98" fmla="*/ 2147483647 w 210"/>
              <a:gd name="T99" fmla="*/ 2147483647 h 196"/>
              <a:gd name="T100" fmla="*/ 2147483647 w 210"/>
              <a:gd name="T101" fmla="*/ 2147483647 h 196"/>
              <a:gd name="T102" fmla="*/ 2147483647 w 210"/>
              <a:gd name="T103" fmla="*/ 2147483647 h 196"/>
              <a:gd name="T104" fmla="*/ 2147483647 w 210"/>
              <a:gd name="T105" fmla="*/ 2147483647 h 196"/>
              <a:gd name="T106" fmla="*/ 2147483647 w 210"/>
              <a:gd name="T107" fmla="*/ 2147483647 h 196"/>
              <a:gd name="T108" fmla="*/ 2147483647 w 210"/>
              <a:gd name="T109" fmla="*/ 2147483647 h 196"/>
              <a:gd name="T110" fmla="*/ 2147483647 w 210"/>
              <a:gd name="T111" fmla="*/ 2147483647 h 196"/>
              <a:gd name="T112" fmla="*/ 2147483647 w 210"/>
              <a:gd name="T113" fmla="*/ 2147483647 h 196"/>
              <a:gd name="T114" fmla="*/ 2147483647 w 210"/>
              <a:gd name="T115" fmla="*/ 2147483647 h 196"/>
              <a:gd name="T116" fmla="*/ 2147483647 w 210"/>
              <a:gd name="T117" fmla="*/ 2147483647 h 19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10"/>
              <a:gd name="T178" fmla="*/ 0 h 196"/>
              <a:gd name="T179" fmla="*/ 210 w 210"/>
              <a:gd name="T180" fmla="*/ 196 h 19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10" h="196">
                <a:moveTo>
                  <a:pt x="98" y="0"/>
                </a:moveTo>
                <a:lnTo>
                  <a:pt x="98" y="0"/>
                </a:lnTo>
                <a:lnTo>
                  <a:pt x="118" y="2"/>
                </a:lnTo>
                <a:lnTo>
                  <a:pt x="136" y="8"/>
                </a:lnTo>
                <a:lnTo>
                  <a:pt x="154" y="16"/>
                </a:lnTo>
                <a:lnTo>
                  <a:pt x="168" y="28"/>
                </a:lnTo>
                <a:lnTo>
                  <a:pt x="180" y="44"/>
                </a:lnTo>
                <a:lnTo>
                  <a:pt x="190" y="60"/>
                </a:lnTo>
                <a:lnTo>
                  <a:pt x="162" y="60"/>
                </a:lnTo>
                <a:lnTo>
                  <a:pt x="152" y="46"/>
                </a:lnTo>
                <a:lnTo>
                  <a:pt x="140" y="36"/>
                </a:lnTo>
                <a:lnTo>
                  <a:pt x="128" y="30"/>
                </a:lnTo>
                <a:lnTo>
                  <a:pt x="114" y="26"/>
                </a:lnTo>
                <a:lnTo>
                  <a:pt x="98" y="24"/>
                </a:lnTo>
                <a:lnTo>
                  <a:pt x="84" y="26"/>
                </a:lnTo>
                <a:lnTo>
                  <a:pt x="70" y="30"/>
                </a:lnTo>
                <a:lnTo>
                  <a:pt x="58" y="36"/>
                </a:lnTo>
                <a:lnTo>
                  <a:pt x="46" y="46"/>
                </a:lnTo>
                <a:lnTo>
                  <a:pt x="38" y="56"/>
                </a:lnTo>
                <a:lnTo>
                  <a:pt x="30" y="70"/>
                </a:lnTo>
                <a:lnTo>
                  <a:pt x="26" y="84"/>
                </a:lnTo>
                <a:lnTo>
                  <a:pt x="24" y="98"/>
                </a:lnTo>
                <a:lnTo>
                  <a:pt x="26" y="114"/>
                </a:lnTo>
                <a:lnTo>
                  <a:pt x="30" y="128"/>
                </a:lnTo>
                <a:lnTo>
                  <a:pt x="38" y="140"/>
                </a:lnTo>
                <a:lnTo>
                  <a:pt x="46" y="150"/>
                </a:lnTo>
                <a:lnTo>
                  <a:pt x="58" y="160"/>
                </a:lnTo>
                <a:lnTo>
                  <a:pt x="70" y="166"/>
                </a:lnTo>
                <a:lnTo>
                  <a:pt x="84" y="170"/>
                </a:lnTo>
                <a:lnTo>
                  <a:pt x="98" y="172"/>
                </a:lnTo>
                <a:lnTo>
                  <a:pt x="114" y="170"/>
                </a:lnTo>
                <a:lnTo>
                  <a:pt x="128" y="166"/>
                </a:lnTo>
                <a:lnTo>
                  <a:pt x="140" y="160"/>
                </a:lnTo>
                <a:lnTo>
                  <a:pt x="152" y="150"/>
                </a:lnTo>
                <a:lnTo>
                  <a:pt x="154" y="148"/>
                </a:lnTo>
                <a:lnTo>
                  <a:pt x="184" y="148"/>
                </a:lnTo>
                <a:lnTo>
                  <a:pt x="176" y="158"/>
                </a:lnTo>
                <a:lnTo>
                  <a:pt x="168" y="168"/>
                </a:lnTo>
                <a:lnTo>
                  <a:pt x="154" y="180"/>
                </a:lnTo>
                <a:lnTo>
                  <a:pt x="136" y="188"/>
                </a:lnTo>
                <a:lnTo>
                  <a:pt x="118" y="194"/>
                </a:lnTo>
                <a:lnTo>
                  <a:pt x="98" y="196"/>
                </a:lnTo>
                <a:lnTo>
                  <a:pt x="78" y="194"/>
                </a:lnTo>
                <a:lnTo>
                  <a:pt x="60" y="188"/>
                </a:lnTo>
                <a:lnTo>
                  <a:pt x="44" y="180"/>
                </a:lnTo>
                <a:lnTo>
                  <a:pt x="30" y="168"/>
                </a:lnTo>
                <a:lnTo>
                  <a:pt x="18" y="154"/>
                </a:lnTo>
                <a:lnTo>
                  <a:pt x="8" y="136"/>
                </a:lnTo>
                <a:lnTo>
                  <a:pt x="2" y="118"/>
                </a:lnTo>
                <a:lnTo>
                  <a:pt x="0" y="98"/>
                </a:lnTo>
                <a:lnTo>
                  <a:pt x="2" y="78"/>
                </a:lnTo>
                <a:lnTo>
                  <a:pt x="8" y="60"/>
                </a:lnTo>
                <a:lnTo>
                  <a:pt x="18" y="44"/>
                </a:lnTo>
                <a:lnTo>
                  <a:pt x="30" y="28"/>
                </a:lnTo>
                <a:lnTo>
                  <a:pt x="44" y="16"/>
                </a:lnTo>
                <a:lnTo>
                  <a:pt x="60" y="8"/>
                </a:lnTo>
                <a:lnTo>
                  <a:pt x="78" y="2"/>
                </a:lnTo>
                <a:lnTo>
                  <a:pt x="98" y="0"/>
                </a:lnTo>
                <a:close/>
                <a:moveTo>
                  <a:pt x="76" y="68"/>
                </a:moveTo>
                <a:lnTo>
                  <a:pt x="68" y="76"/>
                </a:lnTo>
                <a:lnTo>
                  <a:pt x="90" y="96"/>
                </a:lnTo>
                <a:lnTo>
                  <a:pt x="90" y="98"/>
                </a:lnTo>
                <a:lnTo>
                  <a:pt x="90" y="104"/>
                </a:lnTo>
                <a:lnTo>
                  <a:pt x="86" y="112"/>
                </a:lnTo>
                <a:lnTo>
                  <a:pt x="88" y="114"/>
                </a:lnTo>
                <a:lnTo>
                  <a:pt x="94" y="108"/>
                </a:lnTo>
                <a:lnTo>
                  <a:pt x="100" y="108"/>
                </a:lnTo>
                <a:lnTo>
                  <a:pt x="102" y="108"/>
                </a:lnTo>
                <a:lnTo>
                  <a:pt x="104" y="110"/>
                </a:lnTo>
                <a:lnTo>
                  <a:pt x="112" y="102"/>
                </a:lnTo>
                <a:lnTo>
                  <a:pt x="110" y="100"/>
                </a:lnTo>
                <a:lnTo>
                  <a:pt x="110" y="98"/>
                </a:lnTo>
                <a:lnTo>
                  <a:pt x="108" y="92"/>
                </a:lnTo>
                <a:lnTo>
                  <a:pt x="130" y="66"/>
                </a:lnTo>
                <a:lnTo>
                  <a:pt x="126" y="62"/>
                </a:lnTo>
                <a:lnTo>
                  <a:pt x="104" y="90"/>
                </a:lnTo>
                <a:lnTo>
                  <a:pt x="98" y="88"/>
                </a:lnTo>
                <a:lnTo>
                  <a:pt x="76" y="68"/>
                </a:lnTo>
                <a:close/>
                <a:moveTo>
                  <a:pt x="210" y="70"/>
                </a:moveTo>
                <a:lnTo>
                  <a:pt x="186" y="70"/>
                </a:lnTo>
                <a:lnTo>
                  <a:pt x="166" y="116"/>
                </a:lnTo>
                <a:lnTo>
                  <a:pt x="164" y="126"/>
                </a:lnTo>
                <a:lnTo>
                  <a:pt x="186" y="126"/>
                </a:lnTo>
                <a:lnTo>
                  <a:pt x="184" y="140"/>
                </a:lnTo>
                <a:lnTo>
                  <a:pt x="202" y="140"/>
                </a:lnTo>
                <a:lnTo>
                  <a:pt x="202" y="126"/>
                </a:lnTo>
                <a:lnTo>
                  <a:pt x="208" y="126"/>
                </a:lnTo>
                <a:lnTo>
                  <a:pt x="210" y="116"/>
                </a:lnTo>
                <a:lnTo>
                  <a:pt x="204" y="116"/>
                </a:lnTo>
                <a:lnTo>
                  <a:pt x="210" y="70"/>
                </a:lnTo>
                <a:close/>
                <a:moveTo>
                  <a:pt x="186" y="116"/>
                </a:moveTo>
                <a:lnTo>
                  <a:pt x="190" y="86"/>
                </a:lnTo>
                <a:lnTo>
                  <a:pt x="180" y="116"/>
                </a:lnTo>
                <a:lnTo>
                  <a:pt x="186" y="116"/>
                </a:lnTo>
                <a:close/>
                <a:moveTo>
                  <a:pt x="162" y="128"/>
                </a:moveTo>
                <a:lnTo>
                  <a:pt x="144" y="128"/>
                </a:lnTo>
                <a:lnTo>
                  <a:pt x="164" y="100"/>
                </a:lnTo>
                <a:lnTo>
                  <a:pt x="168" y="92"/>
                </a:lnTo>
                <a:lnTo>
                  <a:pt x="168" y="86"/>
                </a:lnTo>
                <a:lnTo>
                  <a:pt x="168" y="80"/>
                </a:lnTo>
                <a:lnTo>
                  <a:pt x="164" y="74"/>
                </a:lnTo>
                <a:lnTo>
                  <a:pt x="158" y="70"/>
                </a:lnTo>
                <a:lnTo>
                  <a:pt x="150" y="68"/>
                </a:lnTo>
                <a:lnTo>
                  <a:pt x="140" y="70"/>
                </a:lnTo>
                <a:lnTo>
                  <a:pt x="134" y="76"/>
                </a:lnTo>
                <a:lnTo>
                  <a:pt x="130" y="82"/>
                </a:lnTo>
                <a:lnTo>
                  <a:pt x="128" y="90"/>
                </a:lnTo>
                <a:lnTo>
                  <a:pt x="128" y="94"/>
                </a:lnTo>
                <a:lnTo>
                  <a:pt x="144" y="94"/>
                </a:lnTo>
                <a:lnTo>
                  <a:pt x="144" y="86"/>
                </a:lnTo>
                <a:lnTo>
                  <a:pt x="146" y="80"/>
                </a:lnTo>
                <a:lnTo>
                  <a:pt x="150" y="80"/>
                </a:lnTo>
                <a:lnTo>
                  <a:pt x="152" y="80"/>
                </a:lnTo>
                <a:lnTo>
                  <a:pt x="152" y="84"/>
                </a:lnTo>
                <a:lnTo>
                  <a:pt x="148" y="96"/>
                </a:lnTo>
                <a:lnTo>
                  <a:pt x="124" y="130"/>
                </a:lnTo>
                <a:lnTo>
                  <a:pt x="124" y="140"/>
                </a:lnTo>
                <a:lnTo>
                  <a:pt x="162" y="140"/>
                </a:lnTo>
                <a:lnTo>
                  <a:pt x="162" y="1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1389" name="文本框 8"/>
          <p:cNvSpPr txBox="1">
            <a:spLocks noChangeArrowheads="1"/>
          </p:cNvSpPr>
          <p:nvPr/>
        </p:nvSpPr>
        <p:spPr bwMode="auto">
          <a:xfrm>
            <a:off x="2592388" y="842963"/>
            <a:ext cx="35988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324F00"/>
                </a:solidFill>
              </a:rPr>
              <a:t>About Our Company</a:t>
            </a:r>
          </a:p>
        </p:txBody>
      </p:sp>
      <p:pic>
        <p:nvPicPr>
          <p:cNvPr id="101390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70313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图片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025" y="1812925"/>
            <a:ext cx="5438775" cy="362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3" name="图片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1812925"/>
            <a:ext cx="5440363" cy="362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04" name="矩形 22"/>
          <p:cNvSpPr>
            <a:spLocks noChangeArrowheads="1"/>
          </p:cNvSpPr>
          <p:nvPr/>
        </p:nvSpPr>
        <p:spPr bwMode="auto">
          <a:xfrm>
            <a:off x="409575" y="4189413"/>
            <a:ext cx="5449888" cy="1260475"/>
          </a:xfrm>
          <a:prstGeom prst="rect">
            <a:avLst/>
          </a:prstGeom>
          <a:solidFill>
            <a:srgbClr val="324F00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05" name="矩形 24"/>
          <p:cNvSpPr>
            <a:spLocks noChangeArrowheads="1"/>
          </p:cNvSpPr>
          <p:nvPr/>
        </p:nvSpPr>
        <p:spPr bwMode="auto">
          <a:xfrm>
            <a:off x="6423025" y="4178300"/>
            <a:ext cx="5432425" cy="1260475"/>
          </a:xfrm>
          <a:prstGeom prst="rect">
            <a:avLst/>
          </a:prstGeom>
          <a:solidFill>
            <a:srgbClr val="324F00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06" name="矩形 13"/>
          <p:cNvSpPr>
            <a:spLocks noChangeArrowheads="1"/>
          </p:cNvSpPr>
          <p:nvPr/>
        </p:nvSpPr>
        <p:spPr bwMode="auto">
          <a:xfrm>
            <a:off x="808038" y="4308475"/>
            <a:ext cx="49149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This is an example text . Go ahead and replace it. Add your text here. This is an example text . Go ahead and replace it. Add your text here. This is an example text . Go ahead and replace it. Add your text here. This is an example text . Go ahead and replace it. Add your text here.</a:t>
            </a:r>
            <a:r>
              <a: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亮亮图文旗舰店</a:t>
            </a:r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https://liangliangtuwen.tmall.com</a:t>
            </a:r>
            <a:endParaRPr lang="zh-CN" altLang="en-US" sz="10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07" name="矩形 13"/>
          <p:cNvSpPr>
            <a:spLocks noChangeArrowheads="1"/>
          </p:cNvSpPr>
          <p:nvPr/>
        </p:nvSpPr>
        <p:spPr bwMode="auto">
          <a:xfrm>
            <a:off x="6562725" y="4287838"/>
            <a:ext cx="491490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This is an example text . Go ahead and replace it. Add your text here. This is an example text . Go ahead and replace it. Add your text here. This is an example text . Go ahead and replace it. Add your text here. This is an example text . Go ahead and replace it. Add your text here.</a:t>
            </a:r>
            <a:endParaRPr lang="zh-CN" altLang="en-US" sz="10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08" name="文本框 8"/>
          <p:cNvSpPr txBox="1">
            <a:spLocks noChangeArrowheads="1"/>
          </p:cNvSpPr>
          <p:nvPr/>
        </p:nvSpPr>
        <p:spPr bwMode="auto">
          <a:xfrm>
            <a:off x="2592388" y="842963"/>
            <a:ext cx="35988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324F00"/>
                </a:solidFill>
              </a:rPr>
              <a:t>About Our Company</a:t>
            </a:r>
          </a:p>
        </p:txBody>
      </p:sp>
      <p:pic>
        <p:nvPicPr>
          <p:cNvPr id="102409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70313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70313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27" name="椭圆 1"/>
          <p:cNvSpPr>
            <a:spLocks noChangeArrowheads="1"/>
          </p:cNvSpPr>
          <p:nvPr/>
        </p:nvSpPr>
        <p:spPr bwMode="auto">
          <a:xfrm>
            <a:off x="6337300" y="2057400"/>
            <a:ext cx="4383088" cy="4383088"/>
          </a:xfrm>
          <a:prstGeom prst="ellipse">
            <a:avLst/>
          </a:prstGeom>
          <a:noFill/>
          <a:ln w="38100">
            <a:solidFill>
              <a:srgbClr val="324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3428" name="椭圆 2"/>
          <p:cNvSpPr>
            <a:spLocks noChangeArrowheads="1"/>
          </p:cNvSpPr>
          <p:nvPr/>
        </p:nvSpPr>
        <p:spPr bwMode="auto">
          <a:xfrm>
            <a:off x="5534025" y="3667125"/>
            <a:ext cx="1608138" cy="1608138"/>
          </a:xfrm>
          <a:prstGeom prst="ellipse">
            <a:avLst/>
          </a:pr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3429" name="椭圆 11"/>
          <p:cNvSpPr>
            <a:spLocks noChangeArrowheads="1"/>
          </p:cNvSpPr>
          <p:nvPr/>
        </p:nvSpPr>
        <p:spPr bwMode="auto">
          <a:xfrm>
            <a:off x="8181975" y="1254125"/>
            <a:ext cx="1608138" cy="1608138"/>
          </a:xfrm>
          <a:prstGeom prst="ellipse">
            <a:avLst/>
          </a:pr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3430" name="椭圆 12"/>
          <p:cNvSpPr>
            <a:spLocks noChangeArrowheads="1"/>
          </p:cNvSpPr>
          <p:nvPr/>
        </p:nvSpPr>
        <p:spPr bwMode="auto">
          <a:xfrm>
            <a:off x="9112250" y="4786313"/>
            <a:ext cx="1608138" cy="1608137"/>
          </a:xfrm>
          <a:prstGeom prst="ellipse">
            <a:avLst/>
          </a:pr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3431" name="Freeform 116"/>
          <p:cNvSpPr>
            <a:spLocks noEditPoints="1" noChangeArrowheads="1"/>
          </p:cNvSpPr>
          <p:nvPr/>
        </p:nvSpPr>
        <p:spPr bwMode="auto">
          <a:xfrm>
            <a:off x="5895975" y="4249738"/>
            <a:ext cx="884238" cy="512762"/>
          </a:xfrm>
          <a:custGeom>
            <a:avLst/>
            <a:gdLst>
              <a:gd name="T0" fmla="*/ 2147483647 w 272"/>
              <a:gd name="T1" fmla="*/ 2147483647 h 158"/>
              <a:gd name="T2" fmla="*/ 2147483647 w 272"/>
              <a:gd name="T3" fmla="*/ 2147483647 h 158"/>
              <a:gd name="T4" fmla="*/ 2147483647 w 272"/>
              <a:gd name="T5" fmla="*/ 2147483647 h 158"/>
              <a:gd name="T6" fmla="*/ 2147483647 w 272"/>
              <a:gd name="T7" fmla="*/ 2147483647 h 158"/>
              <a:gd name="T8" fmla="*/ 2147483647 w 272"/>
              <a:gd name="T9" fmla="*/ 2147483647 h 158"/>
              <a:gd name="T10" fmla="*/ 2147483647 w 272"/>
              <a:gd name="T11" fmla="*/ 2147483647 h 158"/>
              <a:gd name="T12" fmla="*/ 2147483647 w 272"/>
              <a:gd name="T13" fmla="*/ 2147483647 h 158"/>
              <a:gd name="T14" fmla="*/ 2147483647 w 272"/>
              <a:gd name="T15" fmla="*/ 2147483647 h 158"/>
              <a:gd name="T16" fmla="*/ 2147483647 w 272"/>
              <a:gd name="T17" fmla="*/ 2147483647 h 158"/>
              <a:gd name="T18" fmla="*/ 2147483647 w 272"/>
              <a:gd name="T19" fmla="*/ 2147483647 h 158"/>
              <a:gd name="T20" fmla="*/ 2147483647 w 272"/>
              <a:gd name="T21" fmla="*/ 2147483647 h 158"/>
              <a:gd name="T22" fmla="*/ 2147483647 w 272"/>
              <a:gd name="T23" fmla="*/ 2147483647 h 158"/>
              <a:gd name="T24" fmla="*/ 2147483647 w 272"/>
              <a:gd name="T25" fmla="*/ 2147483647 h 158"/>
              <a:gd name="T26" fmla="*/ 2147483647 w 272"/>
              <a:gd name="T27" fmla="*/ 2147483647 h 158"/>
              <a:gd name="T28" fmla="*/ 2147483647 w 272"/>
              <a:gd name="T29" fmla="*/ 2147483647 h 158"/>
              <a:gd name="T30" fmla="*/ 2147483647 w 272"/>
              <a:gd name="T31" fmla="*/ 2147483647 h 158"/>
              <a:gd name="T32" fmla="*/ 2147483647 w 272"/>
              <a:gd name="T33" fmla="*/ 2147483647 h 158"/>
              <a:gd name="T34" fmla="*/ 2147483647 w 272"/>
              <a:gd name="T35" fmla="*/ 2147483647 h 158"/>
              <a:gd name="T36" fmla="*/ 2147483647 w 272"/>
              <a:gd name="T37" fmla="*/ 2147483647 h 158"/>
              <a:gd name="T38" fmla="*/ 2147483647 w 272"/>
              <a:gd name="T39" fmla="*/ 2147483647 h 158"/>
              <a:gd name="T40" fmla="*/ 2147483647 w 272"/>
              <a:gd name="T41" fmla="*/ 2147483647 h 158"/>
              <a:gd name="T42" fmla="*/ 2147483647 w 272"/>
              <a:gd name="T43" fmla="*/ 2147483647 h 158"/>
              <a:gd name="T44" fmla="*/ 2147483647 w 272"/>
              <a:gd name="T45" fmla="*/ 2147483647 h 158"/>
              <a:gd name="T46" fmla="*/ 2147483647 w 272"/>
              <a:gd name="T47" fmla="*/ 2147483647 h 158"/>
              <a:gd name="T48" fmla="*/ 2147483647 w 272"/>
              <a:gd name="T49" fmla="*/ 2147483647 h 158"/>
              <a:gd name="T50" fmla="*/ 2147483647 w 272"/>
              <a:gd name="T51" fmla="*/ 2147483647 h 158"/>
              <a:gd name="T52" fmla="*/ 2147483647 w 272"/>
              <a:gd name="T53" fmla="*/ 2147483647 h 158"/>
              <a:gd name="T54" fmla="*/ 2147483647 w 272"/>
              <a:gd name="T55" fmla="*/ 2147483647 h 158"/>
              <a:gd name="T56" fmla="*/ 2147483647 w 272"/>
              <a:gd name="T57" fmla="*/ 2147483647 h 158"/>
              <a:gd name="T58" fmla="*/ 2147483647 w 272"/>
              <a:gd name="T59" fmla="*/ 2147483647 h 158"/>
              <a:gd name="T60" fmla="*/ 2147483647 w 272"/>
              <a:gd name="T61" fmla="*/ 2147483647 h 158"/>
              <a:gd name="T62" fmla="*/ 2147483647 w 272"/>
              <a:gd name="T63" fmla="*/ 2147483647 h 158"/>
              <a:gd name="T64" fmla="*/ 2147483647 w 272"/>
              <a:gd name="T65" fmla="*/ 2147483647 h 158"/>
              <a:gd name="T66" fmla="*/ 2147483647 w 272"/>
              <a:gd name="T67" fmla="*/ 2147483647 h 158"/>
              <a:gd name="T68" fmla="*/ 2147483647 w 272"/>
              <a:gd name="T69" fmla="*/ 2147483647 h 158"/>
              <a:gd name="T70" fmla="*/ 2147483647 w 272"/>
              <a:gd name="T71" fmla="*/ 2147483647 h 158"/>
              <a:gd name="T72" fmla="*/ 2147483647 w 272"/>
              <a:gd name="T73" fmla="*/ 2147483647 h 158"/>
              <a:gd name="T74" fmla="*/ 2147483647 w 272"/>
              <a:gd name="T75" fmla="*/ 2147483647 h 158"/>
              <a:gd name="T76" fmla="*/ 2147483647 w 272"/>
              <a:gd name="T77" fmla="*/ 2147483647 h 158"/>
              <a:gd name="T78" fmla="*/ 2147483647 w 272"/>
              <a:gd name="T79" fmla="*/ 0 h 158"/>
              <a:gd name="T80" fmla="*/ 2147483647 w 272"/>
              <a:gd name="T81" fmla="*/ 2147483647 h 158"/>
              <a:gd name="T82" fmla="*/ 2147483647 w 272"/>
              <a:gd name="T83" fmla="*/ 2147483647 h 158"/>
              <a:gd name="T84" fmla="*/ 2147483647 w 272"/>
              <a:gd name="T85" fmla="*/ 2147483647 h 158"/>
              <a:gd name="T86" fmla="*/ 2147483647 w 272"/>
              <a:gd name="T87" fmla="*/ 2147483647 h 158"/>
              <a:gd name="T88" fmla="*/ 2147483647 w 272"/>
              <a:gd name="T89" fmla="*/ 2147483647 h 158"/>
              <a:gd name="T90" fmla="*/ 2147483647 w 272"/>
              <a:gd name="T91" fmla="*/ 2147483647 h 158"/>
              <a:gd name="T92" fmla="*/ 2147483647 w 272"/>
              <a:gd name="T93" fmla="*/ 2147483647 h 158"/>
              <a:gd name="T94" fmla="*/ 2147483647 w 272"/>
              <a:gd name="T95" fmla="*/ 2147483647 h 158"/>
              <a:gd name="T96" fmla="*/ 2147483647 w 272"/>
              <a:gd name="T97" fmla="*/ 2147483647 h 158"/>
              <a:gd name="T98" fmla="*/ 2147483647 w 272"/>
              <a:gd name="T99" fmla="*/ 2147483647 h 158"/>
              <a:gd name="T100" fmla="*/ 2147483647 w 272"/>
              <a:gd name="T101" fmla="*/ 2147483647 h 158"/>
              <a:gd name="T102" fmla="*/ 2147483647 w 272"/>
              <a:gd name="T103" fmla="*/ 2147483647 h 158"/>
              <a:gd name="T104" fmla="*/ 2147483647 w 272"/>
              <a:gd name="T105" fmla="*/ 2147483647 h 158"/>
              <a:gd name="T106" fmla="*/ 2147483647 w 272"/>
              <a:gd name="T107" fmla="*/ 2147483647 h 158"/>
              <a:gd name="T108" fmla="*/ 2147483647 w 272"/>
              <a:gd name="T109" fmla="*/ 2147483647 h 158"/>
              <a:gd name="T110" fmla="*/ 2147483647 w 272"/>
              <a:gd name="T111" fmla="*/ 2147483647 h 158"/>
              <a:gd name="T112" fmla="*/ 2147483647 w 272"/>
              <a:gd name="T113" fmla="*/ 2147483647 h 158"/>
              <a:gd name="T114" fmla="*/ 2147483647 w 272"/>
              <a:gd name="T115" fmla="*/ 2147483647 h 158"/>
              <a:gd name="T116" fmla="*/ 2147483647 w 272"/>
              <a:gd name="T117" fmla="*/ 2147483647 h 15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72"/>
              <a:gd name="T178" fmla="*/ 0 h 158"/>
              <a:gd name="T179" fmla="*/ 272 w 272"/>
              <a:gd name="T180" fmla="*/ 158 h 15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72" h="158">
                <a:moveTo>
                  <a:pt x="238" y="36"/>
                </a:moveTo>
                <a:lnTo>
                  <a:pt x="238" y="36"/>
                </a:lnTo>
                <a:lnTo>
                  <a:pt x="246" y="40"/>
                </a:lnTo>
                <a:lnTo>
                  <a:pt x="252" y="44"/>
                </a:lnTo>
                <a:lnTo>
                  <a:pt x="258" y="50"/>
                </a:lnTo>
                <a:lnTo>
                  <a:pt x="262" y="58"/>
                </a:lnTo>
                <a:lnTo>
                  <a:pt x="266" y="66"/>
                </a:lnTo>
                <a:lnTo>
                  <a:pt x="270" y="76"/>
                </a:lnTo>
                <a:lnTo>
                  <a:pt x="272" y="86"/>
                </a:lnTo>
                <a:lnTo>
                  <a:pt x="272" y="96"/>
                </a:lnTo>
                <a:lnTo>
                  <a:pt x="272" y="110"/>
                </a:lnTo>
                <a:lnTo>
                  <a:pt x="268" y="122"/>
                </a:lnTo>
                <a:lnTo>
                  <a:pt x="242" y="126"/>
                </a:lnTo>
                <a:lnTo>
                  <a:pt x="214" y="126"/>
                </a:lnTo>
                <a:lnTo>
                  <a:pt x="214" y="120"/>
                </a:lnTo>
                <a:lnTo>
                  <a:pt x="212" y="100"/>
                </a:lnTo>
                <a:lnTo>
                  <a:pt x="216" y="102"/>
                </a:lnTo>
                <a:lnTo>
                  <a:pt x="220" y="104"/>
                </a:lnTo>
                <a:lnTo>
                  <a:pt x="220" y="108"/>
                </a:lnTo>
                <a:lnTo>
                  <a:pt x="226" y="108"/>
                </a:lnTo>
                <a:lnTo>
                  <a:pt x="226" y="104"/>
                </a:lnTo>
                <a:lnTo>
                  <a:pt x="232" y="102"/>
                </a:lnTo>
                <a:lnTo>
                  <a:pt x="234" y="100"/>
                </a:lnTo>
                <a:lnTo>
                  <a:pt x="238" y="96"/>
                </a:lnTo>
                <a:lnTo>
                  <a:pt x="238" y="90"/>
                </a:lnTo>
                <a:lnTo>
                  <a:pt x="236" y="84"/>
                </a:lnTo>
                <a:lnTo>
                  <a:pt x="234" y="80"/>
                </a:lnTo>
                <a:lnTo>
                  <a:pt x="228" y="74"/>
                </a:lnTo>
                <a:lnTo>
                  <a:pt x="222" y="70"/>
                </a:lnTo>
                <a:lnTo>
                  <a:pt x="220" y="66"/>
                </a:lnTo>
                <a:lnTo>
                  <a:pt x="222" y="64"/>
                </a:lnTo>
                <a:lnTo>
                  <a:pt x="224" y="64"/>
                </a:lnTo>
                <a:lnTo>
                  <a:pt x="224" y="68"/>
                </a:lnTo>
                <a:lnTo>
                  <a:pt x="224" y="70"/>
                </a:lnTo>
                <a:lnTo>
                  <a:pt x="236" y="70"/>
                </a:lnTo>
                <a:lnTo>
                  <a:pt x="236" y="68"/>
                </a:lnTo>
                <a:lnTo>
                  <a:pt x="236" y="64"/>
                </a:lnTo>
                <a:lnTo>
                  <a:pt x="234" y="60"/>
                </a:lnTo>
                <a:lnTo>
                  <a:pt x="230" y="58"/>
                </a:lnTo>
                <a:lnTo>
                  <a:pt x="226" y="56"/>
                </a:lnTo>
                <a:lnTo>
                  <a:pt x="226" y="54"/>
                </a:lnTo>
                <a:lnTo>
                  <a:pt x="220" y="54"/>
                </a:lnTo>
                <a:lnTo>
                  <a:pt x="220" y="56"/>
                </a:lnTo>
                <a:lnTo>
                  <a:pt x="216" y="58"/>
                </a:lnTo>
                <a:lnTo>
                  <a:pt x="212" y="60"/>
                </a:lnTo>
                <a:lnTo>
                  <a:pt x="210" y="64"/>
                </a:lnTo>
                <a:lnTo>
                  <a:pt x="208" y="68"/>
                </a:lnTo>
                <a:lnTo>
                  <a:pt x="210" y="74"/>
                </a:lnTo>
                <a:lnTo>
                  <a:pt x="214" y="80"/>
                </a:lnTo>
                <a:lnTo>
                  <a:pt x="220" y="84"/>
                </a:lnTo>
                <a:lnTo>
                  <a:pt x="224" y="88"/>
                </a:lnTo>
                <a:lnTo>
                  <a:pt x="224" y="94"/>
                </a:lnTo>
                <a:lnTo>
                  <a:pt x="224" y="96"/>
                </a:lnTo>
                <a:lnTo>
                  <a:pt x="222" y="96"/>
                </a:lnTo>
                <a:lnTo>
                  <a:pt x="220" y="96"/>
                </a:lnTo>
                <a:lnTo>
                  <a:pt x="220" y="90"/>
                </a:lnTo>
                <a:lnTo>
                  <a:pt x="220" y="86"/>
                </a:lnTo>
                <a:lnTo>
                  <a:pt x="210" y="86"/>
                </a:lnTo>
                <a:lnTo>
                  <a:pt x="202" y="68"/>
                </a:lnTo>
                <a:lnTo>
                  <a:pt x="196" y="58"/>
                </a:lnTo>
                <a:lnTo>
                  <a:pt x="190" y="50"/>
                </a:lnTo>
                <a:lnTo>
                  <a:pt x="196" y="42"/>
                </a:lnTo>
                <a:lnTo>
                  <a:pt x="206" y="36"/>
                </a:lnTo>
                <a:lnTo>
                  <a:pt x="206" y="28"/>
                </a:lnTo>
                <a:lnTo>
                  <a:pt x="208" y="28"/>
                </a:lnTo>
                <a:lnTo>
                  <a:pt x="198" y="6"/>
                </a:lnTo>
                <a:lnTo>
                  <a:pt x="212" y="2"/>
                </a:lnTo>
                <a:lnTo>
                  <a:pt x="214" y="10"/>
                </a:lnTo>
                <a:lnTo>
                  <a:pt x="218" y="2"/>
                </a:lnTo>
                <a:lnTo>
                  <a:pt x="230" y="4"/>
                </a:lnTo>
                <a:lnTo>
                  <a:pt x="228" y="12"/>
                </a:lnTo>
                <a:lnTo>
                  <a:pt x="236" y="2"/>
                </a:lnTo>
                <a:lnTo>
                  <a:pt x="246" y="8"/>
                </a:lnTo>
                <a:lnTo>
                  <a:pt x="236" y="28"/>
                </a:lnTo>
                <a:lnTo>
                  <a:pt x="238" y="28"/>
                </a:lnTo>
                <a:lnTo>
                  <a:pt x="238" y="36"/>
                </a:lnTo>
                <a:close/>
                <a:moveTo>
                  <a:pt x="64" y="36"/>
                </a:moveTo>
                <a:lnTo>
                  <a:pt x="64" y="36"/>
                </a:lnTo>
                <a:lnTo>
                  <a:pt x="76" y="42"/>
                </a:lnTo>
                <a:lnTo>
                  <a:pt x="84" y="52"/>
                </a:lnTo>
                <a:lnTo>
                  <a:pt x="74" y="66"/>
                </a:lnTo>
                <a:lnTo>
                  <a:pt x="68" y="84"/>
                </a:lnTo>
                <a:lnTo>
                  <a:pt x="62" y="102"/>
                </a:lnTo>
                <a:lnTo>
                  <a:pt x="62" y="120"/>
                </a:lnTo>
                <a:lnTo>
                  <a:pt x="62" y="126"/>
                </a:lnTo>
                <a:lnTo>
                  <a:pt x="34" y="126"/>
                </a:lnTo>
                <a:lnTo>
                  <a:pt x="4" y="122"/>
                </a:lnTo>
                <a:lnTo>
                  <a:pt x="2" y="110"/>
                </a:lnTo>
                <a:lnTo>
                  <a:pt x="0" y="96"/>
                </a:lnTo>
                <a:lnTo>
                  <a:pt x="0" y="86"/>
                </a:lnTo>
                <a:lnTo>
                  <a:pt x="2" y="76"/>
                </a:lnTo>
                <a:lnTo>
                  <a:pt x="10" y="60"/>
                </a:lnTo>
                <a:lnTo>
                  <a:pt x="20" y="46"/>
                </a:lnTo>
                <a:lnTo>
                  <a:pt x="26" y="40"/>
                </a:lnTo>
                <a:lnTo>
                  <a:pt x="32" y="36"/>
                </a:lnTo>
                <a:lnTo>
                  <a:pt x="32" y="28"/>
                </a:lnTo>
                <a:lnTo>
                  <a:pt x="34" y="28"/>
                </a:lnTo>
                <a:lnTo>
                  <a:pt x="24" y="6"/>
                </a:lnTo>
                <a:lnTo>
                  <a:pt x="38" y="2"/>
                </a:lnTo>
                <a:lnTo>
                  <a:pt x="40" y="10"/>
                </a:lnTo>
                <a:lnTo>
                  <a:pt x="44" y="2"/>
                </a:lnTo>
                <a:lnTo>
                  <a:pt x="56" y="4"/>
                </a:lnTo>
                <a:lnTo>
                  <a:pt x="54" y="12"/>
                </a:lnTo>
                <a:lnTo>
                  <a:pt x="62" y="2"/>
                </a:lnTo>
                <a:lnTo>
                  <a:pt x="72" y="8"/>
                </a:lnTo>
                <a:lnTo>
                  <a:pt x="64" y="28"/>
                </a:lnTo>
                <a:lnTo>
                  <a:pt x="64" y="36"/>
                </a:lnTo>
                <a:close/>
                <a:moveTo>
                  <a:pt x="62" y="70"/>
                </a:moveTo>
                <a:lnTo>
                  <a:pt x="62" y="70"/>
                </a:lnTo>
                <a:lnTo>
                  <a:pt x="62" y="68"/>
                </a:lnTo>
                <a:lnTo>
                  <a:pt x="62" y="64"/>
                </a:lnTo>
                <a:lnTo>
                  <a:pt x="60" y="60"/>
                </a:lnTo>
                <a:lnTo>
                  <a:pt x="56" y="58"/>
                </a:lnTo>
                <a:lnTo>
                  <a:pt x="52" y="56"/>
                </a:lnTo>
                <a:lnTo>
                  <a:pt x="52" y="54"/>
                </a:lnTo>
                <a:lnTo>
                  <a:pt x="46" y="54"/>
                </a:lnTo>
                <a:lnTo>
                  <a:pt x="46" y="56"/>
                </a:lnTo>
                <a:lnTo>
                  <a:pt x="42" y="58"/>
                </a:lnTo>
                <a:lnTo>
                  <a:pt x="38" y="60"/>
                </a:lnTo>
                <a:lnTo>
                  <a:pt x="36" y="64"/>
                </a:lnTo>
                <a:lnTo>
                  <a:pt x="36" y="68"/>
                </a:lnTo>
                <a:lnTo>
                  <a:pt x="36" y="74"/>
                </a:lnTo>
                <a:lnTo>
                  <a:pt x="40" y="80"/>
                </a:lnTo>
                <a:lnTo>
                  <a:pt x="48" y="84"/>
                </a:lnTo>
                <a:lnTo>
                  <a:pt x="50" y="88"/>
                </a:lnTo>
                <a:lnTo>
                  <a:pt x="52" y="94"/>
                </a:lnTo>
                <a:lnTo>
                  <a:pt x="50" y="96"/>
                </a:lnTo>
                <a:lnTo>
                  <a:pt x="48" y="96"/>
                </a:lnTo>
                <a:lnTo>
                  <a:pt x="46" y="90"/>
                </a:lnTo>
                <a:lnTo>
                  <a:pt x="46" y="86"/>
                </a:lnTo>
                <a:lnTo>
                  <a:pt x="36" y="86"/>
                </a:lnTo>
                <a:lnTo>
                  <a:pt x="36" y="90"/>
                </a:lnTo>
                <a:lnTo>
                  <a:pt x="36" y="96"/>
                </a:lnTo>
                <a:lnTo>
                  <a:pt x="38" y="100"/>
                </a:lnTo>
                <a:lnTo>
                  <a:pt x="42" y="102"/>
                </a:lnTo>
                <a:lnTo>
                  <a:pt x="46" y="104"/>
                </a:lnTo>
                <a:lnTo>
                  <a:pt x="46" y="108"/>
                </a:lnTo>
                <a:lnTo>
                  <a:pt x="52" y="108"/>
                </a:lnTo>
                <a:lnTo>
                  <a:pt x="52" y="104"/>
                </a:lnTo>
                <a:lnTo>
                  <a:pt x="58" y="102"/>
                </a:lnTo>
                <a:lnTo>
                  <a:pt x="62" y="100"/>
                </a:lnTo>
                <a:lnTo>
                  <a:pt x="64" y="96"/>
                </a:lnTo>
                <a:lnTo>
                  <a:pt x="64" y="90"/>
                </a:lnTo>
                <a:lnTo>
                  <a:pt x="64" y="84"/>
                </a:lnTo>
                <a:lnTo>
                  <a:pt x="60" y="80"/>
                </a:lnTo>
                <a:lnTo>
                  <a:pt x="54" y="74"/>
                </a:lnTo>
                <a:lnTo>
                  <a:pt x="48" y="70"/>
                </a:lnTo>
                <a:lnTo>
                  <a:pt x="48" y="66"/>
                </a:lnTo>
                <a:lnTo>
                  <a:pt x="48" y="64"/>
                </a:lnTo>
                <a:lnTo>
                  <a:pt x="50" y="64"/>
                </a:lnTo>
                <a:lnTo>
                  <a:pt x="52" y="68"/>
                </a:lnTo>
                <a:lnTo>
                  <a:pt x="52" y="70"/>
                </a:lnTo>
                <a:lnTo>
                  <a:pt x="62" y="70"/>
                </a:lnTo>
                <a:close/>
                <a:moveTo>
                  <a:pt x="156" y="42"/>
                </a:moveTo>
                <a:lnTo>
                  <a:pt x="156" y="34"/>
                </a:lnTo>
                <a:lnTo>
                  <a:pt x="168" y="6"/>
                </a:lnTo>
                <a:lnTo>
                  <a:pt x="154" y="0"/>
                </a:lnTo>
                <a:lnTo>
                  <a:pt x="144" y="14"/>
                </a:lnTo>
                <a:lnTo>
                  <a:pt x="146" y="2"/>
                </a:lnTo>
                <a:lnTo>
                  <a:pt x="132" y="0"/>
                </a:lnTo>
                <a:lnTo>
                  <a:pt x="126" y="10"/>
                </a:lnTo>
                <a:lnTo>
                  <a:pt x="122" y="2"/>
                </a:lnTo>
                <a:lnTo>
                  <a:pt x="106" y="6"/>
                </a:lnTo>
                <a:lnTo>
                  <a:pt x="118" y="34"/>
                </a:lnTo>
                <a:lnTo>
                  <a:pt x="116" y="34"/>
                </a:lnTo>
                <a:lnTo>
                  <a:pt x="116" y="44"/>
                </a:lnTo>
                <a:lnTo>
                  <a:pt x="106" y="50"/>
                </a:lnTo>
                <a:lnTo>
                  <a:pt x="100" y="56"/>
                </a:lnTo>
                <a:lnTo>
                  <a:pt x="92" y="64"/>
                </a:lnTo>
                <a:lnTo>
                  <a:pt x="86" y="74"/>
                </a:lnTo>
                <a:lnTo>
                  <a:pt x="82" y="84"/>
                </a:lnTo>
                <a:lnTo>
                  <a:pt x="78" y="96"/>
                </a:lnTo>
                <a:lnTo>
                  <a:pt x="76" y="108"/>
                </a:lnTo>
                <a:lnTo>
                  <a:pt x="76" y="120"/>
                </a:lnTo>
                <a:lnTo>
                  <a:pt x="76" y="138"/>
                </a:lnTo>
                <a:lnTo>
                  <a:pt x="80" y="152"/>
                </a:lnTo>
                <a:lnTo>
                  <a:pt x="110" y="158"/>
                </a:lnTo>
                <a:lnTo>
                  <a:pt x="138" y="158"/>
                </a:lnTo>
                <a:lnTo>
                  <a:pt x="166" y="158"/>
                </a:lnTo>
                <a:lnTo>
                  <a:pt x="196" y="152"/>
                </a:lnTo>
                <a:lnTo>
                  <a:pt x="200" y="138"/>
                </a:lnTo>
                <a:lnTo>
                  <a:pt x="200" y="120"/>
                </a:lnTo>
                <a:lnTo>
                  <a:pt x="200" y="106"/>
                </a:lnTo>
                <a:lnTo>
                  <a:pt x="198" y="94"/>
                </a:lnTo>
                <a:lnTo>
                  <a:pt x="194" y="82"/>
                </a:lnTo>
                <a:lnTo>
                  <a:pt x="188" y="72"/>
                </a:lnTo>
                <a:lnTo>
                  <a:pt x="182" y="62"/>
                </a:lnTo>
                <a:lnTo>
                  <a:pt x="174" y="54"/>
                </a:lnTo>
                <a:lnTo>
                  <a:pt x="166" y="48"/>
                </a:lnTo>
                <a:lnTo>
                  <a:pt x="156" y="42"/>
                </a:lnTo>
                <a:close/>
                <a:moveTo>
                  <a:pt x="154" y="88"/>
                </a:moveTo>
                <a:lnTo>
                  <a:pt x="140" y="88"/>
                </a:lnTo>
                <a:lnTo>
                  <a:pt x="140" y="86"/>
                </a:lnTo>
                <a:lnTo>
                  <a:pt x="140" y="80"/>
                </a:lnTo>
                <a:lnTo>
                  <a:pt x="138" y="78"/>
                </a:lnTo>
                <a:lnTo>
                  <a:pt x="136" y="80"/>
                </a:lnTo>
                <a:lnTo>
                  <a:pt x="134" y="84"/>
                </a:lnTo>
                <a:lnTo>
                  <a:pt x="136" y="88"/>
                </a:lnTo>
                <a:lnTo>
                  <a:pt x="144" y="94"/>
                </a:lnTo>
                <a:lnTo>
                  <a:pt x="152" y="98"/>
                </a:lnTo>
                <a:lnTo>
                  <a:pt x="156" y="104"/>
                </a:lnTo>
                <a:lnTo>
                  <a:pt x="156" y="112"/>
                </a:lnTo>
                <a:lnTo>
                  <a:pt x="156" y="118"/>
                </a:lnTo>
                <a:lnTo>
                  <a:pt x="152" y="124"/>
                </a:lnTo>
                <a:lnTo>
                  <a:pt x="148" y="128"/>
                </a:lnTo>
                <a:lnTo>
                  <a:pt x="142" y="130"/>
                </a:lnTo>
                <a:lnTo>
                  <a:pt x="142" y="136"/>
                </a:lnTo>
                <a:lnTo>
                  <a:pt x="134" y="136"/>
                </a:lnTo>
                <a:lnTo>
                  <a:pt x="134" y="130"/>
                </a:lnTo>
                <a:lnTo>
                  <a:pt x="128" y="128"/>
                </a:lnTo>
                <a:lnTo>
                  <a:pt x="124" y="126"/>
                </a:lnTo>
                <a:lnTo>
                  <a:pt x="120" y="120"/>
                </a:lnTo>
                <a:lnTo>
                  <a:pt x="120" y="112"/>
                </a:lnTo>
                <a:lnTo>
                  <a:pt x="120" y="108"/>
                </a:lnTo>
                <a:lnTo>
                  <a:pt x="134" y="108"/>
                </a:lnTo>
                <a:lnTo>
                  <a:pt x="134" y="112"/>
                </a:lnTo>
                <a:lnTo>
                  <a:pt x="134" y="120"/>
                </a:lnTo>
                <a:lnTo>
                  <a:pt x="138" y="120"/>
                </a:lnTo>
                <a:lnTo>
                  <a:pt x="140" y="120"/>
                </a:lnTo>
                <a:lnTo>
                  <a:pt x="140" y="116"/>
                </a:lnTo>
                <a:lnTo>
                  <a:pt x="140" y="110"/>
                </a:lnTo>
                <a:lnTo>
                  <a:pt x="134" y="106"/>
                </a:lnTo>
                <a:lnTo>
                  <a:pt x="126" y="98"/>
                </a:lnTo>
                <a:lnTo>
                  <a:pt x="122" y="94"/>
                </a:lnTo>
                <a:lnTo>
                  <a:pt x="120" y="86"/>
                </a:lnTo>
                <a:lnTo>
                  <a:pt x="120" y="80"/>
                </a:lnTo>
                <a:lnTo>
                  <a:pt x="124" y="74"/>
                </a:lnTo>
                <a:lnTo>
                  <a:pt x="128" y="72"/>
                </a:lnTo>
                <a:lnTo>
                  <a:pt x="134" y="70"/>
                </a:lnTo>
                <a:lnTo>
                  <a:pt x="134" y="66"/>
                </a:lnTo>
                <a:lnTo>
                  <a:pt x="142" y="66"/>
                </a:lnTo>
                <a:lnTo>
                  <a:pt x="142" y="70"/>
                </a:lnTo>
                <a:lnTo>
                  <a:pt x="148" y="72"/>
                </a:lnTo>
                <a:lnTo>
                  <a:pt x="152" y="74"/>
                </a:lnTo>
                <a:lnTo>
                  <a:pt x="154" y="80"/>
                </a:lnTo>
                <a:lnTo>
                  <a:pt x="154" y="84"/>
                </a:lnTo>
                <a:lnTo>
                  <a:pt x="154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432" name="Freeform 206"/>
          <p:cNvSpPr>
            <a:spLocks noEditPoints="1" noChangeArrowheads="1"/>
          </p:cNvSpPr>
          <p:nvPr/>
        </p:nvSpPr>
        <p:spPr bwMode="auto">
          <a:xfrm>
            <a:off x="9590088" y="5289550"/>
            <a:ext cx="654050" cy="601663"/>
          </a:xfrm>
          <a:custGeom>
            <a:avLst/>
            <a:gdLst>
              <a:gd name="T0" fmla="*/ 2147483647 w 228"/>
              <a:gd name="T1" fmla="*/ 2147483647 h 210"/>
              <a:gd name="T2" fmla="*/ 2147483647 w 228"/>
              <a:gd name="T3" fmla="*/ 2147483647 h 210"/>
              <a:gd name="T4" fmla="*/ 2147483647 w 228"/>
              <a:gd name="T5" fmla="*/ 2147483647 h 210"/>
              <a:gd name="T6" fmla="*/ 2147483647 w 228"/>
              <a:gd name="T7" fmla="*/ 2147483647 h 210"/>
              <a:gd name="T8" fmla="*/ 2147483647 w 228"/>
              <a:gd name="T9" fmla="*/ 2147483647 h 210"/>
              <a:gd name="T10" fmla="*/ 2147483647 w 228"/>
              <a:gd name="T11" fmla="*/ 2147483647 h 210"/>
              <a:gd name="T12" fmla="*/ 2147483647 w 228"/>
              <a:gd name="T13" fmla="*/ 2147483647 h 210"/>
              <a:gd name="T14" fmla="*/ 2147483647 w 228"/>
              <a:gd name="T15" fmla="*/ 2147483647 h 210"/>
              <a:gd name="T16" fmla="*/ 2147483647 w 228"/>
              <a:gd name="T17" fmla="*/ 2147483647 h 210"/>
              <a:gd name="T18" fmla="*/ 2147483647 w 228"/>
              <a:gd name="T19" fmla="*/ 2147483647 h 210"/>
              <a:gd name="T20" fmla="*/ 2147483647 w 228"/>
              <a:gd name="T21" fmla="*/ 2147483647 h 210"/>
              <a:gd name="T22" fmla="*/ 2147483647 w 228"/>
              <a:gd name="T23" fmla="*/ 2147483647 h 210"/>
              <a:gd name="T24" fmla="*/ 2147483647 w 228"/>
              <a:gd name="T25" fmla="*/ 2147483647 h 210"/>
              <a:gd name="T26" fmla="*/ 2147483647 w 228"/>
              <a:gd name="T27" fmla="*/ 2147483647 h 210"/>
              <a:gd name="T28" fmla="*/ 2147483647 w 228"/>
              <a:gd name="T29" fmla="*/ 2147483647 h 210"/>
              <a:gd name="T30" fmla="*/ 2147483647 w 228"/>
              <a:gd name="T31" fmla="*/ 2147483647 h 210"/>
              <a:gd name="T32" fmla="*/ 2147483647 w 228"/>
              <a:gd name="T33" fmla="*/ 2147483647 h 210"/>
              <a:gd name="T34" fmla="*/ 2147483647 w 228"/>
              <a:gd name="T35" fmla="*/ 2147483647 h 210"/>
              <a:gd name="T36" fmla="*/ 2147483647 w 228"/>
              <a:gd name="T37" fmla="*/ 2147483647 h 210"/>
              <a:gd name="T38" fmla="*/ 2147483647 w 228"/>
              <a:gd name="T39" fmla="*/ 2147483647 h 210"/>
              <a:gd name="T40" fmla="*/ 2147483647 w 228"/>
              <a:gd name="T41" fmla="*/ 2147483647 h 210"/>
              <a:gd name="T42" fmla="*/ 2147483647 w 228"/>
              <a:gd name="T43" fmla="*/ 2147483647 h 210"/>
              <a:gd name="T44" fmla="*/ 2147483647 w 228"/>
              <a:gd name="T45" fmla="*/ 2147483647 h 210"/>
              <a:gd name="T46" fmla="*/ 2147483647 w 228"/>
              <a:gd name="T47" fmla="*/ 2147483647 h 210"/>
              <a:gd name="T48" fmla="*/ 2147483647 w 228"/>
              <a:gd name="T49" fmla="*/ 2147483647 h 210"/>
              <a:gd name="T50" fmla="*/ 2147483647 w 228"/>
              <a:gd name="T51" fmla="*/ 2147483647 h 210"/>
              <a:gd name="T52" fmla="*/ 2147483647 w 228"/>
              <a:gd name="T53" fmla="*/ 2147483647 h 210"/>
              <a:gd name="T54" fmla="*/ 2147483647 w 228"/>
              <a:gd name="T55" fmla="*/ 2147483647 h 210"/>
              <a:gd name="T56" fmla="*/ 2147483647 w 228"/>
              <a:gd name="T57" fmla="*/ 2147483647 h 210"/>
              <a:gd name="T58" fmla="*/ 2147483647 w 228"/>
              <a:gd name="T59" fmla="*/ 2147483647 h 210"/>
              <a:gd name="T60" fmla="*/ 0 w 228"/>
              <a:gd name="T61" fmla="*/ 2147483647 h 210"/>
              <a:gd name="T62" fmla="*/ 2147483647 w 228"/>
              <a:gd name="T63" fmla="*/ 2147483647 h 210"/>
              <a:gd name="T64" fmla="*/ 2147483647 w 228"/>
              <a:gd name="T65" fmla="*/ 2147483647 h 21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28"/>
              <a:gd name="T100" fmla="*/ 0 h 210"/>
              <a:gd name="T101" fmla="*/ 228 w 228"/>
              <a:gd name="T102" fmla="*/ 210 h 21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28" h="210">
                <a:moveTo>
                  <a:pt x="212" y="126"/>
                </a:moveTo>
                <a:lnTo>
                  <a:pt x="212" y="194"/>
                </a:lnTo>
                <a:lnTo>
                  <a:pt x="210" y="200"/>
                </a:lnTo>
                <a:lnTo>
                  <a:pt x="206" y="204"/>
                </a:lnTo>
                <a:lnTo>
                  <a:pt x="202" y="208"/>
                </a:lnTo>
                <a:lnTo>
                  <a:pt x="196" y="210"/>
                </a:lnTo>
                <a:lnTo>
                  <a:pt x="36" y="210"/>
                </a:lnTo>
                <a:lnTo>
                  <a:pt x="30" y="208"/>
                </a:lnTo>
                <a:lnTo>
                  <a:pt x="24" y="204"/>
                </a:lnTo>
                <a:lnTo>
                  <a:pt x="22" y="200"/>
                </a:lnTo>
                <a:lnTo>
                  <a:pt x="20" y="194"/>
                </a:lnTo>
                <a:lnTo>
                  <a:pt x="20" y="126"/>
                </a:lnTo>
                <a:lnTo>
                  <a:pt x="92" y="126"/>
                </a:lnTo>
                <a:lnTo>
                  <a:pt x="92" y="136"/>
                </a:lnTo>
                <a:lnTo>
                  <a:pt x="106" y="136"/>
                </a:lnTo>
                <a:lnTo>
                  <a:pt x="106" y="154"/>
                </a:lnTo>
                <a:lnTo>
                  <a:pt x="126" y="154"/>
                </a:lnTo>
                <a:lnTo>
                  <a:pt x="126" y="136"/>
                </a:lnTo>
                <a:lnTo>
                  <a:pt x="140" y="136"/>
                </a:lnTo>
                <a:lnTo>
                  <a:pt x="140" y="126"/>
                </a:lnTo>
                <a:lnTo>
                  <a:pt x="210" y="126"/>
                </a:lnTo>
                <a:lnTo>
                  <a:pt x="212" y="126"/>
                </a:lnTo>
                <a:close/>
                <a:moveTo>
                  <a:pt x="62" y="24"/>
                </a:moveTo>
                <a:lnTo>
                  <a:pt x="62" y="24"/>
                </a:lnTo>
                <a:lnTo>
                  <a:pt x="70" y="18"/>
                </a:lnTo>
                <a:lnTo>
                  <a:pt x="78" y="10"/>
                </a:lnTo>
                <a:lnTo>
                  <a:pt x="88" y="6"/>
                </a:lnTo>
                <a:lnTo>
                  <a:pt x="100" y="2"/>
                </a:lnTo>
                <a:lnTo>
                  <a:pt x="112" y="0"/>
                </a:lnTo>
                <a:lnTo>
                  <a:pt x="124" y="2"/>
                </a:lnTo>
                <a:lnTo>
                  <a:pt x="136" y="4"/>
                </a:lnTo>
                <a:lnTo>
                  <a:pt x="148" y="8"/>
                </a:lnTo>
                <a:lnTo>
                  <a:pt x="158" y="16"/>
                </a:lnTo>
                <a:lnTo>
                  <a:pt x="168" y="24"/>
                </a:lnTo>
                <a:lnTo>
                  <a:pt x="160" y="30"/>
                </a:lnTo>
                <a:lnTo>
                  <a:pt x="146" y="30"/>
                </a:lnTo>
                <a:lnTo>
                  <a:pt x="138" y="26"/>
                </a:lnTo>
                <a:lnTo>
                  <a:pt x="130" y="22"/>
                </a:lnTo>
                <a:lnTo>
                  <a:pt x="122" y="20"/>
                </a:lnTo>
                <a:lnTo>
                  <a:pt x="112" y="20"/>
                </a:lnTo>
                <a:lnTo>
                  <a:pt x="96" y="24"/>
                </a:lnTo>
                <a:lnTo>
                  <a:pt x="90" y="26"/>
                </a:lnTo>
                <a:lnTo>
                  <a:pt x="84" y="30"/>
                </a:lnTo>
                <a:lnTo>
                  <a:pt x="70" y="30"/>
                </a:lnTo>
                <a:lnTo>
                  <a:pt x="62" y="24"/>
                </a:lnTo>
                <a:close/>
                <a:moveTo>
                  <a:pt x="18" y="36"/>
                </a:moveTo>
                <a:lnTo>
                  <a:pt x="210" y="36"/>
                </a:lnTo>
                <a:lnTo>
                  <a:pt x="218" y="38"/>
                </a:lnTo>
                <a:lnTo>
                  <a:pt x="222" y="42"/>
                </a:lnTo>
                <a:lnTo>
                  <a:pt x="226" y="48"/>
                </a:lnTo>
                <a:lnTo>
                  <a:pt x="228" y="54"/>
                </a:lnTo>
                <a:lnTo>
                  <a:pt x="228" y="94"/>
                </a:lnTo>
                <a:lnTo>
                  <a:pt x="226" y="100"/>
                </a:lnTo>
                <a:lnTo>
                  <a:pt x="222" y="106"/>
                </a:lnTo>
                <a:lnTo>
                  <a:pt x="218" y="110"/>
                </a:lnTo>
                <a:lnTo>
                  <a:pt x="210" y="112"/>
                </a:lnTo>
                <a:lnTo>
                  <a:pt x="18" y="112"/>
                </a:lnTo>
                <a:lnTo>
                  <a:pt x="12" y="110"/>
                </a:lnTo>
                <a:lnTo>
                  <a:pt x="6" y="106"/>
                </a:lnTo>
                <a:lnTo>
                  <a:pt x="2" y="100"/>
                </a:lnTo>
                <a:lnTo>
                  <a:pt x="0" y="94"/>
                </a:lnTo>
                <a:lnTo>
                  <a:pt x="0" y="54"/>
                </a:lnTo>
                <a:lnTo>
                  <a:pt x="2" y="48"/>
                </a:lnTo>
                <a:lnTo>
                  <a:pt x="6" y="42"/>
                </a:lnTo>
                <a:lnTo>
                  <a:pt x="12" y="38"/>
                </a:lnTo>
                <a:lnTo>
                  <a:pt x="18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433" name="Freeform 201"/>
          <p:cNvSpPr>
            <a:spLocks noEditPoints="1" noChangeArrowheads="1"/>
          </p:cNvSpPr>
          <p:nvPr/>
        </p:nvSpPr>
        <p:spPr bwMode="auto">
          <a:xfrm>
            <a:off x="8591550" y="1719263"/>
            <a:ext cx="733425" cy="612775"/>
          </a:xfrm>
          <a:custGeom>
            <a:avLst/>
            <a:gdLst>
              <a:gd name="T0" fmla="*/ 2147483647 w 222"/>
              <a:gd name="T1" fmla="*/ 2147483647 h 186"/>
              <a:gd name="T2" fmla="*/ 2147483647 w 222"/>
              <a:gd name="T3" fmla="*/ 2147483647 h 186"/>
              <a:gd name="T4" fmla="*/ 2147483647 w 222"/>
              <a:gd name="T5" fmla="*/ 2147483647 h 186"/>
              <a:gd name="T6" fmla="*/ 2147483647 w 222"/>
              <a:gd name="T7" fmla="*/ 2147483647 h 186"/>
              <a:gd name="T8" fmla="*/ 2147483647 w 222"/>
              <a:gd name="T9" fmla="*/ 2147483647 h 186"/>
              <a:gd name="T10" fmla="*/ 2147483647 w 222"/>
              <a:gd name="T11" fmla="*/ 2147483647 h 186"/>
              <a:gd name="T12" fmla="*/ 2147483647 w 222"/>
              <a:gd name="T13" fmla="*/ 0 h 186"/>
              <a:gd name="T14" fmla="*/ 2147483647 w 222"/>
              <a:gd name="T15" fmla="*/ 2147483647 h 186"/>
              <a:gd name="T16" fmla="*/ 2147483647 w 222"/>
              <a:gd name="T17" fmla="*/ 2147483647 h 186"/>
              <a:gd name="T18" fmla="*/ 2147483647 w 222"/>
              <a:gd name="T19" fmla="*/ 2147483647 h 186"/>
              <a:gd name="T20" fmla="*/ 2147483647 w 222"/>
              <a:gd name="T21" fmla="*/ 2147483647 h 186"/>
              <a:gd name="T22" fmla="*/ 2147483647 w 222"/>
              <a:gd name="T23" fmla="*/ 2147483647 h 186"/>
              <a:gd name="T24" fmla="*/ 2147483647 w 222"/>
              <a:gd name="T25" fmla="*/ 2147483647 h 186"/>
              <a:gd name="T26" fmla="*/ 2147483647 w 222"/>
              <a:gd name="T27" fmla="*/ 2147483647 h 186"/>
              <a:gd name="T28" fmla="*/ 2147483647 w 222"/>
              <a:gd name="T29" fmla="*/ 2147483647 h 186"/>
              <a:gd name="T30" fmla="*/ 2147483647 w 222"/>
              <a:gd name="T31" fmla="*/ 2147483647 h 186"/>
              <a:gd name="T32" fmla="*/ 2147483647 w 222"/>
              <a:gd name="T33" fmla="*/ 2147483647 h 186"/>
              <a:gd name="T34" fmla="*/ 2147483647 w 222"/>
              <a:gd name="T35" fmla="*/ 2147483647 h 186"/>
              <a:gd name="T36" fmla="*/ 2147483647 w 222"/>
              <a:gd name="T37" fmla="*/ 2147483647 h 186"/>
              <a:gd name="T38" fmla="*/ 2147483647 w 222"/>
              <a:gd name="T39" fmla="*/ 2147483647 h 186"/>
              <a:gd name="T40" fmla="*/ 2147483647 w 222"/>
              <a:gd name="T41" fmla="*/ 2147483647 h 186"/>
              <a:gd name="T42" fmla="*/ 2147483647 w 222"/>
              <a:gd name="T43" fmla="*/ 2147483647 h 186"/>
              <a:gd name="T44" fmla="*/ 2147483647 w 222"/>
              <a:gd name="T45" fmla="*/ 2147483647 h 186"/>
              <a:gd name="T46" fmla="*/ 2147483647 w 222"/>
              <a:gd name="T47" fmla="*/ 2147483647 h 186"/>
              <a:gd name="T48" fmla="*/ 2147483647 w 222"/>
              <a:gd name="T49" fmla="*/ 2147483647 h 186"/>
              <a:gd name="T50" fmla="*/ 2147483647 w 222"/>
              <a:gd name="T51" fmla="*/ 2147483647 h 186"/>
              <a:gd name="T52" fmla="*/ 2147483647 w 222"/>
              <a:gd name="T53" fmla="*/ 2147483647 h 186"/>
              <a:gd name="T54" fmla="*/ 2147483647 w 222"/>
              <a:gd name="T55" fmla="*/ 2147483647 h 186"/>
              <a:gd name="T56" fmla="*/ 2147483647 w 222"/>
              <a:gd name="T57" fmla="*/ 2147483647 h 186"/>
              <a:gd name="T58" fmla="*/ 2147483647 w 222"/>
              <a:gd name="T59" fmla="*/ 2147483647 h 186"/>
              <a:gd name="T60" fmla="*/ 2147483647 w 222"/>
              <a:gd name="T61" fmla="*/ 2147483647 h 186"/>
              <a:gd name="T62" fmla="*/ 2147483647 w 222"/>
              <a:gd name="T63" fmla="*/ 2147483647 h 186"/>
              <a:gd name="T64" fmla="*/ 2147483647 w 222"/>
              <a:gd name="T65" fmla="*/ 2147483647 h 186"/>
              <a:gd name="T66" fmla="*/ 2147483647 w 222"/>
              <a:gd name="T67" fmla="*/ 2147483647 h 186"/>
              <a:gd name="T68" fmla="*/ 2147483647 w 222"/>
              <a:gd name="T69" fmla="*/ 2147483647 h 186"/>
              <a:gd name="T70" fmla="*/ 2147483647 w 222"/>
              <a:gd name="T71" fmla="*/ 2147483647 h 186"/>
              <a:gd name="T72" fmla="*/ 2147483647 w 222"/>
              <a:gd name="T73" fmla="*/ 2147483647 h 186"/>
              <a:gd name="T74" fmla="*/ 2147483647 w 222"/>
              <a:gd name="T75" fmla="*/ 2147483647 h 186"/>
              <a:gd name="T76" fmla="*/ 2147483647 w 222"/>
              <a:gd name="T77" fmla="*/ 2147483647 h 186"/>
              <a:gd name="T78" fmla="*/ 2147483647 w 222"/>
              <a:gd name="T79" fmla="*/ 2147483647 h 186"/>
              <a:gd name="T80" fmla="*/ 2147483647 w 222"/>
              <a:gd name="T81" fmla="*/ 2147483647 h 186"/>
              <a:gd name="T82" fmla="*/ 2147483647 w 222"/>
              <a:gd name="T83" fmla="*/ 2147483647 h 186"/>
              <a:gd name="T84" fmla="*/ 2147483647 w 222"/>
              <a:gd name="T85" fmla="*/ 2147483647 h 186"/>
              <a:gd name="T86" fmla="*/ 2147483647 w 222"/>
              <a:gd name="T87" fmla="*/ 2147483647 h 186"/>
              <a:gd name="T88" fmla="*/ 2147483647 w 222"/>
              <a:gd name="T89" fmla="*/ 2147483647 h 186"/>
              <a:gd name="T90" fmla="*/ 2147483647 w 222"/>
              <a:gd name="T91" fmla="*/ 2147483647 h 186"/>
              <a:gd name="T92" fmla="*/ 2147483647 w 222"/>
              <a:gd name="T93" fmla="*/ 2147483647 h 186"/>
              <a:gd name="T94" fmla="*/ 0 w 222"/>
              <a:gd name="T95" fmla="*/ 2147483647 h 18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2"/>
              <a:gd name="T145" fmla="*/ 0 h 186"/>
              <a:gd name="T146" fmla="*/ 222 w 222"/>
              <a:gd name="T147" fmla="*/ 186 h 18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2" h="186">
                <a:moveTo>
                  <a:pt x="170" y="6"/>
                </a:moveTo>
                <a:lnTo>
                  <a:pt x="194" y="6"/>
                </a:lnTo>
                <a:lnTo>
                  <a:pt x="194" y="40"/>
                </a:lnTo>
                <a:lnTo>
                  <a:pt x="184" y="44"/>
                </a:lnTo>
                <a:lnTo>
                  <a:pt x="170" y="48"/>
                </a:lnTo>
                <a:lnTo>
                  <a:pt x="170" y="6"/>
                </a:lnTo>
                <a:close/>
                <a:moveTo>
                  <a:pt x="194" y="84"/>
                </a:moveTo>
                <a:lnTo>
                  <a:pt x="194" y="186"/>
                </a:lnTo>
                <a:lnTo>
                  <a:pt x="170" y="186"/>
                </a:lnTo>
                <a:lnTo>
                  <a:pt x="170" y="96"/>
                </a:lnTo>
                <a:lnTo>
                  <a:pt x="186" y="78"/>
                </a:lnTo>
                <a:lnTo>
                  <a:pt x="194" y="84"/>
                </a:lnTo>
                <a:close/>
                <a:moveTo>
                  <a:pt x="198" y="0"/>
                </a:moveTo>
                <a:lnTo>
                  <a:pt x="222" y="0"/>
                </a:lnTo>
                <a:lnTo>
                  <a:pt x="222" y="186"/>
                </a:lnTo>
                <a:lnTo>
                  <a:pt x="198" y="186"/>
                </a:lnTo>
                <a:lnTo>
                  <a:pt x="198" y="82"/>
                </a:lnTo>
                <a:lnTo>
                  <a:pt x="202" y="62"/>
                </a:lnTo>
                <a:lnTo>
                  <a:pt x="210" y="36"/>
                </a:lnTo>
                <a:lnTo>
                  <a:pt x="198" y="40"/>
                </a:lnTo>
                <a:lnTo>
                  <a:pt x="198" y="0"/>
                </a:lnTo>
                <a:close/>
                <a:moveTo>
                  <a:pt x="140" y="30"/>
                </a:moveTo>
                <a:lnTo>
                  <a:pt x="164" y="30"/>
                </a:lnTo>
                <a:lnTo>
                  <a:pt x="164" y="48"/>
                </a:lnTo>
                <a:lnTo>
                  <a:pt x="158" y="50"/>
                </a:lnTo>
                <a:lnTo>
                  <a:pt x="164" y="56"/>
                </a:lnTo>
                <a:lnTo>
                  <a:pt x="164" y="68"/>
                </a:lnTo>
                <a:lnTo>
                  <a:pt x="140" y="92"/>
                </a:lnTo>
                <a:lnTo>
                  <a:pt x="140" y="30"/>
                </a:lnTo>
                <a:close/>
                <a:moveTo>
                  <a:pt x="164" y="100"/>
                </a:moveTo>
                <a:lnTo>
                  <a:pt x="164" y="186"/>
                </a:lnTo>
                <a:lnTo>
                  <a:pt x="140" y="186"/>
                </a:lnTo>
                <a:lnTo>
                  <a:pt x="140" y="126"/>
                </a:lnTo>
                <a:lnTo>
                  <a:pt x="164" y="100"/>
                </a:lnTo>
                <a:close/>
                <a:moveTo>
                  <a:pt x="112" y="44"/>
                </a:moveTo>
                <a:lnTo>
                  <a:pt x="136" y="44"/>
                </a:lnTo>
                <a:lnTo>
                  <a:pt x="136" y="98"/>
                </a:lnTo>
                <a:lnTo>
                  <a:pt x="126" y="108"/>
                </a:lnTo>
                <a:lnTo>
                  <a:pt x="122" y="102"/>
                </a:lnTo>
                <a:lnTo>
                  <a:pt x="116" y="94"/>
                </a:lnTo>
                <a:lnTo>
                  <a:pt x="112" y="94"/>
                </a:lnTo>
                <a:lnTo>
                  <a:pt x="112" y="44"/>
                </a:lnTo>
                <a:close/>
                <a:moveTo>
                  <a:pt x="136" y="130"/>
                </a:moveTo>
                <a:lnTo>
                  <a:pt x="136" y="186"/>
                </a:lnTo>
                <a:lnTo>
                  <a:pt x="112" y="186"/>
                </a:lnTo>
                <a:lnTo>
                  <a:pt x="112" y="126"/>
                </a:lnTo>
                <a:lnTo>
                  <a:pt x="116" y="132"/>
                </a:lnTo>
                <a:lnTo>
                  <a:pt x="124" y="142"/>
                </a:lnTo>
                <a:lnTo>
                  <a:pt x="134" y="132"/>
                </a:lnTo>
                <a:lnTo>
                  <a:pt x="136" y="130"/>
                </a:lnTo>
                <a:close/>
                <a:moveTo>
                  <a:pt x="84" y="62"/>
                </a:moveTo>
                <a:lnTo>
                  <a:pt x="108" y="62"/>
                </a:lnTo>
                <a:lnTo>
                  <a:pt x="108" y="98"/>
                </a:lnTo>
                <a:lnTo>
                  <a:pt x="106" y="98"/>
                </a:lnTo>
                <a:lnTo>
                  <a:pt x="84" y="112"/>
                </a:lnTo>
                <a:lnTo>
                  <a:pt x="84" y="62"/>
                </a:lnTo>
                <a:close/>
                <a:moveTo>
                  <a:pt x="108" y="124"/>
                </a:moveTo>
                <a:lnTo>
                  <a:pt x="108" y="186"/>
                </a:lnTo>
                <a:lnTo>
                  <a:pt x="84" y="186"/>
                </a:lnTo>
                <a:lnTo>
                  <a:pt x="84" y="140"/>
                </a:lnTo>
                <a:lnTo>
                  <a:pt x="108" y="124"/>
                </a:lnTo>
                <a:close/>
                <a:moveTo>
                  <a:pt x="56" y="78"/>
                </a:moveTo>
                <a:lnTo>
                  <a:pt x="80" y="78"/>
                </a:lnTo>
                <a:lnTo>
                  <a:pt x="80" y="116"/>
                </a:lnTo>
                <a:lnTo>
                  <a:pt x="64" y="126"/>
                </a:lnTo>
                <a:lnTo>
                  <a:pt x="56" y="118"/>
                </a:lnTo>
                <a:lnTo>
                  <a:pt x="56" y="78"/>
                </a:lnTo>
                <a:close/>
                <a:moveTo>
                  <a:pt x="80" y="142"/>
                </a:moveTo>
                <a:lnTo>
                  <a:pt x="80" y="186"/>
                </a:lnTo>
                <a:lnTo>
                  <a:pt x="56" y="186"/>
                </a:lnTo>
                <a:lnTo>
                  <a:pt x="56" y="150"/>
                </a:lnTo>
                <a:lnTo>
                  <a:pt x="60" y="156"/>
                </a:lnTo>
                <a:lnTo>
                  <a:pt x="68" y="150"/>
                </a:lnTo>
                <a:lnTo>
                  <a:pt x="80" y="142"/>
                </a:lnTo>
                <a:close/>
                <a:moveTo>
                  <a:pt x="28" y="66"/>
                </a:moveTo>
                <a:lnTo>
                  <a:pt x="52" y="66"/>
                </a:lnTo>
                <a:lnTo>
                  <a:pt x="52" y="114"/>
                </a:lnTo>
                <a:lnTo>
                  <a:pt x="50" y="114"/>
                </a:lnTo>
                <a:lnTo>
                  <a:pt x="44" y="108"/>
                </a:lnTo>
                <a:lnTo>
                  <a:pt x="38" y="112"/>
                </a:lnTo>
                <a:lnTo>
                  <a:pt x="28" y="118"/>
                </a:lnTo>
                <a:lnTo>
                  <a:pt x="28" y="66"/>
                </a:lnTo>
                <a:close/>
                <a:moveTo>
                  <a:pt x="52" y="146"/>
                </a:moveTo>
                <a:lnTo>
                  <a:pt x="52" y="186"/>
                </a:lnTo>
                <a:lnTo>
                  <a:pt x="28" y="186"/>
                </a:lnTo>
                <a:lnTo>
                  <a:pt x="28" y="144"/>
                </a:lnTo>
                <a:lnTo>
                  <a:pt x="42" y="136"/>
                </a:lnTo>
                <a:lnTo>
                  <a:pt x="52" y="146"/>
                </a:lnTo>
                <a:close/>
                <a:moveTo>
                  <a:pt x="0" y="88"/>
                </a:moveTo>
                <a:lnTo>
                  <a:pt x="24" y="88"/>
                </a:lnTo>
                <a:lnTo>
                  <a:pt x="24" y="120"/>
                </a:lnTo>
                <a:lnTo>
                  <a:pt x="10" y="128"/>
                </a:lnTo>
                <a:lnTo>
                  <a:pt x="20" y="148"/>
                </a:lnTo>
                <a:lnTo>
                  <a:pt x="24" y="146"/>
                </a:lnTo>
                <a:lnTo>
                  <a:pt x="24" y="186"/>
                </a:lnTo>
                <a:lnTo>
                  <a:pt x="0" y="186"/>
                </a:lnTo>
                <a:lnTo>
                  <a:pt x="0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3434" name="组合 16"/>
          <p:cNvGrpSpPr>
            <a:grpSpLocks/>
          </p:cNvGrpSpPr>
          <p:nvPr/>
        </p:nvGrpSpPr>
        <p:grpSpPr bwMode="auto">
          <a:xfrm>
            <a:off x="1933575" y="3621088"/>
            <a:ext cx="3046413" cy="963612"/>
            <a:chOff x="0" y="0"/>
            <a:chExt cx="3046360" cy="964256"/>
          </a:xfrm>
        </p:grpSpPr>
        <p:sp>
          <p:nvSpPr>
            <p:cNvPr id="29706" name="矩形 13"/>
            <p:cNvSpPr>
              <a:spLocks noChangeArrowheads="1"/>
            </p:cNvSpPr>
            <p:nvPr/>
          </p:nvSpPr>
          <p:spPr bwMode="auto">
            <a:xfrm>
              <a:off x="0" y="208101"/>
              <a:ext cx="3046360" cy="75615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445" name="文本框 83"/>
            <p:cNvSpPr txBox="1">
              <a:spLocks noChangeArrowheads="1"/>
            </p:cNvSpPr>
            <p:nvPr/>
          </p:nvSpPr>
          <p:spPr bwMode="auto">
            <a:xfrm>
              <a:off x="103186" y="0"/>
              <a:ext cx="811198" cy="262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03446" name="直接连接符 120"/>
            <p:cNvCxnSpPr>
              <a:cxnSpLocks noChangeShapeType="1"/>
            </p:cNvCxnSpPr>
            <p:nvPr/>
          </p:nvCxnSpPr>
          <p:spPr bwMode="auto">
            <a:xfrm>
              <a:off x="103186" y="46068"/>
              <a:ext cx="0" cy="169977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3435" name="组合 21"/>
          <p:cNvGrpSpPr>
            <a:grpSpLocks/>
          </p:cNvGrpSpPr>
          <p:nvPr/>
        </p:nvGrpSpPr>
        <p:grpSpPr bwMode="auto">
          <a:xfrm>
            <a:off x="1912938" y="2163763"/>
            <a:ext cx="3046412" cy="963612"/>
            <a:chOff x="0" y="0"/>
            <a:chExt cx="3046360" cy="963088"/>
          </a:xfrm>
        </p:grpSpPr>
        <p:sp>
          <p:nvSpPr>
            <p:cNvPr id="29710" name="矩形 13"/>
            <p:cNvSpPr>
              <a:spLocks noChangeArrowheads="1"/>
            </p:cNvSpPr>
            <p:nvPr/>
          </p:nvSpPr>
          <p:spPr bwMode="auto">
            <a:xfrm>
              <a:off x="0" y="207849"/>
              <a:ext cx="3046360" cy="75523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442" name="文本框 83"/>
            <p:cNvSpPr txBox="1">
              <a:spLocks noChangeArrowheads="1"/>
            </p:cNvSpPr>
            <p:nvPr/>
          </p:nvSpPr>
          <p:spPr bwMode="auto">
            <a:xfrm>
              <a:off x="103185" y="0"/>
              <a:ext cx="811199" cy="26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03443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3436" name="组合 28"/>
          <p:cNvGrpSpPr>
            <a:grpSpLocks/>
          </p:cNvGrpSpPr>
          <p:nvPr/>
        </p:nvGrpSpPr>
        <p:grpSpPr bwMode="auto">
          <a:xfrm>
            <a:off x="1933575" y="5181600"/>
            <a:ext cx="3046413" cy="963613"/>
            <a:chOff x="0" y="0"/>
            <a:chExt cx="3046360" cy="964255"/>
          </a:xfrm>
        </p:grpSpPr>
        <p:sp>
          <p:nvSpPr>
            <p:cNvPr id="29714" name="矩形 13"/>
            <p:cNvSpPr>
              <a:spLocks noChangeArrowheads="1"/>
            </p:cNvSpPr>
            <p:nvPr/>
          </p:nvSpPr>
          <p:spPr bwMode="auto">
            <a:xfrm>
              <a:off x="0" y="208102"/>
              <a:ext cx="3046360" cy="75615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439" name="文本框 83"/>
            <p:cNvSpPr txBox="1">
              <a:spLocks noChangeArrowheads="1"/>
            </p:cNvSpPr>
            <p:nvPr/>
          </p:nvSpPr>
          <p:spPr bwMode="auto">
            <a:xfrm>
              <a:off x="103186" y="0"/>
              <a:ext cx="811198" cy="26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03440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03437" name="文本框 8"/>
          <p:cNvSpPr txBox="1">
            <a:spLocks noChangeArrowheads="1"/>
          </p:cNvSpPr>
          <p:nvPr/>
        </p:nvSpPr>
        <p:spPr bwMode="auto">
          <a:xfrm>
            <a:off x="2592388" y="842963"/>
            <a:ext cx="35988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324F00"/>
                </a:solidFill>
              </a:rPr>
              <a:t>About Our Company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矩形 2"/>
          <p:cNvSpPr>
            <a:spLocks noChangeArrowheads="1"/>
          </p:cNvSpPr>
          <p:nvPr/>
        </p:nvSpPr>
        <p:spPr bwMode="auto">
          <a:xfrm>
            <a:off x="2363788" y="5002213"/>
            <a:ext cx="7210425" cy="1666875"/>
          </a:xfrm>
          <a:prstGeom prst="rect">
            <a:avLst/>
          </a:prstGeom>
          <a:solidFill>
            <a:srgbClr val="324F00">
              <a:alpha val="6196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04451" name="文本框 7"/>
          <p:cNvSpPr txBox="1">
            <a:spLocks noChangeArrowheads="1"/>
          </p:cNvSpPr>
          <p:nvPr/>
        </p:nvSpPr>
        <p:spPr bwMode="auto">
          <a:xfrm>
            <a:off x="6734175" y="5513388"/>
            <a:ext cx="16271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Part.3</a:t>
            </a:r>
            <a:endParaRPr lang="zh-CN" altLang="en-US" sz="3600" b="1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4452" name="矩形 4"/>
          <p:cNvSpPr>
            <a:spLocks noChangeArrowheads="1"/>
          </p:cNvSpPr>
          <p:nvPr/>
        </p:nvSpPr>
        <p:spPr bwMode="auto">
          <a:xfrm>
            <a:off x="3503613" y="5173663"/>
            <a:ext cx="24288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Data </a:t>
            </a:r>
          </a:p>
          <a:p>
            <a:pPr algn="ctr" defTabSz="914400" eaLnBrk="1" hangingPunct="1"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Analyze </a:t>
            </a:r>
          </a:p>
        </p:txBody>
      </p:sp>
      <p:cxnSp>
        <p:nvCxnSpPr>
          <p:cNvPr id="104453" name="直接连接符 4"/>
          <p:cNvCxnSpPr>
            <a:cxnSpLocks noChangeShapeType="1"/>
          </p:cNvCxnSpPr>
          <p:nvPr/>
        </p:nvCxnSpPr>
        <p:spPr bwMode="auto">
          <a:xfrm>
            <a:off x="6254750" y="5222875"/>
            <a:ext cx="0" cy="1225550"/>
          </a:xfrm>
          <a:prstGeom prst="lin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70313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475" name="矩形 13"/>
          <p:cNvSpPr>
            <a:spLocks noChangeArrowheads="1"/>
          </p:cNvSpPr>
          <p:nvPr/>
        </p:nvSpPr>
        <p:spPr bwMode="auto">
          <a:xfrm>
            <a:off x="630238" y="2894013"/>
            <a:ext cx="586422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This is an example text . Go ahead and replace it. Add your text here. This is an example text . Go ahead and replace it. Add your text here. This is an example text . Go ahead and replace it. Add your text here. This is an example text . Go ahead and replace it. Add your text here.</a:t>
            </a:r>
            <a:endParaRPr lang="zh-CN" altLang="en-US" sz="100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476" name="文本框 67"/>
          <p:cNvSpPr txBox="1">
            <a:spLocks noChangeArrowheads="1"/>
          </p:cNvSpPr>
          <p:nvPr/>
        </p:nvSpPr>
        <p:spPr bwMode="auto">
          <a:xfrm>
            <a:off x="709613" y="2128838"/>
            <a:ext cx="1976437" cy="4000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324F00"/>
                </a:solidFill>
              </a:rPr>
              <a:t>Pandaren Design</a:t>
            </a:r>
            <a:endParaRPr lang="zh-CN" altLang="en-US" sz="2000">
              <a:solidFill>
                <a:srgbClr val="324F00"/>
              </a:solidFill>
            </a:endParaRPr>
          </a:p>
        </p:txBody>
      </p:sp>
      <p:sp>
        <p:nvSpPr>
          <p:cNvPr id="105477" name="Freeform 415"/>
          <p:cNvSpPr>
            <a:spLocks noChangeArrowheads="1"/>
          </p:cNvSpPr>
          <p:nvPr/>
        </p:nvSpPr>
        <p:spPr bwMode="auto">
          <a:xfrm>
            <a:off x="857250" y="2574925"/>
            <a:ext cx="225425" cy="227013"/>
          </a:xfrm>
          <a:custGeom>
            <a:avLst/>
            <a:gdLst>
              <a:gd name="T0" fmla="*/ 2147483647 w 260"/>
              <a:gd name="T1" fmla="*/ 2147483647 h 260"/>
              <a:gd name="T2" fmla="*/ 2147483647 w 260"/>
              <a:gd name="T3" fmla="*/ 2147483647 h 260"/>
              <a:gd name="T4" fmla="*/ 2147483647 w 260"/>
              <a:gd name="T5" fmla="*/ 2147483647 h 260"/>
              <a:gd name="T6" fmla="*/ 2147483647 w 260"/>
              <a:gd name="T7" fmla="*/ 2147483647 h 260"/>
              <a:gd name="T8" fmla="*/ 2147483647 w 260"/>
              <a:gd name="T9" fmla="*/ 2147483647 h 260"/>
              <a:gd name="T10" fmla="*/ 2147483647 w 260"/>
              <a:gd name="T11" fmla="*/ 2147483647 h 260"/>
              <a:gd name="T12" fmla="*/ 2147483647 w 260"/>
              <a:gd name="T13" fmla="*/ 2147483647 h 260"/>
              <a:gd name="T14" fmla="*/ 2147483647 w 260"/>
              <a:gd name="T15" fmla="*/ 2147483647 h 260"/>
              <a:gd name="T16" fmla="*/ 2147483647 w 260"/>
              <a:gd name="T17" fmla="*/ 2147483647 h 260"/>
              <a:gd name="T18" fmla="*/ 2147483647 w 260"/>
              <a:gd name="T19" fmla="*/ 2147483647 h 260"/>
              <a:gd name="T20" fmla="*/ 2147483647 w 260"/>
              <a:gd name="T21" fmla="*/ 2147483647 h 260"/>
              <a:gd name="T22" fmla="*/ 2147483647 w 260"/>
              <a:gd name="T23" fmla="*/ 2147483647 h 260"/>
              <a:gd name="T24" fmla="*/ 2147483647 w 260"/>
              <a:gd name="T25" fmla="*/ 2147483647 h 260"/>
              <a:gd name="T26" fmla="*/ 2147483647 w 260"/>
              <a:gd name="T27" fmla="*/ 2147483647 h 260"/>
              <a:gd name="T28" fmla="*/ 2147483647 w 260"/>
              <a:gd name="T29" fmla="*/ 2147483647 h 260"/>
              <a:gd name="T30" fmla="*/ 2147483647 w 260"/>
              <a:gd name="T31" fmla="*/ 2147483647 h 260"/>
              <a:gd name="T32" fmla="*/ 2147483647 w 260"/>
              <a:gd name="T33" fmla="*/ 2147483647 h 260"/>
              <a:gd name="T34" fmla="*/ 2147483647 w 260"/>
              <a:gd name="T35" fmla="*/ 2147483647 h 260"/>
              <a:gd name="T36" fmla="*/ 0 w 260"/>
              <a:gd name="T37" fmla="*/ 2147483647 h 260"/>
              <a:gd name="T38" fmla="*/ 0 w 260"/>
              <a:gd name="T39" fmla="*/ 2147483647 h 260"/>
              <a:gd name="T40" fmla="*/ 2147483647 w 260"/>
              <a:gd name="T41" fmla="*/ 2147483647 h 260"/>
              <a:gd name="T42" fmla="*/ 2147483647 w 260"/>
              <a:gd name="T43" fmla="*/ 2147483647 h 260"/>
              <a:gd name="T44" fmla="*/ 2147483647 w 260"/>
              <a:gd name="T45" fmla="*/ 2147483647 h 260"/>
              <a:gd name="T46" fmla="*/ 2147483647 w 260"/>
              <a:gd name="T47" fmla="*/ 0 h 260"/>
              <a:gd name="T48" fmla="*/ 2147483647 w 260"/>
              <a:gd name="T49" fmla="*/ 2147483647 h 260"/>
              <a:gd name="T50" fmla="*/ 2147483647 w 260"/>
              <a:gd name="T51" fmla="*/ 2147483647 h 260"/>
              <a:gd name="T52" fmla="*/ 2147483647 w 260"/>
              <a:gd name="T53" fmla="*/ 2147483647 h 260"/>
              <a:gd name="T54" fmla="*/ 2147483647 w 260"/>
              <a:gd name="T55" fmla="*/ 2147483647 h 260"/>
              <a:gd name="T56" fmla="*/ 2147483647 w 260"/>
              <a:gd name="T57" fmla="*/ 2147483647 h 260"/>
              <a:gd name="T58" fmla="*/ 2147483647 w 260"/>
              <a:gd name="T59" fmla="*/ 2147483647 h 260"/>
              <a:gd name="T60" fmla="*/ 2147483647 w 260"/>
              <a:gd name="T61" fmla="*/ 2147483647 h 260"/>
              <a:gd name="T62" fmla="*/ 2147483647 w 260"/>
              <a:gd name="T63" fmla="*/ 2147483647 h 2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60"/>
              <a:gd name="T97" fmla="*/ 0 h 260"/>
              <a:gd name="T98" fmla="*/ 260 w 260"/>
              <a:gd name="T99" fmla="*/ 260 h 2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60" h="260">
                <a:moveTo>
                  <a:pt x="234" y="260"/>
                </a:moveTo>
                <a:lnTo>
                  <a:pt x="156" y="260"/>
                </a:lnTo>
                <a:lnTo>
                  <a:pt x="156" y="167"/>
                </a:lnTo>
                <a:lnTo>
                  <a:pt x="186" y="167"/>
                </a:lnTo>
                <a:lnTo>
                  <a:pt x="186" y="130"/>
                </a:lnTo>
                <a:lnTo>
                  <a:pt x="156" y="130"/>
                </a:lnTo>
                <a:lnTo>
                  <a:pt x="156" y="109"/>
                </a:lnTo>
                <a:lnTo>
                  <a:pt x="156" y="107"/>
                </a:lnTo>
                <a:lnTo>
                  <a:pt x="157" y="104"/>
                </a:lnTo>
                <a:lnTo>
                  <a:pt x="161" y="101"/>
                </a:lnTo>
                <a:lnTo>
                  <a:pt x="164" y="100"/>
                </a:lnTo>
                <a:lnTo>
                  <a:pt x="168" y="98"/>
                </a:lnTo>
                <a:lnTo>
                  <a:pt x="198" y="98"/>
                </a:lnTo>
                <a:lnTo>
                  <a:pt x="198" y="63"/>
                </a:lnTo>
                <a:lnTo>
                  <a:pt x="149" y="63"/>
                </a:lnTo>
                <a:lnTo>
                  <a:pt x="144" y="63"/>
                </a:lnTo>
                <a:lnTo>
                  <a:pt x="139" y="65"/>
                </a:lnTo>
                <a:lnTo>
                  <a:pt x="134" y="66"/>
                </a:lnTo>
                <a:lnTo>
                  <a:pt x="130" y="68"/>
                </a:lnTo>
                <a:lnTo>
                  <a:pt x="123" y="75"/>
                </a:lnTo>
                <a:lnTo>
                  <a:pt x="120" y="83"/>
                </a:lnTo>
                <a:lnTo>
                  <a:pt x="117" y="89"/>
                </a:lnTo>
                <a:lnTo>
                  <a:pt x="114" y="96"/>
                </a:lnTo>
                <a:lnTo>
                  <a:pt x="114" y="102"/>
                </a:lnTo>
                <a:lnTo>
                  <a:pt x="114" y="131"/>
                </a:lnTo>
                <a:lnTo>
                  <a:pt x="88" y="131"/>
                </a:lnTo>
                <a:lnTo>
                  <a:pt x="88" y="166"/>
                </a:lnTo>
                <a:lnTo>
                  <a:pt x="114" y="166"/>
                </a:lnTo>
                <a:lnTo>
                  <a:pt x="114" y="260"/>
                </a:lnTo>
                <a:lnTo>
                  <a:pt x="26" y="260"/>
                </a:lnTo>
                <a:lnTo>
                  <a:pt x="21" y="260"/>
                </a:lnTo>
                <a:lnTo>
                  <a:pt x="16" y="258"/>
                </a:lnTo>
                <a:lnTo>
                  <a:pt x="12" y="256"/>
                </a:lnTo>
                <a:lnTo>
                  <a:pt x="8" y="252"/>
                </a:lnTo>
                <a:lnTo>
                  <a:pt x="4" y="249"/>
                </a:lnTo>
                <a:lnTo>
                  <a:pt x="1" y="244"/>
                </a:lnTo>
                <a:lnTo>
                  <a:pt x="0" y="239"/>
                </a:lnTo>
                <a:lnTo>
                  <a:pt x="0" y="234"/>
                </a:lnTo>
                <a:lnTo>
                  <a:pt x="0" y="26"/>
                </a:lnTo>
                <a:lnTo>
                  <a:pt x="0" y="20"/>
                </a:lnTo>
                <a:lnTo>
                  <a:pt x="1" y="16"/>
                </a:lnTo>
                <a:lnTo>
                  <a:pt x="4" y="11"/>
                </a:lnTo>
                <a:lnTo>
                  <a:pt x="8" y="7"/>
                </a:lnTo>
                <a:lnTo>
                  <a:pt x="12" y="5"/>
                </a:lnTo>
                <a:lnTo>
                  <a:pt x="16" y="2"/>
                </a:lnTo>
                <a:lnTo>
                  <a:pt x="21" y="1"/>
                </a:lnTo>
                <a:lnTo>
                  <a:pt x="26" y="0"/>
                </a:lnTo>
                <a:lnTo>
                  <a:pt x="234" y="0"/>
                </a:lnTo>
                <a:lnTo>
                  <a:pt x="239" y="1"/>
                </a:lnTo>
                <a:lnTo>
                  <a:pt x="244" y="2"/>
                </a:lnTo>
                <a:lnTo>
                  <a:pt x="248" y="5"/>
                </a:lnTo>
                <a:lnTo>
                  <a:pt x="252" y="7"/>
                </a:lnTo>
                <a:lnTo>
                  <a:pt x="255" y="11"/>
                </a:lnTo>
                <a:lnTo>
                  <a:pt x="257" y="16"/>
                </a:lnTo>
                <a:lnTo>
                  <a:pt x="259" y="20"/>
                </a:lnTo>
                <a:lnTo>
                  <a:pt x="260" y="26"/>
                </a:lnTo>
                <a:lnTo>
                  <a:pt x="260" y="234"/>
                </a:lnTo>
                <a:lnTo>
                  <a:pt x="259" y="239"/>
                </a:lnTo>
                <a:lnTo>
                  <a:pt x="257" y="244"/>
                </a:lnTo>
                <a:lnTo>
                  <a:pt x="255" y="249"/>
                </a:lnTo>
                <a:lnTo>
                  <a:pt x="252" y="252"/>
                </a:lnTo>
                <a:lnTo>
                  <a:pt x="248" y="256"/>
                </a:lnTo>
                <a:lnTo>
                  <a:pt x="244" y="258"/>
                </a:lnTo>
                <a:lnTo>
                  <a:pt x="239" y="260"/>
                </a:lnTo>
                <a:lnTo>
                  <a:pt x="234" y="260"/>
                </a:lnTo>
                <a:close/>
              </a:path>
            </a:pathLst>
          </a:cu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478" name="Freeform 416"/>
          <p:cNvSpPr>
            <a:spLocks noEditPoints="1" noChangeArrowheads="1"/>
          </p:cNvSpPr>
          <p:nvPr/>
        </p:nvSpPr>
        <p:spPr bwMode="auto">
          <a:xfrm>
            <a:off x="1277938" y="2574925"/>
            <a:ext cx="225425" cy="227013"/>
          </a:xfrm>
          <a:custGeom>
            <a:avLst/>
            <a:gdLst>
              <a:gd name="T0" fmla="*/ 2147483647 w 260"/>
              <a:gd name="T1" fmla="*/ 2147483647 h 260"/>
              <a:gd name="T2" fmla="*/ 2147483647 w 260"/>
              <a:gd name="T3" fmla="*/ 2147483647 h 260"/>
              <a:gd name="T4" fmla="*/ 0 w 260"/>
              <a:gd name="T5" fmla="*/ 2147483647 h 260"/>
              <a:gd name="T6" fmla="*/ 0 w 260"/>
              <a:gd name="T7" fmla="*/ 2147483647 h 260"/>
              <a:gd name="T8" fmla="*/ 2147483647 w 260"/>
              <a:gd name="T9" fmla="*/ 2147483647 h 260"/>
              <a:gd name="T10" fmla="*/ 2147483647 w 260"/>
              <a:gd name="T11" fmla="*/ 0 h 260"/>
              <a:gd name="T12" fmla="*/ 2147483647 w 260"/>
              <a:gd name="T13" fmla="*/ 0 h 260"/>
              <a:gd name="T14" fmla="*/ 2147483647 w 260"/>
              <a:gd name="T15" fmla="*/ 2147483647 h 260"/>
              <a:gd name="T16" fmla="*/ 2147483647 w 260"/>
              <a:gd name="T17" fmla="*/ 2147483647 h 260"/>
              <a:gd name="T18" fmla="*/ 2147483647 w 260"/>
              <a:gd name="T19" fmla="*/ 2147483647 h 260"/>
              <a:gd name="T20" fmla="*/ 2147483647 w 260"/>
              <a:gd name="T21" fmla="*/ 2147483647 h 260"/>
              <a:gd name="T22" fmla="*/ 2147483647 w 260"/>
              <a:gd name="T23" fmla="*/ 2147483647 h 260"/>
              <a:gd name="T24" fmla="*/ 2147483647 w 260"/>
              <a:gd name="T25" fmla="*/ 2147483647 h 260"/>
              <a:gd name="T26" fmla="*/ 2147483647 w 260"/>
              <a:gd name="T27" fmla="*/ 2147483647 h 260"/>
              <a:gd name="T28" fmla="*/ 2147483647 w 260"/>
              <a:gd name="T29" fmla="*/ 2147483647 h 260"/>
              <a:gd name="T30" fmla="*/ 2147483647 w 260"/>
              <a:gd name="T31" fmla="*/ 2147483647 h 260"/>
              <a:gd name="T32" fmla="*/ 2147483647 w 260"/>
              <a:gd name="T33" fmla="*/ 2147483647 h 260"/>
              <a:gd name="T34" fmla="*/ 2147483647 w 260"/>
              <a:gd name="T35" fmla="*/ 2147483647 h 260"/>
              <a:gd name="T36" fmla="*/ 2147483647 w 260"/>
              <a:gd name="T37" fmla="*/ 2147483647 h 260"/>
              <a:gd name="T38" fmla="*/ 2147483647 w 260"/>
              <a:gd name="T39" fmla="*/ 2147483647 h 260"/>
              <a:gd name="T40" fmla="*/ 2147483647 w 260"/>
              <a:gd name="T41" fmla="*/ 2147483647 h 260"/>
              <a:gd name="T42" fmla="*/ 2147483647 w 260"/>
              <a:gd name="T43" fmla="*/ 2147483647 h 260"/>
              <a:gd name="T44" fmla="*/ 2147483647 w 260"/>
              <a:gd name="T45" fmla="*/ 2147483647 h 260"/>
              <a:gd name="T46" fmla="*/ 2147483647 w 260"/>
              <a:gd name="T47" fmla="*/ 2147483647 h 260"/>
              <a:gd name="T48" fmla="*/ 2147483647 w 260"/>
              <a:gd name="T49" fmla="*/ 2147483647 h 260"/>
              <a:gd name="T50" fmla="*/ 2147483647 w 260"/>
              <a:gd name="T51" fmla="*/ 2147483647 h 260"/>
              <a:gd name="T52" fmla="*/ 2147483647 w 260"/>
              <a:gd name="T53" fmla="*/ 2147483647 h 260"/>
              <a:gd name="T54" fmla="*/ 2147483647 w 260"/>
              <a:gd name="T55" fmla="*/ 2147483647 h 260"/>
              <a:gd name="T56" fmla="*/ 2147483647 w 260"/>
              <a:gd name="T57" fmla="*/ 2147483647 h 260"/>
              <a:gd name="T58" fmla="*/ 2147483647 w 260"/>
              <a:gd name="T59" fmla="*/ 2147483647 h 260"/>
              <a:gd name="T60" fmla="*/ 2147483647 w 260"/>
              <a:gd name="T61" fmla="*/ 2147483647 h 260"/>
              <a:gd name="T62" fmla="*/ 2147483647 w 260"/>
              <a:gd name="T63" fmla="*/ 2147483647 h 260"/>
              <a:gd name="T64" fmla="*/ 2147483647 w 260"/>
              <a:gd name="T65" fmla="*/ 2147483647 h 260"/>
              <a:gd name="T66" fmla="*/ 2147483647 w 260"/>
              <a:gd name="T67" fmla="*/ 2147483647 h 260"/>
              <a:gd name="T68" fmla="*/ 2147483647 w 260"/>
              <a:gd name="T69" fmla="*/ 2147483647 h 260"/>
              <a:gd name="T70" fmla="*/ 2147483647 w 260"/>
              <a:gd name="T71" fmla="*/ 2147483647 h 260"/>
              <a:gd name="T72" fmla="*/ 2147483647 w 260"/>
              <a:gd name="T73" fmla="*/ 2147483647 h 260"/>
              <a:gd name="T74" fmla="*/ 2147483647 w 260"/>
              <a:gd name="T75" fmla="*/ 2147483647 h 260"/>
              <a:gd name="T76" fmla="*/ 2147483647 w 260"/>
              <a:gd name="T77" fmla="*/ 2147483647 h 260"/>
              <a:gd name="T78" fmla="*/ 2147483647 w 260"/>
              <a:gd name="T79" fmla="*/ 2147483647 h 260"/>
              <a:gd name="T80" fmla="*/ 2147483647 w 260"/>
              <a:gd name="T81" fmla="*/ 2147483647 h 260"/>
              <a:gd name="T82" fmla="*/ 2147483647 w 260"/>
              <a:gd name="T83" fmla="*/ 2147483647 h 260"/>
              <a:gd name="T84" fmla="*/ 2147483647 w 260"/>
              <a:gd name="T85" fmla="*/ 2147483647 h 260"/>
              <a:gd name="T86" fmla="*/ 2147483647 w 260"/>
              <a:gd name="T87" fmla="*/ 2147483647 h 26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60"/>
              <a:gd name="T133" fmla="*/ 0 h 260"/>
              <a:gd name="T134" fmla="*/ 260 w 260"/>
              <a:gd name="T135" fmla="*/ 260 h 26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60" h="260">
                <a:moveTo>
                  <a:pt x="234" y="260"/>
                </a:moveTo>
                <a:lnTo>
                  <a:pt x="26" y="260"/>
                </a:lnTo>
                <a:lnTo>
                  <a:pt x="21" y="260"/>
                </a:lnTo>
                <a:lnTo>
                  <a:pt x="16" y="258"/>
                </a:lnTo>
                <a:lnTo>
                  <a:pt x="12" y="256"/>
                </a:lnTo>
                <a:lnTo>
                  <a:pt x="8" y="252"/>
                </a:lnTo>
                <a:lnTo>
                  <a:pt x="4" y="249"/>
                </a:lnTo>
                <a:lnTo>
                  <a:pt x="2" y="245"/>
                </a:lnTo>
                <a:lnTo>
                  <a:pt x="0" y="239"/>
                </a:lnTo>
                <a:lnTo>
                  <a:pt x="0" y="234"/>
                </a:lnTo>
                <a:lnTo>
                  <a:pt x="0" y="26"/>
                </a:lnTo>
                <a:lnTo>
                  <a:pt x="0" y="21"/>
                </a:lnTo>
                <a:lnTo>
                  <a:pt x="2" y="16"/>
                </a:lnTo>
                <a:lnTo>
                  <a:pt x="4" y="12"/>
                </a:lnTo>
                <a:lnTo>
                  <a:pt x="8" y="8"/>
                </a:lnTo>
                <a:lnTo>
                  <a:pt x="12" y="4"/>
                </a:lnTo>
                <a:lnTo>
                  <a:pt x="16" y="3"/>
                </a:lnTo>
                <a:lnTo>
                  <a:pt x="21" y="0"/>
                </a:lnTo>
                <a:lnTo>
                  <a:pt x="26" y="0"/>
                </a:lnTo>
                <a:lnTo>
                  <a:pt x="234" y="0"/>
                </a:lnTo>
                <a:lnTo>
                  <a:pt x="240" y="0"/>
                </a:lnTo>
                <a:lnTo>
                  <a:pt x="245" y="3"/>
                </a:lnTo>
                <a:lnTo>
                  <a:pt x="249" y="4"/>
                </a:lnTo>
                <a:lnTo>
                  <a:pt x="253" y="8"/>
                </a:lnTo>
                <a:lnTo>
                  <a:pt x="255" y="12"/>
                </a:lnTo>
                <a:lnTo>
                  <a:pt x="258" y="16"/>
                </a:lnTo>
                <a:lnTo>
                  <a:pt x="259" y="21"/>
                </a:lnTo>
                <a:lnTo>
                  <a:pt x="260" y="26"/>
                </a:lnTo>
                <a:lnTo>
                  <a:pt x="260" y="234"/>
                </a:lnTo>
                <a:lnTo>
                  <a:pt x="259" y="239"/>
                </a:lnTo>
                <a:lnTo>
                  <a:pt x="258" y="245"/>
                </a:lnTo>
                <a:lnTo>
                  <a:pt x="255" y="249"/>
                </a:lnTo>
                <a:lnTo>
                  <a:pt x="253" y="252"/>
                </a:lnTo>
                <a:lnTo>
                  <a:pt x="249" y="256"/>
                </a:lnTo>
                <a:lnTo>
                  <a:pt x="245" y="258"/>
                </a:lnTo>
                <a:lnTo>
                  <a:pt x="240" y="260"/>
                </a:lnTo>
                <a:lnTo>
                  <a:pt x="234" y="260"/>
                </a:lnTo>
                <a:close/>
                <a:moveTo>
                  <a:pt x="225" y="52"/>
                </a:moveTo>
                <a:lnTo>
                  <a:pt x="225" y="52"/>
                </a:lnTo>
                <a:lnTo>
                  <a:pt x="215" y="57"/>
                </a:lnTo>
                <a:lnTo>
                  <a:pt x="207" y="61"/>
                </a:lnTo>
                <a:lnTo>
                  <a:pt x="199" y="63"/>
                </a:lnTo>
                <a:lnTo>
                  <a:pt x="197" y="59"/>
                </a:lnTo>
                <a:lnTo>
                  <a:pt x="191" y="55"/>
                </a:lnTo>
                <a:lnTo>
                  <a:pt x="186" y="52"/>
                </a:lnTo>
                <a:lnTo>
                  <a:pt x="181" y="51"/>
                </a:lnTo>
                <a:lnTo>
                  <a:pt x="175" y="50"/>
                </a:lnTo>
                <a:lnTo>
                  <a:pt x="169" y="50"/>
                </a:lnTo>
                <a:lnTo>
                  <a:pt x="163" y="51"/>
                </a:lnTo>
                <a:lnTo>
                  <a:pt x="156" y="52"/>
                </a:lnTo>
                <a:lnTo>
                  <a:pt x="151" y="55"/>
                </a:lnTo>
                <a:lnTo>
                  <a:pt x="145" y="59"/>
                </a:lnTo>
                <a:lnTo>
                  <a:pt x="141" y="63"/>
                </a:lnTo>
                <a:lnTo>
                  <a:pt x="137" y="68"/>
                </a:lnTo>
                <a:lnTo>
                  <a:pt x="134" y="73"/>
                </a:lnTo>
                <a:lnTo>
                  <a:pt x="132" y="81"/>
                </a:lnTo>
                <a:lnTo>
                  <a:pt x="132" y="89"/>
                </a:lnTo>
                <a:lnTo>
                  <a:pt x="133" y="96"/>
                </a:lnTo>
                <a:lnTo>
                  <a:pt x="124" y="96"/>
                </a:lnTo>
                <a:lnTo>
                  <a:pt x="115" y="95"/>
                </a:lnTo>
                <a:lnTo>
                  <a:pt x="98" y="91"/>
                </a:lnTo>
                <a:lnTo>
                  <a:pt x="84" y="85"/>
                </a:lnTo>
                <a:lnTo>
                  <a:pt x="72" y="77"/>
                </a:lnTo>
                <a:lnTo>
                  <a:pt x="63" y="70"/>
                </a:lnTo>
                <a:lnTo>
                  <a:pt x="56" y="64"/>
                </a:lnTo>
                <a:lnTo>
                  <a:pt x="51" y="57"/>
                </a:lnTo>
                <a:lnTo>
                  <a:pt x="48" y="61"/>
                </a:lnTo>
                <a:lnTo>
                  <a:pt x="47" y="68"/>
                </a:lnTo>
                <a:lnTo>
                  <a:pt x="46" y="74"/>
                </a:lnTo>
                <a:lnTo>
                  <a:pt x="46" y="82"/>
                </a:lnTo>
                <a:lnTo>
                  <a:pt x="48" y="91"/>
                </a:lnTo>
                <a:lnTo>
                  <a:pt x="54" y="100"/>
                </a:lnTo>
                <a:lnTo>
                  <a:pt x="58" y="106"/>
                </a:lnTo>
                <a:lnTo>
                  <a:pt x="63" y="109"/>
                </a:lnTo>
                <a:lnTo>
                  <a:pt x="58" y="109"/>
                </a:lnTo>
                <a:lnTo>
                  <a:pt x="52" y="108"/>
                </a:lnTo>
                <a:lnTo>
                  <a:pt x="46" y="106"/>
                </a:lnTo>
                <a:lnTo>
                  <a:pt x="46" y="111"/>
                </a:lnTo>
                <a:lnTo>
                  <a:pt x="46" y="115"/>
                </a:lnTo>
                <a:lnTo>
                  <a:pt x="48" y="120"/>
                </a:lnTo>
                <a:lnTo>
                  <a:pt x="51" y="126"/>
                </a:lnTo>
                <a:lnTo>
                  <a:pt x="56" y="133"/>
                </a:lnTo>
                <a:lnTo>
                  <a:pt x="64" y="138"/>
                </a:lnTo>
                <a:lnTo>
                  <a:pt x="76" y="143"/>
                </a:lnTo>
                <a:lnTo>
                  <a:pt x="74" y="145"/>
                </a:lnTo>
                <a:lnTo>
                  <a:pt x="72" y="146"/>
                </a:lnTo>
                <a:lnTo>
                  <a:pt x="65" y="146"/>
                </a:lnTo>
                <a:lnTo>
                  <a:pt x="59" y="145"/>
                </a:lnTo>
                <a:lnTo>
                  <a:pt x="60" y="148"/>
                </a:lnTo>
                <a:lnTo>
                  <a:pt x="61" y="152"/>
                </a:lnTo>
                <a:lnTo>
                  <a:pt x="64" y="156"/>
                </a:lnTo>
                <a:lnTo>
                  <a:pt x="69" y="161"/>
                </a:lnTo>
                <a:lnTo>
                  <a:pt x="76" y="165"/>
                </a:lnTo>
                <a:lnTo>
                  <a:pt x="84" y="169"/>
                </a:lnTo>
                <a:lnTo>
                  <a:pt x="94" y="173"/>
                </a:lnTo>
                <a:lnTo>
                  <a:pt x="85" y="180"/>
                </a:lnTo>
                <a:lnTo>
                  <a:pt x="76" y="184"/>
                </a:lnTo>
                <a:lnTo>
                  <a:pt x="67" y="186"/>
                </a:lnTo>
                <a:lnTo>
                  <a:pt x="56" y="187"/>
                </a:lnTo>
                <a:lnTo>
                  <a:pt x="42" y="189"/>
                </a:lnTo>
                <a:lnTo>
                  <a:pt x="38" y="189"/>
                </a:lnTo>
                <a:lnTo>
                  <a:pt x="45" y="194"/>
                </a:lnTo>
                <a:lnTo>
                  <a:pt x="54" y="198"/>
                </a:lnTo>
                <a:lnTo>
                  <a:pt x="65" y="202"/>
                </a:lnTo>
                <a:lnTo>
                  <a:pt x="77" y="204"/>
                </a:lnTo>
                <a:lnTo>
                  <a:pt x="91" y="206"/>
                </a:lnTo>
                <a:lnTo>
                  <a:pt x="106" y="206"/>
                </a:lnTo>
                <a:lnTo>
                  <a:pt x="120" y="204"/>
                </a:lnTo>
                <a:lnTo>
                  <a:pt x="134" y="200"/>
                </a:lnTo>
                <a:lnTo>
                  <a:pt x="150" y="195"/>
                </a:lnTo>
                <a:lnTo>
                  <a:pt x="163" y="187"/>
                </a:lnTo>
                <a:lnTo>
                  <a:pt x="176" y="178"/>
                </a:lnTo>
                <a:lnTo>
                  <a:pt x="186" y="165"/>
                </a:lnTo>
                <a:lnTo>
                  <a:pt x="191" y="159"/>
                </a:lnTo>
                <a:lnTo>
                  <a:pt x="197" y="151"/>
                </a:lnTo>
                <a:lnTo>
                  <a:pt x="201" y="143"/>
                </a:lnTo>
                <a:lnTo>
                  <a:pt x="203" y="134"/>
                </a:lnTo>
                <a:lnTo>
                  <a:pt x="206" y="124"/>
                </a:lnTo>
                <a:lnTo>
                  <a:pt x="208" y="113"/>
                </a:lnTo>
                <a:lnTo>
                  <a:pt x="210" y="103"/>
                </a:lnTo>
                <a:lnTo>
                  <a:pt x="210" y="90"/>
                </a:lnTo>
                <a:lnTo>
                  <a:pt x="212" y="89"/>
                </a:lnTo>
                <a:lnTo>
                  <a:pt x="216" y="86"/>
                </a:lnTo>
                <a:lnTo>
                  <a:pt x="223" y="78"/>
                </a:lnTo>
                <a:lnTo>
                  <a:pt x="230" y="68"/>
                </a:lnTo>
                <a:lnTo>
                  <a:pt x="220" y="70"/>
                </a:lnTo>
                <a:lnTo>
                  <a:pt x="208" y="73"/>
                </a:lnTo>
                <a:lnTo>
                  <a:pt x="214" y="70"/>
                </a:lnTo>
                <a:lnTo>
                  <a:pt x="217" y="67"/>
                </a:lnTo>
                <a:lnTo>
                  <a:pt x="223" y="60"/>
                </a:lnTo>
                <a:lnTo>
                  <a:pt x="224" y="55"/>
                </a:lnTo>
                <a:lnTo>
                  <a:pt x="225" y="52"/>
                </a:lnTo>
                <a:close/>
              </a:path>
            </a:pathLst>
          </a:cu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479" name="Freeform 417"/>
          <p:cNvSpPr>
            <a:spLocks noEditPoints="1" noChangeArrowheads="1"/>
          </p:cNvSpPr>
          <p:nvPr/>
        </p:nvSpPr>
        <p:spPr bwMode="auto">
          <a:xfrm>
            <a:off x="1698625" y="2574925"/>
            <a:ext cx="225425" cy="227013"/>
          </a:xfrm>
          <a:custGeom>
            <a:avLst/>
            <a:gdLst>
              <a:gd name="T0" fmla="*/ 2147483647 w 260"/>
              <a:gd name="T1" fmla="*/ 2147483647 h 260"/>
              <a:gd name="T2" fmla="*/ 2147483647 w 260"/>
              <a:gd name="T3" fmla="*/ 2147483647 h 260"/>
              <a:gd name="T4" fmla="*/ 0 w 260"/>
              <a:gd name="T5" fmla="*/ 2147483647 h 260"/>
              <a:gd name="T6" fmla="*/ 0 w 260"/>
              <a:gd name="T7" fmla="*/ 2147483647 h 260"/>
              <a:gd name="T8" fmla="*/ 2147483647 w 260"/>
              <a:gd name="T9" fmla="*/ 2147483647 h 260"/>
              <a:gd name="T10" fmla="*/ 2147483647 w 260"/>
              <a:gd name="T11" fmla="*/ 0 h 260"/>
              <a:gd name="T12" fmla="*/ 2147483647 w 260"/>
              <a:gd name="T13" fmla="*/ 0 h 260"/>
              <a:gd name="T14" fmla="*/ 2147483647 w 260"/>
              <a:gd name="T15" fmla="*/ 2147483647 h 260"/>
              <a:gd name="T16" fmla="*/ 2147483647 w 260"/>
              <a:gd name="T17" fmla="*/ 2147483647 h 260"/>
              <a:gd name="T18" fmla="*/ 2147483647 w 260"/>
              <a:gd name="T19" fmla="*/ 2147483647 h 260"/>
              <a:gd name="T20" fmla="*/ 2147483647 w 260"/>
              <a:gd name="T21" fmla="*/ 2147483647 h 260"/>
              <a:gd name="T22" fmla="*/ 2147483647 w 260"/>
              <a:gd name="T23" fmla="*/ 2147483647 h 260"/>
              <a:gd name="T24" fmla="*/ 2147483647 w 260"/>
              <a:gd name="T25" fmla="*/ 2147483647 h 260"/>
              <a:gd name="T26" fmla="*/ 2147483647 w 260"/>
              <a:gd name="T27" fmla="*/ 2147483647 h 260"/>
              <a:gd name="T28" fmla="*/ 2147483647 w 260"/>
              <a:gd name="T29" fmla="*/ 2147483647 h 260"/>
              <a:gd name="T30" fmla="*/ 2147483647 w 260"/>
              <a:gd name="T31" fmla="*/ 2147483647 h 260"/>
              <a:gd name="T32" fmla="*/ 2147483647 w 260"/>
              <a:gd name="T33" fmla="*/ 2147483647 h 260"/>
              <a:gd name="T34" fmla="*/ 2147483647 w 260"/>
              <a:gd name="T35" fmla="*/ 2147483647 h 260"/>
              <a:gd name="T36" fmla="*/ 2147483647 w 260"/>
              <a:gd name="T37" fmla="*/ 2147483647 h 260"/>
              <a:gd name="T38" fmla="*/ 2147483647 w 260"/>
              <a:gd name="T39" fmla="*/ 2147483647 h 260"/>
              <a:gd name="T40" fmla="*/ 2147483647 w 260"/>
              <a:gd name="T41" fmla="*/ 2147483647 h 260"/>
              <a:gd name="T42" fmla="*/ 2147483647 w 260"/>
              <a:gd name="T43" fmla="*/ 2147483647 h 260"/>
              <a:gd name="T44" fmla="*/ 2147483647 w 260"/>
              <a:gd name="T45" fmla="*/ 2147483647 h 260"/>
              <a:gd name="T46" fmla="*/ 2147483647 w 260"/>
              <a:gd name="T47" fmla="*/ 2147483647 h 260"/>
              <a:gd name="T48" fmla="*/ 2147483647 w 260"/>
              <a:gd name="T49" fmla="*/ 2147483647 h 260"/>
              <a:gd name="T50" fmla="*/ 2147483647 w 260"/>
              <a:gd name="T51" fmla="*/ 2147483647 h 260"/>
              <a:gd name="T52" fmla="*/ 2147483647 w 260"/>
              <a:gd name="T53" fmla="*/ 2147483647 h 260"/>
              <a:gd name="T54" fmla="*/ 2147483647 w 260"/>
              <a:gd name="T55" fmla="*/ 2147483647 h 260"/>
              <a:gd name="T56" fmla="*/ 2147483647 w 260"/>
              <a:gd name="T57" fmla="*/ 2147483647 h 260"/>
              <a:gd name="T58" fmla="*/ 2147483647 w 260"/>
              <a:gd name="T59" fmla="*/ 2147483647 h 260"/>
              <a:gd name="T60" fmla="*/ 2147483647 w 260"/>
              <a:gd name="T61" fmla="*/ 2147483647 h 260"/>
              <a:gd name="T62" fmla="*/ 2147483647 w 260"/>
              <a:gd name="T63" fmla="*/ 2147483647 h 260"/>
              <a:gd name="T64" fmla="*/ 2147483647 w 260"/>
              <a:gd name="T65" fmla="*/ 2147483647 h 260"/>
              <a:gd name="T66" fmla="*/ 2147483647 w 260"/>
              <a:gd name="T67" fmla="*/ 2147483647 h 260"/>
              <a:gd name="T68" fmla="*/ 2147483647 w 260"/>
              <a:gd name="T69" fmla="*/ 2147483647 h 260"/>
              <a:gd name="T70" fmla="*/ 2147483647 w 260"/>
              <a:gd name="T71" fmla="*/ 2147483647 h 260"/>
              <a:gd name="T72" fmla="*/ 2147483647 w 260"/>
              <a:gd name="T73" fmla="*/ 2147483647 h 260"/>
              <a:gd name="T74" fmla="*/ 2147483647 w 260"/>
              <a:gd name="T75" fmla="*/ 2147483647 h 260"/>
              <a:gd name="T76" fmla="*/ 2147483647 w 260"/>
              <a:gd name="T77" fmla="*/ 2147483647 h 260"/>
              <a:gd name="T78" fmla="*/ 2147483647 w 260"/>
              <a:gd name="T79" fmla="*/ 2147483647 h 260"/>
              <a:gd name="T80" fmla="*/ 2147483647 w 260"/>
              <a:gd name="T81" fmla="*/ 2147483647 h 260"/>
              <a:gd name="T82" fmla="*/ 2147483647 w 260"/>
              <a:gd name="T83" fmla="*/ 2147483647 h 260"/>
              <a:gd name="T84" fmla="*/ 2147483647 w 260"/>
              <a:gd name="T85" fmla="*/ 2147483647 h 260"/>
              <a:gd name="T86" fmla="*/ 2147483647 w 260"/>
              <a:gd name="T87" fmla="*/ 2147483647 h 260"/>
              <a:gd name="T88" fmla="*/ 2147483647 w 260"/>
              <a:gd name="T89" fmla="*/ 2147483647 h 260"/>
              <a:gd name="T90" fmla="*/ 2147483647 w 260"/>
              <a:gd name="T91" fmla="*/ 2147483647 h 260"/>
              <a:gd name="T92" fmla="*/ 2147483647 w 260"/>
              <a:gd name="T93" fmla="*/ 2147483647 h 260"/>
              <a:gd name="T94" fmla="*/ 2147483647 w 260"/>
              <a:gd name="T95" fmla="*/ 2147483647 h 260"/>
              <a:gd name="T96" fmla="*/ 2147483647 w 260"/>
              <a:gd name="T97" fmla="*/ 2147483647 h 260"/>
              <a:gd name="T98" fmla="*/ 2147483647 w 260"/>
              <a:gd name="T99" fmla="*/ 2147483647 h 260"/>
              <a:gd name="T100" fmla="*/ 2147483647 w 260"/>
              <a:gd name="T101" fmla="*/ 2147483647 h 260"/>
              <a:gd name="T102" fmla="*/ 2147483647 w 260"/>
              <a:gd name="T103" fmla="*/ 2147483647 h 260"/>
              <a:gd name="T104" fmla="*/ 2147483647 w 260"/>
              <a:gd name="T105" fmla="*/ 2147483647 h 26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60"/>
              <a:gd name="T160" fmla="*/ 0 h 260"/>
              <a:gd name="T161" fmla="*/ 260 w 260"/>
              <a:gd name="T162" fmla="*/ 260 h 260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60" h="260">
                <a:moveTo>
                  <a:pt x="234" y="260"/>
                </a:moveTo>
                <a:lnTo>
                  <a:pt x="26" y="260"/>
                </a:lnTo>
                <a:lnTo>
                  <a:pt x="21" y="260"/>
                </a:lnTo>
                <a:lnTo>
                  <a:pt x="16" y="258"/>
                </a:lnTo>
                <a:lnTo>
                  <a:pt x="12" y="256"/>
                </a:lnTo>
                <a:lnTo>
                  <a:pt x="8" y="252"/>
                </a:lnTo>
                <a:lnTo>
                  <a:pt x="4" y="249"/>
                </a:lnTo>
                <a:lnTo>
                  <a:pt x="1" y="245"/>
                </a:lnTo>
                <a:lnTo>
                  <a:pt x="0" y="239"/>
                </a:lnTo>
                <a:lnTo>
                  <a:pt x="0" y="234"/>
                </a:lnTo>
                <a:lnTo>
                  <a:pt x="0" y="26"/>
                </a:lnTo>
                <a:lnTo>
                  <a:pt x="0" y="21"/>
                </a:lnTo>
                <a:lnTo>
                  <a:pt x="1" y="16"/>
                </a:lnTo>
                <a:lnTo>
                  <a:pt x="4" y="12"/>
                </a:lnTo>
                <a:lnTo>
                  <a:pt x="8" y="8"/>
                </a:lnTo>
                <a:lnTo>
                  <a:pt x="12" y="4"/>
                </a:lnTo>
                <a:lnTo>
                  <a:pt x="16" y="3"/>
                </a:lnTo>
                <a:lnTo>
                  <a:pt x="21" y="0"/>
                </a:lnTo>
                <a:lnTo>
                  <a:pt x="26" y="0"/>
                </a:lnTo>
                <a:lnTo>
                  <a:pt x="234" y="0"/>
                </a:lnTo>
                <a:lnTo>
                  <a:pt x="239" y="0"/>
                </a:lnTo>
                <a:lnTo>
                  <a:pt x="244" y="3"/>
                </a:lnTo>
                <a:lnTo>
                  <a:pt x="248" y="4"/>
                </a:lnTo>
                <a:lnTo>
                  <a:pt x="252" y="8"/>
                </a:lnTo>
                <a:lnTo>
                  <a:pt x="255" y="12"/>
                </a:lnTo>
                <a:lnTo>
                  <a:pt x="257" y="16"/>
                </a:lnTo>
                <a:lnTo>
                  <a:pt x="259" y="21"/>
                </a:lnTo>
                <a:lnTo>
                  <a:pt x="260" y="26"/>
                </a:lnTo>
                <a:lnTo>
                  <a:pt x="260" y="234"/>
                </a:lnTo>
                <a:lnTo>
                  <a:pt x="259" y="239"/>
                </a:lnTo>
                <a:lnTo>
                  <a:pt x="257" y="245"/>
                </a:lnTo>
                <a:lnTo>
                  <a:pt x="255" y="249"/>
                </a:lnTo>
                <a:lnTo>
                  <a:pt x="252" y="252"/>
                </a:lnTo>
                <a:lnTo>
                  <a:pt x="248" y="256"/>
                </a:lnTo>
                <a:lnTo>
                  <a:pt x="244" y="258"/>
                </a:lnTo>
                <a:lnTo>
                  <a:pt x="239" y="260"/>
                </a:lnTo>
                <a:lnTo>
                  <a:pt x="234" y="260"/>
                </a:lnTo>
                <a:close/>
                <a:moveTo>
                  <a:pt x="162" y="37"/>
                </a:moveTo>
                <a:lnTo>
                  <a:pt x="162" y="37"/>
                </a:lnTo>
                <a:lnTo>
                  <a:pt x="155" y="34"/>
                </a:lnTo>
                <a:lnTo>
                  <a:pt x="147" y="33"/>
                </a:lnTo>
                <a:lnTo>
                  <a:pt x="139" y="33"/>
                </a:lnTo>
                <a:lnTo>
                  <a:pt x="130" y="33"/>
                </a:lnTo>
                <a:lnTo>
                  <a:pt x="121" y="34"/>
                </a:lnTo>
                <a:lnTo>
                  <a:pt x="110" y="37"/>
                </a:lnTo>
                <a:lnTo>
                  <a:pt x="101" y="39"/>
                </a:lnTo>
                <a:lnTo>
                  <a:pt x="91" y="44"/>
                </a:lnTo>
                <a:lnTo>
                  <a:pt x="79" y="55"/>
                </a:lnTo>
                <a:lnTo>
                  <a:pt x="72" y="64"/>
                </a:lnTo>
                <a:lnTo>
                  <a:pt x="64" y="73"/>
                </a:lnTo>
                <a:lnTo>
                  <a:pt x="60" y="82"/>
                </a:lnTo>
                <a:lnTo>
                  <a:pt x="57" y="91"/>
                </a:lnTo>
                <a:lnTo>
                  <a:pt x="56" y="99"/>
                </a:lnTo>
                <a:lnTo>
                  <a:pt x="56" y="107"/>
                </a:lnTo>
                <a:lnTo>
                  <a:pt x="57" y="115"/>
                </a:lnTo>
                <a:lnTo>
                  <a:pt x="60" y="121"/>
                </a:lnTo>
                <a:lnTo>
                  <a:pt x="62" y="128"/>
                </a:lnTo>
                <a:lnTo>
                  <a:pt x="69" y="137"/>
                </a:lnTo>
                <a:lnTo>
                  <a:pt x="74" y="143"/>
                </a:lnTo>
                <a:lnTo>
                  <a:pt x="78" y="146"/>
                </a:lnTo>
                <a:lnTo>
                  <a:pt x="82" y="146"/>
                </a:lnTo>
                <a:lnTo>
                  <a:pt x="84" y="145"/>
                </a:lnTo>
                <a:lnTo>
                  <a:pt x="87" y="142"/>
                </a:lnTo>
                <a:lnTo>
                  <a:pt x="88" y="138"/>
                </a:lnTo>
                <a:lnTo>
                  <a:pt x="88" y="133"/>
                </a:lnTo>
                <a:lnTo>
                  <a:pt x="88" y="129"/>
                </a:lnTo>
                <a:lnTo>
                  <a:pt x="86" y="124"/>
                </a:lnTo>
                <a:lnTo>
                  <a:pt x="83" y="119"/>
                </a:lnTo>
                <a:lnTo>
                  <a:pt x="81" y="109"/>
                </a:lnTo>
                <a:lnTo>
                  <a:pt x="81" y="100"/>
                </a:lnTo>
                <a:lnTo>
                  <a:pt x="82" y="89"/>
                </a:lnTo>
                <a:lnTo>
                  <a:pt x="84" y="83"/>
                </a:lnTo>
                <a:lnTo>
                  <a:pt x="87" y="77"/>
                </a:lnTo>
                <a:lnTo>
                  <a:pt x="91" y="70"/>
                </a:lnTo>
                <a:lnTo>
                  <a:pt x="97" y="64"/>
                </a:lnTo>
                <a:lnTo>
                  <a:pt x="109" y="59"/>
                </a:lnTo>
                <a:lnTo>
                  <a:pt x="120" y="55"/>
                </a:lnTo>
                <a:lnTo>
                  <a:pt x="129" y="52"/>
                </a:lnTo>
                <a:lnTo>
                  <a:pt x="138" y="51"/>
                </a:lnTo>
                <a:lnTo>
                  <a:pt x="146" y="52"/>
                </a:lnTo>
                <a:lnTo>
                  <a:pt x="153" y="54"/>
                </a:lnTo>
                <a:lnTo>
                  <a:pt x="159" y="57"/>
                </a:lnTo>
                <a:lnTo>
                  <a:pt x="165" y="61"/>
                </a:lnTo>
                <a:lnTo>
                  <a:pt x="169" y="65"/>
                </a:lnTo>
                <a:lnTo>
                  <a:pt x="173" y="70"/>
                </a:lnTo>
                <a:lnTo>
                  <a:pt x="175" y="77"/>
                </a:lnTo>
                <a:lnTo>
                  <a:pt x="178" y="83"/>
                </a:lnTo>
                <a:lnTo>
                  <a:pt x="179" y="90"/>
                </a:lnTo>
                <a:lnTo>
                  <a:pt x="179" y="98"/>
                </a:lnTo>
                <a:lnTo>
                  <a:pt x="179" y="104"/>
                </a:lnTo>
                <a:lnTo>
                  <a:pt x="178" y="111"/>
                </a:lnTo>
                <a:lnTo>
                  <a:pt x="174" y="122"/>
                </a:lnTo>
                <a:lnTo>
                  <a:pt x="172" y="132"/>
                </a:lnTo>
                <a:lnTo>
                  <a:pt x="168" y="138"/>
                </a:lnTo>
                <a:lnTo>
                  <a:pt x="164" y="145"/>
                </a:lnTo>
                <a:lnTo>
                  <a:pt x="159" y="148"/>
                </a:lnTo>
                <a:lnTo>
                  <a:pt x="155" y="151"/>
                </a:lnTo>
                <a:lnTo>
                  <a:pt x="149" y="152"/>
                </a:lnTo>
                <a:lnTo>
                  <a:pt x="146" y="154"/>
                </a:lnTo>
                <a:lnTo>
                  <a:pt x="142" y="154"/>
                </a:lnTo>
                <a:lnTo>
                  <a:pt x="138" y="152"/>
                </a:lnTo>
                <a:lnTo>
                  <a:pt x="131" y="148"/>
                </a:lnTo>
                <a:lnTo>
                  <a:pt x="127" y="145"/>
                </a:lnTo>
                <a:lnTo>
                  <a:pt x="126" y="142"/>
                </a:lnTo>
                <a:lnTo>
                  <a:pt x="126" y="141"/>
                </a:lnTo>
                <a:lnTo>
                  <a:pt x="131" y="119"/>
                </a:lnTo>
                <a:lnTo>
                  <a:pt x="135" y="102"/>
                </a:lnTo>
                <a:lnTo>
                  <a:pt x="136" y="91"/>
                </a:lnTo>
                <a:lnTo>
                  <a:pt x="136" y="87"/>
                </a:lnTo>
                <a:lnTo>
                  <a:pt x="135" y="83"/>
                </a:lnTo>
                <a:lnTo>
                  <a:pt x="133" y="81"/>
                </a:lnTo>
                <a:lnTo>
                  <a:pt x="130" y="78"/>
                </a:lnTo>
                <a:lnTo>
                  <a:pt x="126" y="76"/>
                </a:lnTo>
                <a:lnTo>
                  <a:pt x="123" y="76"/>
                </a:lnTo>
                <a:lnTo>
                  <a:pt x="120" y="76"/>
                </a:lnTo>
                <a:lnTo>
                  <a:pt x="116" y="76"/>
                </a:lnTo>
                <a:lnTo>
                  <a:pt x="112" y="78"/>
                </a:lnTo>
                <a:lnTo>
                  <a:pt x="108" y="81"/>
                </a:lnTo>
                <a:lnTo>
                  <a:pt x="105" y="85"/>
                </a:lnTo>
                <a:lnTo>
                  <a:pt x="103" y="90"/>
                </a:lnTo>
                <a:lnTo>
                  <a:pt x="101" y="95"/>
                </a:lnTo>
                <a:lnTo>
                  <a:pt x="101" y="103"/>
                </a:lnTo>
                <a:lnTo>
                  <a:pt x="103" y="111"/>
                </a:lnTo>
                <a:lnTo>
                  <a:pt x="104" y="121"/>
                </a:lnTo>
                <a:lnTo>
                  <a:pt x="90" y="186"/>
                </a:lnTo>
                <a:lnTo>
                  <a:pt x="87" y="199"/>
                </a:lnTo>
                <a:lnTo>
                  <a:pt x="87" y="211"/>
                </a:lnTo>
                <a:lnTo>
                  <a:pt x="87" y="217"/>
                </a:lnTo>
                <a:lnTo>
                  <a:pt x="88" y="224"/>
                </a:lnTo>
                <a:lnTo>
                  <a:pt x="90" y="225"/>
                </a:lnTo>
                <a:lnTo>
                  <a:pt x="91" y="225"/>
                </a:lnTo>
                <a:lnTo>
                  <a:pt x="92" y="225"/>
                </a:lnTo>
                <a:lnTo>
                  <a:pt x="95" y="221"/>
                </a:lnTo>
                <a:lnTo>
                  <a:pt x="103" y="212"/>
                </a:lnTo>
                <a:lnTo>
                  <a:pt x="107" y="203"/>
                </a:lnTo>
                <a:lnTo>
                  <a:pt x="112" y="191"/>
                </a:lnTo>
                <a:lnTo>
                  <a:pt x="116" y="177"/>
                </a:lnTo>
                <a:lnTo>
                  <a:pt x="120" y="160"/>
                </a:lnTo>
                <a:lnTo>
                  <a:pt x="121" y="163"/>
                </a:lnTo>
                <a:lnTo>
                  <a:pt x="122" y="164"/>
                </a:lnTo>
                <a:lnTo>
                  <a:pt x="131" y="169"/>
                </a:lnTo>
                <a:lnTo>
                  <a:pt x="136" y="171"/>
                </a:lnTo>
                <a:lnTo>
                  <a:pt x="143" y="172"/>
                </a:lnTo>
                <a:lnTo>
                  <a:pt x="149" y="172"/>
                </a:lnTo>
                <a:lnTo>
                  <a:pt x="156" y="172"/>
                </a:lnTo>
                <a:lnTo>
                  <a:pt x="164" y="171"/>
                </a:lnTo>
                <a:lnTo>
                  <a:pt x="170" y="167"/>
                </a:lnTo>
                <a:lnTo>
                  <a:pt x="178" y="163"/>
                </a:lnTo>
                <a:lnTo>
                  <a:pt x="185" y="156"/>
                </a:lnTo>
                <a:lnTo>
                  <a:pt x="191" y="148"/>
                </a:lnTo>
                <a:lnTo>
                  <a:pt x="196" y="139"/>
                </a:lnTo>
                <a:lnTo>
                  <a:pt x="201" y="128"/>
                </a:lnTo>
                <a:lnTo>
                  <a:pt x="205" y="113"/>
                </a:lnTo>
                <a:lnTo>
                  <a:pt x="207" y="100"/>
                </a:lnTo>
                <a:lnTo>
                  <a:pt x="205" y="89"/>
                </a:lnTo>
                <a:lnTo>
                  <a:pt x="203" y="77"/>
                </a:lnTo>
                <a:lnTo>
                  <a:pt x="199" y="67"/>
                </a:lnTo>
                <a:lnTo>
                  <a:pt x="192" y="57"/>
                </a:lnTo>
                <a:lnTo>
                  <a:pt x="185" y="48"/>
                </a:lnTo>
                <a:lnTo>
                  <a:pt x="174" y="42"/>
                </a:lnTo>
                <a:lnTo>
                  <a:pt x="162" y="37"/>
                </a:lnTo>
                <a:close/>
              </a:path>
            </a:pathLst>
          </a:cu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480" name="Freeform 418"/>
          <p:cNvSpPr>
            <a:spLocks noEditPoints="1" noChangeArrowheads="1"/>
          </p:cNvSpPr>
          <p:nvPr/>
        </p:nvSpPr>
        <p:spPr bwMode="auto">
          <a:xfrm>
            <a:off x="2119313" y="2574925"/>
            <a:ext cx="225425" cy="227013"/>
          </a:xfrm>
          <a:custGeom>
            <a:avLst/>
            <a:gdLst>
              <a:gd name="T0" fmla="*/ 2147483647 w 260"/>
              <a:gd name="T1" fmla="*/ 2147483647 h 260"/>
              <a:gd name="T2" fmla="*/ 2147483647 w 260"/>
              <a:gd name="T3" fmla="*/ 2147483647 h 260"/>
              <a:gd name="T4" fmla="*/ 2147483647 w 260"/>
              <a:gd name="T5" fmla="*/ 2147483647 h 260"/>
              <a:gd name="T6" fmla="*/ 2147483647 w 260"/>
              <a:gd name="T7" fmla="*/ 2147483647 h 260"/>
              <a:gd name="T8" fmla="*/ 0 w 260"/>
              <a:gd name="T9" fmla="*/ 2147483647 h 260"/>
              <a:gd name="T10" fmla="*/ 2147483647 w 260"/>
              <a:gd name="T11" fmla="*/ 2147483647 h 260"/>
              <a:gd name="T12" fmla="*/ 2147483647 w 260"/>
              <a:gd name="T13" fmla="*/ 2147483647 h 260"/>
              <a:gd name="T14" fmla="*/ 2147483647 w 260"/>
              <a:gd name="T15" fmla="*/ 2147483647 h 260"/>
              <a:gd name="T16" fmla="*/ 2147483647 w 260"/>
              <a:gd name="T17" fmla="*/ 0 h 260"/>
              <a:gd name="T18" fmla="*/ 2147483647 w 260"/>
              <a:gd name="T19" fmla="*/ 0 h 260"/>
              <a:gd name="T20" fmla="*/ 2147483647 w 260"/>
              <a:gd name="T21" fmla="*/ 2147483647 h 260"/>
              <a:gd name="T22" fmla="*/ 2147483647 w 260"/>
              <a:gd name="T23" fmla="*/ 2147483647 h 260"/>
              <a:gd name="T24" fmla="*/ 2147483647 w 260"/>
              <a:gd name="T25" fmla="*/ 2147483647 h 260"/>
              <a:gd name="T26" fmla="*/ 2147483647 w 260"/>
              <a:gd name="T27" fmla="*/ 2147483647 h 260"/>
              <a:gd name="T28" fmla="*/ 2147483647 w 260"/>
              <a:gd name="T29" fmla="*/ 2147483647 h 260"/>
              <a:gd name="T30" fmla="*/ 2147483647 w 260"/>
              <a:gd name="T31" fmla="*/ 2147483647 h 260"/>
              <a:gd name="T32" fmla="*/ 2147483647 w 260"/>
              <a:gd name="T33" fmla="*/ 2147483647 h 260"/>
              <a:gd name="T34" fmla="*/ 2147483647 w 260"/>
              <a:gd name="T35" fmla="*/ 2147483647 h 260"/>
              <a:gd name="T36" fmla="*/ 2147483647 w 260"/>
              <a:gd name="T37" fmla="*/ 2147483647 h 260"/>
              <a:gd name="T38" fmla="*/ 2147483647 w 260"/>
              <a:gd name="T39" fmla="*/ 2147483647 h 260"/>
              <a:gd name="T40" fmla="*/ 2147483647 w 260"/>
              <a:gd name="T41" fmla="*/ 2147483647 h 260"/>
              <a:gd name="T42" fmla="*/ 2147483647 w 260"/>
              <a:gd name="T43" fmla="*/ 2147483647 h 260"/>
              <a:gd name="T44" fmla="*/ 2147483647 w 260"/>
              <a:gd name="T45" fmla="*/ 2147483647 h 260"/>
              <a:gd name="T46" fmla="*/ 2147483647 w 260"/>
              <a:gd name="T47" fmla="*/ 2147483647 h 260"/>
              <a:gd name="T48" fmla="*/ 2147483647 w 260"/>
              <a:gd name="T49" fmla="*/ 2147483647 h 260"/>
              <a:gd name="T50" fmla="*/ 2147483647 w 260"/>
              <a:gd name="T51" fmla="*/ 2147483647 h 260"/>
              <a:gd name="T52" fmla="*/ 2147483647 w 260"/>
              <a:gd name="T53" fmla="*/ 2147483647 h 260"/>
              <a:gd name="T54" fmla="*/ 2147483647 w 260"/>
              <a:gd name="T55" fmla="*/ 2147483647 h 260"/>
              <a:gd name="T56" fmla="*/ 2147483647 w 260"/>
              <a:gd name="T57" fmla="*/ 2147483647 h 260"/>
              <a:gd name="T58" fmla="*/ 2147483647 w 260"/>
              <a:gd name="T59" fmla="*/ 2147483647 h 260"/>
              <a:gd name="T60" fmla="*/ 2147483647 w 260"/>
              <a:gd name="T61" fmla="*/ 2147483647 h 260"/>
              <a:gd name="T62" fmla="*/ 2147483647 w 260"/>
              <a:gd name="T63" fmla="*/ 2147483647 h 260"/>
              <a:gd name="T64" fmla="*/ 2147483647 w 260"/>
              <a:gd name="T65" fmla="*/ 2147483647 h 260"/>
              <a:gd name="T66" fmla="*/ 2147483647 w 260"/>
              <a:gd name="T67" fmla="*/ 2147483647 h 260"/>
              <a:gd name="T68" fmla="*/ 2147483647 w 260"/>
              <a:gd name="T69" fmla="*/ 2147483647 h 260"/>
              <a:gd name="T70" fmla="*/ 2147483647 w 260"/>
              <a:gd name="T71" fmla="*/ 2147483647 h 260"/>
              <a:gd name="T72" fmla="*/ 2147483647 w 260"/>
              <a:gd name="T73" fmla="*/ 2147483647 h 260"/>
              <a:gd name="T74" fmla="*/ 2147483647 w 260"/>
              <a:gd name="T75" fmla="*/ 2147483647 h 260"/>
              <a:gd name="T76" fmla="*/ 2147483647 w 260"/>
              <a:gd name="T77" fmla="*/ 2147483647 h 260"/>
              <a:gd name="T78" fmla="*/ 2147483647 w 260"/>
              <a:gd name="T79" fmla="*/ 2147483647 h 260"/>
              <a:gd name="T80" fmla="*/ 2147483647 w 260"/>
              <a:gd name="T81" fmla="*/ 2147483647 h 260"/>
              <a:gd name="T82" fmla="*/ 2147483647 w 260"/>
              <a:gd name="T83" fmla="*/ 2147483647 h 260"/>
              <a:gd name="T84" fmla="*/ 2147483647 w 260"/>
              <a:gd name="T85" fmla="*/ 2147483647 h 26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60"/>
              <a:gd name="T130" fmla="*/ 0 h 260"/>
              <a:gd name="T131" fmla="*/ 260 w 260"/>
              <a:gd name="T132" fmla="*/ 260 h 26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60" h="260">
                <a:moveTo>
                  <a:pt x="234" y="260"/>
                </a:moveTo>
                <a:lnTo>
                  <a:pt x="26" y="260"/>
                </a:lnTo>
                <a:lnTo>
                  <a:pt x="21" y="260"/>
                </a:lnTo>
                <a:lnTo>
                  <a:pt x="15" y="258"/>
                </a:lnTo>
                <a:lnTo>
                  <a:pt x="12" y="256"/>
                </a:lnTo>
                <a:lnTo>
                  <a:pt x="8" y="252"/>
                </a:lnTo>
                <a:lnTo>
                  <a:pt x="5" y="249"/>
                </a:lnTo>
                <a:lnTo>
                  <a:pt x="2" y="245"/>
                </a:lnTo>
                <a:lnTo>
                  <a:pt x="1" y="239"/>
                </a:lnTo>
                <a:lnTo>
                  <a:pt x="0" y="234"/>
                </a:lnTo>
                <a:lnTo>
                  <a:pt x="0" y="26"/>
                </a:lnTo>
                <a:lnTo>
                  <a:pt x="1" y="21"/>
                </a:lnTo>
                <a:lnTo>
                  <a:pt x="2" y="16"/>
                </a:lnTo>
                <a:lnTo>
                  <a:pt x="5" y="12"/>
                </a:lnTo>
                <a:lnTo>
                  <a:pt x="8" y="8"/>
                </a:lnTo>
                <a:lnTo>
                  <a:pt x="12" y="4"/>
                </a:lnTo>
                <a:lnTo>
                  <a:pt x="15" y="3"/>
                </a:lnTo>
                <a:lnTo>
                  <a:pt x="21" y="0"/>
                </a:lnTo>
                <a:lnTo>
                  <a:pt x="26" y="0"/>
                </a:lnTo>
                <a:lnTo>
                  <a:pt x="234" y="0"/>
                </a:lnTo>
                <a:lnTo>
                  <a:pt x="239" y="0"/>
                </a:lnTo>
                <a:lnTo>
                  <a:pt x="244" y="3"/>
                </a:lnTo>
                <a:lnTo>
                  <a:pt x="248" y="4"/>
                </a:lnTo>
                <a:lnTo>
                  <a:pt x="252" y="8"/>
                </a:lnTo>
                <a:lnTo>
                  <a:pt x="256" y="12"/>
                </a:lnTo>
                <a:lnTo>
                  <a:pt x="259" y="16"/>
                </a:lnTo>
                <a:lnTo>
                  <a:pt x="260" y="21"/>
                </a:lnTo>
                <a:lnTo>
                  <a:pt x="260" y="26"/>
                </a:lnTo>
                <a:lnTo>
                  <a:pt x="260" y="234"/>
                </a:lnTo>
                <a:lnTo>
                  <a:pt x="260" y="239"/>
                </a:lnTo>
                <a:lnTo>
                  <a:pt x="259" y="245"/>
                </a:lnTo>
                <a:lnTo>
                  <a:pt x="256" y="249"/>
                </a:lnTo>
                <a:lnTo>
                  <a:pt x="252" y="252"/>
                </a:lnTo>
                <a:lnTo>
                  <a:pt x="248" y="256"/>
                </a:lnTo>
                <a:lnTo>
                  <a:pt x="244" y="258"/>
                </a:lnTo>
                <a:lnTo>
                  <a:pt x="239" y="260"/>
                </a:lnTo>
                <a:lnTo>
                  <a:pt x="234" y="260"/>
                </a:lnTo>
                <a:close/>
                <a:moveTo>
                  <a:pt x="78" y="63"/>
                </a:moveTo>
                <a:lnTo>
                  <a:pt x="57" y="63"/>
                </a:lnTo>
                <a:lnTo>
                  <a:pt x="57" y="99"/>
                </a:lnTo>
                <a:lnTo>
                  <a:pt x="17" y="99"/>
                </a:lnTo>
                <a:lnTo>
                  <a:pt x="17" y="172"/>
                </a:lnTo>
                <a:lnTo>
                  <a:pt x="78" y="172"/>
                </a:lnTo>
                <a:lnTo>
                  <a:pt x="78" y="63"/>
                </a:lnTo>
                <a:close/>
                <a:moveTo>
                  <a:pt x="109" y="63"/>
                </a:moveTo>
                <a:lnTo>
                  <a:pt x="88" y="63"/>
                </a:lnTo>
                <a:lnTo>
                  <a:pt x="88" y="83"/>
                </a:lnTo>
                <a:lnTo>
                  <a:pt x="109" y="83"/>
                </a:lnTo>
                <a:lnTo>
                  <a:pt x="109" y="63"/>
                </a:lnTo>
                <a:close/>
                <a:moveTo>
                  <a:pt x="109" y="99"/>
                </a:moveTo>
                <a:lnTo>
                  <a:pt x="88" y="99"/>
                </a:lnTo>
                <a:lnTo>
                  <a:pt x="88" y="172"/>
                </a:lnTo>
                <a:lnTo>
                  <a:pt x="109" y="172"/>
                </a:lnTo>
                <a:lnTo>
                  <a:pt x="109" y="99"/>
                </a:lnTo>
                <a:close/>
                <a:moveTo>
                  <a:pt x="177" y="99"/>
                </a:moveTo>
                <a:lnTo>
                  <a:pt x="119" y="99"/>
                </a:lnTo>
                <a:lnTo>
                  <a:pt x="119" y="161"/>
                </a:lnTo>
                <a:lnTo>
                  <a:pt x="156" y="161"/>
                </a:lnTo>
                <a:lnTo>
                  <a:pt x="156" y="177"/>
                </a:lnTo>
                <a:lnTo>
                  <a:pt x="119" y="177"/>
                </a:lnTo>
                <a:lnTo>
                  <a:pt x="119" y="198"/>
                </a:lnTo>
                <a:lnTo>
                  <a:pt x="177" y="198"/>
                </a:lnTo>
                <a:lnTo>
                  <a:pt x="177" y="99"/>
                </a:lnTo>
                <a:close/>
                <a:moveTo>
                  <a:pt x="244" y="99"/>
                </a:moveTo>
                <a:lnTo>
                  <a:pt x="188" y="99"/>
                </a:lnTo>
                <a:lnTo>
                  <a:pt x="188" y="161"/>
                </a:lnTo>
                <a:lnTo>
                  <a:pt x="223" y="161"/>
                </a:lnTo>
                <a:lnTo>
                  <a:pt x="223" y="177"/>
                </a:lnTo>
                <a:lnTo>
                  <a:pt x="188" y="177"/>
                </a:lnTo>
                <a:lnTo>
                  <a:pt x="188" y="198"/>
                </a:lnTo>
                <a:lnTo>
                  <a:pt x="244" y="198"/>
                </a:lnTo>
                <a:lnTo>
                  <a:pt x="244" y="99"/>
                </a:lnTo>
                <a:close/>
                <a:moveTo>
                  <a:pt x="208" y="115"/>
                </a:moveTo>
                <a:lnTo>
                  <a:pt x="223" y="115"/>
                </a:lnTo>
                <a:lnTo>
                  <a:pt x="223" y="151"/>
                </a:lnTo>
                <a:lnTo>
                  <a:pt x="208" y="151"/>
                </a:lnTo>
                <a:lnTo>
                  <a:pt x="208" y="115"/>
                </a:lnTo>
                <a:close/>
                <a:moveTo>
                  <a:pt x="140" y="115"/>
                </a:moveTo>
                <a:lnTo>
                  <a:pt x="156" y="115"/>
                </a:lnTo>
                <a:lnTo>
                  <a:pt x="156" y="151"/>
                </a:lnTo>
                <a:lnTo>
                  <a:pt x="140" y="151"/>
                </a:lnTo>
                <a:lnTo>
                  <a:pt x="140" y="115"/>
                </a:lnTo>
                <a:close/>
                <a:moveTo>
                  <a:pt x="57" y="151"/>
                </a:moveTo>
                <a:lnTo>
                  <a:pt x="36" y="151"/>
                </a:lnTo>
                <a:lnTo>
                  <a:pt x="36" y="115"/>
                </a:lnTo>
                <a:lnTo>
                  <a:pt x="57" y="115"/>
                </a:lnTo>
                <a:lnTo>
                  <a:pt x="57" y="151"/>
                </a:lnTo>
                <a:close/>
              </a:path>
            </a:pathLst>
          </a:cu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481" name="同心圆 73"/>
          <p:cNvSpPr>
            <a:spLocks noChangeArrowheads="1"/>
          </p:cNvSpPr>
          <p:nvPr/>
        </p:nvSpPr>
        <p:spPr bwMode="auto">
          <a:xfrm>
            <a:off x="630238" y="3775075"/>
            <a:ext cx="1738312" cy="1739900"/>
          </a:xfrm>
          <a:custGeom>
            <a:avLst/>
            <a:gdLst>
              <a:gd name="T0" fmla="*/ 0 w 1739611"/>
              <a:gd name="T1" fmla="*/ 870531 h 1739611"/>
              <a:gd name="T2" fmla="*/ 866562 w 1739611"/>
              <a:gd name="T3" fmla="*/ 0 h 1739611"/>
              <a:gd name="T4" fmla="*/ 1733127 w 1739611"/>
              <a:gd name="T5" fmla="*/ 870531 h 1739611"/>
              <a:gd name="T6" fmla="*/ 866562 w 1739611"/>
              <a:gd name="T7" fmla="*/ 1741057 h 1739611"/>
              <a:gd name="T8" fmla="*/ 0 w 1739611"/>
              <a:gd name="T9" fmla="*/ 870531 h 1739611"/>
              <a:gd name="T10" fmla="*/ 313401 w 1739611"/>
              <a:gd name="T11" fmla="*/ 870531 h 1739611"/>
              <a:gd name="T12" fmla="*/ 866562 w 1739611"/>
              <a:gd name="T13" fmla="*/ 1426223 h 1739611"/>
              <a:gd name="T14" fmla="*/ 1419725 w 1739611"/>
              <a:gd name="T15" fmla="*/ 870531 h 1739611"/>
              <a:gd name="T16" fmla="*/ 866562 w 1739611"/>
              <a:gd name="T17" fmla="*/ 314834 h 1739611"/>
              <a:gd name="T18" fmla="*/ 313401 w 1739611"/>
              <a:gd name="T19" fmla="*/ 870531 h 173961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39611"/>
              <a:gd name="T31" fmla="*/ 0 h 1739611"/>
              <a:gd name="T32" fmla="*/ 1739611 w 1739611"/>
              <a:gd name="T33" fmla="*/ 1739611 h 173961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739611" h="1739611">
                <a:moveTo>
                  <a:pt x="0" y="869806"/>
                </a:moveTo>
                <a:cubicBezTo>
                  <a:pt x="0" y="389425"/>
                  <a:pt x="389425" y="0"/>
                  <a:pt x="869806" y="0"/>
                </a:cubicBezTo>
                <a:cubicBezTo>
                  <a:pt x="1350187" y="0"/>
                  <a:pt x="1739612" y="389425"/>
                  <a:pt x="1739612" y="869806"/>
                </a:cubicBezTo>
                <a:cubicBezTo>
                  <a:pt x="1739612" y="1350187"/>
                  <a:pt x="1350187" y="1739612"/>
                  <a:pt x="869806" y="1739612"/>
                </a:cubicBezTo>
                <a:cubicBezTo>
                  <a:pt x="389425" y="1739612"/>
                  <a:pt x="0" y="1350187"/>
                  <a:pt x="0" y="869806"/>
                </a:cubicBezTo>
                <a:close/>
                <a:moveTo>
                  <a:pt x="314574" y="869806"/>
                </a:moveTo>
                <a:cubicBezTo>
                  <a:pt x="314574" y="1176452"/>
                  <a:pt x="563160" y="1425038"/>
                  <a:pt x="869806" y="1425038"/>
                </a:cubicBezTo>
                <a:cubicBezTo>
                  <a:pt x="1176452" y="1425038"/>
                  <a:pt x="1425038" y="1176452"/>
                  <a:pt x="1425038" y="869806"/>
                </a:cubicBezTo>
                <a:cubicBezTo>
                  <a:pt x="1425038" y="563160"/>
                  <a:pt x="1176452" y="314574"/>
                  <a:pt x="869806" y="314574"/>
                </a:cubicBezTo>
                <a:cubicBezTo>
                  <a:pt x="563160" y="314574"/>
                  <a:pt x="314574" y="563160"/>
                  <a:pt x="314574" y="869806"/>
                </a:cubicBezTo>
                <a:close/>
              </a:path>
            </a:pathLst>
          </a:cu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482" name="同心圆 74"/>
          <p:cNvSpPr>
            <a:spLocks noChangeArrowheads="1"/>
          </p:cNvSpPr>
          <p:nvPr/>
        </p:nvSpPr>
        <p:spPr bwMode="auto">
          <a:xfrm>
            <a:off x="2614613" y="3775075"/>
            <a:ext cx="1739900" cy="1739900"/>
          </a:xfrm>
          <a:custGeom>
            <a:avLst/>
            <a:gdLst>
              <a:gd name="T0" fmla="*/ 0 w 1739611"/>
              <a:gd name="T1" fmla="*/ 870531 h 1739611"/>
              <a:gd name="T2" fmla="*/ 870531 w 1739611"/>
              <a:gd name="T3" fmla="*/ 0 h 1739611"/>
              <a:gd name="T4" fmla="*/ 1741057 w 1739611"/>
              <a:gd name="T5" fmla="*/ 870531 h 1739611"/>
              <a:gd name="T6" fmla="*/ 870531 w 1739611"/>
              <a:gd name="T7" fmla="*/ 1741057 h 1739611"/>
              <a:gd name="T8" fmla="*/ 0 w 1739611"/>
              <a:gd name="T9" fmla="*/ 870531 h 1739611"/>
              <a:gd name="T10" fmla="*/ 314834 w 1739611"/>
              <a:gd name="T11" fmla="*/ 870531 h 1739611"/>
              <a:gd name="T12" fmla="*/ 870531 w 1739611"/>
              <a:gd name="T13" fmla="*/ 1426223 h 1739611"/>
              <a:gd name="T14" fmla="*/ 1426223 w 1739611"/>
              <a:gd name="T15" fmla="*/ 870531 h 1739611"/>
              <a:gd name="T16" fmla="*/ 870531 w 1739611"/>
              <a:gd name="T17" fmla="*/ 314834 h 1739611"/>
              <a:gd name="T18" fmla="*/ 314834 w 1739611"/>
              <a:gd name="T19" fmla="*/ 870531 h 173961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39611"/>
              <a:gd name="T31" fmla="*/ 0 h 1739611"/>
              <a:gd name="T32" fmla="*/ 1739611 w 1739611"/>
              <a:gd name="T33" fmla="*/ 1739611 h 173961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739611" h="1739611">
                <a:moveTo>
                  <a:pt x="0" y="869806"/>
                </a:moveTo>
                <a:cubicBezTo>
                  <a:pt x="0" y="389425"/>
                  <a:pt x="389425" y="0"/>
                  <a:pt x="869806" y="0"/>
                </a:cubicBezTo>
                <a:cubicBezTo>
                  <a:pt x="1350187" y="0"/>
                  <a:pt x="1739612" y="389425"/>
                  <a:pt x="1739612" y="869806"/>
                </a:cubicBezTo>
                <a:cubicBezTo>
                  <a:pt x="1739612" y="1350187"/>
                  <a:pt x="1350187" y="1739612"/>
                  <a:pt x="869806" y="1739612"/>
                </a:cubicBezTo>
                <a:cubicBezTo>
                  <a:pt x="389425" y="1739612"/>
                  <a:pt x="0" y="1350187"/>
                  <a:pt x="0" y="869806"/>
                </a:cubicBezTo>
                <a:close/>
                <a:moveTo>
                  <a:pt x="314574" y="869806"/>
                </a:moveTo>
                <a:cubicBezTo>
                  <a:pt x="314574" y="1176452"/>
                  <a:pt x="563160" y="1425038"/>
                  <a:pt x="869806" y="1425038"/>
                </a:cubicBezTo>
                <a:cubicBezTo>
                  <a:pt x="1176452" y="1425038"/>
                  <a:pt x="1425038" y="1176452"/>
                  <a:pt x="1425038" y="869806"/>
                </a:cubicBezTo>
                <a:cubicBezTo>
                  <a:pt x="1425038" y="563160"/>
                  <a:pt x="1176452" y="314574"/>
                  <a:pt x="869806" y="314574"/>
                </a:cubicBezTo>
                <a:cubicBezTo>
                  <a:pt x="563160" y="314574"/>
                  <a:pt x="314574" y="563160"/>
                  <a:pt x="314574" y="869806"/>
                </a:cubicBezTo>
                <a:close/>
              </a:path>
            </a:pathLst>
          </a:cu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483" name="同心圆 75"/>
          <p:cNvSpPr>
            <a:spLocks noChangeArrowheads="1"/>
          </p:cNvSpPr>
          <p:nvPr/>
        </p:nvSpPr>
        <p:spPr bwMode="auto">
          <a:xfrm>
            <a:off x="4598988" y="3775075"/>
            <a:ext cx="1739900" cy="1739900"/>
          </a:xfrm>
          <a:custGeom>
            <a:avLst/>
            <a:gdLst>
              <a:gd name="T0" fmla="*/ 0 w 1739611"/>
              <a:gd name="T1" fmla="*/ 870531 h 1739611"/>
              <a:gd name="T2" fmla="*/ 870531 w 1739611"/>
              <a:gd name="T3" fmla="*/ 0 h 1739611"/>
              <a:gd name="T4" fmla="*/ 1741057 w 1739611"/>
              <a:gd name="T5" fmla="*/ 870531 h 1739611"/>
              <a:gd name="T6" fmla="*/ 870531 w 1739611"/>
              <a:gd name="T7" fmla="*/ 1741057 h 1739611"/>
              <a:gd name="T8" fmla="*/ 0 w 1739611"/>
              <a:gd name="T9" fmla="*/ 870531 h 1739611"/>
              <a:gd name="T10" fmla="*/ 314834 w 1739611"/>
              <a:gd name="T11" fmla="*/ 870531 h 1739611"/>
              <a:gd name="T12" fmla="*/ 870531 w 1739611"/>
              <a:gd name="T13" fmla="*/ 1426223 h 1739611"/>
              <a:gd name="T14" fmla="*/ 1426223 w 1739611"/>
              <a:gd name="T15" fmla="*/ 870531 h 1739611"/>
              <a:gd name="T16" fmla="*/ 870531 w 1739611"/>
              <a:gd name="T17" fmla="*/ 314834 h 1739611"/>
              <a:gd name="T18" fmla="*/ 314834 w 1739611"/>
              <a:gd name="T19" fmla="*/ 870531 h 173961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39611"/>
              <a:gd name="T31" fmla="*/ 0 h 1739611"/>
              <a:gd name="T32" fmla="*/ 1739611 w 1739611"/>
              <a:gd name="T33" fmla="*/ 1739611 h 173961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739611" h="1739611">
                <a:moveTo>
                  <a:pt x="0" y="869806"/>
                </a:moveTo>
                <a:cubicBezTo>
                  <a:pt x="0" y="389425"/>
                  <a:pt x="389425" y="0"/>
                  <a:pt x="869806" y="0"/>
                </a:cubicBezTo>
                <a:cubicBezTo>
                  <a:pt x="1350187" y="0"/>
                  <a:pt x="1739612" y="389425"/>
                  <a:pt x="1739612" y="869806"/>
                </a:cubicBezTo>
                <a:cubicBezTo>
                  <a:pt x="1739612" y="1350187"/>
                  <a:pt x="1350187" y="1739612"/>
                  <a:pt x="869806" y="1739612"/>
                </a:cubicBezTo>
                <a:cubicBezTo>
                  <a:pt x="389425" y="1739612"/>
                  <a:pt x="0" y="1350187"/>
                  <a:pt x="0" y="869806"/>
                </a:cubicBezTo>
                <a:close/>
                <a:moveTo>
                  <a:pt x="314574" y="869806"/>
                </a:moveTo>
                <a:cubicBezTo>
                  <a:pt x="314574" y="1176452"/>
                  <a:pt x="563160" y="1425038"/>
                  <a:pt x="869806" y="1425038"/>
                </a:cubicBezTo>
                <a:cubicBezTo>
                  <a:pt x="1176452" y="1425038"/>
                  <a:pt x="1425038" y="1176452"/>
                  <a:pt x="1425038" y="869806"/>
                </a:cubicBezTo>
                <a:cubicBezTo>
                  <a:pt x="1425038" y="563160"/>
                  <a:pt x="1176452" y="314574"/>
                  <a:pt x="869806" y="314574"/>
                </a:cubicBezTo>
                <a:cubicBezTo>
                  <a:pt x="563160" y="314574"/>
                  <a:pt x="314574" y="563160"/>
                  <a:pt x="314574" y="869806"/>
                </a:cubicBezTo>
                <a:close/>
              </a:path>
            </a:pathLst>
          </a:cu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484" name="文本框 76"/>
          <p:cNvSpPr txBox="1">
            <a:spLocks noChangeArrowheads="1"/>
          </p:cNvSpPr>
          <p:nvPr/>
        </p:nvSpPr>
        <p:spPr bwMode="auto">
          <a:xfrm>
            <a:off x="1065213" y="4291013"/>
            <a:ext cx="8683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324F00"/>
                </a:solidFill>
              </a:rPr>
              <a:t>50</a:t>
            </a:r>
            <a:r>
              <a:rPr lang="en-US" altLang="zh-CN">
                <a:solidFill>
                  <a:srgbClr val="324F00"/>
                </a:solidFill>
              </a:rPr>
              <a:t>%</a:t>
            </a:r>
            <a:endParaRPr lang="zh-CN" altLang="en-US">
              <a:solidFill>
                <a:srgbClr val="324F00"/>
              </a:solidFill>
            </a:endParaRPr>
          </a:p>
        </p:txBody>
      </p:sp>
      <p:sp>
        <p:nvSpPr>
          <p:cNvPr id="105485" name="文本框 77"/>
          <p:cNvSpPr txBox="1">
            <a:spLocks noChangeArrowheads="1"/>
          </p:cNvSpPr>
          <p:nvPr/>
        </p:nvSpPr>
        <p:spPr bwMode="auto">
          <a:xfrm>
            <a:off x="3049588" y="4291013"/>
            <a:ext cx="869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324F00"/>
                </a:solidFill>
              </a:rPr>
              <a:t>60</a:t>
            </a:r>
            <a:r>
              <a:rPr lang="en-US" altLang="zh-CN">
                <a:solidFill>
                  <a:srgbClr val="324F00"/>
                </a:solidFill>
              </a:rPr>
              <a:t>%</a:t>
            </a:r>
            <a:endParaRPr lang="zh-CN" altLang="en-US">
              <a:solidFill>
                <a:srgbClr val="324F00"/>
              </a:solidFill>
            </a:endParaRPr>
          </a:p>
        </p:txBody>
      </p:sp>
      <p:sp>
        <p:nvSpPr>
          <p:cNvPr id="105486" name="文本框 78"/>
          <p:cNvSpPr txBox="1">
            <a:spLocks noChangeArrowheads="1"/>
          </p:cNvSpPr>
          <p:nvPr/>
        </p:nvSpPr>
        <p:spPr bwMode="auto">
          <a:xfrm>
            <a:off x="5035550" y="4303713"/>
            <a:ext cx="8683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324F00"/>
                </a:solidFill>
              </a:rPr>
              <a:t>70</a:t>
            </a:r>
            <a:r>
              <a:rPr lang="en-US" altLang="zh-CN">
                <a:solidFill>
                  <a:srgbClr val="324F00"/>
                </a:solidFill>
              </a:rPr>
              <a:t>%</a:t>
            </a:r>
            <a:endParaRPr lang="zh-CN" altLang="en-US">
              <a:solidFill>
                <a:srgbClr val="324F00"/>
              </a:solidFill>
            </a:endParaRPr>
          </a:p>
        </p:txBody>
      </p:sp>
      <p:sp>
        <p:nvSpPr>
          <p:cNvPr id="105487" name="文本框 32"/>
          <p:cNvSpPr txBox="1">
            <a:spLocks noChangeArrowheads="1"/>
          </p:cNvSpPr>
          <p:nvPr/>
        </p:nvSpPr>
        <p:spPr bwMode="auto">
          <a:xfrm>
            <a:off x="2535238" y="668338"/>
            <a:ext cx="2695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324F00"/>
                </a:solidFill>
              </a:rPr>
              <a:t>Data Analyze </a:t>
            </a:r>
          </a:p>
        </p:txBody>
      </p:sp>
      <p:pic>
        <p:nvPicPr>
          <p:cNvPr id="105488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363" y="2211388"/>
            <a:ext cx="49149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5489" name="直接连接符 17"/>
          <p:cNvCxnSpPr>
            <a:cxnSpLocks noChangeShapeType="1"/>
          </p:cNvCxnSpPr>
          <p:nvPr/>
        </p:nvCxnSpPr>
        <p:spPr bwMode="auto">
          <a:xfrm>
            <a:off x="630238" y="2128838"/>
            <a:ext cx="5516562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文本框 32"/>
          <p:cNvSpPr txBox="1">
            <a:spLocks noChangeArrowheads="1"/>
          </p:cNvSpPr>
          <p:nvPr/>
        </p:nvSpPr>
        <p:spPr bwMode="auto">
          <a:xfrm>
            <a:off x="2535238" y="668338"/>
            <a:ext cx="2695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324F00"/>
                </a:solidFill>
              </a:rPr>
              <a:t>Data Analyze </a:t>
            </a:r>
          </a:p>
        </p:txBody>
      </p:sp>
      <p:graphicFrame>
        <p:nvGraphicFramePr>
          <p:cNvPr id="1026" name="Object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4819650" y="2228850"/>
          <a:ext cx="7072313" cy="416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Chart" r:id="rId5" imgW="7076943" imgH="4162320" progId="Excel.Chart.8">
                  <p:embed/>
                </p:oleObj>
              </mc:Choice>
              <mc:Fallback>
                <p:oleObj name="Chart" r:id="rId5" imgW="7076943" imgH="4162320" progId="Excel.Char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9650" y="2228850"/>
                        <a:ext cx="7072313" cy="416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28" name="组合 16"/>
          <p:cNvGrpSpPr>
            <a:grpSpLocks/>
          </p:cNvGrpSpPr>
          <p:nvPr/>
        </p:nvGrpSpPr>
        <p:grpSpPr bwMode="auto">
          <a:xfrm>
            <a:off x="1514475" y="3968750"/>
            <a:ext cx="3046413" cy="963613"/>
            <a:chOff x="0" y="0"/>
            <a:chExt cx="3046360" cy="964256"/>
          </a:xfrm>
        </p:grpSpPr>
        <p:sp>
          <p:nvSpPr>
            <p:cNvPr id="31748" name="矩形 13"/>
            <p:cNvSpPr>
              <a:spLocks noChangeArrowheads="1"/>
            </p:cNvSpPr>
            <p:nvPr/>
          </p:nvSpPr>
          <p:spPr bwMode="auto">
            <a:xfrm>
              <a:off x="0" y="208102"/>
              <a:ext cx="3046360" cy="75615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9" name="文本框 83"/>
            <p:cNvSpPr txBox="1">
              <a:spLocks noChangeArrowheads="1"/>
            </p:cNvSpPr>
            <p:nvPr/>
          </p:nvSpPr>
          <p:spPr bwMode="auto">
            <a:xfrm>
              <a:off x="103186" y="0"/>
              <a:ext cx="811198" cy="26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040" name="直接连接符 120"/>
            <p:cNvCxnSpPr>
              <a:cxnSpLocks noChangeShapeType="1"/>
            </p:cNvCxnSpPr>
            <p:nvPr/>
          </p:nvCxnSpPr>
          <p:spPr bwMode="auto">
            <a:xfrm>
              <a:off x="103186" y="46069"/>
              <a:ext cx="0" cy="169975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29" name="组合 21"/>
          <p:cNvGrpSpPr>
            <a:grpSpLocks/>
          </p:cNvGrpSpPr>
          <p:nvPr/>
        </p:nvGrpSpPr>
        <p:grpSpPr bwMode="auto">
          <a:xfrm>
            <a:off x="1493838" y="2876550"/>
            <a:ext cx="3046412" cy="963613"/>
            <a:chOff x="0" y="0"/>
            <a:chExt cx="3046360" cy="963088"/>
          </a:xfrm>
        </p:grpSpPr>
        <p:sp>
          <p:nvSpPr>
            <p:cNvPr id="31752" name="矩形 13"/>
            <p:cNvSpPr>
              <a:spLocks noChangeArrowheads="1"/>
            </p:cNvSpPr>
            <p:nvPr/>
          </p:nvSpPr>
          <p:spPr bwMode="auto">
            <a:xfrm>
              <a:off x="0" y="207850"/>
              <a:ext cx="3046360" cy="75523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6" name="文本框 83"/>
            <p:cNvSpPr txBox="1">
              <a:spLocks noChangeArrowheads="1"/>
            </p:cNvSpPr>
            <p:nvPr/>
          </p:nvSpPr>
          <p:spPr bwMode="auto">
            <a:xfrm>
              <a:off x="103185" y="0"/>
              <a:ext cx="811199" cy="26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037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30" name="组合 28"/>
          <p:cNvGrpSpPr>
            <a:grpSpLocks/>
          </p:cNvGrpSpPr>
          <p:nvPr/>
        </p:nvGrpSpPr>
        <p:grpSpPr bwMode="auto">
          <a:xfrm>
            <a:off x="1514475" y="5080000"/>
            <a:ext cx="3046413" cy="963613"/>
            <a:chOff x="0" y="0"/>
            <a:chExt cx="3046360" cy="964255"/>
          </a:xfrm>
        </p:grpSpPr>
        <p:sp>
          <p:nvSpPr>
            <p:cNvPr id="31756" name="矩形 13"/>
            <p:cNvSpPr>
              <a:spLocks noChangeArrowheads="1"/>
            </p:cNvSpPr>
            <p:nvPr/>
          </p:nvSpPr>
          <p:spPr bwMode="auto">
            <a:xfrm>
              <a:off x="0" y="208102"/>
              <a:ext cx="3046360" cy="75615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3" name="文本框 83"/>
            <p:cNvSpPr txBox="1">
              <a:spLocks noChangeArrowheads="1"/>
            </p:cNvSpPr>
            <p:nvPr/>
          </p:nvSpPr>
          <p:spPr bwMode="auto">
            <a:xfrm>
              <a:off x="103186" y="0"/>
              <a:ext cx="811198" cy="26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034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1031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70313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任意多边形 73"/>
          <p:cNvSpPr>
            <a:spLocks noChangeArrowheads="1"/>
          </p:cNvSpPr>
          <p:nvPr/>
        </p:nvSpPr>
        <p:spPr bwMode="auto">
          <a:xfrm>
            <a:off x="2212975" y="2614613"/>
            <a:ext cx="3267075" cy="4033837"/>
          </a:xfrm>
          <a:custGeom>
            <a:avLst/>
            <a:gdLst>
              <a:gd name="T0" fmla="*/ 985042 w 3638574"/>
              <a:gd name="T1" fmla="*/ 2622390 h 4492350"/>
              <a:gd name="T2" fmla="*/ 993938 w 3638574"/>
              <a:gd name="T3" fmla="*/ 2209588 h 4492350"/>
              <a:gd name="T4" fmla="*/ 723594 w 3638574"/>
              <a:gd name="T5" fmla="*/ 1966711 h 4492350"/>
              <a:gd name="T6" fmla="*/ 0 w 3638574"/>
              <a:gd name="T7" fmla="*/ 1702873 h 4492350"/>
              <a:gd name="T8" fmla="*/ 634487 w 3638574"/>
              <a:gd name="T9" fmla="*/ 1890707 h 4492350"/>
              <a:gd name="T10" fmla="*/ 227372 w 3638574"/>
              <a:gd name="T11" fmla="*/ 1407999 h 4492350"/>
              <a:gd name="T12" fmla="*/ 1003660 w 3638574"/>
              <a:gd name="T13" fmla="*/ 2054422 h 4492350"/>
              <a:gd name="T14" fmla="*/ 950151 w 3638574"/>
              <a:gd name="T15" fmla="*/ 1401193 h 4492350"/>
              <a:gd name="T16" fmla="*/ 2449 w 3638574"/>
              <a:gd name="T17" fmla="*/ 433653 h 4492350"/>
              <a:gd name="T18" fmla="*/ 544452 w 3638574"/>
              <a:gd name="T19" fmla="*/ 1123415 h 4492350"/>
              <a:gd name="T20" fmla="*/ 605581 w 3638574"/>
              <a:gd name="T21" fmla="*/ 500403 h 4492350"/>
              <a:gd name="T22" fmla="*/ 664589 w 3638574"/>
              <a:gd name="T23" fmla="*/ 1183032 h 4492350"/>
              <a:gd name="T24" fmla="*/ 960680 w 3638574"/>
              <a:gd name="T25" fmla="*/ 1283384 h 4492350"/>
              <a:gd name="T26" fmla="*/ 1109153 w 3638574"/>
              <a:gd name="T27" fmla="*/ 0 h 4492350"/>
              <a:gd name="T28" fmla="*/ 1150849 w 3638574"/>
              <a:gd name="T29" fmla="*/ 575699 h 4492350"/>
              <a:gd name="T30" fmla="*/ 1065715 w 3638574"/>
              <a:gd name="T31" fmla="*/ 1202742 h 4492350"/>
              <a:gd name="T32" fmla="*/ 1168160 w 3638574"/>
              <a:gd name="T33" fmla="*/ 1778278 h 4492350"/>
              <a:gd name="T34" fmla="*/ 1512511 w 3638574"/>
              <a:gd name="T35" fmla="*/ 1470991 h 4492350"/>
              <a:gd name="T36" fmla="*/ 1667866 w 3638574"/>
              <a:gd name="T37" fmla="*/ 754062 h 4492350"/>
              <a:gd name="T38" fmla="*/ 1605484 w 3638574"/>
              <a:gd name="T39" fmla="*/ 1391120 h 4492350"/>
              <a:gd name="T40" fmla="*/ 2123591 w 3638574"/>
              <a:gd name="T41" fmla="*/ 656278 h 4492350"/>
              <a:gd name="T42" fmla="*/ 1264290 w 3638574"/>
              <a:gd name="T43" fmla="*/ 1967528 h 4492350"/>
              <a:gd name="T44" fmla="*/ 1238182 w 3638574"/>
              <a:gd name="T45" fmla="*/ 2223291 h 4492350"/>
              <a:gd name="T46" fmla="*/ 1903456 w 3638574"/>
              <a:gd name="T47" fmla="*/ 1806153 h 4492350"/>
              <a:gd name="T48" fmla="*/ 1248014 w 3638574"/>
              <a:gd name="T49" fmla="*/ 2353051 h 4492350"/>
              <a:gd name="T50" fmla="*/ 1270496 w 3638574"/>
              <a:gd name="T51" fmla="*/ 2613025 h 4492350"/>
              <a:gd name="T52" fmla="*/ 1261950 w 3638574"/>
              <a:gd name="T53" fmla="*/ 2621845 h 4492350"/>
              <a:gd name="T54" fmla="*/ 985042 w 3638574"/>
              <a:gd name="T55" fmla="*/ 2622390 h 449235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3638574"/>
              <a:gd name="T85" fmla="*/ 0 h 4492350"/>
              <a:gd name="T86" fmla="*/ 3638574 w 3638574"/>
              <a:gd name="T87" fmla="*/ 4492350 h 4492350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6499" name="椭圆 74"/>
          <p:cNvSpPr>
            <a:spLocks noChangeArrowheads="1"/>
          </p:cNvSpPr>
          <p:nvPr/>
        </p:nvSpPr>
        <p:spPr bwMode="auto">
          <a:xfrm>
            <a:off x="5099050" y="2728913"/>
            <a:ext cx="1033463" cy="1033462"/>
          </a:xfrm>
          <a:prstGeom prst="ellipse">
            <a:avLst/>
          </a:pr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324F00"/>
              </a:solidFill>
            </a:endParaRPr>
          </a:p>
        </p:txBody>
      </p:sp>
      <p:sp>
        <p:nvSpPr>
          <p:cNvPr id="106500" name="椭圆 75"/>
          <p:cNvSpPr>
            <a:spLocks noChangeArrowheads="1"/>
          </p:cNvSpPr>
          <p:nvPr/>
        </p:nvSpPr>
        <p:spPr bwMode="auto">
          <a:xfrm>
            <a:off x="3360738" y="1716088"/>
            <a:ext cx="1035050" cy="1033462"/>
          </a:xfrm>
          <a:prstGeom prst="ellipse">
            <a:avLst/>
          </a:pr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324F00"/>
              </a:solidFill>
            </a:endParaRPr>
          </a:p>
        </p:txBody>
      </p:sp>
      <p:sp>
        <p:nvSpPr>
          <p:cNvPr id="106501" name="椭圆 76"/>
          <p:cNvSpPr>
            <a:spLocks noChangeArrowheads="1"/>
          </p:cNvSpPr>
          <p:nvPr/>
        </p:nvSpPr>
        <p:spPr bwMode="auto">
          <a:xfrm>
            <a:off x="1962150" y="2952750"/>
            <a:ext cx="517525" cy="515938"/>
          </a:xfrm>
          <a:prstGeom prst="ellipse">
            <a:avLst/>
          </a:pr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324F00"/>
              </a:solidFill>
            </a:endParaRPr>
          </a:p>
        </p:txBody>
      </p:sp>
      <p:sp>
        <p:nvSpPr>
          <p:cNvPr id="106502" name="椭圆 77"/>
          <p:cNvSpPr>
            <a:spLocks noChangeArrowheads="1"/>
          </p:cNvSpPr>
          <p:nvPr/>
        </p:nvSpPr>
        <p:spPr bwMode="auto">
          <a:xfrm>
            <a:off x="1865313" y="4964113"/>
            <a:ext cx="515937" cy="517525"/>
          </a:xfrm>
          <a:prstGeom prst="ellipse">
            <a:avLst/>
          </a:pr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324F00"/>
              </a:solidFill>
            </a:endParaRPr>
          </a:p>
        </p:txBody>
      </p:sp>
      <p:sp>
        <p:nvSpPr>
          <p:cNvPr id="106503" name="椭圆 78"/>
          <p:cNvSpPr>
            <a:spLocks noChangeArrowheads="1"/>
          </p:cNvSpPr>
          <p:nvPr/>
        </p:nvSpPr>
        <p:spPr bwMode="auto">
          <a:xfrm>
            <a:off x="4376738" y="3302000"/>
            <a:ext cx="650875" cy="650875"/>
          </a:xfrm>
          <a:prstGeom prst="ellipse">
            <a:avLst/>
          </a:pr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buFont typeface="Arial" panose="020B0604020202020204" pitchFamily="34" charset="0"/>
              <a:buNone/>
            </a:pPr>
            <a:endParaRPr lang="zh-CN" altLang="en-US" sz="1600">
              <a:solidFill>
                <a:srgbClr val="324F00"/>
              </a:solidFill>
            </a:endParaRPr>
          </a:p>
        </p:txBody>
      </p:sp>
      <p:sp>
        <p:nvSpPr>
          <p:cNvPr id="106504" name="椭圆 79"/>
          <p:cNvSpPr>
            <a:spLocks noChangeArrowheads="1"/>
          </p:cNvSpPr>
          <p:nvPr/>
        </p:nvSpPr>
        <p:spPr bwMode="auto">
          <a:xfrm>
            <a:off x="4886325" y="4797425"/>
            <a:ext cx="781050" cy="782638"/>
          </a:xfrm>
          <a:prstGeom prst="ellipse">
            <a:avLst/>
          </a:pr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324F00"/>
              </a:solidFill>
            </a:endParaRPr>
          </a:p>
        </p:txBody>
      </p:sp>
      <p:sp>
        <p:nvSpPr>
          <p:cNvPr id="106505" name="椭圆 80"/>
          <p:cNvSpPr>
            <a:spLocks noChangeArrowheads="1"/>
          </p:cNvSpPr>
          <p:nvPr/>
        </p:nvSpPr>
        <p:spPr bwMode="auto">
          <a:xfrm>
            <a:off x="2781300" y="2749550"/>
            <a:ext cx="781050" cy="782638"/>
          </a:xfrm>
          <a:prstGeom prst="ellipse">
            <a:avLst/>
          </a:pr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324F00"/>
              </a:solidFill>
            </a:endParaRPr>
          </a:p>
        </p:txBody>
      </p:sp>
      <p:sp>
        <p:nvSpPr>
          <p:cNvPr id="106506" name="文本框 83"/>
          <p:cNvSpPr txBox="1">
            <a:spLocks noChangeArrowheads="1"/>
          </p:cNvSpPr>
          <p:nvPr/>
        </p:nvSpPr>
        <p:spPr bwMode="auto">
          <a:xfrm>
            <a:off x="3403600" y="2098675"/>
            <a:ext cx="94932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300" b="1">
                <a:solidFill>
                  <a:schemeClr val="bg1"/>
                </a:solidFill>
              </a:rPr>
              <a:t>TEXT HERE</a:t>
            </a:r>
            <a:endParaRPr lang="zh-CN" altLang="en-US" sz="1300" b="1">
              <a:solidFill>
                <a:schemeClr val="bg1"/>
              </a:solidFill>
            </a:endParaRPr>
          </a:p>
        </p:txBody>
      </p:sp>
      <p:sp>
        <p:nvSpPr>
          <p:cNvPr id="106507" name="文本框 83"/>
          <p:cNvSpPr txBox="1">
            <a:spLocks noChangeArrowheads="1"/>
          </p:cNvSpPr>
          <p:nvPr/>
        </p:nvSpPr>
        <p:spPr bwMode="auto">
          <a:xfrm>
            <a:off x="5153025" y="3095625"/>
            <a:ext cx="94932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300" b="1">
                <a:solidFill>
                  <a:schemeClr val="bg1"/>
                </a:solidFill>
              </a:rPr>
              <a:t>TEXT HERE</a:t>
            </a:r>
            <a:endParaRPr lang="zh-CN" altLang="en-US" sz="1300" b="1">
              <a:solidFill>
                <a:schemeClr val="bg1"/>
              </a:solidFill>
            </a:endParaRPr>
          </a:p>
        </p:txBody>
      </p:sp>
      <p:sp>
        <p:nvSpPr>
          <p:cNvPr id="106508" name="文本框 83"/>
          <p:cNvSpPr txBox="1">
            <a:spLocks noChangeArrowheads="1"/>
          </p:cNvSpPr>
          <p:nvPr/>
        </p:nvSpPr>
        <p:spPr bwMode="auto">
          <a:xfrm>
            <a:off x="4802188" y="5030788"/>
            <a:ext cx="94932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300" b="1">
                <a:solidFill>
                  <a:schemeClr val="bg1"/>
                </a:solidFill>
              </a:rPr>
              <a:t>TEXT HERE</a:t>
            </a:r>
            <a:endParaRPr lang="zh-CN" altLang="en-US" sz="1300" b="1">
              <a:solidFill>
                <a:schemeClr val="bg1"/>
              </a:solidFill>
            </a:endParaRPr>
          </a:p>
        </p:txBody>
      </p:sp>
      <p:sp>
        <p:nvSpPr>
          <p:cNvPr id="106509" name="文本框 83"/>
          <p:cNvSpPr txBox="1">
            <a:spLocks noChangeArrowheads="1"/>
          </p:cNvSpPr>
          <p:nvPr/>
        </p:nvSpPr>
        <p:spPr bwMode="auto">
          <a:xfrm>
            <a:off x="2732088" y="2998788"/>
            <a:ext cx="8683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TEXT HERE</a:t>
            </a:r>
            <a:endParaRPr lang="zh-CN" altLang="en-US" sz="1200" b="1">
              <a:solidFill>
                <a:schemeClr val="bg1"/>
              </a:solidFill>
            </a:endParaRPr>
          </a:p>
        </p:txBody>
      </p:sp>
      <p:sp>
        <p:nvSpPr>
          <p:cNvPr id="106510" name="文本框 83"/>
          <p:cNvSpPr txBox="1">
            <a:spLocks noChangeArrowheads="1"/>
          </p:cNvSpPr>
          <p:nvPr/>
        </p:nvSpPr>
        <p:spPr bwMode="auto">
          <a:xfrm>
            <a:off x="4297363" y="3484563"/>
            <a:ext cx="8112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TEXT HERE</a:t>
            </a:r>
            <a:endParaRPr lang="zh-CN" altLang="en-US" sz="1000" b="1">
              <a:solidFill>
                <a:schemeClr val="bg1"/>
              </a:solidFill>
            </a:endParaRPr>
          </a:p>
        </p:txBody>
      </p:sp>
      <p:sp>
        <p:nvSpPr>
          <p:cNvPr id="106511" name="文本框 83"/>
          <p:cNvSpPr txBox="1">
            <a:spLocks noChangeArrowheads="1"/>
          </p:cNvSpPr>
          <p:nvPr/>
        </p:nvSpPr>
        <p:spPr bwMode="auto">
          <a:xfrm>
            <a:off x="2081213" y="4414838"/>
            <a:ext cx="8699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TEXT HERE</a:t>
            </a:r>
            <a:endParaRPr lang="zh-CN" altLang="en-US" sz="1200" b="1">
              <a:solidFill>
                <a:schemeClr val="bg1"/>
              </a:solidFill>
            </a:endParaRPr>
          </a:p>
        </p:txBody>
      </p:sp>
      <p:sp>
        <p:nvSpPr>
          <p:cNvPr id="106512" name="椭圆 101"/>
          <p:cNvSpPr>
            <a:spLocks noChangeArrowheads="1"/>
          </p:cNvSpPr>
          <p:nvPr/>
        </p:nvSpPr>
        <p:spPr bwMode="auto">
          <a:xfrm>
            <a:off x="2154238" y="4205288"/>
            <a:ext cx="650875" cy="650875"/>
          </a:xfrm>
          <a:prstGeom prst="ellipse">
            <a:avLst/>
          </a:pr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buFont typeface="Arial" panose="020B0604020202020204" pitchFamily="34" charset="0"/>
              <a:buNone/>
            </a:pPr>
            <a:endParaRPr lang="zh-CN" altLang="en-US" sz="1600">
              <a:solidFill>
                <a:srgbClr val="324F00"/>
              </a:solidFill>
            </a:endParaRPr>
          </a:p>
        </p:txBody>
      </p:sp>
      <p:sp>
        <p:nvSpPr>
          <p:cNvPr id="106513" name="文本框 83"/>
          <p:cNvSpPr txBox="1">
            <a:spLocks noChangeArrowheads="1"/>
          </p:cNvSpPr>
          <p:nvPr/>
        </p:nvSpPr>
        <p:spPr bwMode="auto">
          <a:xfrm>
            <a:off x="2101850" y="4403725"/>
            <a:ext cx="81121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TEXT HERE</a:t>
            </a:r>
            <a:endParaRPr lang="zh-CN" altLang="en-US" sz="1000" b="1">
              <a:solidFill>
                <a:schemeClr val="bg1"/>
              </a:solidFill>
            </a:endParaRPr>
          </a:p>
        </p:txBody>
      </p:sp>
      <p:grpSp>
        <p:nvGrpSpPr>
          <p:cNvPr id="106514" name="组合 16"/>
          <p:cNvGrpSpPr>
            <a:grpSpLocks/>
          </p:cNvGrpSpPr>
          <p:nvPr/>
        </p:nvGrpSpPr>
        <p:grpSpPr bwMode="auto">
          <a:xfrm>
            <a:off x="7196138" y="3402013"/>
            <a:ext cx="3046412" cy="992187"/>
            <a:chOff x="0" y="0"/>
            <a:chExt cx="3046360" cy="992803"/>
          </a:xfrm>
        </p:grpSpPr>
        <p:sp>
          <p:nvSpPr>
            <p:cNvPr id="32787" name="矩形 13"/>
            <p:cNvSpPr>
              <a:spLocks noChangeArrowheads="1"/>
            </p:cNvSpPr>
            <p:nvPr/>
          </p:nvSpPr>
          <p:spPr bwMode="auto">
            <a:xfrm>
              <a:off x="0" y="208091"/>
              <a:ext cx="3046360" cy="78471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527" name="文本框 83"/>
            <p:cNvSpPr txBox="1">
              <a:spLocks noChangeArrowheads="1"/>
            </p:cNvSpPr>
            <p:nvPr/>
          </p:nvSpPr>
          <p:spPr bwMode="auto">
            <a:xfrm>
              <a:off x="103185" y="0"/>
              <a:ext cx="811199" cy="26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06528" name="直接连接符 120"/>
            <p:cNvCxnSpPr>
              <a:cxnSpLocks noChangeShapeType="1"/>
            </p:cNvCxnSpPr>
            <p:nvPr/>
          </p:nvCxnSpPr>
          <p:spPr bwMode="auto">
            <a:xfrm>
              <a:off x="103185" y="46066"/>
              <a:ext cx="0" cy="169968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6515" name="组合 21"/>
          <p:cNvGrpSpPr>
            <a:grpSpLocks/>
          </p:cNvGrpSpPr>
          <p:nvPr/>
        </p:nvGrpSpPr>
        <p:grpSpPr bwMode="auto">
          <a:xfrm>
            <a:off x="7175500" y="1944688"/>
            <a:ext cx="3046413" cy="992187"/>
            <a:chOff x="0" y="0"/>
            <a:chExt cx="3046360" cy="991591"/>
          </a:xfrm>
        </p:grpSpPr>
        <p:sp>
          <p:nvSpPr>
            <p:cNvPr id="32791" name="矩形 13"/>
            <p:cNvSpPr>
              <a:spLocks noChangeArrowheads="1"/>
            </p:cNvSpPr>
            <p:nvPr/>
          </p:nvSpPr>
          <p:spPr bwMode="auto">
            <a:xfrm>
              <a:off x="0" y="207837"/>
              <a:ext cx="3046360" cy="78375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524" name="文本框 83"/>
            <p:cNvSpPr txBox="1">
              <a:spLocks noChangeArrowheads="1"/>
            </p:cNvSpPr>
            <p:nvPr/>
          </p:nvSpPr>
          <p:spPr bwMode="auto">
            <a:xfrm>
              <a:off x="103186" y="0"/>
              <a:ext cx="811198" cy="2617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06525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6516" name="组合 28"/>
          <p:cNvGrpSpPr>
            <a:grpSpLocks/>
          </p:cNvGrpSpPr>
          <p:nvPr/>
        </p:nvGrpSpPr>
        <p:grpSpPr bwMode="auto">
          <a:xfrm>
            <a:off x="7196138" y="4962525"/>
            <a:ext cx="3046412" cy="963613"/>
            <a:chOff x="0" y="0"/>
            <a:chExt cx="3046360" cy="964255"/>
          </a:xfrm>
        </p:grpSpPr>
        <p:sp>
          <p:nvSpPr>
            <p:cNvPr id="32795" name="矩形 13"/>
            <p:cNvSpPr>
              <a:spLocks noChangeArrowheads="1"/>
            </p:cNvSpPr>
            <p:nvPr/>
          </p:nvSpPr>
          <p:spPr bwMode="auto">
            <a:xfrm>
              <a:off x="0" y="208102"/>
              <a:ext cx="3046360" cy="75615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521" name="文本框 83"/>
            <p:cNvSpPr txBox="1">
              <a:spLocks noChangeArrowheads="1"/>
            </p:cNvSpPr>
            <p:nvPr/>
          </p:nvSpPr>
          <p:spPr bwMode="auto">
            <a:xfrm>
              <a:off x="103185" y="0"/>
              <a:ext cx="811199" cy="26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06522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06517" name="文本框 32"/>
          <p:cNvSpPr txBox="1">
            <a:spLocks noChangeArrowheads="1"/>
          </p:cNvSpPr>
          <p:nvPr/>
        </p:nvSpPr>
        <p:spPr bwMode="auto">
          <a:xfrm>
            <a:off x="2535238" y="668338"/>
            <a:ext cx="2695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324F00"/>
                </a:solidFill>
              </a:rPr>
              <a:t>Data Analyze </a:t>
            </a:r>
          </a:p>
        </p:txBody>
      </p:sp>
      <p:cxnSp>
        <p:nvCxnSpPr>
          <p:cNvPr id="106518" name="直接连接符 3"/>
          <p:cNvCxnSpPr>
            <a:cxnSpLocks noChangeShapeType="1"/>
          </p:cNvCxnSpPr>
          <p:nvPr/>
        </p:nvCxnSpPr>
        <p:spPr bwMode="auto">
          <a:xfrm>
            <a:off x="6705600" y="1828800"/>
            <a:ext cx="0" cy="4622800"/>
          </a:xfrm>
          <a:prstGeom prst="line">
            <a:avLst/>
          </a:prstGeom>
          <a:noFill/>
          <a:ln w="9525" algn="ctr">
            <a:solidFill>
              <a:srgbClr val="324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06519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70313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组合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25" y="2005013"/>
            <a:ext cx="384175" cy="9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3" name="组合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3925" y="2005013"/>
            <a:ext cx="384175" cy="9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4" name="组合 2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063" y="2005013"/>
            <a:ext cx="384175" cy="9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5" name="组合 3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6263" y="3865563"/>
            <a:ext cx="476250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6" name="组合 3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538" y="3865563"/>
            <a:ext cx="482600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7" name="组合 4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750" y="3865563"/>
            <a:ext cx="481013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8" name="组合 5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75" y="3865563"/>
            <a:ext cx="481013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9" name="组合 5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3865563"/>
            <a:ext cx="481013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7530" name="组合 63"/>
          <p:cNvGrpSpPr>
            <a:grpSpLocks/>
          </p:cNvGrpSpPr>
          <p:nvPr/>
        </p:nvGrpSpPr>
        <p:grpSpPr bwMode="auto">
          <a:xfrm>
            <a:off x="7213600" y="1905000"/>
            <a:ext cx="2820988" cy="1106488"/>
            <a:chOff x="0" y="0"/>
            <a:chExt cx="2820988" cy="1106488"/>
          </a:xfrm>
        </p:grpSpPr>
        <p:sp>
          <p:nvSpPr>
            <p:cNvPr id="33815" name="矩形 13"/>
            <p:cNvSpPr>
              <a:spLocks noChangeArrowheads="1"/>
            </p:cNvSpPr>
            <p:nvPr/>
          </p:nvSpPr>
          <p:spPr bwMode="auto">
            <a:xfrm>
              <a:off x="0" y="244475"/>
              <a:ext cx="2820988" cy="86201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ts val="15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540" name="文本框 83"/>
            <p:cNvSpPr txBox="1">
              <a:spLocks noChangeArrowheads="1"/>
            </p:cNvSpPr>
            <p:nvPr/>
          </p:nvSpPr>
          <p:spPr bwMode="auto">
            <a:xfrm>
              <a:off x="106363" y="0"/>
              <a:ext cx="949325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 b="1">
                  <a:solidFill>
                    <a:srgbClr val="324F00"/>
                  </a:solidFill>
                </a:rPr>
                <a:t>TEXT HERE</a:t>
              </a:r>
              <a:endParaRPr lang="zh-CN" altLang="en-US" sz="1300" b="1">
                <a:solidFill>
                  <a:srgbClr val="324F00"/>
                </a:solidFill>
              </a:endParaRPr>
            </a:p>
          </p:txBody>
        </p:sp>
        <p:cxnSp>
          <p:nvCxnSpPr>
            <p:cNvPr id="107541" name="直接连接符 66"/>
            <p:cNvCxnSpPr>
              <a:cxnSpLocks noChangeShapeType="1"/>
            </p:cNvCxnSpPr>
            <p:nvPr/>
          </p:nvCxnSpPr>
          <p:spPr bwMode="auto">
            <a:xfrm>
              <a:off x="138113" y="28575"/>
              <a:ext cx="0" cy="227013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7531" name="组合 67"/>
          <p:cNvGrpSpPr>
            <a:grpSpLocks/>
          </p:cNvGrpSpPr>
          <p:nvPr/>
        </p:nvGrpSpPr>
        <p:grpSpPr bwMode="auto">
          <a:xfrm>
            <a:off x="2620963" y="3749675"/>
            <a:ext cx="2820987" cy="1106488"/>
            <a:chOff x="0" y="0"/>
            <a:chExt cx="2820988" cy="1106488"/>
          </a:xfrm>
        </p:grpSpPr>
        <p:sp>
          <p:nvSpPr>
            <p:cNvPr id="33819" name="矩形 13"/>
            <p:cNvSpPr>
              <a:spLocks noChangeArrowheads="1"/>
            </p:cNvSpPr>
            <p:nvPr/>
          </p:nvSpPr>
          <p:spPr bwMode="auto">
            <a:xfrm>
              <a:off x="0" y="244475"/>
              <a:ext cx="2820988" cy="86201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ts val="15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537" name="文本框 83"/>
            <p:cNvSpPr txBox="1">
              <a:spLocks noChangeArrowheads="1"/>
            </p:cNvSpPr>
            <p:nvPr/>
          </p:nvSpPr>
          <p:spPr bwMode="auto">
            <a:xfrm>
              <a:off x="106362" y="0"/>
              <a:ext cx="949325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 b="1">
                  <a:solidFill>
                    <a:srgbClr val="324F00"/>
                  </a:solidFill>
                </a:rPr>
                <a:t>TEXT HERE</a:t>
              </a:r>
              <a:endParaRPr lang="zh-CN" altLang="en-US" sz="1300" b="1">
                <a:solidFill>
                  <a:srgbClr val="324F00"/>
                </a:solidFill>
              </a:endParaRPr>
            </a:p>
          </p:txBody>
        </p:sp>
        <p:cxnSp>
          <p:nvCxnSpPr>
            <p:cNvPr id="107538" name="直接连接符 70"/>
            <p:cNvCxnSpPr>
              <a:cxnSpLocks noChangeShapeType="1"/>
            </p:cNvCxnSpPr>
            <p:nvPr/>
          </p:nvCxnSpPr>
          <p:spPr bwMode="auto">
            <a:xfrm>
              <a:off x="138113" y="28575"/>
              <a:ext cx="0" cy="227013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07532" name="文本框 71"/>
          <p:cNvSpPr txBox="1">
            <a:spLocks noChangeArrowheads="1"/>
          </p:cNvSpPr>
          <p:nvPr/>
        </p:nvSpPr>
        <p:spPr bwMode="auto">
          <a:xfrm>
            <a:off x="1444625" y="3846513"/>
            <a:ext cx="11811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</a:pPr>
            <a:r>
              <a:rPr lang="en-US" altLang="zh-CN" sz="5400">
                <a:solidFill>
                  <a:srgbClr val="324F00"/>
                </a:solidFill>
              </a:rPr>
              <a:t>50</a:t>
            </a:r>
            <a:r>
              <a:rPr lang="en-US" altLang="zh-CN" sz="3200">
                <a:solidFill>
                  <a:srgbClr val="324F00"/>
                </a:solidFill>
              </a:rPr>
              <a:t>%</a:t>
            </a:r>
            <a:endParaRPr lang="zh-CN" altLang="en-US" sz="3200">
              <a:solidFill>
                <a:srgbClr val="324F00"/>
              </a:solidFill>
            </a:endParaRPr>
          </a:p>
        </p:txBody>
      </p:sp>
      <p:sp>
        <p:nvSpPr>
          <p:cNvPr id="33823" name="文本框 72"/>
          <p:cNvSpPr txBox="1">
            <a:spLocks noChangeArrowheads="1"/>
          </p:cNvSpPr>
          <p:nvPr/>
        </p:nvSpPr>
        <p:spPr bwMode="auto">
          <a:xfrm>
            <a:off x="9990138" y="1989138"/>
            <a:ext cx="1179512" cy="9239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  <a:defRPr/>
            </a:pPr>
            <a:r>
              <a:rPr lang="en-US" altLang="zh-CN" sz="5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70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%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7534" name="文本框 32"/>
          <p:cNvSpPr txBox="1">
            <a:spLocks noChangeArrowheads="1"/>
          </p:cNvSpPr>
          <p:nvPr/>
        </p:nvSpPr>
        <p:spPr bwMode="auto">
          <a:xfrm>
            <a:off x="2535238" y="668338"/>
            <a:ext cx="2695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324F00"/>
                </a:solidFill>
              </a:rPr>
              <a:t>Data Analyze </a:t>
            </a:r>
          </a:p>
        </p:txBody>
      </p:sp>
      <p:pic>
        <p:nvPicPr>
          <p:cNvPr id="107535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70313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46" name="Organization Chart 3"/>
          <p:cNvGrpSpPr>
            <a:grpSpLocks noRot="1"/>
          </p:cNvGrpSpPr>
          <p:nvPr/>
        </p:nvGrpSpPr>
        <p:grpSpPr bwMode="auto">
          <a:xfrm>
            <a:off x="2286000" y="1981200"/>
            <a:ext cx="7620000" cy="2882900"/>
            <a:chOff x="0" y="0"/>
            <a:chExt cx="3888" cy="1152"/>
          </a:xfrm>
        </p:grpSpPr>
        <p:sp>
          <p:nvSpPr>
            <p:cNvPr id="108557" name="AutoShape 4"/>
            <p:cNvSpPr>
              <a:spLocks noRot="1" noChangeAspect="1" noChangeArrowheads="1"/>
            </p:cNvSpPr>
            <p:nvPr/>
          </p:nvSpPr>
          <p:spPr bwMode="auto">
            <a:xfrm>
              <a:off x="0" y="0"/>
              <a:ext cx="3888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108558" name="_s1028"/>
            <p:cNvSpPr>
              <a:spLocks noChangeArrowheads="1"/>
            </p:cNvSpPr>
            <p:nvPr/>
          </p:nvSpPr>
          <p:spPr bwMode="auto">
            <a:xfrm>
              <a:off x="1512" y="0"/>
              <a:ext cx="863" cy="288"/>
            </a:xfrm>
            <a:prstGeom prst="roundRect">
              <a:avLst>
                <a:gd name="adj" fmla="val 16667"/>
              </a:avLst>
            </a:prstGeom>
            <a:solidFill>
              <a:srgbClr val="324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zh-CN" sz="2500">
                <a:solidFill>
                  <a:srgbClr val="2C3441"/>
                </a:solidFill>
              </a:endParaRPr>
            </a:p>
          </p:txBody>
        </p:sp>
        <p:sp>
          <p:nvSpPr>
            <p:cNvPr id="108559" name="_s1029"/>
            <p:cNvSpPr>
              <a:spLocks noChangeArrowheads="1"/>
            </p:cNvSpPr>
            <p:nvPr/>
          </p:nvSpPr>
          <p:spPr bwMode="auto">
            <a:xfrm>
              <a:off x="0" y="43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324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zh-CN" sz="2500">
                <a:solidFill>
                  <a:srgbClr val="2C3441"/>
                </a:solidFill>
              </a:endParaRPr>
            </a:p>
          </p:txBody>
        </p:sp>
        <p:cxnSp>
          <p:nvCxnSpPr>
            <p:cNvPr id="108560" name="_s1030"/>
            <p:cNvCxnSpPr>
              <a:cxnSpLocks noChangeShapeType="1"/>
              <a:stCxn id="108559" idx="0"/>
              <a:endCxn id="108558" idx="2"/>
            </p:cNvCxnSpPr>
            <p:nvPr/>
          </p:nvCxnSpPr>
          <p:spPr bwMode="auto">
            <a:xfrm rot="-5400000">
              <a:off x="1116" y="-396"/>
              <a:ext cx="144" cy="1512"/>
            </a:xfrm>
            <a:prstGeom prst="bentConnector3">
              <a:avLst>
                <a:gd name="adj1" fmla="val 40000"/>
              </a:avLst>
            </a:prstGeom>
            <a:noFill/>
            <a:ln w="12700">
              <a:solidFill>
                <a:srgbClr val="324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8561" name="_s1031"/>
            <p:cNvSpPr>
              <a:spLocks noChangeArrowheads="1"/>
            </p:cNvSpPr>
            <p:nvPr/>
          </p:nvSpPr>
          <p:spPr bwMode="auto">
            <a:xfrm>
              <a:off x="1008" y="43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324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zh-CN" sz="2500">
                <a:solidFill>
                  <a:srgbClr val="2C3441"/>
                </a:solidFill>
              </a:endParaRPr>
            </a:p>
          </p:txBody>
        </p:sp>
        <p:cxnSp>
          <p:nvCxnSpPr>
            <p:cNvPr id="108562" name="_s1032"/>
            <p:cNvCxnSpPr>
              <a:cxnSpLocks noChangeShapeType="1"/>
              <a:stCxn id="108561" idx="0"/>
              <a:endCxn id="108558" idx="2"/>
            </p:cNvCxnSpPr>
            <p:nvPr/>
          </p:nvCxnSpPr>
          <p:spPr bwMode="auto">
            <a:xfrm rot="-5400000">
              <a:off x="1620" y="108"/>
              <a:ext cx="144" cy="504"/>
            </a:xfrm>
            <a:prstGeom prst="bentConnector3">
              <a:avLst>
                <a:gd name="adj1" fmla="val 40000"/>
              </a:avLst>
            </a:prstGeom>
            <a:noFill/>
            <a:ln w="12700">
              <a:solidFill>
                <a:srgbClr val="324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8563" name="_s1033"/>
            <p:cNvSpPr>
              <a:spLocks noChangeArrowheads="1"/>
            </p:cNvSpPr>
            <p:nvPr/>
          </p:nvSpPr>
          <p:spPr bwMode="auto">
            <a:xfrm>
              <a:off x="3024" y="43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324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zh-CN" sz="2500">
                <a:solidFill>
                  <a:srgbClr val="2C3441"/>
                </a:solidFill>
              </a:endParaRPr>
            </a:p>
          </p:txBody>
        </p:sp>
        <p:cxnSp>
          <p:nvCxnSpPr>
            <p:cNvPr id="108564" name="_s1034"/>
            <p:cNvCxnSpPr>
              <a:cxnSpLocks noChangeShapeType="1"/>
              <a:stCxn id="108563" idx="0"/>
              <a:endCxn id="108558" idx="2"/>
            </p:cNvCxnSpPr>
            <p:nvPr/>
          </p:nvCxnSpPr>
          <p:spPr bwMode="auto">
            <a:xfrm rot="5400000" flipH="1">
              <a:off x="2628" y="-396"/>
              <a:ext cx="144" cy="1512"/>
            </a:xfrm>
            <a:prstGeom prst="bentConnector3">
              <a:avLst>
                <a:gd name="adj1" fmla="val 40000"/>
              </a:avLst>
            </a:prstGeom>
            <a:noFill/>
            <a:ln w="12700">
              <a:solidFill>
                <a:srgbClr val="324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8565" name="_s1035"/>
            <p:cNvSpPr>
              <a:spLocks noChangeArrowheads="1"/>
            </p:cNvSpPr>
            <p:nvPr/>
          </p:nvSpPr>
          <p:spPr bwMode="auto">
            <a:xfrm>
              <a:off x="0" y="864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324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zh-CN" sz="2500">
                <a:solidFill>
                  <a:srgbClr val="2C3441"/>
                </a:solidFill>
              </a:endParaRPr>
            </a:p>
          </p:txBody>
        </p:sp>
        <p:cxnSp>
          <p:nvCxnSpPr>
            <p:cNvPr id="108566" name="_s1036"/>
            <p:cNvCxnSpPr>
              <a:cxnSpLocks noChangeShapeType="1"/>
              <a:stCxn id="108565" idx="0"/>
              <a:endCxn id="108559" idx="2"/>
            </p:cNvCxnSpPr>
            <p:nvPr/>
          </p:nvCxnSpPr>
          <p:spPr bwMode="auto">
            <a:xfrm rot="-5400000">
              <a:off x="356" y="788"/>
              <a:ext cx="144" cy="5"/>
            </a:xfrm>
            <a:prstGeom prst="bentConnector2">
              <a:avLst/>
            </a:prstGeom>
            <a:noFill/>
            <a:ln w="12700">
              <a:solidFill>
                <a:srgbClr val="324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8567" name="_s1037"/>
            <p:cNvSpPr>
              <a:spLocks noChangeArrowheads="1"/>
            </p:cNvSpPr>
            <p:nvPr/>
          </p:nvSpPr>
          <p:spPr bwMode="auto">
            <a:xfrm>
              <a:off x="2016" y="43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324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zh-CN" sz="2500">
                <a:solidFill>
                  <a:srgbClr val="2C3441"/>
                </a:solidFill>
              </a:endParaRPr>
            </a:p>
          </p:txBody>
        </p:sp>
        <p:cxnSp>
          <p:nvCxnSpPr>
            <p:cNvPr id="108568" name="_s1038"/>
            <p:cNvCxnSpPr>
              <a:cxnSpLocks noChangeShapeType="1"/>
              <a:stCxn id="108567" idx="0"/>
              <a:endCxn id="108558" idx="2"/>
            </p:cNvCxnSpPr>
            <p:nvPr/>
          </p:nvCxnSpPr>
          <p:spPr bwMode="auto">
            <a:xfrm rot="5400000" flipH="1">
              <a:off x="2124" y="108"/>
              <a:ext cx="144" cy="504"/>
            </a:xfrm>
            <a:prstGeom prst="bentConnector3">
              <a:avLst>
                <a:gd name="adj1" fmla="val 40000"/>
              </a:avLst>
            </a:prstGeom>
            <a:noFill/>
            <a:ln w="12700">
              <a:solidFill>
                <a:srgbClr val="324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8569" name="_s1039"/>
            <p:cNvSpPr>
              <a:spLocks noChangeArrowheads="1"/>
            </p:cNvSpPr>
            <p:nvPr/>
          </p:nvSpPr>
          <p:spPr bwMode="auto">
            <a:xfrm>
              <a:off x="1440" y="864"/>
              <a:ext cx="863" cy="288"/>
            </a:xfrm>
            <a:prstGeom prst="roundRect">
              <a:avLst>
                <a:gd name="adj" fmla="val 16667"/>
              </a:avLst>
            </a:prstGeom>
            <a:solidFill>
              <a:srgbClr val="324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zh-CN" sz="2500">
                <a:solidFill>
                  <a:srgbClr val="2C3441"/>
                </a:solidFill>
              </a:endParaRPr>
            </a:p>
          </p:txBody>
        </p:sp>
        <p:cxnSp>
          <p:nvCxnSpPr>
            <p:cNvPr id="108570" name="_s1040"/>
            <p:cNvCxnSpPr>
              <a:cxnSpLocks noChangeShapeType="1"/>
              <a:stCxn id="108569" idx="3"/>
              <a:endCxn id="108567" idx="2"/>
            </p:cNvCxnSpPr>
            <p:nvPr/>
          </p:nvCxnSpPr>
          <p:spPr bwMode="auto">
            <a:xfrm flipV="1">
              <a:off x="2304" y="720"/>
              <a:ext cx="144" cy="288"/>
            </a:xfrm>
            <a:prstGeom prst="bentConnector2">
              <a:avLst/>
            </a:prstGeom>
            <a:noFill/>
            <a:ln w="12700">
              <a:solidFill>
                <a:srgbClr val="324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08547" name="文本框 83"/>
          <p:cNvSpPr txBox="1">
            <a:spLocks noChangeArrowheads="1"/>
          </p:cNvSpPr>
          <p:nvPr/>
        </p:nvSpPr>
        <p:spPr bwMode="auto">
          <a:xfrm>
            <a:off x="5462588" y="2154238"/>
            <a:ext cx="1266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</a:rPr>
              <a:t>TEXT</a:t>
            </a:r>
            <a:r>
              <a:rPr lang="en-US" altLang="zh-CN" sz="900" b="1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08548" name="文本框 83"/>
          <p:cNvSpPr txBox="1">
            <a:spLocks noChangeArrowheads="1"/>
          </p:cNvSpPr>
          <p:nvPr/>
        </p:nvSpPr>
        <p:spPr bwMode="auto">
          <a:xfrm>
            <a:off x="2481263" y="3228975"/>
            <a:ext cx="12684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</a:rPr>
              <a:t>TEXT</a:t>
            </a:r>
            <a:r>
              <a:rPr lang="en-US" altLang="zh-CN" sz="900" b="1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08549" name="文本框 83"/>
          <p:cNvSpPr txBox="1">
            <a:spLocks noChangeArrowheads="1"/>
          </p:cNvSpPr>
          <p:nvPr/>
        </p:nvSpPr>
        <p:spPr bwMode="auto">
          <a:xfrm>
            <a:off x="4437063" y="3255963"/>
            <a:ext cx="12684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</a:rPr>
              <a:t>TEXT</a:t>
            </a:r>
            <a:r>
              <a:rPr lang="en-US" altLang="zh-CN" sz="900" b="1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08550" name="文本框 83"/>
          <p:cNvSpPr txBox="1">
            <a:spLocks noChangeArrowheads="1"/>
          </p:cNvSpPr>
          <p:nvPr/>
        </p:nvSpPr>
        <p:spPr bwMode="auto">
          <a:xfrm>
            <a:off x="6424613" y="3255963"/>
            <a:ext cx="12684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</a:rPr>
              <a:t>TEXT</a:t>
            </a:r>
            <a:r>
              <a:rPr lang="en-US" altLang="zh-CN" sz="900" b="1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08551" name="文本框 83"/>
          <p:cNvSpPr txBox="1">
            <a:spLocks noChangeArrowheads="1"/>
          </p:cNvSpPr>
          <p:nvPr/>
        </p:nvSpPr>
        <p:spPr bwMode="auto">
          <a:xfrm>
            <a:off x="8412163" y="3255963"/>
            <a:ext cx="12684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</a:rPr>
              <a:t>TEXT</a:t>
            </a:r>
            <a:r>
              <a:rPr lang="en-US" altLang="zh-CN" sz="900" b="1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08552" name="文本框 83"/>
          <p:cNvSpPr txBox="1">
            <a:spLocks noChangeArrowheads="1"/>
          </p:cNvSpPr>
          <p:nvPr/>
        </p:nvSpPr>
        <p:spPr bwMode="auto">
          <a:xfrm>
            <a:off x="2481263" y="4310063"/>
            <a:ext cx="12684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</a:rPr>
              <a:t>TEXT</a:t>
            </a:r>
            <a:r>
              <a:rPr lang="en-US" altLang="zh-CN" sz="900" b="1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08553" name="文本框 83"/>
          <p:cNvSpPr txBox="1">
            <a:spLocks noChangeArrowheads="1"/>
          </p:cNvSpPr>
          <p:nvPr/>
        </p:nvSpPr>
        <p:spPr bwMode="auto">
          <a:xfrm>
            <a:off x="5270500" y="4310063"/>
            <a:ext cx="12684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27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2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</a:rPr>
              <a:t>TEXT</a:t>
            </a:r>
            <a:r>
              <a:rPr lang="en-US" altLang="zh-CN" sz="900" b="1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4840" name="矩形 13"/>
          <p:cNvSpPr>
            <a:spLocks noChangeArrowheads="1"/>
          </p:cNvSpPr>
          <p:nvPr/>
        </p:nvSpPr>
        <p:spPr bwMode="auto">
          <a:xfrm>
            <a:off x="2233613" y="5310188"/>
            <a:ext cx="7672387" cy="9874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defTabSz="6842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6842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6842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6842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6842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6842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6842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6842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6842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This is an example text . Go ahead and replace it. Add your text here. This is an example text . Go ahead and replace it. Add your text here. This is an example text . Go ahead and replace it. Add your text here. This is an example text . Go ahead and replace it. Add your text here. This is an example text . Go ahead and replace it. Add your text here. This is an example text . Go ahead and replace it. Add your text here.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55" name="文本框 32"/>
          <p:cNvSpPr txBox="1">
            <a:spLocks noChangeArrowheads="1"/>
          </p:cNvSpPr>
          <p:nvPr/>
        </p:nvSpPr>
        <p:spPr bwMode="auto">
          <a:xfrm>
            <a:off x="2535238" y="668338"/>
            <a:ext cx="2695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324F00"/>
                </a:solidFill>
              </a:rPr>
              <a:t>Data Analyze </a:t>
            </a:r>
          </a:p>
        </p:txBody>
      </p:sp>
      <p:pic>
        <p:nvPicPr>
          <p:cNvPr id="10855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70313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文本框 11"/>
          <p:cNvSpPr txBox="1">
            <a:spLocks noChangeArrowheads="1"/>
          </p:cNvSpPr>
          <p:nvPr/>
        </p:nvSpPr>
        <p:spPr bwMode="auto">
          <a:xfrm>
            <a:off x="3624263" y="1997075"/>
            <a:ext cx="5100637" cy="831850"/>
          </a:xfrm>
          <a:prstGeom prst="rect">
            <a:avLst/>
          </a:prstGeom>
          <a:solidFill>
            <a:srgbClr val="324F00">
              <a:alpha val="6196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About Our Goal</a:t>
            </a:r>
          </a:p>
        </p:txBody>
      </p:sp>
      <p:sp>
        <p:nvSpPr>
          <p:cNvPr id="109571" name="文本框 2"/>
          <p:cNvSpPr txBox="1">
            <a:spLocks noChangeArrowheads="1"/>
          </p:cNvSpPr>
          <p:nvPr/>
        </p:nvSpPr>
        <p:spPr bwMode="auto">
          <a:xfrm>
            <a:off x="5354638" y="3035300"/>
            <a:ext cx="16398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Part.4</a:t>
            </a:r>
            <a:endParaRPr lang="zh-CN" altLang="en-US" sz="3600" b="1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文本框 7"/>
          <p:cNvSpPr txBox="1">
            <a:spLocks noChangeArrowheads="1"/>
          </p:cNvSpPr>
          <p:nvPr/>
        </p:nvSpPr>
        <p:spPr bwMode="auto">
          <a:xfrm>
            <a:off x="4443413" y="1427163"/>
            <a:ext cx="37877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324F0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CONTANTS</a:t>
            </a:r>
            <a:endParaRPr lang="zh-CN" altLang="en-US" sz="4400" b="1">
              <a:solidFill>
                <a:srgbClr val="324F00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9458" name="文本框 6"/>
          <p:cNvSpPr txBox="1">
            <a:spLocks noChangeArrowheads="1"/>
          </p:cNvSpPr>
          <p:nvPr/>
        </p:nvSpPr>
        <p:spPr bwMode="auto">
          <a:xfrm>
            <a:off x="1974850" y="4138613"/>
            <a:ext cx="990600" cy="4000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Part.1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9459" name="文本框 8"/>
          <p:cNvSpPr txBox="1">
            <a:spLocks noChangeArrowheads="1"/>
          </p:cNvSpPr>
          <p:nvPr/>
        </p:nvSpPr>
        <p:spPr bwMode="auto">
          <a:xfrm>
            <a:off x="4471988" y="4138613"/>
            <a:ext cx="982662" cy="4000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Part.2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9460" name="文本框 4"/>
          <p:cNvSpPr txBox="1">
            <a:spLocks noChangeArrowheads="1"/>
          </p:cNvSpPr>
          <p:nvPr/>
        </p:nvSpPr>
        <p:spPr bwMode="auto">
          <a:xfrm>
            <a:off x="6961188" y="4138613"/>
            <a:ext cx="985837" cy="4000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Part.3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9461" name="文本框 5"/>
          <p:cNvSpPr txBox="1">
            <a:spLocks noChangeArrowheads="1"/>
          </p:cNvSpPr>
          <p:nvPr/>
        </p:nvSpPr>
        <p:spPr bwMode="auto">
          <a:xfrm>
            <a:off x="9453563" y="4138613"/>
            <a:ext cx="993775" cy="4000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Part.4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3191" name="Freeform 196"/>
          <p:cNvSpPr>
            <a:spLocks noEditPoints="1" noChangeArrowheads="1"/>
          </p:cNvSpPr>
          <p:nvPr/>
        </p:nvSpPr>
        <p:spPr bwMode="auto">
          <a:xfrm>
            <a:off x="2119313" y="3179763"/>
            <a:ext cx="700087" cy="773112"/>
          </a:xfrm>
          <a:custGeom>
            <a:avLst/>
            <a:gdLst>
              <a:gd name="T0" fmla="*/ 2147483647 w 214"/>
              <a:gd name="T1" fmla="*/ 2147483647 h 236"/>
              <a:gd name="T2" fmla="*/ 2147483647 w 214"/>
              <a:gd name="T3" fmla="*/ 2147483647 h 236"/>
              <a:gd name="T4" fmla="*/ 2147483647 w 214"/>
              <a:gd name="T5" fmla="*/ 2147483647 h 236"/>
              <a:gd name="T6" fmla="*/ 2147483647 w 214"/>
              <a:gd name="T7" fmla="*/ 0 h 236"/>
              <a:gd name="T8" fmla="*/ 2147483647 w 214"/>
              <a:gd name="T9" fmla="*/ 2147483647 h 236"/>
              <a:gd name="T10" fmla="*/ 2147483647 w 214"/>
              <a:gd name="T11" fmla="*/ 2147483647 h 236"/>
              <a:gd name="T12" fmla="*/ 2147483647 w 214"/>
              <a:gd name="T13" fmla="*/ 2147483647 h 236"/>
              <a:gd name="T14" fmla="*/ 2147483647 w 214"/>
              <a:gd name="T15" fmla="*/ 2147483647 h 236"/>
              <a:gd name="T16" fmla="*/ 2147483647 w 214"/>
              <a:gd name="T17" fmla="*/ 2147483647 h 236"/>
              <a:gd name="T18" fmla="*/ 2147483647 w 214"/>
              <a:gd name="T19" fmla="*/ 2147483647 h 236"/>
              <a:gd name="T20" fmla="*/ 2147483647 w 214"/>
              <a:gd name="T21" fmla="*/ 2147483647 h 236"/>
              <a:gd name="T22" fmla="*/ 2147483647 w 214"/>
              <a:gd name="T23" fmla="*/ 2147483647 h 236"/>
              <a:gd name="T24" fmla="*/ 2147483647 w 214"/>
              <a:gd name="T25" fmla="*/ 2147483647 h 236"/>
              <a:gd name="T26" fmla="*/ 2147483647 w 214"/>
              <a:gd name="T27" fmla="*/ 2147483647 h 236"/>
              <a:gd name="T28" fmla="*/ 2147483647 w 214"/>
              <a:gd name="T29" fmla="*/ 2147483647 h 236"/>
              <a:gd name="T30" fmla="*/ 2147483647 w 214"/>
              <a:gd name="T31" fmla="*/ 2147483647 h 236"/>
              <a:gd name="T32" fmla="*/ 2147483647 w 214"/>
              <a:gd name="T33" fmla="*/ 2147483647 h 236"/>
              <a:gd name="T34" fmla="*/ 2147483647 w 214"/>
              <a:gd name="T35" fmla="*/ 2147483647 h 236"/>
              <a:gd name="T36" fmla="*/ 2147483647 w 214"/>
              <a:gd name="T37" fmla="*/ 2147483647 h 236"/>
              <a:gd name="T38" fmla="*/ 2147483647 w 214"/>
              <a:gd name="T39" fmla="*/ 2147483647 h 236"/>
              <a:gd name="T40" fmla="*/ 2147483647 w 214"/>
              <a:gd name="T41" fmla="*/ 2147483647 h 236"/>
              <a:gd name="T42" fmla="*/ 2147483647 w 214"/>
              <a:gd name="T43" fmla="*/ 2147483647 h 236"/>
              <a:gd name="T44" fmla="*/ 2147483647 w 214"/>
              <a:gd name="T45" fmla="*/ 2147483647 h 236"/>
              <a:gd name="T46" fmla="*/ 2147483647 w 214"/>
              <a:gd name="T47" fmla="*/ 2147483647 h 236"/>
              <a:gd name="T48" fmla="*/ 2147483647 w 214"/>
              <a:gd name="T49" fmla="*/ 2147483647 h 236"/>
              <a:gd name="T50" fmla="*/ 2147483647 w 214"/>
              <a:gd name="T51" fmla="*/ 2147483647 h 236"/>
              <a:gd name="T52" fmla="*/ 2147483647 w 214"/>
              <a:gd name="T53" fmla="*/ 2147483647 h 236"/>
              <a:gd name="T54" fmla="*/ 2147483647 w 214"/>
              <a:gd name="T55" fmla="*/ 2147483647 h 236"/>
              <a:gd name="T56" fmla="*/ 2147483647 w 214"/>
              <a:gd name="T57" fmla="*/ 2147483647 h 236"/>
              <a:gd name="T58" fmla="*/ 2147483647 w 214"/>
              <a:gd name="T59" fmla="*/ 2147483647 h 236"/>
              <a:gd name="T60" fmla="*/ 2147483647 w 214"/>
              <a:gd name="T61" fmla="*/ 2147483647 h 236"/>
              <a:gd name="T62" fmla="*/ 2147483647 w 214"/>
              <a:gd name="T63" fmla="*/ 2147483647 h 236"/>
              <a:gd name="T64" fmla="*/ 2147483647 w 214"/>
              <a:gd name="T65" fmla="*/ 2147483647 h 236"/>
              <a:gd name="T66" fmla="*/ 2147483647 w 214"/>
              <a:gd name="T67" fmla="*/ 2147483647 h 236"/>
              <a:gd name="T68" fmla="*/ 2147483647 w 214"/>
              <a:gd name="T69" fmla="*/ 2147483647 h 236"/>
              <a:gd name="T70" fmla="*/ 2147483647 w 214"/>
              <a:gd name="T71" fmla="*/ 2147483647 h 236"/>
              <a:gd name="T72" fmla="*/ 2147483647 w 214"/>
              <a:gd name="T73" fmla="*/ 2147483647 h 236"/>
              <a:gd name="T74" fmla="*/ 2147483647 w 214"/>
              <a:gd name="T75" fmla="*/ 2147483647 h 236"/>
              <a:gd name="T76" fmla="*/ 2147483647 w 214"/>
              <a:gd name="T77" fmla="*/ 2147483647 h 236"/>
              <a:gd name="T78" fmla="*/ 2147483647 w 214"/>
              <a:gd name="T79" fmla="*/ 2147483647 h 236"/>
              <a:gd name="T80" fmla="*/ 2147483647 w 214"/>
              <a:gd name="T81" fmla="*/ 2147483647 h 236"/>
              <a:gd name="T82" fmla="*/ 2147483647 w 214"/>
              <a:gd name="T83" fmla="*/ 2147483647 h 236"/>
              <a:gd name="T84" fmla="*/ 2147483647 w 214"/>
              <a:gd name="T85" fmla="*/ 2147483647 h 236"/>
              <a:gd name="T86" fmla="*/ 2147483647 w 214"/>
              <a:gd name="T87" fmla="*/ 2147483647 h 236"/>
              <a:gd name="T88" fmla="*/ 2147483647 w 214"/>
              <a:gd name="T89" fmla="*/ 2147483647 h 236"/>
              <a:gd name="T90" fmla="*/ 2147483647 w 214"/>
              <a:gd name="T91" fmla="*/ 2147483647 h 236"/>
              <a:gd name="T92" fmla="*/ 2147483647 w 214"/>
              <a:gd name="T93" fmla="*/ 2147483647 h 236"/>
              <a:gd name="T94" fmla="*/ 2147483647 w 214"/>
              <a:gd name="T95" fmla="*/ 2147483647 h 236"/>
              <a:gd name="T96" fmla="*/ 2147483647 w 214"/>
              <a:gd name="T97" fmla="*/ 2147483647 h 2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14"/>
              <a:gd name="T148" fmla="*/ 0 h 236"/>
              <a:gd name="T149" fmla="*/ 214 w 214"/>
              <a:gd name="T150" fmla="*/ 236 h 2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14" h="236">
                <a:moveTo>
                  <a:pt x="0" y="214"/>
                </a:moveTo>
                <a:lnTo>
                  <a:pt x="20" y="214"/>
                </a:lnTo>
                <a:lnTo>
                  <a:pt x="20" y="56"/>
                </a:lnTo>
                <a:lnTo>
                  <a:pt x="16" y="56"/>
                </a:lnTo>
                <a:lnTo>
                  <a:pt x="16" y="46"/>
                </a:lnTo>
                <a:lnTo>
                  <a:pt x="108" y="46"/>
                </a:lnTo>
                <a:lnTo>
                  <a:pt x="108" y="56"/>
                </a:lnTo>
                <a:lnTo>
                  <a:pt x="104" y="56"/>
                </a:lnTo>
                <a:lnTo>
                  <a:pt x="104" y="128"/>
                </a:lnTo>
                <a:lnTo>
                  <a:pt x="120" y="128"/>
                </a:lnTo>
                <a:lnTo>
                  <a:pt x="120" y="22"/>
                </a:lnTo>
                <a:lnTo>
                  <a:pt x="194" y="0"/>
                </a:lnTo>
                <a:lnTo>
                  <a:pt x="194" y="214"/>
                </a:lnTo>
                <a:lnTo>
                  <a:pt x="214" y="214"/>
                </a:lnTo>
                <a:lnTo>
                  <a:pt x="214" y="236"/>
                </a:lnTo>
                <a:lnTo>
                  <a:pt x="0" y="236"/>
                </a:lnTo>
                <a:lnTo>
                  <a:pt x="0" y="214"/>
                </a:lnTo>
                <a:close/>
                <a:moveTo>
                  <a:pt x="130" y="182"/>
                </a:moveTo>
                <a:lnTo>
                  <a:pt x="130" y="196"/>
                </a:lnTo>
                <a:lnTo>
                  <a:pt x="140" y="196"/>
                </a:lnTo>
                <a:lnTo>
                  <a:pt x="140" y="182"/>
                </a:lnTo>
                <a:lnTo>
                  <a:pt x="130" y="182"/>
                </a:lnTo>
                <a:close/>
                <a:moveTo>
                  <a:pt x="80" y="68"/>
                </a:moveTo>
                <a:lnTo>
                  <a:pt x="80" y="196"/>
                </a:lnTo>
                <a:lnTo>
                  <a:pt x="90" y="196"/>
                </a:lnTo>
                <a:lnTo>
                  <a:pt x="90" y="68"/>
                </a:lnTo>
                <a:lnTo>
                  <a:pt x="80" y="68"/>
                </a:lnTo>
                <a:close/>
                <a:moveTo>
                  <a:pt x="30" y="96"/>
                </a:moveTo>
                <a:lnTo>
                  <a:pt x="30" y="96"/>
                </a:lnTo>
                <a:lnTo>
                  <a:pt x="30" y="112"/>
                </a:lnTo>
                <a:lnTo>
                  <a:pt x="40" y="112"/>
                </a:lnTo>
                <a:lnTo>
                  <a:pt x="40" y="96"/>
                </a:lnTo>
                <a:lnTo>
                  <a:pt x="30" y="96"/>
                </a:lnTo>
                <a:close/>
                <a:moveTo>
                  <a:pt x="30" y="68"/>
                </a:moveTo>
                <a:lnTo>
                  <a:pt x="30" y="82"/>
                </a:lnTo>
                <a:lnTo>
                  <a:pt x="40" y="82"/>
                </a:lnTo>
                <a:lnTo>
                  <a:pt x="40" y="68"/>
                </a:lnTo>
                <a:lnTo>
                  <a:pt x="30" y="68"/>
                </a:lnTo>
                <a:close/>
                <a:moveTo>
                  <a:pt x="30" y="124"/>
                </a:moveTo>
                <a:lnTo>
                  <a:pt x="30" y="124"/>
                </a:lnTo>
                <a:lnTo>
                  <a:pt x="30" y="140"/>
                </a:lnTo>
                <a:lnTo>
                  <a:pt x="40" y="140"/>
                </a:lnTo>
                <a:lnTo>
                  <a:pt x="40" y="124"/>
                </a:lnTo>
                <a:lnTo>
                  <a:pt x="30" y="124"/>
                </a:lnTo>
                <a:close/>
                <a:moveTo>
                  <a:pt x="30" y="152"/>
                </a:moveTo>
                <a:lnTo>
                  <a:pt x="30" y="152"/>
                </a:lnTo>
                <a:lnTo>
                  <a:pt x="30" y="168"/>
                </a:lnTo>
                <a:lnTo>
                  <a:pt x="40" y="168"/>
                </a:lnTo>
                <a:lnTo>
                  <a:pt x="40" y="152"/>
                </a:lnTo>
                <a:lnTo>
                  <a:pt x="30" y="152"/>
                </a:lnTo>
                <a:close/>
                <a:moveTo>
                  <a:pt x="30" y="182"/>
                </a:moveTo>
                <a:lnTo>
                  <a:pt x="30" y="196"/>
                </a:lnTo>
                <a:lnTo>
                  <a:pt x="40" y="196"/>
                </a:lnTo>
                <a:lnTo>
                  <a:pt x="40" y="182"/>
                </a:lnTo>
                <a:lnTo>
                  <a:pt x="30" y="182"/>
                </a:lnTo>
                <a:close/>
                <a:moveTo>
                  <a:pt x="174" y="38"/>
                </a:moveTo>
                <a:lnTo>
                  <a:pt x="174" y="54"/>
                </a:lnTo>
                <a:lnTo>
                  <a:pt x="186" y="54"/>
                </a:lnTo>
                <a:lnTo>
                  <a:pt x="186" y="38"/>
                </a:lnTo>
                <a:lnTo>
                  <a:pt x="174" y="38"/>
                </a:lnTo>
                <a:close/>
                <a:moveTo>
                  <a:pt x="174" y="96"/>
                </a:moveTo>
                <a:lnTo>
                  <a:pt x="174" y="96"/>
                </a:lnTo>
                <a:lnTo>
                  <a:pt x="174" y="112"/>
                </a:lnTo>
                <a:lnTo>
                  <a:pt x="186" y="112"/>
                </a:lnTo>
                <a:lnTo>
                  <a:pt x="186" y="96"/>
                </a:lnTo>
                <a:lnTo>
                  <a:pt x="174" y="96"/>
                </a:lnTo>
                <a:close/>
                <a:moveTo>
                  <a:pt x="174" y="68"/>
                </a:moveTo>
                <a:lnTo>
                  <a:pt x="174" y="82"/>
                </a:lnTo>
                <a:lnTo>
                  <a:pt x="186" y="82"/>
                </a:lnTo>
                <a:lnTo>
                  <a:pt x="186" y="68"/>
                </a:lnTo>
                <a:lnTo>
                  <a:pt x="174" y="68"/>
                </a:lnTo>
                <a:close/>
                <a:moveTo>
                  <a:pt x="174" y="124"/>
                </a:moveTo>
                <a:lnTo>
                  <a:pt x="174" y="124"/>
                </a:lnTo>
                <a:lnTo>
                  <a:pt x="174" y="140"/>
                </a:lnTo>
                <a:lnTo>
                  <a:pt x="186" y="140"/>
                </a:lnTo>
                <a:lnTo>
                  <a:pt x="186" y="124"/>
                </a:lnTo>
                <a:lnTo>
                  <a:pt x="174" y="124"/>
                </a:lnTo>
                <a:close/>
                <a:moveTo>
                  <a:pt x="174" y="152"/>
                </a:moveTo>
                <a:lnTo>
                  <a:pt x="174" y="152"/>
                </a:lnTo>
                <a:lnTo>
                  <a:pt x="174" y="168"/>
                </a:lnTo>
                <a:lnTo>
                  <a:pt x="186" y="168"/>
                </a:lnTo>
                <a:lnTo>
                  <a:pt x="186" y="152"/>
                </a:lnTo>
                <a:lnTo>
                  <a:pt x="174" y="152"/>
                </a:lnTo>
                <a:close/>
                <a:moveTo>
                  <a:pt x="174" y="182"/>
                </a:moveTo>
                <a:lnTo>
                  <a:pt x="174" y="196"/>
                </a:lnTo>
                <a:lnTo>
                  <a:pt x="186" y="196"/>
                </a:lnTo>
                <a:lnTo>
                  <a:pt x="186" y="182"/>
                </a:lnTo>
                <a:lnTo>
                  <a:pt x="174" y="182"/>
                </a:lnTo>
                <a:close/>
                <a:moveTo>
                  <a:pt x="152" y="38"/>
                </a:moveTo>
                <a:lnTo>
                  <a:pt x="152" y="54"/>
                </a:lnTo>
                <a:lnTo>
                  <a:pt x="162" y="54"/>
                </a:lnTo>
                <a:lnTo>
                  <a:pt x="162" y="38"/>
                </a:lnTo>
                <a:lnTo>
                  <a:pt x="152" y="38"/>
                </a:lnTo>
                <a:close/>
                <a:moveTo>
                  <a:pt x="152" y="96"/>
                </a:moveTo>
                <a:lnTo>
                  <a:pt x="152" y="96"/>
                </a:lnTo>
                <a:lnTo>
                  <a:pt x="152" y="112"/>
                </a:lnTo>
                <a:lnTo>
                  <a:pt x="162" y="112"/>
                </a:lnTo>
                <a:lnTo>
                  <a:pt x="162" y="96"/>
                </a:lnTo>
                <a:lnTo>
                  <a:pt x="152" y="96"/>
                </a:lnTo>
                <a:close/>
                <a:moveTo>
                  <a:pt x="152" y="68"/>
                </a:moveTo>
                <a:lnTo>
                  <a:pt x="152" y="82"/>
                </a:lnTo>
                <a:lnTo>
                  <a:pt x="162" y="82"/>
                </a:lnTo>
                <a:lnTo>
                  <a:pt x="162" y="68"/>
                </a:lnTo>
                <a:lnTo>
                  <a:pt x="152" y="68"/>
                </a:lnTo>
                <a:close/>
                <a:moveTo>
                  <a:pt x="152" y="124"/>
                </a:moveTo>
                <a:lnTo>
                  <a:pt x="152" y="124"/>
                </a:lnTo>
                <a:lnTo>
                  <a:pt x="152" y="140"/>
                </a:lnTo>
                <a:lnTo>
                  <a:pt x="162" y="140"/>
                </a:lnTo>
                <a:lnTo>
                  <a:pt x="162" y="124"/>
                </a:lnTo>
                <a:lnTo>
                  <a:pt x="152" y="124"/>
                </a:lnTo>
                <a:close/>
                <a:moveTo>
                  <a:pt x="152" y="152"/>
                </a:moveTo>
                <a:lnTo>
                  <a:pt x="152" y="152"/>
                </a:lnTo>
                <a:lnTo>
                  <a:pt x="152" y="168"/>
                </a:lnTo>
                <a:lnTo>
                  <a:pt x="162" y="168"/>
                </a:lnTo>
                <a:lnTo>
                  <a:pt x="162" y="152"/>
                </a:lnTo>
                <a:lnTo>
                  <a:pt x="152" y="152"/>
                </a:lnTo>
                <a:close/>
                <a:moveTo>
                  <a:pt x="152" y="182"/>
                </a:moveTo>
                <a:lnTo>
                  <a:pt x="152" y="196"/>
                </a:lnTo>
                <a:lnTo>
                  <a:pt x="162" y="196"/>
                </a:lnTo>
                <a:lnTo>
                  <a:pt x="162" y="182"/>
                </a:lnTo>
                <a:lnTo>
                  <a:pt x="152" y="182"/>
                </a:lnTo>
                <a:close/>
                <a:moveTo>
                  <a:pt x="130" y="38"/>
                </a:moveTo>
                <a:lnTo>
                  <a:pt x="130" y="54"/>
                </a:lnTo>
                <a:lnTo>
                  <a:pt x="140" y="54"/>
                </a:lnTo>
                <a:lnTo>
                  <a:pt x="140" y="38"/>
                </a:lnTo>
                <a:lnTo>
                  <a:pt x="130" y="38"/>
                </a:lnTo>
                <a:close/>
                <a:moveTo>
                  <a:pt x="130" y="96"/>
                </a:moveTo>
                <a:lnTo>
                  <a:pt x="130" y="96"/>
                </a:lnTo>
                <a:lnTo>
                  <a:pt x="130" y="112"/>
                </a:lnTo>
                <a:lnTo>
                  <a:pt x="140" y="112"/>
                </a:lnTo>
                <a:lnTo>
                  <a:pt x="140" y="96"/>
                </a:lnTo>
                <a:lnTo>
                  <a:pt x="130" y="96"/>
                </a:lnTo>
                <a:close/>
                <a:moveTo>
                  <a:pt x="130" y="68"/>
                </a:moveTo>
                <a:lnTo>
                  <a:pt x="130" y="82"/>
                </a:lnTo>
                <a:lnTo>
                  <a:pt x="140" y="82"/>
                </a:lnTo>
                <a:lnTo>
                  <a:pt x="140" y="68"/>
                </a:lnTo>
                <a:lnTo>
                  <a:pt x="130" y="68"/>
                </a:lnTo>
                <a:close/>
                <a:moveTo>
                  <a:pt x="130" y="124"/>
                </a:moveTo>
                <a:lnTo>
                  <a:pt x="130" y="124"/>
                </a:lnTo>
                <a:lnTo>
                  <a:pt x="130" y="140"/>
                </a:lnTo>
                <a:lnTo>
                  <a:pt x="140" y="140"/>
                </a:lnTo>
                <a:lnTo>
                  <a:pt x="140" y="124"/>
                </a:lnTo>
                <a:lnTo>
                  <a:pt x="130" y="124"/>
                </a:lnTo>
                <a:close/>
                <a:moveTo>
                  <a:pt x="130" y="152"/>
                </a:moveTo>
                <a:lnTo>
                  <a:pt x="130" y="152"/>
                </a:lnTo>
                <a:lnTo>
                  <a:pt x="130" y="168"/>
                </a:lnTo>
                <a:lnTo>
                  <a:pt x="140" y="168"/>
                </a:lnTo>
                <a:lnTo>
                  <a:pt x="140" y="152"/>
                </a:lnTo>
                <a:lnTo>
                  <a:pt x="130" y="152"/>
                </a:lnTo>
                <a:close/>
              </a:path>
            </a:pathLst>
          </a:cu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192" name="Freeform 27"/>
          <p:cNvSpPr>
            <a:spLocks noEditPoints="1" noChangeArrowheads="1"/>
          </p:cNvSpPr>
          <p:nvPr/>
        </p:nvSpPr>
        <p:spPr bwMode="auto">
          <a:xfrm>
            <a:off x="4667250" y="3209925"/>
            <a:ext cx="592138" cy="754063"/>
          </a:xfrm>
          <a:custGeom>
            <a:avLst/>
            <a:gdLst>
              <a:gd name="T0" fmla="*/ 2147483647 w 422"/>
              <a:gd name="T1" fmla="*/ 2147483647 h 538"/>
              <a:gd name="T2" fmla="*/ 2147483647 w 422"/>
              <a:gd name="T3" fmla="*/ 2147483647 h 538"/>
              <a:gd name="T4" fmla="*/ 2147483647 w 422"/>
              <a:gd name="T5" fmla="*/ 2147483647 h 538"/>
              <a:gd name="T6" fmla="*/ 2147483647 w 422"/>
              <a:gd name="T7" fmla="*/ 2147483647 h 538"/>
              <a:gd name="T8" fmla="*/ 2147483647 w 422"/>
              <a:gd name="T9" fmla="*/ 2147483647 h 538"/>
              <a:gd name="T10" fmla="*/ 2147483647 w 422"/>
              <a:gd name="T11" fmla="*/ 2147483647 h 538"/>
              <a:gd name="T12" fmla="*/ 2147483647 w 422"/>
              <a:gd name="T13" fmla="*/ 2147483647 h 538"/>
              <a:gd name="T14" fmla="*/ 2147483647 w 422"/>
              <a:gd name="T15" fmla="*/ 2147483647 h 538"/>
              <a:gd name="T16" fmla="*/ 2147483647 w 422"/>
              <a:gd name="T17" fmla="*/ 2147483647 h 538"/>
              <a:gd name="T18" fmla="*/ 2147483647 w 422"/>
              <a:gd name="T19" fmla="*/ 2147483647 h 538"/>
              <a:gd name="T20" fmla="*/ 2147483647 w 422"/>
              <a:gd name="T21" fmla="*/ 2147483647 h 538"/>
              <a:gd name="T22" fmla="*/ 2147483647 w 422"/>
              <a:gd name="T23" fmla="*/ 2147483647 h 538"/>
              <a:gd name="T24" fmla="*/ 2147483647 w 422"/>
              <a:gd name="T25" fmla="*/ 2147483647 h 538"/>
              <a:gd name="T26" fmla="*/ 2147483647 w 422"/>
              <a:gd name="T27" fmla="*/ 2147483647 h 538"/>
              <a:gd name="T28" fmla="*/ 2147483647 w 422"/>
              <a:gd name="T29" fmla="*/ 0 h 538"/>
              <a:gd name="T30" fmla="*/ 2147483647 w 422"/>
              <a:gd name="T31" fmla="*/ 2147483647 h 538"/>
              <a:gd name="T32" fmla="*/ 2147483647 w 422"/>
              <a:gd name="T33" fmla="*/ 2147483647 h 538"/>
              <a:gd name="T34" fmla="*/ 2147483647 w 422"/>
              <a:gd name="T35" fmla="*/ 2147483647 h 538"/>
              <a:gd name="T36" fmla="*/ 2147483647 w 422"/>
              <a:gd name="T37" fmla="*/ 2147483647 h 538"/>
              <a:gd name="T38" fmla="*/ 2147483647 w 422"/>
              <a:gd name="T39" fmla="*/ 2147483647 h 538"/>
              <a:gd name="T40" fmla="*/ 2147483647 w 422"/>
              <a:gd name="T41" fmla="*/ 2147483647 h 538"/>
              <a:gd name="T42" fmla="*/ 2147483647 w 422"/>
              <a:gd name="T43" fmla="*/ 2147483647 h 538"/>
              <a:gd name="T44" fmla="*/ 2147483647 w 422"/>
              <a:gd name="T45" fmla="*/ 2147483647 h 538"/>
              <a:gd name="T46" fmla="*/ 2147483647 w 422"/>
              <a:gd name="T47" fmla="*/ 2147483647 h 538"/>
              <a:gd name="T48" fmla="*/ 2147483647 w 422"/>
              <a:gd name="T49" fmla="*/ 2147483647 h 538"/>
              <a:gd name="T50" fmla="*/ 2147483647 w 422"/>
              <a:gd name="T51" fmla="*/ 2147483647 h 538"/>
              <a:gd name="T52" fmla="*/ 2147483647 w 422"/>
              <a:gd name="T53" fmla="*/ 2147483647 h 538"/>
              <a:gd name="T54" fmla="*/ 2147483647 w 422"/>
              <a:gd name="T55" fmla="*/ 2147483647 h 538"/>
              <a:gd name="T56" fmla="*/ 2147483647 w 422"/>
              <a:gd name="T57" fmla="*/ 2147483647 h 538"/>
              <a:gd name="T58" fmla="*/ 2147483647 w 422"/>
              <a:gd name="T59" fmla="*/ 2147483647 h 538"/>
              <a:gd name="T60" fmla="*/ 2147483647 w 422"/>
              <a:gd name="T61" fmla="*/ 2147483647 h 538"/>
              <a:gd name="T62" fmla="*/ 2147483647 w 422"/>
              <a:gd name="T63" fmla="*/ 2147483647 h 538"/>
              <a:gd name="T64" fmla="*/ 2147483647 w 422"/>
              <a:gd name="T65" fmla="*/ 2147483647 h 538"/>
              <a:gd name="T66" fmla="*/ 2147483647 w 422"/>
              <a:gd name="T67" fmla="*/ 2147483647 h 538"/>
              <a:gd name="T68" fmla="*/ 2147483647 w 422"/>
              <a:gd name="T69" fmla="*/ 2147483647 h 538"/>
              <a:gd name="T70" fmla="*/ 2147483647 w 422"/>
              <a:gd name="T71" fmla="*/ 2147483647 h 538"/>
              <a:gd name="T72" fmla="*/ 2147483647 w 422"/>
              <a:gd name="T73" fmla="*/ 2147483647 h 538"/>
              <a:gd name="T74" fmla="*/ 2147483647 w 422"/>
              <a:gd name="T75" fmla="*/ 2147483647 h 538"/>
              <a:gd name="T76" fmla="*/ 2147483647 w 422"/>
              <a:gd name="T77" fmla="*/ 2147483647 h 538"/>
              <a:gd name="T78" fmla="*/ 2147483647 w 422"/>
              <a:gd name="T79" fmla="*/ 2147483647 h 538"/>
              <a:gd name="T80" fmla="*/ 2147483647 w 422"/>
              <a:gd name="T81" fmla="*/ 2147483647 h 538"/>
              <a:gd name="T82" fmla="*/ 2147483647 w 422"/>
              <a:gd name="T83" fmla="*/ 2147483647 h 538"/>
              <a:gd name="T84" fmla="*/ 2147483647 w 422"/>
              <a:gd name="T85" fmla="*/ 2147483647 h 538"/>
              <a:gd name="T86" fmla="*/ 2147483647 w 422"/>
              <a:gd name="T87" fmla="*/ 2147483647 h 538"/>
              <a:gd name="T88" fmla="*/ 2147483647 w 422"/>
              <a:gd name="T89" fmla="*/ 2147483647 h 538"/>
              <a:gd name="T90" fmla="*/ 2147483647 w 422"/>
              <a:gd name="T91" fmla="*/ 2147483647 h 538"/>
              <a:gd name="T92" fmla="*/ 2147483647 w 422"/>
              <a:gd name="T93" fmla="*/ 2147483647 h 538"/>
              <a:gd name="T94" fmla="*/ 2147483647 w 422"/>
              <a:gd name="T95" fmla="*/ 2147483647 h 538"/>
              <a:gd name="T96" fmla="*/ 2147483647 w 422"/>
              <a:gd name="T97" fmla="*/ 2147483647 h 538"/>
              <a:gd name="T98" fmla="*/ 2147483647 w 422"/>
              <a:gd name="T99" fmla="*/ 2147483647 h 538"/>
              <a:gd name="T100" fmla="*/ 2147483647 w 422"/>
              <a:gd name="T101" fmla="*/ 2147483647 h 538"/>
              <a:gd name="T102" fmla="*/ 2147483647 w 422"/>
              <a:gd name="T103" fmla="*/ 2147483647 h 538"/>
              <a:gd name="T104" fmla="*/ 2147483647 w 422"/>
              <a:gd name="T105" fmla="*/ 2147483647 h 538"/>
              <a:gd name="T106" fmla="*/ 0 w 422"/>
              <a:gd name="T107" fmla="*/ 2147483647 h 53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22"/>
              <a:gd name="T163" fmla="*/ 0 h 538"/>
              <a:gd name="T164" fmla="*/ 422 w 422"/>
              <a:gd name="T165" fmla="*/ 538 h 53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22" h="538">
                <a:moveTo>
                  <a:pt x="148" y="12"/>
                </a:moveTo>
                <a:lnTo>
                  <a:pt x="148" y="12"/>
                </a:lnTo>
                <a:lnTo>
                  <a:pt x="140" y="16"/>
                </a:lnTo>
                <a:lnTo>
                  <a:pt x="138" y="18"/>
                </a:lnTo>
                <a:lnTo>
                  <a:pt x="136" y="18"/>
                </a:lnTo>
                <a:lnTo>
                  <a:pt x="130" y="22"/>
                </a:lnTo>
                <a:lnTo>
                  <a:pt x="128" y="24"/>
                </a:lnTo>
                <a:lnTo>
                  <a:pt x="126" y="24"/>
                </a:lnTo>
                <a:lnTo>
                  <a:pt x="124" y="26"/>
                </a:lnTo>
                <a:lnTo>
                  <a:pt x="122" y="26"/>
                </a:lnTo>
                <a:lnTo>
                  <a:pt x="122" y="28"/>
                </a:lnTo>
                <a:lnTo>
                  <a:pt x="118" y="28"/>
                </a:lnTo>
                <a:lnTo>
                  <a:pt x="118" y="30"/>
                </a:lnTo>
                <a:lnTo>
                  <a:pt x="116" y="30"/>
                </a:lnTo>
                <a:lnTo>
                  <a:pt x="116" y="32"/>
                </a:lnTo>
                <a:lnTo>
                  <a:pt x="114" y="32"/>
                </a:lnTo>
                <a:lnTo>
                  <a:pt x="112" y="34"/>
                </a:lnTo>
                <a:lnTo>
                  <a:pt x="110" y="34"/>
                </a:lnTo>
                <a:lnTo>
                  <a:pt x="110" y="36"/>
                </a:lnTo>
                <a:lnTo>
                  <a:pt x="108" y="36"/>
                </a:lnTo>
                <a:lnTo>
                  <a:pt x="106" y="38"/>
                </a:lnTo>
                <a:lnTo>
                  <a:pt x="104" y="40"/>
                </a:lnTo>
                <a:lnTo>
                  <a:pt x="102" y="40"/>
                </a:lnTo>
                <a:lnTo>
                  <a:pt x="102" y="42"/>
                </a:lnTo>
                <a:lnTo>
                  <a:pt x="100" y="44"/>
                </a:lnTo>
                <a:lnTo>
                  <a:pt x="98" y="46"/>
                </a:lnTo>
                <a:lnTo>
                  <a:pt x="96" y="46"/>
                </a:lnTo>
                <a:lnTo>
                  <a:pt x="96" y="48"/>
                </a:lnTo>
                <a:lnTo>
                  <a:pt x="78" y="68"/>
                </a:lnTo>
                <a:lnTo>
                  <a:pt x="64" y="90"/>
                </a:lnTo>
                <a:lnTo>
                  <a:pt x="52" y="116"/>
                </a:lnTo>
                <a:lnTo>
                  <a:pt x="46" y="144"/>
                </a:lnTo>
                <a:lnTo>
                  <a:pt x="14" y="322"/>
                </a:lnTo>
                <a:lnTo>
                  <a:pt x="404" y="322"/>
                </a:lnTo>
                <a:lnTo>
                  <a:pt x="386" y="166"/>
                </a:lnTo>
                <a:lnTo>
                  <a:pt x="382" y="140"/>
                </a:lnTo>
                <a:lnTo>
                  <a:pt x="376" y="116"/>
                </a:lnTo>
                <a:lnTo>
                  <a:pt x="366" y="92"/>
                </a:lnTo>
                <a:lnTo>
                  <a:pt x="352" y="70"/>
                </a:lnTo>
                <a:lnTo>
                  <a:pt x="336" y="50"/>
                </a:lnTo>
                <a:lnTo>
                  <a:pt x="316" y="32"/>
                </a:lnTo>
                <a:lnTo>
                  <a:pt x="294" y="18"/>
                </a:lnTo>
                <a:lnTo>
                  <a:pt x="268" y="8"/>
                </a:lnTo>
                <a:lnTo>
                  <a:pt x="242" y="2"/>
                </a:lnTo>
                <a:lnTo>
                  <a:pt x="214" y="0"/>
                </a:lnTo>
                <a:lnTo>
                  <a:pt x="198" y="0"/>
                </a:lnTo>
                <a:lnTo>
                  <a:pt x="180" y="2"/>
                </a:lnTo>
                <a:lnTo>
                  <a:pt x="164" y="6"/>
                </a:lnTo>
                <a:lnTo>
                  <a:pt x="148" y="12"/>
                </a:lnTo>
                <a:close/>
                <a:moveTo>
                  <a:pt x="220" y="252"/>
                </a:moveTo>
                <a:lnTo>
                  <a:pt x="220" y="252"/>
                </a:lnTo>
                <a:lnTo>
                  <a:pt x="214" y="254"/>
                </a:lnTo>
                <a:lnTo>
                  <a:pt x="208" y="256"/>
                </a:lnTo>
                <a:lnTo>
                  <a:pt x="204" y="262"/>
                </a:lnTo>
                <a:lnTo>
                  <a:pt x="204" y="268"/>
                </a:lnTo>
                <a:lnTo>
                  <a:pt x="204" y="270"/>
                </a:lnTo>
                <a:lnTo>
                  <a:pt x="204" y="276"/>
                </a:lnTo>
                <a:lnTo>
                  <a:pt x="208" y="280"/>
                </a:lnTo>
                <a:lnTo>
                  <a:pt x="214" y="284"/>
                </a:lnTo>
                <a:lnTo>
                  <a:pt x="220" y="284"/>
                </a:lnTo>
                <a:lnTo>
                  <a:pt x="244" y="284"/>
                </a:lnTo>
                <a:lnTo>
                  <a:pt x="248" y="284"/>
                </a:lnTo>
                <a:lnTo>
                  <a:pt x="254" y="282"/>
                </a:lnTo>
                <a:lnTo>
                  <a:pt x="256" y="278"/>
                </a:lnTo>
                <a:lnTo>
                  <a:pt x="258" y="272"/>
                </a:lnTo>
                <a:lnTo>
                  <a:pt x="280" y="268"/>
                </a:lnTo>
                <a:lnTo>
                  <a:pt x="298" y="260"/>
                </a:lnTo>
                <a:lnTo>
                  <a:pt x="312" y="252"/>
                </a:lnTo>
                <a:lnTo>
                  <a:pt x="324" y="242"/>
                </a:lnTo>
                <a:lnTo>
                  <a:pt x="316" y="256"/>
                </a:lnTo>
                <a:lnTo>
                  <a:pt x="304" y="268"/>
                </a:lnTo>
                <a:lnTo>
                  <a:pt x="292" y="278"/>
                </a:lnTo>
                <a:lnTo>
                  <a:pt x="278" y="288"/>
                </a:lnTo>
                <a:lnTo>
                  <a:pt x="264" y="294"/>
                </a:lnTo>
                <a:lnTo>
                  <a:pt x="248" y="300"/>
                </a:lnTo>
                <a:lnTo>
                  <a:pt x="230" y="302"/>
                </a:lnTo>
                <a:lnTo>
                  <a:pt x="214" y="304"/>
                </a:lnTo>
                <a:lnTo>
                  <a:pt x="200" y="304"/>
                </a:lnTo>
                <a:lnTo>
                  <a:pt x="186" y="302"/>
                </a:lnTo>
                <a:lnTo>
                  <a:pt x="174" y="298"/>
                </a:lnTo>
                <a:lnTo>
                  <a:pt x="162" y="294"/>
                </a:lnTo>
                <a:lnTo>
                  <a:pt x="150" y="288"/>
                </a:lnTo>
                <a:lnTo>
                  <a:pt x="140" y="282"/>
                </a:lnTo>
                <a:lnTo>
                  <a:pt x="130" y="274"/>
                </a:lnTo>
                <a:lnTo>
                  <a:pt x="120" y="266"/>
                </a:lnTo>
                <a:lnTo>
                  <a:pt x="112" y="256"/>
                </a:lnTo>
                <a:lnTo>
                  <a:pt x="104" y="246"/>
                </a:lnTo>
                <a:lnTo>
                  <a:pt x="98" y="236"/>
                </a:lnTo>
                <a:lnTo>
                  <a:pt x="92" y="224"/>
                </a:lnTo>
                <a:lnTo>
                  <a:pt x="88" y="212"/>
                </a:lnTo>
                <a:lnTo>
                  <a:pt x="84" y="200"/>
                </a:lnTo>
                <a:lnTo>
                  <a:pt x="82" y="186"/>
                </a:lnTo>
                <a:lnTo>
                  <a:pt x="82" y="172"/>
                </a:lnTo>
                <a:lnTo>
                  <a:pt x="82" y="156"/>
                </a:lnTo>
                <a:lnTo>
                  <a:pt x="86" y="140"/>
                </a:lnTo>
                <a:lnTo>
                  <a:pt x="84" y="154"/>
                </a:lnTo>
                <a:lnTo>
                  <a:pt x="242" y="156"/>
                </a:lnTo>
                <a:lnTo>
                  <a:pt x="248" y="118"/>
                </a:lnTo>
                <a:lnTo>
                  <a:pt x="262" y="156"/>
                </a:lnTo>
                <a:lnTo>
                  <a:pt x="344" y="154"/>
                </a:lnTo>
                <a:lnTo>
                  <a:pt x="346" y="172"/>
                </a:lnTo>
                <a:lnTo>
                  <a:pt x="344" y="190"/>
                </a:lnTo>
                <a:lnTo>
                  <a:pt x="340" y="206"/>
                </a:lnTo>
                <a:lnTo>
                  <a:pt x="330" y="220"/>
                </a:lnTo>
                <a:lnTo>
                  <a:pt x="318" y="232"/>
                </a:lnTo>
                <a:lnTo>
                  <a:pt x="306" y="240"/>
                </a:lnTo>
                <a:lnTo>
                  <a:pt x="292" y="248"/>
                </a:lnTo>
                <a:lnTo>
                  <a:pt x="276" y="256"/>
                </a:lnTo>
                <a:lnTo>
                  <a:pt x="258" y="260"/>
                </a:lnTo>
                <a:lnTo>
                  <a:pt x="252" y="254"/>
                </a:lnTo>
                <a:lnTo>
                  <a:pt x="244" y="252"/>
                </a:lnTo>
                <a:lnTo>
                  <a:pt x="220" y="252"/>
                </a:lnTo>
                <a:close/>
                <a:moveTo>
                  <a:pt x="0" y="538"/>
                </a:moveTo>
                <a:lnTo>
                  <a:pt x="422" y="538"/>
                </a:lnTo>
                <a:lnTo>
                  <a:pt x="420" y="520"/>
                </a:lnTo>
                <a:lnTo>
                  <a:pt x="418" y="502"/>
                </a:lnTo>
                <a:lnTo>
                  <a:pt x="414" y="484"/>
                </a:lnTo>
                <a:lnTo>
                  <a:pt x="410" y="468"/>
                </a:lnTo>
                <a:lnTo>
                  <a:pt x="402" y="452"/>
                </a:lnTo>
                <a:lnTo>
                  <a:pt x="396" y="436"/>
                </a:lnTo>
                <a:lnTo>
                  <a:pt x="388" y="422"/>
                </a:lnTo>
                <a:lnTo>
                  <a:pt x="378" y="408"/>
                </a:lnTo>
                <a:lnTo>
                  <a:pt x="368" y="394"/>
                </a:lnTo>
                <a:lnTo>
                  <a:pt x="356" y="382"/>
                </a:lnTo>
                <a:lnTo>
                  <a:pt x="344" y="370"/>
                </a:lnTo>
                <a:lnTo>
                  <a:pt x="332" y="360"/>
                </a:lnTo>
                <a:lnTo>
                  <a:pt x="318" y="350"/>
                </a:lnTo>
                <a:lnTo>
                  <a:pt x="304" y="342"/>
                </a:lnTo>
                <a:lnTo>
                  <a:pt x="288" y="334"/>
                </a:lnTo>
                <a:lnTo>
                  <a:pt x="274" y="328"/>
                </a:lnTo>
                <a:lnTo>
                  <a:pt x="272" y="346"/>
                </a:lnTo>
                <a:lnTo>
                  <a:pt x="268" y="362"/>
                </a:lnTo>
                <a:lnTo>
                  <a:pt x="262" y="376"/>
                </a:lnTo>
                <a:lnTo>
                  <a:pt x="254" y="386"/>
                </a:lnTo>
                <a:lnTo>
                  <a:pt x="244" y="396"/>
                </a:lnTo>
                <a:lnTo>
                  <a:pt x="234" y="402"/>
                </a:lnTo>
                <a:lnTo>
                  <a:pt x="222" y="406"/>
                </a:lnTo>
                <a:lnTo>
                  <a:pt x="212" y="408"/>
                </a:lnTo>
                <a:lnTo>
                  <a:pt x="200" y="406"/>
                </a:lnTo>
                <a:lnTo>
                  <a:pt x="188" y="402"/>
                </a:lnTo>
                <a:lnTo>
                  <a:pt x="178" y="396"/>
                </a:lnTo>
                <a:lnTo>
                  <a:pt x="168" y="388"/>
                </a:lnTo>
                <a:lnTo>
                  <a:pt x="160" y="378"/>
                </a:lnTo>
                <a:lnTo>
                  <a:pt x="154" y="364"/>
                </a:lnTo>
                <a:lnTo>
                  <a:pt x="150" y="348"/>
                </a:lnTo>
                <a:lnTo>
                  <a:pt x="148" y="328"/>
                </a:lnTo>
                <a:lnTo>
                  <a:pt x="134" y="334"/>
                </a:lnTo>
                <a:lnTo>
                  <a:pt x="118" y="342"/>
                </a:lnTo>
                <a:lnTo>
                  <a:pt x="104" y="350"/>
                </a:lnTo>
                <a:lnTo>
                  <a:pt x="90" y="360"/>
                </a:lnTo>
                <a:lnTo>
                  <a:pt x="78" y="370"/>
                </a:lnTo>
                <a:lnTo>
                  <a:pt x="66" y="382"/>
                </a:lnTo>
                <a:lnTo>
                  <a:pt x="54" y="394"/>
                </a:lnTo>
                <a:lnTo>
                  <a:pt x="44" y="408"/>
                </a:lnTo>
                <a:lnTo>
                  <a:pt x="36" y="422"/>
                </a:lnTo>
                <a:lnTo>
                  <a:pt x="28" y="436"/>
                </a:lnTo>
                <a:lnTo>
                  <a:pt x="20" y="452"/>
                </a:lnTo>
                <a:lnTo>
                  <a:pt x="14" y="468"/>
                </a:lnTo>
                <a:lnTo>
                  <a:pt x="8" y="486"/>
                </a:lnTo>
                <a:lnTo>
                  <a:pt x="4" y="502"/>
                </a:lnTo>
                <a:lnTo>
                  <a:pt x="2" y="520"/>
                </a:lnTo>
                <a:lnTo>
                  <a:pt x="0" y="538"/>
                </a:lnTo>
                <a:close/>
              </a:path>
            </a:pathLst>
          </a:cu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193" name="Freeform 112"/>
          <p:cNvSpPr>
            <a:spLocks noEditPoints="1" noChangeArrowheads="1"/>
          </p:cNvSpPr>
          <p:nvPr/>
        </p:nvSpPr>
        <p:spPr bwMode="auto">
          <a:xfrm>
            <a:off x="7034213" y="3328988"/>
            <a:ext cx="839787" cy="781050"/>
          </a:xfrm>
          <a:custGeom>
            <a:avLst/>
            <a:gdLst>
              <a:gd name="T0" fmla="*/ 2147483647 w 252"/>
              <a:gd name="T1" fmla="*/ 2147483647 h 234"/>
              <a:gd name="T2" fmla="*/ 2147483647 w 252"/>
              <a:gd name="T3" fmla="*/ 2147483647 h 234"/>
              <a:gd name="T4" fmla="*/ 2147483647 w 252"/>
              <a:gd name="T5" fmla="*/ 2147483647 h 234"/>
              <a:gd name="T6" fmla="*/ 2147483647 w 252"/>
              <a:gd name="T7" fmla="*/ 2147483647 h 234"/>
              <a:gd name="T8" fmla="*/ 2147483647 w 252"/>
              <a:gd name="T9" fmla="*/ 2147483647 h 234"/>
              <a:gd name="T10" fmla="*/ 2147483647 w 252"/>
              <a:gd name="T11" fmla="*/ 2147483647 h 234"/>
              <a:gd name="T12" fmla="*/ 2147483647 w 252"/>
              <a:gd name="T13" fmla="*/ 2147483647 h 234"/>
              <a:gd name="T14" fmla="*/ 0 w 252"/>
              <a:gd name="T15" fmla="*/ 2147483647 h 234"/>
              <a:gd name="T16" fmla="*/ 0 w 252"/>
              <a:gd name="T17" fmla="*/ 2147483647 h 234"/>
              <a:gd name="T18" fmla="*/ 2147483647 w 252"/>
              <a:gd name="T19" fmla="*/ 0 h 234"/>
              <a:gd name="T20" fmla="*/ 2147483647 w 252"/>
              <a:gd name="T21" fmla="*/ 2147483647 h 234"/>
              <a:gd name="T22" fmla="*/ 2147483647 w 252"/>
              <a:gd name="T23" fmla="*/ 2147483647 h 234"/>
              <a:gd name="T24" fmla="*/ 2147483647 w 252"/>
              <a:gd name="T25" fmla="*/ 2147483647 h 234"/>
              <a:gd name="T26" fmla="*/ 2147483647 w 252"/>
              <a:gd name="T27" fmla="*/ 2147483647 h 234"/>
              <a:gd name="T28" fmla="*/ 2147483647 w 252"/>
              <a:gd name="T29" fmla="*/ 2147483647 h 234"/>
              <a:gd name="T30" fmla="*/ 2147483647 w 252"/>
              <a:gd name="T31" fmla="*/ 2147483647 h 234"/>
              <a:gd name="T32" fmla="*/ 2147483647 w 252"/>
              <a:gd name="T33" fmla="*/ 2147483647 h 234"/>
              <a:gd name="T34" fmla="*/ 2147483647 w 252"/>
              <a:gd name="T35" fmla="*/ 2147483647 h 234"/>
              <a:gd name="T36" fmla="*/ 2147483647 w 252"/>
              <a:gd name="T37" fmla="*/ 2147483647 h 234"/>
              <a:gd name="T38" fmla="*/ 2147483647 w 252"/>
              <a:gd name="T39" fmla="*/ 2147483647 h 234"/>
              <a:gd name="T40" fmla="*/ 2147483647 w 252"/>
              <a:gd name="T41" fmla="*/ 2147483647 h 234"/>
              <a:gd name="T42" fmla="*/ 2147483647 w 252"/>
              <a:gd name="T43" fmla="*/ 2147483647 h 234"/>
              <a:gd name="T44" fmla="*/ 2147483647 w 252"/>
              <a:gd name="T45" fmla="*/ 2147483647 h 234"/>
              <a:gd name="T46" fmla="*/ 2147483647 w 252"/>
              <a:gd name="T47" fmla="*/ 2147483647 h 234"/>
              <a:gd name="T48" fmla="*/ 2147483647 w 252"/>
              <a:gd name="T49" fmla="*/ 2147483647 h 234"/>
              <a:gd name="T50" fmla="*/ 2147483647 w 252"/>
              <a:gd name="T51" fmla="*/ 2147483647 h 234"/>
              <a:gd name="T52" fmla="*/ 2147483647 w 252"/>
              <a:gd name="T53" fmla="*/ 2147483647 h 234"/>
              <a:gd name="T54" fmla="*/ 2147483647 w 252"/>
              <a:gd name="T55" fmla="*/ 2147483647 h 234"/>
              <a:gd name="T56" fmla="*/ 2147483647 w 252"/>
              <a:gd name="T57" fmla="*/ 2147483647 h 234"/>
              <a:gd name="T58" fmla="*/ 2147483647 w 252"/>
              <a:gd name="T59" fmla="*/ 2147483647 h 234"/>
              <a:gd name="T60" fmla="*/ 2147483647 w 252"/>
              <a:gd name="T61" fmla="*/ 2147483647 h 234"/>
              <a:gd name="T62" fmla="*/ 2147483647 w 252"/>
              <a:gd name="T63" fmla="*/ 2147483647 h 234"/>
              <a:gd name="T64" fmla="*/ 2147483647 w 252"/>
              <a:gd name="T65" fmla="*/ 2147483647 h 234"/>
              <a:gd name="T66" fmla="*/ 2147483647 w 252"/>
              <a:gd name="T67" fmla="*/ 2147483647 h 234"/>
              <a:gd name="T68" fmla="*/ 2147483647 w 252"/>
              <a:gd name="T69" fmla="*/ 2147483647 h 234"/>
              <a:gd name="T70" fmla="*/ 2147483647 w 252"/>
              <a:gd name="T71" fmla="*/ 2147483647 h 234"/>
              <a:gd name="T72" fmla="*/ 2147483647 w 252"/>
              <a:gd name="T73" fmla="*/ 2147483647 h 234"/>
              <a:gd name="T74" fmla="*/ 2147483647 w 252"/>
              <a:gd name="T75" fmla="*/ 2147483647 h 234"/>
              <a:gd name="T76" fmla="*/ 2147483647 w 252"/>
              <a:gd name="T77" fmla="*/ 2147483647 h 234"/>
              <a:gd name="T78" fmla="*/ 2147483647 w 252"/>
              <a:gd name="T79" fmla="*/ 2147483647 h 234"/>
              <a:gd name="T80" fmla="*/ 2147483647 w 252"/>
              <a:gd name="T81" fmla="*/ 2147483647 h 234"/>
              <a:gd name="T82" fmla="*/ 2147483647 w 252"/>
              <a:gd name="T83" fmla="*/ 2147483647 h 234"/>
              <a:gd name="T84" fmla="*/ 2147483647 w 252"/>
              <a:gd name="T85" fmla="*/ 2147483647 h 234"/>
              <a:gd name="T86" fmla="*/ 2147483647 w 252"/>
              <a:gd name="T87" fmla="*/ 2147483647 h 234"/>
              <a:gd name="T88" fmla="*/ 2147483647 w 252"/>
              <a:gd name="T89" fmla="*/ 2147483647 h 234"/>
              <a:gd name="T90" fmla="*/ 2147483647 w 252"/>
              <a:gd name="T91" fmla="*/ 2147483647 h 234"/>
              <a:gd name="T92" fmla="*/ 2147483647 w 252"/>
              <a:gd name="T93" fmla="*/ 2147483647 h 234"/>
              <a:gd name="T94" fmla="*/ 2147483647 w 252"/>
              <a:gd name="T95" fmla="*/ 2147483647 h 23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52"/>
              <a:gd name="T145" fmla="*/ 0 h 234"/>
              <a:gd name="T146" fmla="*/ 252 w 252"/>
              <a:gd name="T147" fmla="*/ 234 h 23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52" h="234">
                <a:moveTo>
                  <a:pt x="16" y="0"/>
                </a:moveTo>
                <a:lnTo>
                  <a:pt x="236" y="0"/>
                </a:lnTo>
                <a:lnTo>
                  <a:pt x="242" y="2"/>
                </a:lnTo>
                <a:lnTo>
                  <a:pt x="248" y="4"/>
                </a:lnTo>
                <a:lnTo>
                  <a:pt x="252" y="10"/>
                </a:lnTo>
                <a:lnTo>
                  <a:pt x="252" y="16"/>
                </a:lnTo>
                <a:lnTo>
                  <a:pt x="252" y="156"/>
                </a:lnTo>
                <a:lnTo>
                  <a:pt x="252" y="162"/>
                </a:lnTo>
                <a:lnTo>
                  <a:pt x="248" y="168"/>
                </a:lnTo>
                <a:lnTo>
                  <a:pt x="242" y="170"/>
                </a:lnTo>
                <a:lnTo>
                  <a:pt x="236" y="172"/>
                </a:lnTo>
                <a:lnTo>
                  <a:pt x="226" y="172"/>
                </a:lnTo>
                <a:lnTo>
                  <a:pt x="228" y="154"/>
                </a:lnTo>
                <a:lnTo>
                  <a:pt x="232" y="154"/>
                </a:lnTo>
                <a:lnTo>
                  <a:pt x="232" y="16"/>
                </a:lnTo>
                <a:lnTo>
                  <a:pt x="20" y="16"/>
                </a:lnTo>
                <a:lnTo>
                  <a:pt x="20" y="154"/>
                </a:lnTo>
                <a:lnTo>
                  <a:pt x="96" y="154"/>
                </a:lnTo>
                <a:lnTo>
                  <a:pt x="102" y="162"/>
                </a:lnTo>
                <a:lnTo>
                  <a:pt x="110" y="172"/>
                </a:lnTo>
                <a:lnTo>
                  <a:pt x="16" y="172"/>
                </a:lnTo>
                <a:lnTo>
                  <a:pt x="8" y="170"/>
                </a:lnTo>
                <a:lnTo>
                  <a:pt x="4" y="168"/>
                </a:lnTo>
                <a:lnTo>
                  <a:pt x="0" y="162"/>
                </a:lnTo>
                <a:lnTo>
                  <a:pt x="0" y="156"/>
                </a:lnTo>
                <a:lnTo>
                  <a:pt x="0" y="16"/>
                </a:lnTo>
                <a:lnTo>
                  <a:pt x="0" y="10"/>
                </a:lnTo>
                <a:lnTo>
                  <a:pt x="4" y="4"/>
                </a:lnTo>
                <a:lnTo>
                  <a:pt x="8" y="2"/>
                </a:lnTo>
                <a:lnTo>
                  <a:pt x="16" y="0"/>
                </a:lnTo>
                <a:close/>
                <a:moveTo>
                  <a:pt x="172" y="92"/>
                </a:moveTo>
                <a:lnTo>
                  <a:pt x="172" y="96"/>
                </a:lnTo>
                <a:lnTo>
                  <a:pt x="222" y="96"/>
                </a:lnTo>
                <a:lnTo>
                  <a:pt x="222" y="92"/>
                </a:lnTo>
                <a:lnTo>
                  <a:pt x="172" y="92"/>
                </a:lnTo>
                <a:close/>
                <a:moveTo>
                  <a:pt x="172" y="78"/>
                </a:moveTo>
                <a:lnTo>
                  <a:pt x="172" y="82"/>
                </a:lnTo>
                <a:lnTo>
                  <a:pt x="222" y="82"/>
                </a:lnTo>
                <a:lnTo>
                  <a:pt x="222" y="78"/>
                </a:lnTo>
                <a:lnTo>
                  <a:pt x="172" y="78"/>
                </a:lnTo>
                <a:close/>
                <a:moveTo>
                  <a:pt x="198" y="60"/>
                </a:moveTo>
                <a:lnTo>
                  <a:pt x="198" y="64"/>
                </a:lnTo>
                <a:lnTo>
                  <a:pt x="222" y="64"/>
                </a:lnTo>
                <a:lnTo>
                  <a:pt x="222" y="60"/>
                </a:lnTo>
                <a:lnTo>
                  <a:pt x="198" y="60"/>
                </a:lnTo>
                <a:close/>
                <a:moveTo>
                  <a:pt x="198" y="46"/>
                </a:moveTo>
                <a:lnTo>
                  <a:pt x="198" y="50"/>
                </a:lnTo>
                <a:lnTo>
                  <a:pt x="222" y="50"/>
                </a:lnTo>
                <a:lnTo>
                  <a:pt x="222" y="46"/>
                </a:lnTo>
                <a:lnTo>
                  <a:pt x="198" y="46"/>
                </a:lnTo>
                <a:close/>
                <a:moveTo>
                  <a:pt x="198" y="32"/>
                </a:moveTo>
                <a:lnTo>
                  <a:pt x="198" y="36"/>
                </a:lnTo>
                <a:lnTo>
                  <a:pt x="222" y="36"/>
                </a:lnTo>
                <a:lnTo>
                  <a:pt x="222" y="32"/>
                </a:lnTo>
                <a:lnTo>
                  <a:pt x="198" y="32"/>
                </a:lnTo>
                <a:close/>
                <a:moveTo>
                  <a:pt x="146" y="32"/>
                </a:moveTo>
                <a:lnTo>
                  <a:pt x="146" y="68"/>
                </a:lnTo>
                <a:lnTo>
                  <a:pt x="190" y="68"/>
                </a:lnTo>
                <a:lnTo>
                  <a:pt x="190" y="32"/>
                </a:lnTo>
                <a:lnTo>
                  <a:pt x="146" y="32"/>
                </a:lnTo>
                <a:close/>
                <a:moveTo>
                  <a:pt x="62" y="114"/>
                </a:moveTo>
                <a:lnTo>
                  <a:pt x="74" y="114"/>
                </a:lnTo>
                <a:lnTo>
                  <a:pt x="74" y="80"/>
                </a:lnTo>
                <a:lnTo>
                  <a:pt x="62" y="80"/>
                </a:lnTo>
                <a:lnTo>
                  <a:pt x="62" y="114"/>
                </a:lnTo>
                <a:close/>
                <a:moveTo>
                  <a:pt x="34" y="78"/>
                </a:moveTo>
                <a:lnTo>
                  <a:pt x="38" y="86"/>
                </a:lnTo>
                <a:lnTo>
                  <a:pt x="62" y="68"/>
                </a:lnTo>
                <a:lnTo>
                  <a:pt x="76" y="68"/>
                </a:lnTo>
                <a:lnTo>
                  <a:pt x="84" y="76"/>
                </a:lnTo>
                <a:lnTo>
                  <a:pt x="84" y="78"/>
                </a:lnTo>
                <a:lnTo>
                  <a:pt x="86" y="78"/>
                </a:lnTo>
                <a:lnTo>
                  <a:pt x="96" y="82"/>
                </a:lnTo>
                <a:lnTo>
                  <a:pt x="102" y="84"/>
                </a:lnTo>
                <a:lnTo>
                  <a:pt x="102" y="78"/>
                </a:lnTo>
                <a:lnTo>
                  <a:pt x="106" y="56"/>
                </a:lnTo>
                <a:lnTo>
                  <a:pt x="114" y="54"/>
                </a:lnTo>
                <a:lnTo>
                  <a:pt x="116" y="62"/>
                </a:lnTo>
                <a:lnTo>
                  <a:pt x="124" y="52"/>
                </a:lnTo>
                <a:lnTo>
                  <a:pt x="134" y="44"/>
                </a:lnTo>
                <a:lnTo>
                  <a:pt x="122" y="42"/>
                </a:lnTo>
                <a:lnTo>
                  <a:pt x="110" y="38"/>
                </a:lnTo>
                <a:lnTo>
                  <a:pt x="112" y="46"/>
                </a:lnTo>
                <a:lnTo>
                  <a:pt x="100" y="48"/>
                </a:lnTo>
                <a:lnTo>
                  <a:pt x="98" y="50"/>
                </a:lnTo>
                <a:lnTo>
                  <a:pt x="98" y="52"/>
                </a:lnTo>
                <a:lnTo>
                  <a:pt x="94" y="72"/>
                </a:lnTo>
                <a:lnTo>
                  <a:pt x="90" y="70"/>
                </a:lnTo>
                <a:lnTo>
                  <a:pt x="82" y="62"/>
                </a:lnTo>
                <a:lnTo>
                  <a:pt x="80" y="60"/>
                </a:lnTo>
                <a:lnTo>
                  <a:pt x="62" y="58"/>
                </a:lnTo>
                <a:lnTo>
                  <a:pt x="34" y="78"/>
                </a:lnTo>
                <a:close/>
                <a:moveTo>
                  <a:pt x="44" y="114"/>
                </a:moveTo>
                <a:lnTo>
                  <a:pt x="56" y="114"/>
                </a:lnTo>
                <a:lnTo>
                  <a:pt x="56" y="88"/>
                </a:lnTo>
                <a:lnTo>
                  <a:pt x="44" y="88"/>
                </a:lnTo>
                <a:lnTo>
                  <a:pt x="44" y="114"/>
                </a:lnTo>
                <a:close/>
                <a:moveTo>
                  <a:pt x="114" y="114"/>
                </a:moveTo>
                <a:lnTo>
                  <a:pt x="126" y="114"/>
                </a:lnTo>
                <a:lnTo>
                  <a:pt x="126" y="64"/>
                </a:lnTo>
                <a:lnTo>
                  <a:pt x="114" y="64"/>
                </a:lnTo>
                <a:lnTo>
                  <a:pt x="114" y="114"/>
                </a:lnTo>
                <a:close/>
                <a:moveTo>
                  <a:pt x="96" y="114"/>
                </a:moveTo>
                <a:lnTo>
                  <a:pt x="108" y="114"/>
                </a:lnTo>
                <a:lnTo>
                  <a:pt x="108" y="92"/>
                </a:lnTo>
                <a:lnTo>
                  <a:pt x="96" y="92"/>
                </a:lnTo>
                <a:lnTo>
                  <a:pt x="96" y="114"/>
                </a:lnTo>
                <a:close/>
                <a:moveTo>
                  <a:pt x="78" y="114"/>
                </a:moveTo>
                <a:lnTo>
                  <a:pt x="90" y="114"/>
                </a:lnTo>
                <a:lnTo>
                  <a:pt x="90" y="86"/>
                </a:lnTo>
                <a:lnTo>
                  <a:pt x="78" y="86"/>
                </a:lnTo>
                <a:lnTo>
                  <a:pt x="78" y="114"/>
                </a:lnTo>
                <a:close/>
                <a:moveTo>
                  <a:pt x="164" y="134"/>
                </a:moveTo>
                <a:lnTo>
                  <a:pt x="164" y="134"/>
                </a:lnTo>
                <a:lnTo>
                  <a:pt x="160" y="84"/>
                </a:lnTo>
                <a:lnTo>
                  <a:pt x="146" y="82"/>
                </a:lnTo>
                <a:lnTo>
                  <a:pt x="144" y="164"/>
                </a:lnTo>
                <a:lnTo>
                  <a:pt x="142" y="158"/>
                </a:lnTo>
                <a:lnTo>
                  <a:pt x="136" y="152"/>
                </a:lnTo>
                <a:lnTo>
                  <a:pt x="130" y="146"/>
                </a:lnTo>
                <a:lnTo>
                  <a:pt x="122" y="142"/>
                </a:lnTo>
                <a:lnTo>
                  <a:pt x="116" y="150"/>
                </a:lnTo>
                <a:lnTo>
                  <a:pt x="122" y="158"/>
                </a:lnTo>
                <a:lnTo>
                  <a:pt x="126" y="166"/>
                </a:lnTo>
                <a:lnTo>
                  <a:pt x="132" y="186"/>
                </a:lnTo>
                <a:lnTo>
                  <a:pt x="136" y="214"/>
                </a:lnTo>
                <a:lnTo>
                  <a:pt x="146" y="234"/>
                </a:lnTo>
                <a:lnTo>
                  <a:pt x="198" y="232"/>
                </a:lnTo>
                <a:lnTo>
                  <a:pt x="202" y="220"/>
                </a:lnTo>
                <a:lnTo>
                  <a:pt x="208" y="178"/>
                </a:lnTo>
                <a:lnTo>
                  <a:pt x="210" y="134"/>
                </a:lnTo>
                <a:lnTo>
                  <a:pt x="196" y="132"/>
                </a:lnTo>
                <a:lnTo>
                  <a:pt x="194" y="146"/>
                </a:lnTo>
                <a:lnTo>
                  <a:pt x="194" y="122"/>
                </a:lnTo>
                <a:lnTo>
                  <a:pt x="180" y="120"/>
                </a:lnTo>
                <a:lnTo>
                  <a:pt x="178" y="126"/>
                </a:lnTo>
                <a:lnTo>
                  <a:pt x="178" y="116"/>
                </a:lnTo>
                <a:lnTo>
                  <a:pt x="166" y="116"/>
                </a:lnTo>
                <a:lnTo>
                  <a:pt x="164" y="134"/>
                </a:lnTo>
                <a:close/>
                <a:moveTo>
                  <a:pt x="6" y="62"/>
                </a:moveTo>
                <a:lnTo>
                  <a:pt x="6" y="106"/>
                </a:lnTo>
                <a:lnTo>
                  <a:pt x="12" y="106"/>
                </a:lnTo>
                <a:lnTo>
                  <a:pt x="12" y="62"/>
                </a:lnTo>
                <a:lnTo>
                  <a:pt x="6" y="62"/>
                </a:lnTo>
                <a:close/>
              </a:path>
            </a:pathLst>
          </a:cu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194" name="Freeform 29"/>
          <p:cNvSpPr>
            <a:spLocks noEditPoints="1" noChangeArrowheads="1"/>
          </p:cNvSpPr>
          <p:nvPr/>
        </p:nvSpPr>
        <p:spPr bwMode="auto">
          <a:xfrm>
            <a:off x="9650413" y="3328988"/>
            <a:ext cx="601662" cy="720725"/>
          </a:xfrm>
          <a:custGeom>
            <a:avLst/>
            <a:gdLst>
              <a:gd name="T0" fmla="*/ 2147483647 w 618"/>
              <a:gd name="T1" fmla="*/ 2147483647 h 740"/>
              <a:gd name="T2" fmla="*/ 2147483647 w 618"/>
              <a:gd name="T3" fmla="*/ 2147483647 h 740"/>
              <a:gd name="T4" fmla="*/ 2147483647 w 618"/>
              <a:gd name="T5" fmla="*/ 2147483647 h 740"/>
              <a:gd name="T6" fmla="*/ 2147483647 w 618"/>
              <a:gd name="T7" fmla="*/ 2147483647 h 740"/>
              <a:gd name="T8" fmla="*/ 2147483647 w 618"/>
              <a:gd name="T9" fmla="*/ 2147483647 h 740"/>
              <a:gd name="T10" fmla="*/ 2147483647 w 618"/>
              <a:gd name="T11" fmla="*/ 2147483647 h 740"/>
              <a:gd name="T12" fmla="*/ 2147483647 w 618"/>
              <a:gd name="T13" fmla="*/ 2147483647 h 740"/>
              <a:gd name="T14" fmla="*/ 2147483647 w 618"/>
              <a:gd name="T15" fmla="*/ 2147483647 h 740"/>
              <a:gd name="T16" fmla="*/ 2147483647 w 618"/>
              <a:gd name="T17" fmla="*/ 2147483647 h 740"/>
              <a:gd name="T18" fmla="*/ 2147483647 w 618"/>
              <a:gd name="T19" fmla="*/ 2147483647 h 740"/>
              <a:gd name="T20" fmla="*/ 2147483647 w 618"/>
              <a:gd name="T21" fmla="*/ 2147483647 h 740"/>
              <a:gd name="T22" fmla="*/ 2147483647 w 618"/>
              <a:gd name="T23" fmla="*/ 2147483647 h 740"/>
              <a:gd name="T24" fmla="*/ 2147483647 w 618"/>
              <a:gd name="T25" fmla="*/ 2147483647 h 740"/>
              <a:gd name="T26" fmla="*/ 2147483647 w 618"/>
              <a:gd name="T27" fmla="*/ 2147483647 h 740"/>
              <a:gd name="T28" fmla="*/ 2147483647 w 618"/>
              <a:gd name="T29" fmla="*/ 2147483647 h 740"/>
              <a:gd name="T30" fmla="*/ 2147483647 w 618"/>
              <a:gd name="T31" fmla="*/ 2147483647 h 740"/>
              <a:gd name="T32" fmla="*/ 2147483647 w 618"/>
              <a:gd name="T33" fmla="*/ 2147483647 h 740"/>
              <a:gd name="T34" fmla="*/ 2147483647 w 618"/>
              <a:gd name="T35" fmla="*/ 2147483647 h 740"/>
              <a:gd name="T36" fmla="*/ 2147483647 w 618"/>
              <a:gd name="T37" fmla="*/ 2147483647 h 740"/>
              <a:gd name="T38" fmla="*/ 2147483647 w 618"/>
              <a:gd name="T39" fmla="*/ 2147483647 h 740"/>
              <a:gd name="T40" fmla="*/ 2147483647 w 618"/>
              <a:gd name="T41" fmla="*/ 2147483647 h 740"/>
              <a:gd name="T42" fmla="*/ 2147483647 w 618"/>
              <a:gd name="T43" fmla="*/ 2147483647 h 740"/>
              <a:gd name="T44" fmla="*/ 2147483647 w 618"/>
              <a:gd name="T45" fmla="*/ 2147483647 h 740"/>
              <a:gd name="T46" fmla="*/ 2147483647 w 618"/>
              <a:gd name="T47" fmla="*/ 2147483647 h 740"/>
              <a:gd name="T48" fmla="*/ 2147483647 w 618"/>
              <a:gd name="T49" fmla="*/ 2147483647 h 740"/>
              <a:gd name="T50" fmla="*/ 2147483647 w 618"/>
              <a:gd name="T51" fmla="*/ 2147483647 h 740"/>
              <a:gd name="T52" fmla="*/ 2147483647 w 618"/>
              <a:gd name="T53" fmla="*/ 2147483647 h 740"/>
              <a:gd name="T54" fmla="*/ 2147483647 w 618"/>
              <a:gd name="T55" fmla="*/ 2147483647 h 740"/>
              <a:gd name="T56" fmla="*/ 2147483647 w 618"/>
              <a:gd name="T57" fmla="*/ 2147483647 h 740"/>
              <a:gd name="T58" fmla="*/ 2147483647 w 618"/>
              <a:gd name="T59" fmla="*/ 2147483647 h 740"/>
              <a:gd name="T60" fmla="*/ 2147483647 w 618"/>
              <a:gd name="T61" fmla="*/ 2147483647 h 740"/>
              <a:gd name="T62" fmla="*/ 2147483647 w 618"/>
              <a:gd name="T63" fmla="*/ 2147483647 h 740"/>
              <a:gd name="T64" fmla="*/ 2147483647 w 618"/>
              <a:gd name="T65" fmla="*/ 2147483647 h 740"/>
              <a:gd name="T66" fmla="*/ 2147483647 w 618"/>
              <a:gd name="T67" fmla="*/ 2147483647 h 740"/>
              <a:gd name="T68" fmla="*/ 2147483647 w 618"/>
              <a:gd name="T69" fmla="*/ 2147483647 h 740"/>
              <a:gd name="T70" fmla="*/ 2147483647 w 618"/>
              <a:gd name="T71" fmla="*/ 2147483647 h 740"/>
              <a:gd name="T72" fmla="*/ 2147483647 w 618"/>
              <a:gd name="T73" fmla="*/ 2147483647 h 740"/>
              <a:gd name="T74" fmla="*/ 2147483647 w 618"/>
              <a:gd name="T75" fmla="*/ 2147483647 h 740"/>
              <a:gd name="T76" fmla="*/ 2147483647 w 618"/>
              <a:gd name="T77" fmla="*/ 2147483647 h 740"/>
              <a:gd name="T78" fmla="*/ 2147483647 w 618"/>
              <a:gd name="T79" fmla="*/ 2147483647 h 740"/>
              <a:gd name="T80" fmla="*/ 2147483647 w 618"/>
              <a:gd name="T81" fmla="*/ 2147483647 h 740"/>
              <a:gd name="T82" fmla="*/ 2147483647 w 618"/>
              <a:gd name="T83" fmla="*/ 2147483647 h 740"/>
              <a:gd name="T84" fmla="*/ 2147483647 w 618"/>
              <a:gd name="T85" fmla="*/ 2147483647 h 740"/>
              <a:gd name="T86" fmla="*/ 2147483647 w 618"/>
              <a:gd name="T87" fmla="*/ 2147483647 h 740"/>
              <a:gd name="T88" fmla="*/ 2147483647 w 618"/>
              <a:gd name="T89" fmla="*/ 2147483647 h 740"/>
              <a:gd name="T90" fmla="*/ 2147483647 w 618"/>
              <a:gd name="T91" fmla="*/ 2147483647 h 740"/>
              <a:gd name="T92" fmla="*/ 2147483647 w 618"/>
              <a:gd name="T93" fmla="*/ 2147483647 h 740"/>
              <a:gd name="T94" fmla="*/ 2147483647 w 618"/>
              <a:gd name="T95" fmla="*/ 2147483647 h 740"/>
              <a:gd name="T96" fmla="*/ 2147483647 w 618"/>
              <a:gd name="T97" fmla="*/ 2147483647 h 74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18"/>
              <a:gd name="T148" fmla="*/ 0 h 740"/>
              <a:gd name="T149" fmla="*/ 618 w 618"/>
              <a:gd name="T150" fmla="*/ 740 h 74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18" h="740">
                <a:moveTo>
                  <a:pt x="172" y="740"/>
                </a:moveTo>
                <a:lnTo>
                  <a:pt x="172" y="740"/>
                </a:lnTo>
                <a:lnTo>
                  <a:pt x="176" y="694"/>
                </a:lnTo>
                <a:lnTo>
                  <a:pt x="176" y="648"/>
                </a:lnTo>
                <a:lnTo>
                  <a:pt x="176" y="626"/>
                </a:lnTo>
                <a:lnTo>
                  <a:pt x="172" y="602"/>
                </a:lnTo>
                <a:lnTo>
                  <a:pt x="168" y="580"/>
                </a:lnTo>
                <a:lnTo>
                  <a:pt x="164" y="560"/>
                </a:lnTo>
                <a:lnTo>
                  <a:pt x="140" y="546"/>
                </a:lnTo>
                <a:lnTo>
                  <a:pt x="120" y="530"/>
                </a:lnTo>
                <a:lnTo>
                  <a:pt x="100" y="514"/>
                </a:lnTo>
                <a:lnTo>
                  <a:pt x="84" y="498"/>
                </a:lnTo>
                <a:lnTo>
                  <a:pt x="68" y="480"/>
                </a:lnTo>
                <a:lnTo>
                  <a:pt x="54" y="462"/>
                </a:lnTo>
                <a:lnTo>
                  <a:pt x="42" y="444"/>
                </a:lnTo>
                <a:lnTo>
                  <a:pt x="32" y="424"/>
                </a:lnTo>
                <a:lnTo>
                  <a:pt x="22" y="404"/>
                </a:lnTo>
                <a:lnTo>
                  <a:pt x="14" y="384"/>
                </a:lnTo>
                <a:lnTo>
                  <a:pt x="8" y="364"/>
                </a:lnTo>
                <a:lnTo>
                  <a:pt x="4" y="344"/>
                </a:lnTo>
                <a:lnTo>
                  <a:pt x="2" y="324"/>
                </a:lnTo>
                <a:lnTo>
                  <a:pt x="0" y="302"/>
                </a:lnTo>
                <a:lnTo>
                  <a:pt x="0" y="282"/>
                </a:lnTo>
                <a:lnTo>
                  <a:pt x="2" y="262"/>
                </a:lnTo>
                <a:lnTo>
                  <a:pt x="4" y="242"/>
                </a:lnTo>
                <a:lnTo>
                  <a:pt x="10" y="222"/>
                </a:lnTo>
                <a:lnTo>
                  <a:pt x="14" y="202"/>
                </a:lnTo>
                <a:lnTo>
                  <a:pt x="22" y="184"/>
                </a:lnTo>
                <a:lnTo>
                  <a:pt x="30" y="164"/>
                </a:lnTo>
                <a:lnTo>
                  <a:pt x="38" y="146"/>
                </a:lnTo>
                <a:lnTo>
                  <a:pt x="48" y="130"/>
                </a:lnTo>
                <a:lnTo>
                  <a:pt x="60" y="114"/>
                </a:lnTo>
                <a:lnTo>
                  <a:pt x="74" y="98"/>
                </a:lnTo>
                <a:lnTo>
                  <a:pt x="86" y="84"/>
                </a:lnTo>
                <a:lnTo>
                  <a:pt x="102" y="70"/>
                </a:lnTo>
                <a:lnTo>
                  <a:pt x="118" y="58"/>
                </a:lnTo>
                <a:lnTo>
                  <a:pt x="134" y="46"/>
                </a:lnTo>
                <a:lnTo>
                  <a:pt x="152" y="36"/>
                </a:lnTo>
                <a:lnTo>
                  <a:pt x="170" y="28"/>
                </a:lnTo>
                <a:lnTo>
                  <a:pt x="190" y="22"/>
                </a:lnTo>
                <a:lnTo>
                  <a:pt x="212" y="14"/>
                </a:lnTo>
                <a:lnTo>
                  <a:pt x="234" y="8"/>
                </a:lnTo>
                <a:lnTo>
                  <a:pt x="256" y="4"/>
                </a:lnTo>
                <a:lnTo>
                  <a:pt x="280" y="2"/>
                </a:lnTo>
                <a:lnTo>
                  <a:pt x="304" y="0"/>
                </a:lnTo>
                <a:lnTo>
                  <a:pt x="328" y="2"/>
                </a:lnTo>
                <a:lnTo>
                  <a:pt x="352" y="4"/>
                </a:lnTo>
                <a:lnTo>
                  <a:pt x="376" y="8"/>
                </a:lnTo>
                <a:lnTo>
                  <a:pt x="400" y="14"/>
                </a:lnTo>
                <a:lnTo>
                  <a:pt x="424" y="22"/>
                </a:lnTo>
                <a:lnTo>
                  <a:pt x="448" y="30"/>
                </a:lnTo>
                <a:lnTo>
                  <a:pt x="470" y="42"/>
                </a:lnTo>
                <a:lnTo>
                  <a:pt x="492" y="54"/>
                </a:lnTo>
                <a:lnTo>
                  <a:pt x="514" y="68"/>
                </a:lnTo>
                <a:lnTo>
                  <a:pt x="534" y="84"/>
                </a:lnTo>
                <a:lnTo>
                  <a:pt x="554" y="102"/>
                </a:lnTo>
                <a:lnTo>
                  <a:pt x="576" y="128"/>
                </a:lnTo>
                <a:lnTo>
                  <a:pt x="590" y="148"/>
                </a:lnTo>
                <a:lnTo>
                  <a:pt x="596" y="164"/>
                </a:lnTo>
                <a:lnTo>
                  <a:pt x="600" y="176"/>
                </a:lnTo>
                <a:lnTo>
                  <a:pt x="598" y="184"/>
                </a:lnTo>
                <a:lnTo>
                  <a:pt x="596" y="190"/>
                </a:lnTo>
                <a:lnTo>
                  <a:pt x="590" y="194"/>
                </a:lnTo>
                <a:lnTo>
                  <a:pt x="576" y="202"/>
                </a:lnTo>
                <a:lnTo>
                  <a:pt x="590" y="266"/>
                </a:lnTo>
                <a:lnTo>
                  <a:pt x="596" y="294"/>
                </a:lnTo>
                <a:lnTo>
                  <a:pt x="598" y="308"/>
                </a:lnTo>
                <a:lnTo>
                  <a:pt x="594" y="318"/>
                </a:lnTo>
                <a:lnTo>
                  <a:pt x="588" y="326"/>
                </a:lnTo>
                <a:lnTo>
                  <a:pt x="582" y="332"/>
                </a:lnTo>
                <a:lnTo>
                  <a:pt x="618" y="454"/>
                </a:lnTo>
                <a:lnTo>
                  <a:pt x="586" y="466"/>
                </a:lnTo>
                <a:lnTo>
                  <a:pt x="590" y="496"/>
                </a:lnTo>
                <a:lnTo>
                  <a:pt x="594" y="522"/>
                </a:lnTo>
                <a:lnTo>
                  <a:pt x="594" y="548"/>
                </a:lnTo>
                <a:lnTo>
                  <a:pt x="592" y="576"/>
                </a:lnTo>
                <a:lnTo>
                  <a:pt x="588" y="584"/>
                </a:lnTo>
                <a:lnTo>
                  <a:pt x="580" y="592"/>
                </a:lnTo>
                <a:lnTo>
                  <a:pt x="566" y="600"/>
                </a:lnTo>
                <a:lnTo>
                  <a:pt x="560" y="602"/>
                </a:lnTo>
                <a:lnTo>
                  <a:pt x="552" y="604"/>
                </a:lnTo>
                <a:lnTo>
                  <a:pt x="444" y="610"/>
                </a:lnTo>
                <a:lnTo>
                  <a:pt x="452" y="740"/>
                </a:lnTo>
                <a:lnTo>
                  <a:pt x="172" y="740"/>
                </a:lnTo>
                <a:close/>
                <a:moveTo>
                  <a:pt x="254" y="428"/>
                </a:moveTo>
                <a:lnTo>
                  <a:pt x="174" y="368"/>
                </a:lnTo>
                <a:lnTo>
                  <a:pt x="168" y="364"/>
                </a:lnTo>
                <a:lnTo>
                  <a:pt x="164" y="364"/>
                </a:lnTo>
                <a:lnTo>
                  <a:pt x="160" y="366"/>
                </a:lnTo>
                <a:lnTo>
                  <a:pt x="156" y="370"/>
                </a:lnTo>
                <a:lnTo>
                  <a:pt x="154" y="376"/>
                </a:lnTo>
                <a:lnTo>
                  <a:pt x="154" y="382"/>
                </a:lnTo>
                <a:lnTo>
                  <a:pt x="156" y="386"/>
                </a:lnTo>
                <a:lnTo>
                  <a:pt x="160" y="392"/>
                </a:lnTo>
                <a:lnTo>
                  <a:pt x="240" y="452"/>
                </a:lnTo>
                <a:lnTo>
                  <a:pt x="244" y="454"/>
                </a:lnTo>
                <a:lnTo>
                  <a:pt x="250" y="454"/>
                </a:lnTo>
                <a:lnTo>
                  <a:pt x="254" y="452"/>
                </a:lnTo>
                <a:lnTo>
                  <a:pt x="258" y="448"/>
                </a:lnTo>
                <a:lnTo>
                  <a:pt x="260" y="444"/>
                </a:lnTo>
                <a:lnTo>
                  <a:pt x="260" y="438"/>
                </a:lnTo>
                <a:lnTo>
                  <a:pt x="258" y="432"/>
                </a:lnTo>
                <a:lnTo>
                  <a:pt x="254" y="428"/>
                </a:lnTo>
                <a:close/>
                <a:moveTo>
                  <a:pt x="436" y="248"/>
                </a:moveTo>
                <a:lnTo>
                  <a:pt x="486" y="248"/>
                </a:lnTo>
                <a:lnTo>
                  <a:pt x="486" y="226"/>
                </a:lnTo>
                <a:lnTo>
                  <a:pt x="436" y="226"/>
                </a:lnTo>
                <a:lnTo>
                  <a:pt x="436" y="248"/>
                </a:lnTo>
                <a:close/>
                <a:moveTo>
                  <a:pt x="252" y="116"/>
                </a:moveTo>
                <a:lnTo>
                  <a:pt x="226" y="72"/>
                </a:lnTo>
                <a:lnTo>
                  <a:pt x="206" y="84"/>
                </a:lnTo>
                <a:lnTo>
                  <a:pt x="232" y="128"/>
                </a:lnTo>
                <a:lnTo>
                  <a:pt x="252" y="116"/>
                </a:lnTo>
                <a:close/>
                <a:moveTo>
                  <a:pt x="318" y="104"/>
                </a:moveTo>
                <a:lnTo>
                  <a:pt x="318" y="54"/>
                </a:lnTo>
                <a:lnTo>
                  <a:pt x="296" y="54"/>
                </a:lnTo>
                <a:lnTo>
                  <a:pt x="296" y="104"/>
                </a:lnTo>
                <a:lnTo>
                  <a:pt x="318" y="104"/>
                </a:lnTo>
                <a:close/>
                <a:moveTo>
                  <a:pt x="426" y="182"/>
                </a:moveTo>
                <a:lnTo>
                  <a:pt x="468" y="156"/>
                </a:lnTo>
                <a:lnTo>
                  <a:pt x="458" y="136"/>
                </a:lnTo>
                <a:lnTo>
                  <a:pt x="414" y="162"/>
                </a:lnTo>
                <a:lnTo>
                  <a:pt x="426" y="182"/>
                </a:lnTo>
                <a:close/>
                <a:moveTo>
                  <a:pt x="382" y="128"/>
                </a:moveTo>
                <a:lnTo>
                  <a:pt x="408" y="86"/>
                </a:lnTo>
                <a:lnTo>
                  <a:pt x="388" y="74"/>
                </a:lnTo>
                <a:lnTo>
                  <a:pt x="362" y="118"/>
                </a:lnTo>
                <a:lnTo>
                  <a:pt x="382" y="128"/>
                </a:lnTo>
                <a:close/>
                <a:moveTo>
                  <a:pt x="274" y="394"/>
                </a:moveTo>
                <a:lnTo>
                  <a:pt x="194" y="332"/>
                </a:lnTo>
                <a:lnTo>
                  <a:pt x="188" y="330"/>
                </a:lnTo>
                <a:lnTo>
                  <a:pt x="184" y="330"/>
                </a:lnTo>
                <a:lnTo>
                  <a:pt x="180" y="332"/>
                </a:lnTo>
                <a:lnTo>
                  <a:pt x="176" y="336"/>
                </a:lnTo>
                <a:lnTo>
                  <a:pt x="174" y="342"/>
                </a:lnTo>
                <a:lnTo>
                  <a:pt x="174" y="348"/>
                </a:lnTo>
                <a:lnTo>
                  <a:pt x="176" y="352"/>
                </a:lnTo>
                <a:lnTo>
                  <a:pt x="180" y="356"/>
                </a:lnTo>
                <a:lnTo>
                  <a:pt x="260" y="418"/>
                </a:lnTo>
                <a:lnTo>
                  <a:pt x="264" y="420"/>
                </a:lnTo>
                <a:lnTo>
                  <a:pt x="270" y="420"/>
                </a:lnTo>
                <a:lnTo>
                  <a:pt x="274" y="418"/>
                </a:lnTo>
                <a:lnTo>
                  <a:pt x="278" y="414"/>
                </a:lnTo>
                <a:lnTo>
                  <a:pt x="280" y="408"/>
                </a:lnTo>
                <a:lnTo>
                  <a:pt x="280" y="402"/>
                </a:lnTo>
                <a:lnTo>
                  <a:pt x="278" y="398"/>
                </a:lnTo>
                <a:lnTo>
                  <a:pt x="274" y="394"/>
                </a:lnTo>
                <a:close/>
                <a:moveTo>
                  <a:pt x="354" y="156"/>
                </a:moveTo>
                <a:lnTo>
                  <a:pt x="354" y="156"/>
                </a:lnTo>
                <a:lnTo>
                  <a:pt x="336" y="148"/>
                </a:lnTo>
                <a:lnTo>
                  <a:pt x="316" y="142"/>
                </a:lnTo>
                <a:lnTo>
                  <a:pt x="298" y="142"/>
                </a:lnTo>
                <a:lnTo>
                  <a:pt x="280" y="144"/>
                </a:lnTo>
                <a:lnTo>
                  <a:pt x="262" y="150"/>
                </a:lnTo>
                <a:lnTo>
                  <a:pt x="248" y="158"/>
                </a:lnTo>
                <a:lnTo>
                  <a:pt x="234" y="170"/>
                </a:lnTo>
                <a:lnTo>
                  <a:pt x="224" y="184"/>
                </a:lnTo>
                <a:lnTo>
                  <a:pt x="218" y="194"/>
                </a:lnTo>
                <a:lnTo>
                  <a:pt x="216" y="202"/>
                </a:lnTo>
                <a:lnTo>
                  <a:pt x="214" y="218"/>
                </a:lnTo>
                <a:lnTo>
                  <a:pt x="212" y="236"/>
                </a:lnTo>
                <a:lnTo>
                  <a:pt x="214" y="254"/>
                </a:lnTo>
                <a:lnTo>
                  <a:pt x="216" y="270"/>
                </a:lnTo>
                <a:lnTo>
                  <a:pt x="216" y="288"/>
                </a:lnTo>
                <a:lnTo>
                  <a:pt x="214" y="306"/>
                </a:lnTo>
                <a:lnTo>
                  <a:pt x="208" y="324"/>
                </a:lnTo>
                <a:lnTo>
                  <a:pt x="282" y="366"/>
                </a:lnTo>
                <a:lnTo>
                  <a:pt x="294" y="352"/>
                </a:lnTo>
                <a:lnTo>
                  <a:pt x="308" y="342"/>
                </a:lnTo>
                <a:lnTo>
                  <a:pt x="322" y="332"/>
                </a:lnTo>
                <a:lnTo>
                  <a:pt x="338" y="326"/>
                </a:lnTo>
                <a:lnTo>
                  <a:pt x="354" y="318"/>
                </a:lnTo>
                <a:lnTo>
                  <a:pt x="370" y="310"/>
                </a:lnTo>
                <a:lnTo>
                  <a:pt x="384" y="298"/>
                </a:lnTo>
                <a:lnTo>
                  <a:pt x="390" y="292"/>
                </a:lnTo>
                <a:lnTo>
                  <a:pt x="394" y="284"/>
                </a:lnTo>
                <a:lnTo>
                  <a:pt x="402" y="266"/>
                </a:lnTo>
                <a:lnTo>
                  <a:pt x="406" y="250"/>
                </a:lnTo>
                <a:lnTo>
                  <a:pt x="404" y="232"/>
                </a:lnTo>
                <a:lnTo>
                  <a:pt x="402" y="214"/>
                </a:lnTo>
                <a:lnTo>
                  <a:pt x="394" y="196"/>
                </a:lnTo>
                <a:lnTo>
                  <a:pt x="384" y="182"/>
                </a:lnTo>
                <a:lnTo>
                  <a:pt x="370" y="168"/>
                </a:lnTo>
                <a:lnTo>
                  <a:pt x="354" y="156"/>
                </a:lnTo>
                <a:close/>
                <a:moveTo>
                  <a:pt x="168" y="408"/>
                </a:moveTo>
                <a:lnTo>
                  <a:pt x="168" y="408"/>
                </a:lnTo>
                <a:lnTo>
                  <a:pt x="166" y="414"/>
                </a:lnTo>
                <a:lnTo>
                  <a:pt x="166" y="420"/>
                </a:lnTo>
                <a:lnTo>
                  <a:pt x="166" y="432"/>
                </a:lnTo>
                <a:lnTo>
                  <a:pt x="172" y="442"/>
                </a:lnTo>
                <a:lnTo>
                  <a:pt x="176" y="448"/>
                </a:lnTo>
                <a:lnTo>
                  <a:pt x="182" y="452"/>
                </a:lnTo>
                <a:lnTo>
                  <a:pt x="192" y="456"/>
                </a:lnTo>
                <a:lnTo>
                  <a:pt x="202" y="456"/>
                </a:lnTo>
                <a:lnTo>
                  <a:pt x="212" y="452"/>
                </a:lnTo>
                <a:lnTo>
                  <a:pt x="220" y="448"/>
                </a:lnTo>
                <a:lnTo>
                  <a:pt x="168" y="408"/>
                </a:lnTo>
                <a:close/>
              </a:path>
            </a:pathLst>
          </a:cu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93195" name="直接连接符 3"/>
          <p:cNvCxnSpPr>
            <a:cxnSpLocks/>
          </p:cNvCxnSpPr>
          <p:nvPr/>
        </p:nvCxnSpPr>
        <p:spPr bwMode="auto">
          <a:xfrm>
            <a:off x="2936875" y="2501900"/>
            <a:ext cx="6816725" cy="0"/>
          </a:xfrm>
          <a:prstGeom prst="line">
            <a:avLst/>
          </a:prstGeom>
          <a:noFill/>
          <a:ln w="9525" algn="ctr">
            <a:solidFill>
              <a:srgbClr val="5B463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9319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70313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70313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595" name="文本框 32"/>
          <p:cNvSpPr txBox="1">
            <a:spLocks noChangeArrowheads="1"/>
          </p:cNvSpPr>
          <p:nvPr/>
        </p:nvSpPr>
        <p:spPr bwMode="auto">
          <a:xfrm>
            <a:off x="2395538" y="668338"/>
            <a:ext cx="279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324F00"/>
                </a:solidFill>
              </a:rPr>
              <a:t>About Our Goal</a:t>
            </a:r>
          </a:p>
        </p:txBody>
      </p:sp>
      <p:grpSp>
        <p:nvGrpSpPr>
          <p:cNvPr id="110596" name="组合 5"/>
          <p:cNvGrpSpPr>
            <a:grpSpLocks/>
          </p:cNvGrpSpPr>
          <p:nvPr/>
        </p:nvGrpSpPr>
        <p:grpSpPr bwMode="auto">
          <a:xfrm>
            <a:off x="2081213" y="3006725"/>
            <a:ext cx="8120062" cy="1455738"/>
            <a:chOff x="0" y="0"/>
            <a:chExt cx="8120458" cy="877887"/>
          </a:xfrm>
        </p:grpSpPr>
        <p:sp>
          <p:nvSpPr>
            <p:cNvPr id="110613" name="任意多边形 6"/>
            <p:cNvSpPr>
              <a:spLocks noChangeArrowheads="1"/>
            </p:cNvSpPr>
            <p:nvPr/>
          </p:nvSpPr>
          <p:spPr bwMode="auto">
            <a:xfrm>
              <a:off x="0" y="0"/>
              <a:ext cx="2194032" cy="877887"/>
            </a:xfrm>
            <a:custGeom>
              <a:avLst/>
              <a:gdLst>
                <a:gd name="T0" fmla="*/ 0 w 2194718"/>
                <a:gd name="T1" fmla="*/ 0 h 877887"/>
                <a:gd name="T2" fmla="*/ 1753033 w 2194718"/>
                <a:gd name="T3" fmla="*/ 0 h 877887"/>
                <a:gd name="T4" fmla="*/ 2191289 w 2194718"/>
                <a:gd name="T5" fmla="*/ 438944 h 877887"/>
                <a:gd name="T6" fmla="*/ 1753033 w 2194718"/>
                <a:gd name="T7" fmla="*/ 877887 h 877887"/>
                <a:gd name="T8" fmla="*/ 0 w 2194718"/>
                <a:gd name="T9" fmla="*/ 877887 h 877887"/>
                <a:gd name="T10" fmla="*/ 438259 w 2194718"/>
                <a:gd name="T11" fmla="*/ 438944 h 877887"/>
                <a:gd name="T12" fmla="*/ 0 w 2194718"/>
                <a:gd name="T13" fmla="*/ 0 h 8778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94718"/>
                <a:gd name="T22" fmla="*/ 0 h 877887"/>
                <a:gd name="T23" fmla="*/ 2194718 w 2194718"/>
                <a:gd name="T24" fmla="*/ 877887 h 8778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94718" h="877887">
                  <a:moveTo>
                    <a:pt x="0" y="0"/>
                  </a:moveTo>
                  <a:lnTo>
                    <a:pt x="1755775" y="0"/>
                  </a:lnTo>
                  <a:lnTo>
                    <a:pt x="2194718" y="438944"/>
                  </a:lnTo>
                  <a:lnTo>
                    <a:pt x="1755775" y="877887"/>
                  </a:lnTo>
                  <a:lnTo>
                    <a:pt x="0" y="877887"/>
                  </a:lnTo>
                  <a:lnTo>
                    <a:pt x="438944" y="4389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4F00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14" name="任意多边形 7"/>
            <p:cNvSpPr>
              <a:spLocks noChangeArrowheads="1"/>
            </p:cNvSpPr>
            <p:nvPr/>
          </p:nvSpPr>
          <p:spPr bwMode="auto">
            <a:xfrm>
              <a:off x="1974946" y="0"/>
              <a:ext cx="2195619" cy="877887"/>
            </a:xfrm>
            <a:custGeom>
              <a:avLst/>
              <a:gdLst>
                <a:gd name="T0" fmla="*/ 0 w 2194718"/>
                <a:gd name="T1" fmla="*/ 0 h 877887"/>
                <a:gd name="T2" fmla="*/ 1759382 w 2194718"/>
                <a:gd name="T3" fmla="*/ 0 h 877887"/>
                <a:gd name="T4" fmla="*/ 2199226 w 2194718"/>
                <a:gd name="T5" fmla="*/ 438944 h 877887"/>
                <a:gd name="T6" fmla="*/ 1759382 w 2194718"/>
                <a:gd name="T7" fmla="*/ 877887 h 877887"/>
                <a:gd name="T8" fmla="*/ 0 w 2194718"/>
                <a:gd name="T9" fmla="*/ 877887 h 877887"/>
                <a:gd name="T10" fmla="*/ 439844 w 2194718"/>
                <a:gd name="T11" fmla="*/ 438944 h 877887"/>
                <a:gd name="T12" fmla="*/ 0 w 2194718"/>
                <a:gd name="T13" fmla="*/ 0 h 8778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94718"/>
                <a:gd name="T22" fmla="*/ 0 h 877887"/>
                <a:gd name="T23" fmla="*/ 2194718 w 2194718"/>
                <a:gd name="T24" fmla="*/ 877887 h 8778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94718" h="877887">
                  <a:moveTo>
                    <a:pt x="0" y="0"/>
                  </a:moveTo>
                  <a:lnTo>
                    <a:pt x="1755775" y="0"/>
                  </a:lnTo>
                  <a:lnTo>
                    <a:pt x="2194718" y="438944"/>
                  </a:lnTo>
                  <a:lnTo>
                    <a:pt x="1755775" y="877887"/>
                  </a:lnTo>
                  <a:lnTo>
                    <a:pt x="0" y="877887"/>
                  </a:lnTo>
                  <a:lnTo>
                    <a:pt x="438944" y="4389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4F00">
                <a:alpha val="90195"/>
              </a:srgbClr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15" name="任意多边形 8"/>
            <p:cNvSpPr>
              <a:spLocks noChangeArrowheads="1"/>
            </p:cNvSpPr>
            <p:nvPr/>
          </p:nvSpPr>
          <p:spPr bwMode="auto">
            <a:xfrm>
              <a:off x="3949893" y="0"/>
              <a:ext cx="2195619" cy="877887"/>
            </a:xfrm>
            <a:custGeom>
              <a:avLst/>
              <a:gdLst>
                <a:gd name="T0" fmla="*/ 0 w 2194718"/>
                <a:gd name="T1" fmla="*/ 0 h 877887"/>
                <a:gd name="T2" fmla="*/ 1759382 w 2194718"/>
                <a:gd name="T3" fmla="*/ 0 h 877887"/>
                <a:gd name="T4" fmla="*/ 2199226 w 2194718"/>
                <a:gd name="T5" fmla="*/ 438944 h 877887"/>
                <a:gd name="T6" fmla="*/ 1759382 w 2194718"/>
                <a:gd name="T7" fmla="*/ 877887 h 877887"/>
                <a:gd name="T8" fmla="*/ 0 w 2194718"/>
                <a:gd name="T9" fmla="*/ 877887 h 877887"/>
                <a:gd name="T10" fmla="*/ 439844 w 2194718"/>
                <a:gd name="T11" fmla="*/ 438944 h 877887"/>
                <a:gd name="T12" fmla="*/ 0 w 2194718"/>
                <a:gd name="T13" fmla="*/ 0 h 8778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94718"/>
                <a:gd name="T22" fmla="*/ 0 h 877887"/>
                <a:gd name="T23" fmla="*/ 2194718 w 2194718"/>
                <a:gd name="T24" fmla="*/ 877887 h 8778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94718" h="877887">
                  <a:moveTo>
                    <a:pt x="0" y="0"/>
                  </a:moveTo>
                  <a:lnTo>
                    <a:pt x="1755775" y="0"/>
                  </a:lnTo>
                  <a:lnTo>
                    <a:pt x="2194718" y="438944"/>
                  </a:lnTo>
                  <a:lnTo>
                    <a:pt x="1755775" y="877887"/>
                  </a:lnTo>
                  <a:lnTo>
                    <a:pt x="0" y="877887"/>
                  </a:lnTo>
                  <a:lnTo>
                    <a:pt x="438944" y="4389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4F00">
                <a:alpha val="79999"/>
              </a:srgbClr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16" name="任意多边形 9"/>
            <p:cNvSpPr>
              <a:spLocks noChangeArrowheads="1"/>
            </p:cNvSpPr>
            <p:nvPr/>
          </p:nvSpPr>
          <p:spPr bwMode="auto">
            <a:xfrm>
              <a:off x="5926426" y="0"/>
              <a:ext cx="2194032" cy="877887"/>
            </a:xfrm>
            <a:custGeom>
              <a:avLst/>
              <a:gdLst>
                <a:gd name="T0" fmla="*/ 0 w 2194718"/>
                <a:gd name="T1" fmla="*/ 0 h 877887"/>
                <a:gd name="T2" fmla="*/ 1753033 w 2194718"/>
                <a:gd name="T3" fmla="*/ 0 h 877887"/>
                <a:gd name="T4" fmla="*/ 2191289 w 2194718"/>
                <a:gd name="T5" fmla="*/ 438944 h 877887"/>
                <a:gd name="T6" fmla="*/ 1753033 w 2194718"/>
                <a:gd name="T7" fmla="*/ 877887 h 877887"/>
                <a:gd name="T8" fmla="*/ 0 w 2194718"/>
                <a:gd name="T9" fmla="*/ 877887 h 877887"/>
                <a:gd name="T10" fmla="*/ 438259 w 2194718"/>
                <a:gd name="T11" fmla="*/ 438944 h 877887"/>
                <a:gd name="T12" fmla="*/ 0 w 2194718"/>
                <a:gd name="T13" fmla="*/ 0 h 8778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94718"/>
                <a:gd name="T22" fmla="*/ 0 h 877887"/>
                <a:gd name="T23" fmla="*/ 2194718 w 2194718"/>
                <a:gd name="T24" fmla="*/ 877887 h 8778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94718" h="877887">
                  <a:moveTo>
                    <a:pt x="0" y="0"/>
                  </a:moveTo>
                  <a:lnTo>
                    <a:pt x="1755775" y="0"/>
                  </a:lnTo>
                  <a:lnTo>
                    <a:pt x="2194718" y="438944"/>
                  </a:lnTo>
                  <a:lnTo>
                    <a:pt x="1755775" y="877887"/>
                  </a:lnTo>
                  <a:lnTo>
                    <a:pt x="0" y="877887"/>
                  </a:lnTo>
                  <a:lnTo>
                    <a:pt x="438944" y="4389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4F00">
                <a:alpha val="70195"/>
              </a:srgbClr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0597" name="组合 30"/>
          <p:cNvGrpSpPr>
            <a:grpSpLocks/>
          </p:cNvGrpSpPr>
          <p:nvPr/>
        </p:nvGrpSpPr>
        <p:grpSpPr bwMode="auto">
          <a:xfrm>
            <a:off x="3475038" y="4783138"/>
            <a:ext cx="3046412" cy="992187"/>
            <a:chOff x="0" y="0"/>
            <a:chExt cx="3046360" cy="992803"/>
          </a:xfrm>
        </p:grpSpPr>
        <p:sp>
          <p:nvSpPr>
            <p:cNvPr id="36872" name="矩形 13"/>
            <p:cNvSpPr>
              <a:spLocks noChangeArrowheads="1"/>
            </p:cNvSpPr>
            <p:nvPr/>
          </p:nvSpPr>
          <p:spPr bwMode="auto">
            <a:xfrm>
              <a:off x="0" y="208091"/>
              <a:ext cx="3046360" cy="78471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611" name="文本框 83"/>
            <p:cNvSpPr txBox="1">
              <a:spLocks noChangeArrowheads="1"/>
            </p:cNvSpPr>
            <p:nvPr/>
          </p:nvSpPr>
          <p:spPr bwMode="auto">
            <a:xfrm>
              <a:off x="103185" y="0"/>
              <a:ext cx="811199" cy="26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10612" name="直接连接符 120"/>
            <p:cNvCxnSpPr>
              <a:cxnSpLocks noChangeShapeType="1"/>
            </p:cNvCxnSpPr>
            <p:nvPr/>
          </p:nvCxnSpPr>
          <p:spPr bwMode="auto">
            <a:xfrm>
              <a:off x="103185" y="46066"/>
              <a:ext cx="0" cy="169968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0598" name="组合 37"/>
          <p:cNvGrpSpPr>
            <a:grpSpLocks/>
          </p:cNvGrpSpPr>
          <p:nvPr/>
        </p:nvGrpSpPr>
        <p:grpSpPr bwMode="auto">
          <a:xfrm>
            <a:off x="7581900" y="4783138"/>
            <a:ext cx="3046413" cy="963612"/>
            <a:chOff x="0" y="0"/>
            <a:chExt cx="3046360" cy="964256"/>
          </a:xfrm>
        </p:grpSpPr>
        <p:sp>
          <p:nvSpPr>
            <p:cNvPr id="36876" name="矩形 13"/>
            <p:cNvSpPr>
              <a:spLocks noChangeArrowheads="1"/>
            </p:cNvSpPr>
            <p:nvPr/>
          </p:nvSpPr>
          <p:spPr bwMode="auto">
            <a:xfrm>
              <a:off x="0" y="208101"/>
              <a:ext cx="3046360" cy="75615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608" name="文本框 83"/>
            <p:cNvSpPr txBox="1">
              <a:spLocks noChangeArrowheads="1"/>
            </p:cNvSpPr>
            <p:nvPr/>
          </p:nvSpPr>
          <p:spPr bwMode="auto">
            <a:xfrm>
              <a:off x="103186" y="0"/>
              <a:ext cx="811198" cy="262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10609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0599" name="组合 41"/>
          <p:cNvGrpSpPr>
            <a:grpSpLocks/>
          </p:cNvGrpSpPr>
          <p:nvPr/>
        </p:nvGrpSpPr>
        <p:grpSpPr bwMode="auto">
          <a:xfrm>
            <a:off x="2216150" y="1790700"/>
            <a:ext cx="3046413" cy="963613"/>
            <a:chOff x="0" y="0"/>
            <a:chExt cx="3046360" cy="964255"/>
          </a:xfrm>
        </p:grpSpPr>
        <p:sp>
          <p:nvSpPr>
            <p:cNvPr id="36880" name="矩形 13"/>
            <p:cNvSpPr>
              <a:spLocks noChangeArrowheads="1"/>
            </p:cNvSpPr>
            <p:nvPr/>
          </p:nvSpPr>
          <p:spPr bwMode="auto">
            <a:xfrm>
              <a:off x="0" y="208102"/>
              <a:ext cx="3046360" cy="75615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605" name="文本框 83"/>
            <p:cNvSpPr txBox="1">
              <a:spLocks noChangeArrowheads="1"/>
            </p:cNvSpPr>
            <p:nvPr/>
          </p:nvSpPr>
          <p:spPr bwMode="auto">
            <a:xfrm>
              <a:off x="103186" y="0"/>
              <a:ext cx="811198" cy="26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10606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0600" name="组合 45"/>
          <p:cNvGrpSpPr>
            <a:grpSpLocks/>
          </p:cNvGrpSpPr>
          <p:nvPr/>
        </p:nvGrpSpPr>
        <p:grpSpPr bwMode="auto">
          <a:xfrm>
            <a:off x="5918200" y="1790700"/>
            <a:ext cx="3046413" cy="963613"/>
            <a:chOff x="0" y="0"/>
            <a:chExt cx="3046360" cy="964255"/>
          </a:xfrm>
        </p:grpSpPr>
        <p:sp>
          <p:nvSpPr>
            <p:cNvPr id="36884" name="矩形 13"/>
            <p:cNvSpPr>
              <a:spLocks noChangeArrowheads="1"/>
            </p:cNvSpPr>
            <p:nvPr/>
          </p:nvSpPr>
          <p:spPr bwMode="auto">
            <a:xfrm>
              <a:off x="0" y="208102"/>
              <a:ext cx="3046360" cy="75615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602" name="文本框 83"/>
            <p:cNvSpPr txBox="1">
              <a:spLocks noChangeArrowheads="1"/>
            </p:cNvSpPr>
            <p:nvPr/>
          </p:nvSpPr>
          <p:spPr bwMode="auto">
            <a:xfrm>
              <a:off x="103186" y="0"/>
              <a:ext cx="811198" cy="26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10603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4354513" y="2198688"/>
            <a:ext cx="3705225" cy="3694112"/>
            <a:chOff x="0" y="0"/>
            <a:chExt cx="3704266" cy="3693405"/>
          </a:xfrm>
          <a:solidFill>
            <a:srgbClr val="324F00"/>
          </a:solidFill>
        </p:grpSpPr>
        <p:sp>
          <p:nvSpPr>
            <p:cNvPr id="37891" name="菱形 1"/>
            <p:cNvSpPr>
              <a:spLocks noChangeArrowheads="1"/>
            </p:cNvSpPr>
            <p:nvPr/>
          </p:nvSpPr>
          <p:spPr bwMode="auto">
            <a:xfrm>
              <a:off x="969711" y="0"/>
              <a:ext cx="1745798" cy="1745916"/>
            </a:xfrm>
            <a:prstGeom prst="diamond">
              <a:avLst/>
            </a:prstGeom>
            <a:grpFill/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7892" name="菱形 5"/>
            <p:cNvSpPr>
              <a:spLocks noChangeArrowheads="1"/>
            </p:cNvSpPr>
            <p:nvPr/>
          </p:nvSpPr>
          <p:spPr bwMode="auto">
            <a:xfrm>
              <a:off x="0" y="972951"/>
              <a:ext cx="1745798" cy="1747503"/>
            </a:xfrm>
            <a:prstGeom prst="diamond">
              <a:avLst/>
            </a:prstGeom>
            <a:solidFill>
              <a:srgbClr val="324F00">
                <a:alpha val="60000"/>
              </a:srgbClr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7893" name="菱形 6"/>
            <p:cNvSpPr>
              <a:spLocks noChangeArrowheads="1"/>
            </p:cNvSpPr>
            <p:nvPr/>
          </p:nvSpPr>
          <p:spPr bwMode="auto">
            <a:xfrm>
              <a:off x="969711" y="1947489"/>
              <a:ext cx="1745798" cy="1745916"/>
            </a:xfrm>
            <a:prstGeom prst="diamond">
              <a:avLst/>
            </a:prstGeom>
            <a:grpFill/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7894" name="菱形 7"/>
            <p:cNvSpPr>
              <a:spLocks noChangeArrowheads="1"/>
            </p:cNvSpPr>
            <p:nvPr/>
          </p:nvSpPr>
          <p:spPr bwMode="auto">
            <a:xfrm>
              <a:off x="1958468" y="972951"/>
              <a:ext cx="1745798" cy="1747503"/>
            </a:xfrm>
            <a:prstGeom prst="diamond">
              <a:avLst/>
            </a:prstGeom>
            <a:solidFill>
              <a:srgbClr val="324F00">
                <a:alpha val="80000"/>
              </a:srgbClr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11619" name="组合 21"/>
          <p:cNvGrpSpPr>
            <a:grpSpLocks/>
          </p:cNvGrpSpPr>
          <p:nvPr/>
        </p:nvGrpSpPr>
        <p:grpSpPr bwMode="auto">
          <a:xfrm>
            <a:off x="1143000" y="3321050"/>
            <a:ext cx="3046413" cy="963613"/>
            <a:chOff x="0" y="0"/>
            <a:chExt cx="3046360" cy="963088"/>
          </a:xfrm>
        </p:grpSpPr>
        <p:sp>
          <p:nvSpPr>
            <p:cNvPr id="37896" name="矩形 13"/>
            <p:cNvSpPr>
              <a:spLocks noChangeArrowheads="1"/>
            </p:cNvSpPr>
            <p:nvPr/>
          </p:nvSpPr>
          <p:spPr bwMode="auto">
            <a:xfrm>
              <a:off x="0" y="207850"/>
              <a:ext cx="3046360" cy="75523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635" name="文本框 83"/>
            <p:cNvSpPr txBox="1">
              <a:spLocks noChangeArrowheads="1"/>
            </p:cNvSpPr>
            <p:nvPr/>
          </p:nvSpPr>
          <p:spPr bwMode="auto">
            <a:xfrm>
              <a:off x="103186" y="0"/>
              <a:ext cx="811198" cy="26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11636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1C2E4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1620" name="组合 21"/>
          <p:cNvGrpSpPr>
            <a:grpSpLocks/>
          </p:cNvGrpSpPr>
          <p:nvPr/>
        </p:nvGrpSpPr>
        <p:grpSpPr bwMode="auto">
          <a:xfrm>
            <a:off x="8304213" y="3530600"/>
            <a:ext cx="3046412" cy="963613"/>
            <a:chOff x="0" y="0"/>
            <a:chExt cx="3046360" cy="963088"/>
          </a:xfrm>
        </p:grpSpPr>
        <p:sp>
          <p:nvSpPr>
            <p:cNvPr id="37900" name="矩形 13"/>
            <p:cNvSpPr>
              <a:spLocks noChangeArrowheads="1"/>
            </p:cNvSpPr>
            <p:nvPr/>
          </p:nvSpPr>
          <p:spPr bwMode="auto">
            <a:xfrm>
              <a:off x="0" y="207850"/>
              <a:ext cx="3046360" cy="75523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632" name="文本框 83"/>
            <p:cNvSpPr txBox="1">
              <a:spLocks noChangeArrowheads="1"/>
            </p:cNvSpPr>
            <p:nvPr/>
          </p:nvSpPr>
          <p:spPr bwMode="auto">
            <a:xfrm>
              <a:off x="103185" y="0"/>
              <a:ext cx="811199" cy="26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11633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1C2E4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1621" name="组合 21"/>
          <p:cNvGrpSpPr>
            <a:grpSpLocks/>
          </p:cNvGrpSpPr>
          <p:nvPr/>
        </p:nvGrpSpPr>
        <p:grpSpPr bwMode="auto">
          <a:xfrm>
            <a:off x="4789488" y="1169988"/>
            <a:ext cx="3046412" cy="963612"/>
            <a:chOff x="0" y="0"/>
            <a:chExt cx="3046360" cy="963088"/>
          </a:xfrm>
        </p:grpSpPr>
        <p:sp>
          <p:nvSpPr>
            <p:cNvPr id="37904" name="矩形 13"/>
            <p:cNvSpPr>
              <a:spLocks noChangeArrowheads="1"/>
            </p:cNvSpPr>
            <p:nvPr/>
          </p:nvSpPr>
          <p:spPr bwMode="auto">
            <a:xfrm>
              <a:off x="0" y="207849"/>
              <a:ext cx="3046360" cy="75523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629" name="文本框 83"/>
            <p:cNvSpPr txBox="1">
              <a:spLocks noChangeArrowheads="1"/>
            </p:cNvSpPr>
            <p:nvPr/>
          </p:nvSpPr>
          <p:spPr bwMode="auto">
            <a:xfrm>
              <a:off x="103185" y="0"/>
              <a:ext cx="811199" cy="26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11630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1C2E4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1622" name="组合 21"/>
          <p:cNvGrpSpPr>
            <a:grpSpLocks/>
          </p:cNvGrpSpPr>
          <p:nvPr/>
        </p:nvGrpSpPr>
        <p:grpSpPr bwMode="auto">
          <a:xfrm>
            <a:off x="4789488" y="5829300"/>
            <a:ext cx="3046412" cy="963613"/>
            <a:chOff x="0" y="0"/>
            <a:chExt cx="3046360" cy="963088"/>
          </a:xfrm>
        </p:grpSpPr>
        <p:sp>
          <p:nvSpPr>
            <p:cNvPr id="37908" name="矩形 13"/>
            <p:cNvSpPr>
              <a:spLocks noChangeArrowheads="1"/>
            </p:cNvSpPr>
            <p:nvPr/>
          </p:nvSpPr>
          <p:spPr bwMode="auto">
            <a:xfrm>
              <a:off x="0" y="207850"/>
              <a:ext cx="3046360" cy="75523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626" name="文本框 83"/>
            <p:cNvSpPr txBox="1">
              <a:spLocks noChangeArrowheads="1"/>
            </p:cNvSpPr>
            <p:nvPr/>
          </p:nvSpPr>
          <p:spPr bwMode="auto">
            <a:xfrm>
              <a:off x="103185" y="0"/>
              <a:ext cx="811199" cy="26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11627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1C2E4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11623" name="文本框 32"/>
          <p:cNvSpPr txBox="1">
            <a:spLocks noChangeArrowheads="1"/>
          </p:cNvSpPr>
          <p:nvPr/>
        </p:nvSpPr>
        <p:spPr bwMode="auto">
          <a:xfrm>
            <a:off x="2395538" y="668338"/>
            <a:ext cx="279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324F00"/>
                </a:solidFill>
              </a:rPr>
              <a:t>About Our Goal</a:t>
            </a:r>
          </a:p>
        </p:txBody>
      </p:sp>
      <p:pic>
        <p:nvPicPr>
          <p:cNvPr id="111624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70313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70313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2643" name="直接连接符 2"/>
          <p:cNvCxnSpPr>
            <a:cxnSpLocks noChangeShapeType="1"/>
          </p:cNvCxnSpPr>
          <p:nvPr/>
        </p:nvCxnSpPr>
        <p:spPr bwMode="auto">
          <a:xfrm>
            <a:off x="1152525" y="4248150"/>
            <a:ext cx="9742488" cy="0"/>
          </a:xfrm>
          <a:prstGeom prst="line">
            <a:avLst/>
          </a:prstGeom>
          <a:noFill/>
          <a:ln w="28575">
            <a:solidFill>
              <a:srgbClr val="324F00"/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915" name="椭圆 3"/>
          <p:cNvSpPr>
            <a:spLocks noChangeArrowheads="1"/>
          </p:cNvSpPr>
          <p:nvPr/>
        </p:nvSpPr>
        <p:spPr bwMode="auto">
          <a:xfrm>
            <a:off x="8648700" y="3632200"/>
            <a:ext cx="1284288" cy="1282700"/>
          </a:xfrm>
          <a:prstGeom prst="ellipse">
            <a:avLst/>
          </a:prstGeom>
          <a:solidFill>
            <a:srgbClr val="324F00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916" name="椭圆 26"/>
          <p:cNvSpPr>
            <a:spLocks noChangeArrowheads="1"/>
          </p:cNvSpPr>
          <p:nvPr/>
        </p:nvSpPr>
        <p:spPr bwMode="auto">
          <a:xfrm>
            <a:off x="6411913" y="3673475"/>
            <a:ext cx="1284287" cy="1282700"/>
          </a:xfrm>
          <a:prstGeom prst="ellipse">
            <a:avLst/>
          </a:prstGeom>
          <a:solidFill>
            <a:srgbClr val="324F00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917" name="椭圆 27"/>
          <p:cNvSpPr>
            <a:spLocks noChangeArrowheads="1"/>
          </p:cNvSpPr>
          <p:nvPr/>
        </p:nvSpPr>
        <p:spPr bwMode="auto">
          <a:xfrm>
            <a:off x="4175125" y="3673475"/>
            <a:ext cx="1284288" cy="1282700"/>
          </a:xfrm>
          <a:prstGeom prst="ellipse">
            <a:avLst/>
          </a:prstGeom>
          <a:solidFill>
            <a:srgbClr val="324F00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918" name="椭圆 28"/>
          <p:cNvSpPr>
            <a:spLocks noChangeArrowheads="1"/>
          </p:cNvSpPr>
          <p:nvPr/>
        </p:nvSpPr>
        <p:spPr bwMode="auto">
          <a:xfrm>
            <a:off x="1939925" y="3673475"/>
            <a:ext cx="1282700" cy="1282700"/>
          </a:xfrm>
          <a:prstGeom prst="ellipse">
            <a:avLst/>
          </a:prstGeom>
          <a:solidFill>
            <a:srgbClr val="324F00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2648" name="文本框 4"/>
          <p:cNvSpPr txBox="1">
            <a:spLocks noChangeArrowheads="1"/>
          </p:cNvSpPr>
          <p:nvPr/>
        </p:nvSpPr>
        <p:spPr bwMode="auto">
          <a:xfrm>
            <a:off x="2163763" y="6121400"/>
            <a:ext cx="774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324F0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2016</a:t>
            </a:r>
            <a:endParaRPr lang="zh-CN" altLang="en-US" b="1">
              <a:solidFill>
                <a:srgbClr val="324F00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112649" name="直接连接符 11"/>
          <p:cNvCxnSpPr>
            <a:cxnSpLocks noChangeShapeType="1"/>
          </p:cNvCxnSpPr>
          <p:nvPr/>
        </p:nvCxnSpPr>
        <p:spPr bwMode="auto">
          <a:xfrm>
            <a:off x="2552700" y="5018088"/>
            <a:ext cx="0" cy="1028700"/>
          </a:xfrm>
          <a:prstGeom prst="line">
            <a:avLst/>
          </a:prstGeom>
          <a:noFill/>
          <a:ln w="28575">
            <a:solidFill>
              <a:srgbClr val="324F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650" name="文本框 33"/>
          <p:cNvSpPr txBox="1">
            <a:spLocks noChangeArrowheads="1"/>
          </p:cNvSpPr>
          <p:nvPr/>
        </p:nvSpPr>
        <p:spPr bwMode="auto">
          <a:xfrm>
            <a:off x="4376738" y="6121400"/>
            <a:ext cx="771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324F0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2017</a:t>
            </a:r>
            <a:endParaRPr lang="zh-CN" altLang="en-US" b="1">
              <a:solidFill>
                <a:srgbClr val="324F00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112651" name="直接连接符 34"/>
          <p:cNvCxnSpPr>
            <a:cxnSpLocks noChangeShapeType="1"/>
          </p:cNvCxnSpPr>
          <p:nvPr/>
        </p:nvCxnSpPr>
        <p:spPr bwMode="auto">
          <a:xfrm>
            <a:off x="4765675" y="5018088"/>
            <a:ext cx="0" cy="1028700"/>
          </a:xfrm>
          <a:prstGeom prst="line">
            <a:avLst/>
          </a:prstGeom>
          <a:noFill/>
          <a:ln w="28575">
            <a:solidFill>
              <a:srgbClr val="324F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652" name="文本框 49"/>
          <p:cNvSpPr txBox="1">
            <a:spLocks noChangeArrowheads="1"/>
          </p:cNvSpPr>
          <p:nvPr/>
        </p:nvSpPr>
        <p:spPr bwMode="auto">
          <a:xfrm>
            <a:off x="6742113" y="6121400"/>
            <a:ext cx="771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324F0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2018</a:t>
            </a:r>
            <a:endParaRPr lang="zh-CN" altLang="en-US" b="1">
              <a:solidFill>
                <a:srgbClr val="324F00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112653" name="直接连接符 50"/>
          <p:cNvCxnSpPr>
            <a:cxnSpLocks noChangeShapeType="1"/>
          </p:cNvCxnSpPr>
          <p:nvPr/>
        </p:nvCxnSpPr>
        <p:spPr bwMode="auto">
          <a:xfrm>
            <a:off x="7129463" y="5018088"/>
            <a:ext cx="0" cy="1028700"/>
          </a:xfrm>
          <a:prstGeom prst="line">
            <a:avLst/>
          </a:prstGeom>
          <a:noFill/>
          <a:ln w="28575">
            <a:solidFill>
              <a:srgbClr val="324F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654" name="文本框 51"/>
          <p:cNvSpPr txBox="1">
            <a:spLocks noChangeArrowheads="1"/>
          </p:cNvSpPr>
          <p:nvPr/>
        </p:nvSpPr>
        <p:spPr bwMode="auto">
          <a:xfrm>
            <a:off x="8932863" y="6121400"/>
            <a:ext cx="774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324F0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2019</a:t>
            </a:r>
            <a:endParaRPr lang="zh-CN" altLang="en-US" b="1">
              <a:solidFill>
                <a:srgbClr val="324F00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112655" name="直接连接符 52"/>
          <p:cNvCxnSpPr>
            <a:cxnSpLocks noChangeShapeType="1"/>
          </p:cNvCxnSpPr>
          <p:nvPr/>
        </p:nvCxnSpPr>
        <p:spPr bwMode="auto">
          <a:xfrm>
            <a:off x="9321800" y="4976813"/>
            <a:ext cx="0" cy="1028700"/>
          </a:xfrm>
          <a:prstGeom prst="line">
            <a:avLst/>
          </a:prstGeom>
          <a:noFill/>
          <a:ln w="28575">
            <a:solidFill>
              <a:srgbClr val="324F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12656" name="组合 53"/>
          <p:cNvGrpSpPr>
            <a:grpSpLocks/>
          </p:cNvGrpSpPr>
          <p:nvPr/>
        </p:nvGrpSpPr>
        <p:grpSpPr bwMode="auto">
          <a:xfrm>
            <a:off x="1682750" y="2398713"/>
            <a:ext cx="2403475" cy="1222375"/>
            <a:chOff x="0" y="0"/>
            <a:chExt cx="3046360" cy="1223749"/>
          </a:xfrm>
        </p:grpSpPr>
        <p:sp>
          <p:nvSpPr>
            <p:cNvPr id="38928" name="矩形 13"/>
            <p:cNvSpPr>
              <a:spLocks noChangeArrowheads="1"/>
            </p:cNvSpPr>
            <p:nvPr/>
          </p:nvSpPr>
          <p:spPr bwMode="auto">
            <a:xfrm>
              <a:off x="0" y="208196"/>
              <a:ext cx="3046360" cy="101555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671" name="文本框 83"/>
            <p:cNvSpPr txBox="1">
              <a:spLocks noChangeArrowheads="1"/>
            </p:cNvSpPr>
            <p:nvPr/>
          </p:nvSpPr>
          <p:spPr bwMode="auto">
            <a:xfrm>
              <a:off x="102619" y="0"/>
              <a:ext cx="1030209" cy="262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12672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1C2E4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2657" name="组合 57"/>
          <p:cNvGrpSpPr>
            <a:grpSpLocks/>
          </p:cNvGrpSpPr>
          <p:nvPr/>
        </p:nvGrpSpPr>
        <p:grpSpPr bwMode="auto">
          <a:xfrm>
            <a:off x="3959225" y="2398713"/>
            <a:ext cx="2403475" cy="1222375"/>
            <a:chOff x="0" y="0"/>
            <a:chExt cx="3046360" cy="1223749"/>
          </a:xfrm>
        </p:grpSpPr>
        <p:sp>
          <p:nvSpPr>
            <p:cNvPr id="38932" name="矩形 13"/>
            <p:cNvSpPr>
              <a:spLocks noChangeArrowheads="1"/>
            </p:cNvSpPr>
            <p:nvPr/>
          </p:nvSpPr>
          <p:spPr bwMode="auto">
            <a:xfrm>
              <a:off x="0" y="208196"/>
              <a:ext cx="3046360" cy="101555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668" name="文本框 83"/>
            <p:cNvSpPr txBox="1">
              <a:spLocks noChangeArrowheads="1"/>
            </p:cNvSpPr>
            <p:nvPr/>
          </p:nvSpPr>
          <p:spPr bwMode="auto">
            <a:xfrm>
              <a:off x="102619" y="0"/>
              <a:ext cx="1030209" cy="262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12669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1C2E4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2658" name="组合 61"/>
          <p:cNvGrpSpPr>
            <a:grpSpLocks/>
          </p:cNvGrpSpPr>
          <p:nvPr/>
        </p:nvGrpSpPr>
        <p:grpSpPr bwMode="auto">
          <a:xfrm>
            <a:off x="6234113" y="2398713"/>
            <a:ext cx="2403475" cy="1222375"/>
            <a:chOff x="0" y="0"/>
            <a:chExt cx="3046360" cy="1223749"/>
          </a:xfrm>
        </p:grpSpPr>
        <p:sp>
          <p:nvSpPr>
            <p:cNvPr id="38936" name="矩形 13"/>
            <p:cNvSpPr>
              <a:spLocks noChangeArrowheads="1"/>
            </p:cNvSpPr>
            <p:nvPr/>
          </p:nvSpPr>
          <p:spPr bwMode="auto">
            <a:xfrm>
              <a:off x="0" y="208196"/>
              <a:ext cx="3046360" cy="101555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665" name="文本框 83"/>
            <p:cNvSpPr txBox="1">
              <a:spLocks noChangeArrowheads="1"/>
            </p:cNvSpPr>
            <p:nvPr/>
          </p:nvSpPr>
          <p:spPr bwMode="auto">
            <a:xfrm>
              <a:off x="102618" y="0"/>
              <a:ext cx="1030209" cy="262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12666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1C2E4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2659" name="组合 65"/>
          <p:cNvGrpSpPr>
            <a:grpSpLocks/>
          </p:cNvGrpSpPr>
          <p:nvPr/>
        </p:nvGrpSpPr>
        <p:grpSpPr bwMode="auto">
          <a:xfrm>
            <a:off x="8509000" y="2398713"/>
            <a:ext cx="2403475" cy="1222375"/>
            <a:chOff x="0" y="0"/>
            <a:chExt cx="3046360" cy="1223749"/>
          </a:xfrm>
        </p:grpSpPr>
        <p:sp>
          <p:nvSpPr>
            <p:cNvPr id="38940" name="矩形 13"/>
            <p:cNvSpPr>
              <a:spLocks noChangeArrowheads="1"/>
            </p:cNvSpPr>
            <p:nvPr/>
          </p:nvSpPr>
          <p:spPr bwMode="auto">
            <a:xfrm>
              <a:off x="0" y="208196"/>
              <a:ext cx="3046360" cy="101555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662" name="文本框 83"/>
            <p:cNvSpPr txBox="1">
              <a:spLocks noChangeArrowheads="1"/>
            </p:cNvSpPr>
            <p:nvPr/>
          </p:nvSpPr>
          <p:spPr bwMode="auto">
            <a:xfrm>
              <a:off x="102619" y="0"/>
              <a:ext cx="1030209" cy="262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12663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1C2E4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12660" name="文本框 32"/>
          <p:cNvSpPr txBox="1">
            <a:spLocks noChangeArrowheads="1"/>
          </p:cNvSpPr>
          <p:nvPr/>
        </p:nvSpPr>
        <p:spPr bwMode="auto">
          <a:xfrm>
            <a:off x="2395538" y="668338"/>
            <a:ext cx="279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324F00"/>
                </a:solidFill>
              </a:rPr>
              <a:t>About Our Goal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图片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7"/>
          <a:stretch>
            <a:fillRect/>
          </a:stretch>
        </p:blipFill>
        <p:spPr bwMode="auto">
          <a:xfrm>
            <a:off x="0" y="1717675"/>
            <a:ext cx="12203113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矩形 13"/>
          <p:cNvSpPr>
            <a:spLocks noChangeArrowheads="1"/>
          </p:cNvSpPr>
          <p:nvPr/>
        </p:nvSpPr>
        <p:spPr bwMode="auto">
          <a:xfrm>
            <a:off x="1905000" y="5310188"/>
            <a:ext cx="8382000" cy="124618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defTabSz="6842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6842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6842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6842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6842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6842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6842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6842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6842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This is an example text . Go ahead and replace it. Add your text here. This is an example text . Go ahead and replace it. Add your text here. This is an example text . Go ahead and replace it. Add your text here. This is an example text . Go ahead and replace it. Add your text here. This is an example text . Go ahead and replace it. Add your text here. This is an example text . Go ahead and replace it. Add your text here.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668" name="文本框 32"/>
          <p:cNvSpPr txBox="1">
            <a:spLocks noChangeArrowheads="1"/>
          </p:cNvSpPr>
          <p:nvPr/>
        </p:nvSpPr>
        <p:spPr bwMode="auto">
          <a:xfrm>
            <a:off x="2395538" y="668338"/>
            <a:ext cx="279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324F00"/>
                </a:solidFill>
              </a:rPr>
              <a:t>About Our Goal</a:t>
            </a:r>
          </a:p>
        </p:txBody>
      </p:sp>
      <p:pic>
        <p:nvPicPr>
          <p:cNvPr id="113669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70313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矩形 79"/>
          <p:cNvSpPr>
            <a:spLocks noChangeArrowheads="1"/>
          </p:cNvSpPr>
          <p:nvPr/>
        </p:nvSpPr>
        <p:spPr bwMode="auto">
          <a:xfrm>
            <a:off x="1379538" y="3733800"/>
            <a:ext cx="9758362" cy="2390775"/>
          </a:xfrm>
          <a:prstGeom prst="rect">
            <a:avLst/>
          </a:prstGeom>
          <a:solidFill>
            <a:srgbClr val="324F00">
              <a:alpha val="7607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4691" name="矩形 13"/>
          <p:cNvSpPr>
            <a:spLocks noChangeArrowheads="1"/>
          </p:cNvSpPr>
          <p:nvPr/>
        </p:nvSpPr>
        <p:spPr bwMode="auto">
          <a:xfrm>
            <a:off x="1557338" y="4049713"/>
            <a:ext cx="2662237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This is an example text . Go ahead and replace it. Add your text here. This is an example text . Go ahead and replace it. Add your text here. This is an example text . Go ahead and replace it. Add your text here. This is an example text . Go ahead and replace it. Add your text here.</a:t>
            </a:r>
            <a:endParaRPr lang="zh-CN" altLang="en-US" sz="10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692" name="矩形 13"/>
          <p:cNvSpPr>
            <a:spLocks noChangeArrowheads="1"/>
          </p:cNvSpPr>
          <p:nvPr/>
        </p:nvSpPr>
        <p:spPr bwMode="auto">
          <a:xfrm>
            <a:off x="8255000" y="4048125"/>
            <a:ext cx="2662238" cy="176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This is an example text . Go ahead and replace it. Add your text here. This is an example text . Go ahead and replace it. Add your text here. This is an example text . Go ahead and replace it. Add your text here. This is an example text . Go ahead and replace it. Add your text here.</a:t>
            </a:r>
            <a:endParaRPr lang="zh-CN" altLang="en-US" sz="10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693" name="矩形 13"/>
          <p:cNvSpPr>
            <a:spLocks noChangeArrowheads="1"/>
          </p:cNvSpPr>
          <p:nvPr/>
        </p:nvSpPr>
        <p:spPr bwMode="auto">
          <a:xfrm>
            <a:off x="4873625" y="4048125"/>
            <a:ext cx="2662238" cy="176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This is an example text . Go ahead and replace it. Add your text here. This is an example text . Go ahead and replace it. Add your text here. This is an example text . Go ahead and replace it. Add your text here. This is an example text . Go ahead and replace it. Add your text here.</a:t>
            </a:r>
            <a:endParaRPr lang="zh-CN" altLang="en-US" sz="10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14694" name="直接连接符 2"/>
          <p:cNvCxnSpPr>
            <a:cxnSpLocks noChangeShapeType="1"/>
          </p:cNvCxnSpPr>
          <p:nvPr/>
        </p:nvCxnSpPr>
        <p:spPr bwMode="auto">
          <a:xfrm>
            <a:off x="4445000" y="4127500"/>
            <a:ext cx="0" cy="1603375"/>
          </a:xfrm>
          <a:prstGeom prst="lin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4695" name="直接连接符 23"/>
          <p:cNvCxnSpPr>
            <a:cxnSpLocks noChangeShapeType="1"/>
          </p:cNvCxnSpPr>
          <p:nvPr/>
        </p:nvCxnSpPr>
        <p:spPr bwMode="auto">
          <a:xfrm>
            <a:off x="7785100" y="4127500"/>
            <a:ext cx="0" cy="1603375"/>
          </a:xfrm>
          <a:prstGeom prst="lin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文本框 18"/>
          <p:cNvSpPr txBox="1">
            <a:spLocks noChangeArrowheads="1"/>
          </p:cNvSpPr>
          <p:nvPr/>
        </p:nvSpPr>
        <p:spPr bwMode="auto">
          <a:xfrm>
            <a:off x="2468732" y="3736975"/>
            <a:ext cx="5513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汇报人：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X 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X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X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时间：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2018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年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月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10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日</a:t>
            </a:r>
          </a:p>
        </p:txBody>
      </p:sp>
      <p:sp>
        <p:nvSpPr>
          <p:cNvPr id="115715" name="文本框 19"/>
          <p:cNvSpPr txBox="1">
            <a:spLocks noChangeArrowheads="1"/>
          </p:cNvSpPr>
          <p:nvPr/>
        </p:nvSpPr>
        <p:spPr bwMode="auto">
          <a:xfrm>
            <a:off x="1900238" y="3079750"/>
            <a:ext cx="6650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324F0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THANK YOU FOR WATCHING</a:t>
            </a:r>
            <a:endParaRPr lang="zh-CN" altLang="en-US" sz="3200" b="1">
              <a:solidFill>
                <a:srgbClr val="324F00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pic>
        <p:nvPicPr>
          <p:cNvPr id="11571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438" y="0"/>
            <a:ext cx="5008562" cy="638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3175" y="2943225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5486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文本框 2"/>
          <p:cNvSpPr txBox="1">
            <a:spLocks noChangeArrowheads="1"/>
          </p:cNvSpPr>
          <p:nvPr/>
        </p:nvSpPr>
        <p:spPr bwMode="auto">
          <a:xfrm>
            <a:off x="3038475" y="3013075"/>
            <a:ext cx="6673850" cy="831850"/>
          </a:xfrm>
          <a:prstGeom prst="rect">
            <a:avLst/>
          </a:prstGeom>
          <a:solidFill>
            <a:srgbClr val="324F00">
              <a:alpha val="6196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About Our Company</a:t>
            </a:r>
          </a:p>
        </p:txBody>
      </p:sp>
      <p:sp>
        <p:nvSpPr>
          <p:cNvPr id="94211" name="文本框 3"/>
          <p:cNvSpPr txBox="1">
            <a:spLocks noChangeArrowheads="1"/>
          </p:cNvSpPr>
          <p:nvPr/>
        </p:nvSpPr>
        <p:spPr bwMode="auto">
          <a:xfrm>
            <a:off x="5556250" y="4149725"/>
            <a:ext cx="16383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Part.1</a:t>
            </a:r>
            <a:endParaRPr lang="zh-CN" altLang="en-US" sz="3600" b="1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38" y="1898650"/>
            <a:ext cx="4248150" cy="318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5235" name="直接连接符 7"/>
          <p:cNvCxnSpPr>
            <a:cxnSpLocks noChangeShapeType="1"/>
          </p:cNvCxnSpPr>
          <p:nvPr/>
        </p:nvCxnSpPr>
        <p:spPr bwMode="auto">
          <a:xfrm>
            <a:off x="5416550" y="1898650"/>
            <a:ext cx="0" cy="3186113"/>
          </a:xfrm>
          <a:prstGeom prst="line">
            <a:avLst/>
          </a:prstGeom>
          <a:noFill/>
          <a:ln w="57150">
            <a:solidFill>
              <a:srgbClr val="324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5236" name="文本框 8"/>
          <p:cNvSpPr txBox="1">
            <a:spLocks noChangeArrowheads="1"/>
          </p:cNvSpPr>
          <p:nvPr/>
        </p:nvSpPr>
        <p:spPr bwMode="auto">
          <a:xfrm>
            <a:off x="2592388" y="842963"/>
            <a:ext cx="35988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324F00"/>
                </a:solidFill>
              </a:rPr>
              <a:t>About Our Company</a:t>
            </a:r>
          </a:p>
        </p:txBody>
      </p:sp>
      <p:grpSp>
        <p:nvGrpSpPr>
          <p:cNvPr id="95237" name="组合 17"/>
          <p:cNvGrpSpPr>
            <a:grpSpLocks/>
          </p:cNvGrpSpPr>
          <p:nvPr/>
        </p:nvGrpSpPr>
        <p:grpSpPr bwMode="auto">
          <a:xfrm>
            <a:off x="5683250" y="1898650"/>
            <a:ext cx="3046413" cy="992188"/>
            <a:chOff x="0" y="0"/>
            <a:chExt cx="3046360" cy="964255"/>
          </a:xfrm>
        </p:grpSpPr>
        <p:sp>
          <p:nvSpPr>
            <p:cNvPr id="21509" name="矩形 13"/>
            <p:cNvSpPr>
              <a:spLocks noChangeArrowheads="1"/>
            </p:cNvSpPr>
            <p:nvPr/>
          </p:nvSpPr>
          <p:spPr bwMode="auto">
            <a:xfrm>
              <a:off x="0" y="208279"/>
              <a:ext cx="3046360" cy="75597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260" name="文本框 83"/>
            <p:cNvSpPr txBox="1">
              <a:spLocks noChangeArrowheads="1"/>
            </p:cNvSpPr>
            <p:nvPr/>
          </p:nvSpPr>
          <p:spPr bwMode="auto">
            <a:xfrm>
              <a:off x="103186" y="0"/>
              <a:ext cx="811198" cy="262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95261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5238" name="组合 22"/>
          <p:cNvGrpSpPr>
            <a:grpSpLocks/>
          </p:cNvGrpSpPr>
          <p:nvPr/>
        </p:nvGrpSpPr>
        <p:grpSpPr bwMode="auto">
          <a:xfrm>
            <a:off x="5681663" y="3014663"/>
            <a:ext cx="3044825" cy="992187"/>
            <a:chOff x="0" y="0"/>
            <a:chExt cx="3046360" cy="963088"/>
          </a:xfrm>
        </p:grpSpPr>
        <p:sp>
          <p:nvSpPr>
            <p:cNvPr id="21513" name="矩形 13"/>
            <p:cNvSpPr>
              <a:spLocks noChangeArrowheads="1"/>
            </p:cNvSpPr>
            <p:nvPr/>
          </p:nvSpPr>
          <p:spPr bwMode="auto">
            <a:xfrm>
              <a:off x="0" y="208027"/>
              <a:ext cx="3046360" cy="75506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257" name="文本框 83"/>
            <p:cNvSpPr txBox="1">
              <a:spLocks noChangeArrowheads="1"/>
            </p:cNvSpPr>
            <p:nvPr/>
          </p:nvSpPr>
          <p:spPr bwMode="auto">
            <a:xfrm>
              <a:off x="103239" y="0"/>
              <a:ext cx="811622" cy="261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95258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5239" name="组合 26"/>
          <p:cNvGrpSpPr>
            <a:grpSpLocks/>
          </p:cNvGrpSpPr>
          <p:nvPr/>
        </p:nvGrpSpPr>
        <p:grpSpPr bwMode="auto">
          <a:xfrm>
            <a:off x="5681663" y="4132263"/>
            <a:ext cx="3044825" cy="992187"/>
            <a:chOff x="0" y="0"/>
            <a:chExt cx="3046360" cy="992803"/>
          </a:xfrm>
        </p:grpSpPr>
        <p:sp>
          <p:nvSpPr>
            <p:cNvPr id="21517" name="矩形 13"/>
            <p:cNvSpPr>
              <a:spLocks noChangeArrowheads="1"/>
            </p:cNvSpPr>
            <p:nvPr/>
          </p:nvSpPr>
          <p:spPr bwMode="auto">
            <a:xfrm>
              <a:off x="0" y="208091"/>
              <a:ext cx="3046360" cy="78471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254" name="文本框 83"/>
            <p:cNvSpPr txBox="1">
              <a:spLocks noChangeArrowheads="1"/>
            </p:cNvSpPr>
            <p:nvPr/>
          </p:nvSpPr>
          <p:spPr bwMode="auto">
            <a:xfrm>
              <a:off x="103239" y="0"/>
              <a:ext cx="811622" cy="26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95255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5240" name="组合 30"/>
          <p:cNvGrpSpPr>
            <a:grpSpLocks/>
          </p:cNvGrpSpPr>
          <p:nvPr/>
        </p:nvGrpSpPr>
        <p:grpSpPr bwMode="auto">
          <a:xfrm>
            <a:off x="8755063" y="1898650"/>
            <a:ext cx="3046412" cy="992188"/>
            <a:chOff x="0" y="0"/>
            <a:chExt cx="3046360" cy="992802"/>
          </a:xfrm>
        </p:grpSpPr>
        <p:sp>
          <p:nvSpPr>
            <p:cNvPr id="21521" name="矩形 13"/>
            <p:cNvSpPr>
              <a:spLocks noChangeArrowheads="1"/>
            </p:cNvSpPr>
            <p:nvPr/>
          </p:nvSpPr>
          <p:spPr bwMode="auto">
            <a:xfrm>
              <a:off x="0" y="208092"/>
              <a:ext cx="3046360" cy="78471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251" name="文本框 83"/>
            <p:cNvSpPr txBox="1">
              <a:spLocks noChangeArrowheads="1"/>
            </p:cNvSpPr>
            <p:nvPr/>
          </p:nvSpPr>
          <p:spPr bwMode="auto">
            <a:xfrm>
              <a:off x="103185" y="0"/>
              <a:ext cx="811199" cy="26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95252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5241" name="组合 34"/>
          <p:cNvGrpSpPr>
            <a:grpSpLocks/>
          </p:cNvGrpSpPr>
          <p:nvPr/>
        </p:nvGrpSpPr>
        <p:grpSpPr bwMode="auto">
          <a:xfrm>
            <a:off x="8753475" y="3014663"/>
            <a:ext cx="3046413" cy="992187"/>
            <a:chOff x="0" y="0"/>
            <a:chExt cx="3046360" cy="991591"/>
          </a:xfrm>
        </p:grpSpPr>
        <p:sp>
          <p:nvSpPr>
            <p:cNvPr id="21525" name="矩形 13"/>
            <p:cNvSpPr>
              <a:spLocks noChangeArrowheads="1"/>
            </p:cNvSpPr>
            <p:nvPr/>
          </p:nvSpPr>
          <p:spPr bwMode="auto">
            <a:xfrm>
              <a:off x="0" y="207837"/>
              <a:ext cx="3046360" cy="78375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248" name="文本框 83"/>
            <p:cNvSpPr txBox="1">
              <a:spLocks noChangeArrowheads="1"/>
            </p:cNvSpPr>
            <p:nvPr/>
          </p:nvSpPr>
          <p:spPr bwMode="auto">
            <a:xfrm>
              <a:off x="103186" y="0"/>
              <a:ext cx="811198" cy="261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95249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5242" name="组合 38"/>
          <p:cNvGrpSpPr>
            <a:grpSpLocks/>
          </p:cNvGrpSpPr>
          <p:nvPr/>
        </p:nvGrpSpPr>
        <p:grpSpPr bwMode="auto">
          <a:xfrm>
            <a:off x="8753475" y="4132263"/>
            <a:ext cx="3046413" cy="992187"/>
            <a:chOff x="0" y="0"/>
            <a:chExt cx="3046360" cy="992803"/>
          </a:xfrm>
        </p:grpSpPr>
        <p:sp>
          <p:nvSpPr>
            <p:cNvPr id="21529" name="矩形 13"/>
            <p:cNvSpPr>
              <a:spLocks noChangeArrowheads="1"/>
            </p:cNvSpPr>
            <p:nvPr/>
          </p:nvSpPr>
          <p:spPr bwMode="auto">
            <a:xfrm>
              <a:off x="0" y="208091"/>
              <a:ext cx="3046360" cy="78471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245" name="文本框 83"/>
            <p:cNvSpPr txBox="1">
              <a:spLocks noChangeArrowheads="1"/>
            </p:cNvSpPr>
            <p:nvPr/>
          </p:nvSpPr>
          <p:spPr bwMode="auto">
            <a:xfrm>
              <a:off x="103186" y="0"/>
              <a:ext cx="811198" cy="26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95246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95243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70313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70313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59" name="图片 4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/>
          <a:stretch>
            <a:fillRect/>
          </a:stretch>
        </p:blipFill>
        <p:spPr bwMode="auto">
          <a:xfrm>
            <a:off x="0" y="3425825"/>
            <a:ext cx="12187238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6260" name="组合 46"/>
          <p:cNvGrpSpPr>
            <a:grpSpLocks/>
          </p:cNvGrpSpPr>
          <p:nvPr/>
        </p:nvGrpSpPr>
        <p:grpSpPr bwMode="auto">
          <a:xfrm>
            <a:off x="68263" y="2266950"/>
            <a:ext cx="3046412" cy="992188"/>
            <a:chOff x="0" y="0"/>
            <a:chExt cx="3046360" cy="992802"/>
          </a:xfrm>
        </p:grpSpPr>
        <p:sp>
          <p:nvSpPr>
            <p:cNvPr id="22531" name="矩形 13"/>
            <p:cNvSpPr>
              <a:spLocks noChangeArrowheads="1"/>
            </p:cNvSpPr>
            <p:nvPr/>
          </p:nvSpPr>
          <p:spPr bwMode="auto">
            <a:xfrm>
              <a:off x="0" y="208092"/>
              <a:ext cx="3046360" cy="78471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275" name="文本框 83"/>
            <p:cNvSpPr txBox="1">
              <a:spLocks noChangeArrowheads="1"/>
            </p:cNvSpPr>
            <p:nvPr/>
          </p:nvSpPr>
          <p:spPr bwMode="auto">
            <a:xfrm>
              <a:off x="103185" y="0"/>
              <a:ext cx="811199" cy="26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22533" name="直接连接符 120"/>
            <p:cNvCxnSpPr>
              <a:cxnSpLocks noChangeShapeType="1"/>
            </p:cNvCxnSpPr>
            <p:nvPr/>
          </p:nvCxnSpPr>
          <p:spPr bwMode="auto">
            <a:xfrm>
              <a:off x="103185" y="46066"/>
              <a:ext cx="0" cy="169967"/>
            </a:xfrm>
            <a:prstGeom prst="line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</p:cxnSp>
      </p:grpSp>
      <p:grpSp>
        <p:nvGrpSpPr>
          <p:cNvPr id="96261" name="组合 50"/>
          <p:cNvGrpSpPr>
            <a:grpSpLocks/>
          </p:cNvGrpSpPr>
          <p:nvPr/>
        </p:nvGrpSpPr>
        <p:grpSpPr bwMode="auto">
          <a:xfrm>
            <a:off x="3094038" y="2266950"/>
            <a:ext cx="3046412" cy="992188"/>
            <a:chOff x="0" y="0"/>
            <a:chExt cx="3046360" cy="992802"/>
          </a:xfrm>
        </p:grpSpPr>
        <p:sp>
          <p:nvSpPr>
            <p:cNvPr id="22535" name="矩形 13"/>
            <p:cNvSpPr>
              <a:spLocks noChangeArrowheads="1"/>
            </p:cNvSpPr>
            <p:nvPr/>
          </p:nvSpPr>
          <p:spPr bwMode="auto">
            <a:xfrm>
              <a:off x="0" y="208092"/>
              <a:ext cx="3046360" cy="78471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272" name="文本框 83"/>
            <p:cNvSpPr txBox="1">
              <a:spLocks noChangeArrowheads="1"/>
            </p:cNvSpPr>
            <p:nvPr/>
          </p:nvSpPr>
          <p:spPr bwMode="auto">
            <a:xfrm>
              <a:off x="103185" y="0"/>
              <a:ext cx="811199" cy="26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96273" name="直接连接符 120"/>
            <p:cNvCxnSpPr>
              <a:cxnSpLocks noChangeShapeType="1"/>
            </p:cNvCxnSpPr>
            <p:nvPr/>
          </p:nvCxnSpPr>
          <p:spPr bwMode="auto">
            <a:xfrm>
              <a:off x="103185" y="46066"/>
              <a:ext cx="0" cy="169967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6262" name="组合 54"/>
          <p:cNvGrpSpPr>
            <a:grpSpLocks/>
          </p:cNvGrpSpPr>
          <p:nvPr/>
        </p:nvGrpSpPr>
        <p:grpSpPr bwMode="auto">
          <a:xfrm>
            <a:off x="6119813" y="2266950"/>
            <a:ext cx="3046412" cy="992188"/>
            <a:chOff x="0" y="0"/>
            <a:chExt cx="3046360" cy="992802"/>
          </a:xfrm>
        </p:grpSpPr>
        <p:sp>
          <p:nvSpPr>
            <p:cNvPr id="22539" name="矩形 13"/>
            <p:cNvSpPr>
              <a:spLocks noChangeArrowheads="1"/>
            </p:cNvSpPr>
            <p:nvPr/>
          </p:nvSpPr>
          <p:spPr bwMode="auto">
            <a:xfrm>
              <a:off x="0" y="208092"/>
              <a:ext cx="3046360" cy="78471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269" name="文本框 83"/>
            <p:cNvSpPr txBox="1">
              <a:spLocks noChangeArrowheads="1"/>
            </p:cNvSpPr>
            <p:nvPr/>
          </p:nvSpPr>
          <p:spPr bwMode="auto">
            <a:xfrm>
              <a:off x="103185" y="0"/>
              <a:ext cx="811199" cy="26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96270" name="直接连接符 120"/>
            <p:cNvCxnSpPr>
              <a:cxnSpLocks noChangeShapeType="1"/>
            </p:cNvCxnSpPr>
            <p:nvPr/>
          </p:nvCxnSpPr>
          <p:spPr bwMode="auto">
            <a:xfrm>
              <a:off x="103185" y="46066"/>
              <a:ext cx="0" cy="169967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6263" name="组合 58"/>
          <p:cNvGrpSpPr>
            <a:grpSpLocks/>
          </p:cNvGrpSpPr>
          <p:nvPr/>
        </p:nvGrpSpPr>
        <p:grpSpPr bwMode="auto">
          <a:xfrm>
            <a:off x="9145588" y="2266950"/>
            <a:ext cx="3046412" cy="992188"/>
            <a:chOff x="0" y="0"/>
            <a:chExt cx="3046360" cy="992802"/>
          </a:xfrm>
        </p:grpSpPr>
        <p:sp>
          <p:nvSpPr>
            <p:cNvPr id="22543" name="矩形 13"/>
            <p:cNvSpPr>
              <a:spLocks noChangeArrowheads="1"/>
            </p:cNvSpPr>
            <p:nvPr/>
          </p:nvSpPr>
          <p:spPr bwMode="auto">
            <a:xfrm>
              <a:off x="0" y="208092"/>
              <a:ext cx="3046360" cy="78471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266" name="文本框 83"/>
            <p:cNvSpPr txBox="1">
              <a:spLocks noChangeArrowheads="1"/>
            </p:cNvSpPr>
            <p:nvPr/>
          </p:nvSpPr>
          <p:spPr bwMode="auto">
            <a:xfrm>
              <a:off x="103185" y="0"/>
              <a:ext cx="811199" cy="26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96267" name="直接连接符 120"/>
            <p:cNvCxnSpPr>
              <a:cxnSpLocks noChangeShapeType="1"/>
            </p:cNvCxnSpPr>
            <p:nvPr/>
          </p:nvCxnSpPr>
          <p:spPr bwMode="auto">
            <a:xfrm>
              <a:off x="103185" y="46066"/>
              <a:ext cx="0" cy="169967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96264" name="文本框 8"/>
          <p:cNvSpPr txBox="1">
            <a:spLocks noChangeArrowheads="1"/>
          </p:cNvSpPr>
          <p:nvPr/>
        </p:nvSpPr>
        <p:spPr bwMode="auto">
          <a:xfrm>
            <a:off x="2592388" y="842963"/>
            <a:ext cx="35988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324F00"/>
                </a:solidFill>
              </a:rPr>
              <a:t>About Our Company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图片 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3" y="2193925"/>
            <a:ext cx="5608637" cy="374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3" name="矩形 13"/>
          <p:cNvSpPr>
            <a:spLocks noChangeArrowheads="1"/>
          </p:cNvSpPr>
          <p:nvPr/>
        </p:nvSpPr>
        <p:spPr bwMode="auto">
          <a:xfrm>
            <a:off x="6051550" y="3160713"/>
            <a:ext cx="586422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This is an example text . Go ahead and replace it. Add your text here. This is an example text . Go ahead and replace it. Add your text here. This is an example text . Go ahead and replace it. Add your text here. This is an example text . Go ahead and replace it. Add your text here.</a:t>
            </a:r>
            <a:endParaRPr lang="zh-CN" altLang="en-US" sz="100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7284" name="文本框 67"/>
          <p:cNvSpPr txBox="1">
            <a:spLocks noChangeArrowheads="1"/>
          </p:cNvSpPr>
          <p:nvPr/>
        </p:nvSpPr>
        <p:spPr bwMode="auto">
          <a:xfrm>
            <a:off x="6130925" y="2395538"/>
            <a:ext cx="1976438" cy="4000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324F00"/>
                </a:solidFill>
              </a:rPr>
              <a:t>Pandaren Design</a:t>
            </a:r>
            <a:endParaRPr lang="zh-CN" altLang="en-US" sz="2000">
              <a:solidFill>
                <a:srgbClr val="324F00"/>
              </a:solidFill>
            </a:endParaRPr>
          </a:p>
        </p:txBody>
      </p:sp>
      <p:sp>
        <p:nvSpPr>
          <p:cNvPr id="97285" name="Freeform 415"/>
          <p:cNvSpPr>
            <a:spLocks noChangeArrowheads="1"/>
          </p:cNvSpPr>
          <p:nvPr/>
        </p:nvSpPr>
        <p:spPr bwMode="auto">
          <a:xfrm>
            <a:off x="6278563" y="2841625"/>
            <a:ext cx="225425" cy="227013"/>
          </a:xfrm>
          <a:custGeom>
            <a:avLst/>
            <a:gdLst>
              <a:gd name="T0" fmla="*/ 2147483647 w 260"/>
              <a:gd name="T1" fmla="*/ 2147483647 h 260"/>
              <a:gd name="T2" fmla="*/ 2147483647 w 260"/>
              <a:gd name="T3" fmla="*/ 2147483647 h 260"/>
              <a:gd name="T4" fmla="*/ 2147483647 w 260"/>
              <a:gd name="T5" fmla="*/ 2147483647 h 260"/>
              <a:gd name="T6" fmla="*/ 2147483647 w 260"/>
              <a:gd name="T7" fmla="*/ 2147483647 h 260"/>
              <a:gd name="T8" fmla="*/ 2147483647 w 260"/>
              <a:gd name="T9" fmla="*/ 2147483647 h 260"/>
              <a:gd name="T10" fmla="*/ 2147483647 w 260"/>
              <a:gd name="T11" fmla="*/ 2147483647 h 260"/>
              <a:gd name="T12" fmla="*/ 2147483647 w 260"/>
              <a:gd name="T13" fmla="*/ 2147483647 h 260"/>
              <a:gd name="T14" fmla="*/ 2147483647 w 260"/>
              <a:gd name="T15" fmla="*/ 2147483647 h 260"/>
              <a:gd name="T16" fmla="*/ 2147483647 w 260"/>
              <a:gd name="T17" fmla="*/ 2147483647 h 260"/>
              <a:gd name="T18" fmla="*/ 2147483647 w 260"/>
              <a:gd name="T19" fmla="*/ 2147483647 h 260"/>
              <a:gd name="T20" fmla="*/ 2147483647 w 260"/>
              <a:gd name="T21" fmla="*/ 2147483647 h 260"/>
              <a:gd name="T22" fmla="*/ 2147483647 w 260"/>
              <a:gd name="T23" fmla="*/ 2147483647 h 260"/>
              <a:gd name="T24" fmla="*/ 2147483647 w 260"/>
              <a:gd name="T25" fmla="*/ 2147483647 h 260"/>
              <a:gd name="T26" fmla="*/ 2147483647 w 260"/>
              <a:gd name="T27" fmla="*/ 2147483647 h 260"/>
              <a:gd name="T28" fmla="*/ 2147483647 w 260"/>
              <a:gd name="T29" fmla="*/ 2147483647 h 260"/>
              <a:gd name="T30" fmla="*/ 2147483647 w 260"/>
              <a:gd name="T31" fmla="*/ 2147483647 h 260"/>
              <a:gd name="T32" fmla="*/ 2147483647 w 260"/>
              <a:gd name="T33" fmla="*/ 2147483647 h 260"/>
              <a:gd name="T34" fmla="*/ 2147483647 w 260"/>
              <a:gd name="T35" fmla="*/ 2147483647 h 260"/>
              <a:gd name="T36" fmla="*/ 0 w 260"/>
              <a:gd name="T37" fmla="*/ 2147483647 h 260"/>
              <a:gd name="T38" fmla="*/ 0 w 260"/>
              <a:gd name="T39" fmla="*/ 2147483647 h 260"/>
              <a:gd name="T40" fmla="*/ 2147483647 w 260"/>
              <a:gd name="T41" fmla="*/ 2147483647 h 260"/>
              <a:gd name="T42" fmla="*/ 2147483647 w 260"/>
              <a:gd name="T43" fmla="*/ 2147483647 h 260"/>
              <a:gd name="T44" fmla="*/ 2147483647 w 260"/>
              <a:gd name="T45" fmla="*/ 2147483647 h 260"/>
              <a:gd name="T46" fmla="*/ 2147483647 w 260"/>
              <a:gd name="T47" fmla="*/ 0 h 260"/>
              <a:gd name="T48" fmla="*/ 2147483647 w 260"/>
              <a:gd name="T49" fmla="*/ 2147483647 h 260"/>
              <a:gd name="T50" fmla="*/ 2147483647 w 260"/>
              <a:gd name="T51" fmla="*/ 2147483647 h 260"/>
              <a:gd name="T52" fmla="*/ 2147483647 w 260"/>
              <a:gd name="T53" fmla="*/ 2147483647 h 260"/>
              <a:gd name="T54" fmla="*/ 2147483647 w 260"/>
              <a:gd name="T55" fmla="*/ 2147483647 h 260"/>
              <a:gd name="T56" fmla="*/ 2147483647 w 260"/>
              <a:gd name="T57" fmla="*/ 2147483647 h 260"/>
              <a:gd name="T58" fmla="*/ 2147483647 w 260"/>
              <a:gd name="T59" fmla="*/ 2147483647 h 260"/>
              <a:gd name="T60" fmla="*/ 2147483647 w 260"/>
              <a:gd name="T61" fmla="*/ 2147483647 h 260"/>
              <a:gd name="T62" fmla="*/ 2147483647 w 260"/>
              <a:gd name="T63" fmla="*/ 2147483647 h 2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60"/>
              <a:gd name="T97" fmla="*/ 0 h 260"/>
              <a:gd name="T98" fmla="*/ 260 w 260"/>
              <a:gd name="T99" fmla="*/ 260 h 2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60" h="260">
                <a:moveTo>
                  <a:pt x="234" y="260"/>
                </a:moveTo>
                <a:lnTo>
                  <a:pt x="156" y="260"/>
                </a:lnTo>
                <a:lnTo>
                  <a:pt x="156" y="167"/>
                </a:lnTo>
                <a:lnTo>
                  <a:pt x="186" y="167"/>
                </a:lnTo>
                <a:lnTo>
                  <a:pt x="186" y="130"/>
                </a:lnTo>
                <a:lnTo>
                  <a:pt x="156" y="130"/>
                </a:lnTo>
                <a:lnTo>
                  <a:pt x="156" y="109"/>
                </a:lnTo>
                <a:lnTo>
                  <a:pt x="156" y="107"/>
                </a:lnTo>
                <a:lnTo>
                  <a:pt x="157" y="104"/>
                </a:lnTo>
                <a:lnTo>
                  <a:pt x="161" y="101"/>
                </a:lnTo>
                <a:lnTo>
                  <a:pt x="164" y="100"/>
                </a:lnTo>
                <a:lnTo>
                  <a:pt x="168" y="98"/>
                </a:lnTo>
                <a:lnTo>
                  <a:pt x="198" y="98"/>
                </a:lnTo>
                <a:lnTo>
                  <a:pt x="198" y="63"/>
                </a:lnTo>
                <a:lnTo>
                  <a:pt x="149" y="63"/>
                </a:lnTo>
                <a:lnTo>
                  <a:pt x="144" y="63"/>
                </a:lnTo>
                <a:lnTo>
                  <a:pt x="139" y="65"/>
                </a:lnTo>
                <a:lnTo>
                  <a:pt x="134" y="66"/>
                </a:lnTo>
                <a:lnTo>
                  <a:pt x="130" y="68"/>
                </a:lnTo>
                <a:lnTo>
                  <a:pt x="123" y="75"/>
                </a:lnTo>
                <a:lnTo>
                  <a:pt x="120" y="83"/>
                </a:lnTo>
                <a:lnTo>
                  <a:pt x="117" y="89"/>
                </a:lnTo>
                <a:lnTo>
                  <a:pt x="114" y="96"/>
                </a:lnTo>
                <a:lnTo>
                  <a:pt x="114" y="102"/>
                </a:lnTo>
                <a:lnTo>
                  <a:pt x="114" y="131"/>
                </a:lnTo>
                <a:lnTo>
                  <a:pt x="88" y="131"/>
                </a:lnTo>
                <a:lnTo>
                  <a:pt x="88" y="166"/>
                </a:lnTo>
                <a:lnTo>
                  <a:pt x="114" y="166"/>
                </a:lnTo>
                <a:lnTo>
                  <a:pt x="114" y="260"/>
                </a:lnTo>
                <a:lnTo>
                  <a:pt x="26" y="260"/>
                </a:lnTo>
                <a:lnTo>
                  <a:pt x="21" y="260"/>
                </a:lnTo>
                <a:lnTo>
                  <a:pt x="16" y="258"/>
                </a:lnTo>
                <a:lnTo>
                  <a:pt x="12" y="256"/>
                </a:lnTo>
                <a:lnTo>
                  <a:pt x="8" y="252"/>
                </a:lnTo>
                <a:lnTo>
                  <a:pt x="4" y="249"/>
                </a:lnTo>
                <a:lnTo>
                  <a:pt x="1" y="244"/>
                </a:lnTo>
                <a:lnTo>
                  <a:pt x="0" y="239"/>
                </a:lnTo>
                <a:lnTo>
                  <a:pt x="0" y="234"/>
                </a:lnTo>
                <a:lnTo>
                  <a:pt x="0" y="26"/>
                </a:lnTo>
                <a:lnTo>
                  <a:pt x="0" y="20"/>
                </a:lnTo>
                <a:lnTo>
                  <a:pt x="1" y="16"/>
                </a:lnTo>
                <a:lnTo>
                  <a:pt x="4" y="11"/>
                </a:lnTo>
                <a:lnTo>
                  <a:pt x="8" y="7"/>
                </a:lnTo>
                <a:lnTo>
                  <a:pt x="12" y="5"/>
                </a:lnTo>
                <a:lnTo>
                  <a:pt x="16" y="2"/>
                </a:lnTo>
                <a:lnTo>
                  <a:pt x="21" y="1"/>
                </a:lnTo>
                <a:lnTo>
                  <a:pt x="26" y="0"/>
                </a:lnTo>
                <a:lnTo>
                  <a:pt x="234" y="0"/>
                </a:lnTo>
                <a:lnTo>
                  <a:pt x="239" y="1"/>
                </a:lnTo>
                <a:lnTo>
                  <a:pt x="244" y="2"/>
                </a:lnTo>
                <a:lnTo>
                  <a:pt x="248" y="5"/>
                </a:lnTo>
                <a:lnTo>
                  <a:pt x="252" y="7"/>
                </a:lnTo>
                <a:lnTo>
                  <a:pt x="255" y="11"/>
                </a:lnTo>
                <a:lnTo>
                  <a:pt x="257" y="16"/>
                </a:lnTo>
                <a:lnTo>
                  <a:pt x="259" y="20"/>
                </a:lnTo>
                <a:lnTo>
                  <a:pt x="260" y="26"/>
                </a:lnTo>
                <a:lnTo>
                  <a:pt x="260" y="234"/>
                </a:lnTo>
                <a:lnTo>
                  <a:pt x="259" y="239"/>
                </a:lnTo>
                <a:lnTo>
                  <a:pt x="257" y="244"/>
                </a:lnTo>
                <a:lnTo>
                  <a:pt x="255" y="249"/>
                </a:lnTo>
                <a:lnTo>
                  <a:pt x="252" y="252"/>
                </a:lnTo>
                <a:lnTo>
                  <a:pt x="248" y="256"/>
                </a:lnTo>
                <a:lnTo>
                  <a:pt x="244" y="258"/>
                </a:lnTo>
                <a:lnTo>
                  <a:pt x="239" y="260"/>
                </a:lnTo>
                <a:lnTo>
                  <a:pt x="234" y="260"/>
                </a:lnTo>
                <a:close/>
              </a:path>
            </a:pathLst>
          </a:cu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7286" name="Freeform 416"/>
          <p:cNvSpPr>
            <a:spLocks noEditPoints="1" noChangeArrowheads="1"/>
          </p:cNvSpPr>
          <p:nvPr/>
        </p:nvSpPr>
        <p:spPr bwMode="auto">
          <a:xfrm>
            <a:off x="6699250" y="2841625"/>
            <a:ext cx="225425" cy="227013"/>
          </a:xfrm>
          <a:custGeom>
            <a:avLst/>
            <a:gdLst>
              <a:gd name="T0" fmla="*/ 2147483647 w 260"/>
              <a:gd name="T1" fmla="*/ 2147483647 h 260"/>
              <a:gd name="T2" fmla="*/ 2147483647 w 260"/>
              <a:gd name="T3" fmla="*/ 2147483647 h 260"/>
              <a:gd name="T4" fmla="*/ 0 w 260"/>
              <a:gd name="T5" fmla="*/ 2147483647 h 260"/>
              <a:gd name="T6" fmla="*/ 0 w 260"/>
              <a:gd name="T7" fmla="*/ 2147483647 h 260"/>
              <a:gd name="T8" fmla="*/ 2147483647 w 260"/>
              <a:gd name="T9" fmla="*/ 2147483647 h 260"/>
              <a:gd name="T10" fmla="*/ 2147483647 w 260"/>
              <a:gd name="T11" fmla="*/ 0 h 260"/>
              <a:gd name="T12" fmla="*/ 2147483647 w 260"/>
              <a:gd name="T13" fmla="*/ 0 h 260"/>
              <a:gd name="T14" fmla="*/ 2147483647 w 260"/>
              <a:gd name="T15" fmla="*/ 2147483647 h 260"/>
              <a:gd name="T16" fmla="*/ 2147483647 w 260"/>
              <a:gd name="T17" fmla="*/ 2147483647 h 260"/>
              <a:gd name="T18" fmla="*/ 2147483647 w 260"/>
              <a:gd name="T19" fmla="*/ 2147483647 h 260"/>
              <a:gd name="T20" fmla="*/ 2147483647 w 260"/>
              <a:gd name="T21" fmla="*/ 2147483647 h 260"/>
              <a:gd name="T22" fmla="*/ 2147483647 w 260"/>
              <a:gd name="T23" fmla="*/ 2147483647 h 260"/>
              <a:gd name="T24" fmla="*/ 2147483647 w 260"/>
              <a:gd name="T25" fmla="*/ 2147483647 h 260"/>
              <a:gd name="T26" fmla="*/ 2147483647 w 260"/>
              <a:gd name="T27" fmla="*/ 2147483647 h 260"/>
              <a:gd name="T28" fmla="*/ 2147483647 w 260"/>
              <a:gd name="T29" fmla="*/ 2147483647 h 260"/>
              <a:gd name="T30" fmla="*/ 2147483647 w 260"/>
              <a:gd name="T31" fmla="*/ 2147483647 h 260"/>
              <a:gd name="T32" fmla="*/ 2147483647 w 260"/>
              <a:gd name="T33" fmla="*/ 2147483647 h 260"/>
              <a:gd name="T34" fmla="*/ 2147483647 w 260"/>
              <a:gd name="T35" fmla="*/ 2147483647 h 260"/>
              <a:gd name="T36" fmla="*/ 2147483647 w 260"/>
              <a:gd name="T37" fmla="*/ 2147483647 h 260"/>
              <a:gd name="T38" fmla="*/ 2147483647 w 260"/>
              <a:gd name="T39" fmla="*/ 2147483647 h 260"/>
              <a:gd name="T40" fmla="*/ 2147483647 w 260"/>
              <a:gd name="T41" fmla="*/ 2147483647 h 260"/>
              <a:gd name="T42" fmla="*/ 2147483647 w 260"/>
              <a:gd name="T43" fmla="*/ 2147483647 h 260"/>
              <a:gd name="T44" fmla="*/ 2147483647 w 260"/>
              <a:gd name="T45" fmla="*/ 2147483647 h 260"/>
              <a:gd name="T46" fmla="*/ 2147483647 w 260"/>
              <a:gd name="T47" fmla="*/ 2147483647 h 260"/>
              <a:gd name="T48" fmla="*/ 2147483647 w 260"/>
              <a:gd name="T49" fmla="*/ 2147483647 h 260"/>
              <a:gd name="T50" fmla="*/ 2147483647 w 260"/>
              <a:gd name="T51" fmla="*/ 2147483647 h 260"/>
              <a:gd name="T52" fmla="*/ 2147483647 w 260"/>
              <a:gd name="T53" fmla="*/ 2147483647 h 260"/>
              <a:gd name="T54" fmla="*/ 2147483647 w 260"/>
              <a:gd name="T55" fmla="*/ 2147483647 h 260"/>
              <a:gd name="T56" fmla="*/ 2147483647 w 260"/>
              <a:gd name="T57" fmla="*/ 2147483647 h 260"/>
              <a:gd name="T58" fmla="*/ 2147483647 w 260"/>
              <a:gd name="T59" fmla="*/ 2147483647 h 260"/>
              <a:gd name="T60" fmla="*/ 2147483647 w 260"/>
              <a:gd name="T61" fmla="*/ 2147483647 h 260"/>
              <a:gd name="T62" fmla="*/ 2147483647 w 260"/>
              <a:gd name="T63" fmla="*/ 2147483647 h 260"/>
              <a:gd name="T64" fmla="*/ 2147483647 w 260"/>
              <a:gd name="T65" fmla="*/ 2147483647 h 260"/>
              <a:gd name="T66" fmla="*/ 2147483647 w 260"/>
              <a:gd name="T67" fmla="*/ 2147483647 h 260"/>
              <a:gd name="T68" fmla="*/ 2147483647 w 260"/>
              <a:gd name="T69" fmla="*/ 2147483647 h 260"/>
              <a:gd name="T70" fmla="*/ 2147483647 w 260"/>
              <a:gd name="T71" fmla="*/ 2147483647 h 260"/>
              <a:gd name="T72" fmla="*/ 2147483647 w 260"/>
              <a:gd name="T73" fmla="*/ 2147483647 h 260"/>
              <a:gd name="T74" fmla="*/ 2147483647 w 260"/>
              <a:gd name="T75" fmla="*/ 2147483647 h 260"/>
              <a:gd name="T76" fmla="*/ 2147483647 w 260"/>
              <a:gd name="T77" fmla="*/ 2147483647 h 260"/>
              <a:gd name="T78" fmla="*/ 2147483647 w 260"/>
              <a:gd name="T79" fmla="*/ 2147483647 h 260"/>
              <a:gd name="T80" fmla="*/ 2147483647 w 260"/>
              <a:gd name="T81" fmla="*/ 2147483647 h 260"/>
              <a:gd name="T82" fmla="*/ 2147483647 w 260"/>
              <a:gd name="T83" fmla="*/ 2147483647 h 260"/>
              <a:gd name="T84" fmla="*/ 2147483647 w 260"/>
              <a:gd name="T85" fmla="*/ 2147483647 h 260"/>
              <a:gd name="T86" fmla="*/ 2147483647 w 260"/>
              <a:gd name="T87" fmla="*/ 2147483647 h 26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60"/>
              <a:gd name="T133" fmla="*/ 0 h 260"/>
              <a:gd name="T134" fmla="*/ 260 w 260"/>
              <a:gd name="T135" fmla="*/ 260 h 26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60" h="260">
                <a:moveTo>
                  <a:pt x="234" y="260"/>
                </a:moveTo>
                <a:lnTo>
                  <a:pt x="26" y="260"/>
                </a:lnTo>
                <a:lnTo>
                  <a:pt x="21" y="260"/>
                </a:lnTo>
                <a:lnTo>
                  <a:pt x="16" y="258"/>
                </a:lnTo>
                <a:lnTo>
                  <a:pt x="12" y="256"/>
                </a:lnTo>
                <a:lnTo>
                  <a:pt x="8" y="252"/>
                </a:lnTo>
                <a:lnTo>
                  <a:pt x="4" y="249"/>
                </a:lnTo>
                <a:lnTo>
                  <a:pt x="2" y="245"/>
                </a:lnTo>
                <a:lnTo>
                  <a:pt x="0" y="239"/>
                </a:lnTo>
                <a:lnTo>
                  <a:pt x="0" y="234"/>
                </a:lnTo>
                <a:lnTo>
                  <a:pt x="0" y="26"/>
                </a:lnTo>
                <a:lnTo>
                  <a:pt x="0" y="21"/>
                </a:lnTo>
                <a:lnTo>
                  <a:pt x="2" y="16"/>
                </a:lnTo>
                <a:lnTo>
                  <a:pt x="4" y="12"/>
                </a:lnTo>
                <a:lnTo>
                  <a:pt x="8" y="8"/>
                </a:lnTo>
                <a:lnTo>
                  <a:pt x="12" y="4"/>
                </a:lnTo>
                <a:lnTo>
                  <a:pt x="16" y="3"/>
                </a:lnTo>
                <a:lnTo>
                  <a:pt x="21" y="0"/>
                </a:lnTo>
                <a:lnTo>
                  <a:pt x="26" y="0"/>
                </a:lnTo>
                <a:lnTo>
                  <a:pt x="234" y="0"/>
                </a:lnTo>
                <a:lnTo>
                  <a:pt x="240" y="0"/>
                </a:lnTo>
                <a:lnTo>
                  <a:pt x="245" y="3"/>
                </a:lnTo>
                <a:lnTo>
                  <a:pt x="249" y="4"/>
                </a:lnTo>
                <a:lnTo>
                  <a:pt x="253" y="8"/>
                </a:lnTo>
                <a:lnTo>
                  <a:pt x="255" y="12"/>
                </a:lnTo>
                <a:lnTo>
                  <a:pt x="258" y="16"/>
                </a:lnTo>
                <a:lnTo>
                  <a:pt x="259" y="21"/>
                </a:lnTo>
                <a:lnTo>
                  <a:pt x="260" y="26"/>
                </a:lnTo>
                <a:lnTo>
                  <a:pt x="260" y="234"/>
                </a:lnTo>
                <a:lnTo>
                  <a:pt x="259" y="239"/>
                </a:lnTo>
                <a:lnTo>
                  <a:pt x="258" y="245"/>
                </a:lnTo>
                <a:lnTo>
                  <a:pt x="255" y="249"/>
                </a:lnTo>
                <a:lnTo>
                  <a:pt x="253" y="252"/>
                </a:lnTo>
                <a:lnTo>
                  <a:pt x="249" y="256"/>
                </a:lnTo>
                <a:lnTo>
                  <a:pt x="245" y="258"/>
                </a:lnTo>
                <a:lnTo>
                  <a:pt x="240" y="260"/>
                </a:lnTo>
                <a:lnTo>
                  <a:pt x="234" y="260"/>
                </a:lnTo>
                <a:close/>
                <a:moveTo>
                  <a:pt x="225" y="52"/>
                </a:moveTo>
                <a:lnTo>
                  <a:pt x="225" y="52"/>
                </a:lnTo>
                <a:lnTo>
                  <a:pt x="215" y="57"/>
                </a:lnTo>
                <a:lnTo>
                  <a:pt x="207" y="61"/>
                </a:lnTo>
                <a:lnTo>
                  <a:pt x="199" y="63"/>
                </a:lnTo>
                <a:lnTo>
                  <a:pt x="197" y="59"/>
                </a:lnTo>
                <a:lnTo>
                  <a:pt x="191" y="55"/>
                </a:lnTo>
                <a:lnTo>
                  <a:pt x="186" y="52"/>
                </a:lnTo>
                <a:lnTo>
                  <a:pt x="181" y="51"/>
                </a:lnTo>
                <a:lnTo>
                  <a:pt x="175" y="50"/>
                </a:lnTo>
                <a:lnTo>
                  <a:pt x="169" y="50"/>
                </a:lnTo>
                <a:lnTo>
                  <a:pt x="163" y="51"/>
                </a:lnTo>
                <a:lnTo>
                  <a:pt x="156" y="52"/>
                </a:lnTo>
                <a:lnTo>
                  <a:pt x="151" y="55"/>
                </a:lnTo>
                <a:lnTo>
                  <a:pt x="145" y="59"/>
                </a:lnTo>
                <a:lnTo>
                  <a:pt x="141" y="63"/>
                </a:lnTo>
                <a:lnTo>
                  <a:pt x="137" y="68"/>
                </a:lnTo>
                <a:lnTo>
                  <a:pt x="134" y="73"/>
                </a:lnTo>
                <a:lnTo>
                  <a:pt x="132" y="81"/>
                </a:lnTo>
                <a:lnTo>
                  <a:pt x="132" y="89"/>
                </a:lnTo>
                <a:lnTo>
                  <a:pt x="133" y="96"/>
                </a:lnTo>
                <a:lnTo>
                  <a:pt x="124" y="96"/>
                </a:lnTo>
                <a:lnTo>
                  <a:pt x="115" y="95"/>
                </a:lnTo>
                <a:lnTo>
                  <a:pt x="98" y="91"/>
                </a:lnTo>
                <a:lnTo>
                  <a:pt x="84" y="85"/>
                </a:lnTo>
                <a:lnTo>
                  <a:pt x="72" y="77"/>
                </a:lnTo>
                <a:lnTo>
                  <a:pt x="63" y="70"/>
                </a:lnTo>
                <a:lnTo>
                  <a:pt x="56" y="64"/>
                </a:lnTo>
                <a:lnTo>
                  <a:pt x="51" y="57"/>
                </a:lnTo>
                <a:lnTo>
                  <a:pt x="48" y="61"/>
                </a:lnTo>
                <a:lnTo>
                  <a:pt x="47" y="68"/>
                </a:lnTo>
                <a:lnTo>
                  <a:pt x="46" y="74"/>
                </a:lnTo>
                <a:lnTo>
                  <a:pt x="46" y="82"/>
                </a:lnTo>
                <a:lnTo>
                  <a:pt x="48" y="91"/>
                </a:lnTo>
                <a:lnTo>
                  <a:pt x="54" y="100"/>
                </a:lnTo>
                <a:lnTo>
                  <a:pt x="58" y="106"/>
                </a:lnTo>
                <a:lnTo>
                  <a:pt x="63" y="109"/>
                </a:lnTo>
                <a:lnTo>
                  <a:pt x="58" y="109"/>
                </a:lnTo>
                <a:lnTo>
                  <a:pt x="52" y="108"/>
                </a:lnTo>
                <a:lnTo>
                  <a:pt x="46" y="106"/>
                </a:lnTo>
                <a:lnTo>
                  <a:pt x="46" y="111"/>
                </a:lnTo>
                <a:lnTo>
                  <a:pt x="46" y="115"/>
                </a:lnTo>
                <a:lnTo>
                  <a:pt x="48" y="120"/>
                </a:lnTo>
                <a:lnTo>
                  <a:pt x="51" y="126"/>
                </a:lnTo>
                <a:lnTo>
                  <a:pt x="56" y="133"/>
                </a:lnTo>
                <a:lnTo>
                  <a:pt x="64" y="138"/>
                </a:lnTo>
                <a:lnTo>
                  <a:pt x="76" y="143"/>
                </a:lnTo>
                <a:lnTo>
                  <a:pt x="74" y="145"/>
                </a:lnTo>
                <a:lnTo>
                  <a:pt x="72" y="146"/>
                </a:lnTo>
                <a:lnTo>
                  <a:pt x="65" y="146"/>
                </a:lnTo>
                <a:lnTo>
                  <a:pt x="59" y="145"/>
                </a:lnTo>
                <a:lnTo>
                  <a:pt x="60" y="148"/>
                </a:lnTo>
                <a:lnTo>
                  <a:pt x="61" y="152"/>
                </a:lnTo>
                <a:lnTo>
                  <a:pt x="64" y="156"/>
                </a:lnTo>
                <a:lnTo>
                  <a:pt x="69" y="161"/>
                </a:lnTo>
                <a:lnTo>
                  <a:pt x="76" y="165"/>
                </a:lnTo>
                <a:lnTo>
                  <a:pt x="84" y="169"/>
                </a:lnTo>
                <a:lnTo>
                  <a:pt x="94" y="173"/>
                </a:lnTo>
                <a:lnTo>
                  <a:pt x="85" y="180"/>
                </a:lnTo>
                <a:lnTo>
                  <a:pt x="76" y="184"/>
                </a:lnTo>
                <a:lnTo>
                  <a:pt x="67" y="186"/>
                </a:lnTo>
                <a:lnTo>
                  <a:pt x="56" y="187"/>
                </a:lnTo>
                <a:lnTo>
                  <a:pt x="42" y="189"/>
                </a:lnTo>
                <a:lnTo>
                  <a:pt x="38" y="189"/>
                </a:lnTo>
                <a:lnTo>
                  <a:pt x="45" y="194"/>
                </a:lnTo>
                <a:lnTo>
                  <a:pt x="54" y="198"/>
                </a:lnTo>
                <a:lnTo>
                  <a:pt x="65" y="202"/>
                </a:lnTo>
                <a:lnTo>
                  <a:pt x="77" y="204"/>
                </a:lnTo>
                <a:lnTo>
                  <a:pt x="91" y="206"/>
                </a:lnTo>
                <a:lnTo>
                  <a:pt x="106" y="206"/>
                </a:lnTo>
                <a:lnTo>
                  <a:pt x="120" y="204"/>
                </a:lnTo>
                <a:lnTo>
                  <a:pt x="134" y="200"/>
                </a:lnTo>
                <a:lnTo>
                  <a:pt x="150" y="195"/>
                </a:lnTo>
                <a:lnTo>
                  <a:pt x="163" y="187"/>
                </a:lnTo>
                <a:lnTo>
                  <a:pt x="176" y="178"/>
                </a:lnTo>
                <a:lnTo>
                  <a:pt x="186" y="165"/>
                </a:lnTo>
                <a:lnTo>
                  <a:pt x="191" y="159"/>
                </a:lnTo>
                <a:lnTo>
                  <a:pt x="197" y="151"/>
                </a:lnTo>
                <a:lnTo>
                  <a:pt x="201" y="143"/>
                </a:lnTo>
                <a:lnTo>
                  <a:pt x="203" y="134"/>
                </a:lnTo>
                <a:lnTo>
                  <a:pt x="206" y="124"/>
                </a:lnTo>
                <a:lnTo>
                  <a:pt x="208" y="113"/>
                </a:lnTo>
                <a:lnTo>
                  <a:pt x="210" y="103"/>
                </a:lnTo>
                <a:lnTo>
                  <a:pt x="210" y="90"/>
                </a:lnTo>
                <a:lnTo>
                  <a:pt x="212" y="89"/>
                </a:lnTo>
                <a:lnTo>
                  <a:pt x="216" y="86"/>
                </a:lnTo>
                <a:lnTo>
                  <a:pt x="223" y="78"/>
                </a:lnTo>
                <a:lnTo>
                  <a:pt x="230" y="68"/>
                </a:lnTo>
                <a:lnTo>
                  <a:pt x="220" y="70"/>
                </a:lnTo>
                <a:lnTo>
                  <a:pt x="208" y="73"/>
                </a:lnTo>
                <a:lnTo>
                  <a:pt x="214" y="70"/>
                </a:lnTo>
                <a:lnTo>
                  <a:pt x="217" y="67"/>
                </a:lnTo>
                <a:lnTo>
                  <a:pt x="223" y="60"/>
                </a:lnTo>
                <a:lnTo>
                  <a:pt x="224" y="55"/>
                </a:lnTo>
                <a:lnTo>
                  <a:pt x="225" y="52"/>
                </a:lnTo>
                <a:close/>
              </a:path>
            </a:pathLst>
          </a:cu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7287" name="Freeform 417"/>
          <p:cNvSpPr>
            <a:spLocks noEditPoints="1" noChangeArrowheads="1"/>
          </p:cNvSpPr>
          <p:nvPr/>
        </p:nvSpPr>
        <p:spPr bwMode="auto">
          <a:xfrm>
            <a:off x="7119938" y="2841625"/>
            <a:ext cx="225425" cy="227013"/>
          </a:xfrm>
          <a:custGeom>
            <a:avLst/>
            <a:gdLst>
              <a:gd name="T0" fmla="*/ 2147483647 w 260"/>
              <a:gd name="T1" fmla="*/ 2147483647 h 260"/>
              <a:gd name="T2" fmla="*/ 2147483647 w 260"/>
              <a:gd name="T3" fmla="*/ 2147483647 h 260"/>
              <a:gd name="T4" fmla="*/ 0 w 260"/>
              <a:gd name="T5" fmla="*/ 2147483647 h 260"/>
              <a:gd name="T6" fmla="*/ 0 w 260"/>
              <a:gd name="T7" fmla="*/ 2147483647 h 260"/>
              <a:gd name="T8" fmla="*/ 2147483647 w 260"/>
              <a:gd name="T9" fmla="*/ 2147483647 h 260"/>
              <a:gd name="T10" fmla="*/ 2147483647 w 260"/>
              <a:gd name="T11" fmla="*/ 0 h 260"/>
              <a:gd name="T12" fmla="*/ 2147483647 w 260"/>
              <a:gd name="T13" fmla="*/ 0 h 260"/>
              <a:gd name="T14" fmla="*/ 2147483647 w 260"/>
              <a:gd name="T15" fmla="*/ 2147483647 h 260"/>
              <a:gd name="T16" fmla="*/ 2147483647 w 260"/>
              <a:gd name="T17" fmla="*/ 2147483647 h 260"/>
              <a:gd name="T18" fmla="*/ 2147483647 w 260"/>
              <a:gd name="T19" fmla="*/ 2147483647 h 260"/>
              <a:gd name="T20" fmla="*/ 2147483647 w 260"/>
              <a:gd name="T21" fmla="*/ 2147483647 h 260"/>
              <a:gd name="T22" fmla="*/ 2147483647 w 260"/>
              <a:gd name="T23" fmla="*/ 2147483647 h 260"/>
              <a:gd name="T24" fmla="*/ 2147483647 w 260"/>
              <a:gd name="T25" fmla="*/ 2147483647 h 260"/>
              <a:gd name="T26" fmla="*/ 2147483647 w 260"/>
              <a:gd name="T27" fmla="*/ 2147483647 h 260"/>
              <a:gd name="T28" fmla="*/ 2147483647 w 260"/>
              <a:gd name="T29" fmla="*/ 2147483647 h 260"/>
              <a:gd name="T30" fmla="*/ 2147483647 w 260"/>
              <a:gd name="T31" fmla="*/ 2147483647 h 260"/>
              <a:gd name="T32" fmla="*/ 2147483647 w 260"/>
              <a:gd name="T33" fmla="*/ 2147483647 h 260"/>
              <a:gd name="T34" fmla="*/ 2147483647 w 260"/>
              <a:gd name="T35" fmla="*/ 2147483647 h 260"/>
              <a:gd name="T36" fmla="*/ 2147483647 w 260"/>
              <a:gd name="T37" fmla="*/ 2147483647 h 260"/>
              <a:gd name="T38" fmla="*/ 2147483647 w 260"/>
              <a:gd name="T39" fmla="*/ 2147483647 h 260"/>
              <a:gd name="T40" fmla="*/ 2147483647 w 260"/>
              <a:gd name="T41" fmla="*/ 2147483647 h 260"/>
              <a:gd name="T42" fmla="*/ 2147483647 w 260"/>
              <a:gd name="T43" fmla="*/ 2147483647 h 260"/>
              <a:gd name="T44" fmla="*/ 2147483647 w 260"/>
              <a:gd name="T45" fmla="*/ 2147483647 h 260"/>
              <a:gd name="T46" fmla="*/ 2147483647 w 260"/>
              <a:gd name="T47" fmla="*/ 2147483647 h 260"/>
              <a:gd name="T48" fmla="*/ 2147483647 w 260"/>
              <a:gd name="T49" fmla="*/ 2147483647 h 260"/>
              <a:gd name="T50" fmla="*/ 2147483647 w 260"/>
              <a:gd name="T51" fmla="*/ 2147483647 h 260"/>
              <a:gd name="T52" fmla="*/ 2147483647 w 260"/>
              <a:gd name="T53" fmla="*/ 2147483647 h 260"/>
              <a:gd name="T54" fmla="*/ 2147483647 w 260"/>
              <a:gd name="T55" fmla="*/ 2147483647 h 260"/>
              <a:gd name="T56" fmla="*/ 2147483647 w 260"/>
              <a:gd name="T57" fmla="*/ 2147483647 h 260"/>
              <a:gd name="T58" fmla="*/ 2147483647 w 260"/>
              <a:gd name="T59" fmla="*/ 2147483647 h 260"/>
              <a:gd name="T60" fmla="*/ 2147483647 w 260"/>
              <a:gd name="T61" fmla="*/ 2147483647 h 260"/>
              <a:gd name="T62" fmla="*/ 2147483647 w 260"/>
              <a:gd name="T63" fmla="*/ 2147483647 h 260"/>
              <a:gd name="T64" fmla="*/ 2147483647 w 260"/>
              <a:gd name="T65" fmla="*/ 2147483647 h 260"/>
              <a:gd name="T66" fmla="*/ 2147483647 w 260"/>
              <a:gd name="T67" fmla="*/ 2147483647 h 260"/>
              <a:gd name="T68" fmla="*/ 2147483647 w 260"/>
              <a:gd name="T69" fmla="*/ 2147483647 h 260"/>
              <a:gd name="T70" fmla="*/ 2147483647 w 260"/>
              <a:gd name="T71" fmla="*/ 2147483647 h 260"/>
              <a:gd name="T72" fmla="*/ 2147483647 w 260"/>
              <a:gd name="T73" fmla="*/ 2147483647 h 260"/>
              <a:gd name="T74" fmla="*/ 2147483647 w 260"/>
              <a:gd name="T75" fmla="*/ 2147483647 h 260"/>
              <a:gd name="T76" fmla="*/ 2147483647 w 260"/>
              <a:gd name="T77" fmla="*/ 2147483647 h 260"/>
              <a:gd name="T78" fmla="*/ 2147483647 w 260"/>
              <a:gd name="T79" fmla="*/ 2147483647 h 260"/>
              <a:gd name="T80" fmla="*/ 2147483647 w 260"/>
              <a:gd name="T81" fmla="*/ 2147483647 h 260"/>
              <a:gd name="T82" fmla="*/ 2147483647 w 260"/>
              <a:gd name="T83" fmla="*/ 2147483647 h 260"/>
              <a:gd name="T84" fmla="*/ 2147483647 w 260"/>
              <a:gd name="T85" fmla="*/ 2147483647 h 260"/>
              <a:gd name="T86" fmla="*/ 2147483647 w 260"/>
              <a:gd name="T87" fmla="*/ 2147483647 h 260"/>
              <a:gd name="T88" fmla="*/ 2147483647 w 260"/>
              <a:gd name="T89" fmla="*/ 2147483647 h 260"/>
              <a:gd name="T90" fmla="*/ 2147483647 w 260"/>
              <a:gd name="T91" fmla="*/ 2147483647 h 260"/>
              <a:gd name="T92" fmla="*/ 2147483647 w 260"/>
              <a:gd name="T93" fmla="*/ 2147483647 h 260"/>
              <a:gd name="T94" fmla="*/ 2147483647 w 260"/>
              <a:gd name="T95" fmla="*/ 2147483647 h 260"/>
              <a:gd name="T96" fmla="*/ 2147483647 w 260"/>
              <a:gd name="T97" fmla="*/ 2147483647 h 260"/>
              <a:gd name="T98" fmla="*/ 2147483647 w 260"/>
              <a:gd name="T99" fmla="*/ 2147483647 h 260"/>
              <a:gd name="T100" fmla="*/ 2147483647 w 260"/>
              <a:gd name="T101" fmla="*/ 2147483647 h 260"/>
              <a:gd name="T102" fmla="*/ 2147483647 w 260"/>
              <a:gd name="T103" fmla="*/ 2147483647 h 260"/>
              <a:gd name="T104" fmla="*/ 2147483647 w 260"/>
              <a:gd name="T105" fmla="*/ 2147483647 h 26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60"/>
              <a:gd name="T160" fmla="*/ 0 h 260"/>
              <a:gd name="T161" fmla="*/ 260 w 260"/>
              <a:gd name="T162" fmla="*/ 260 h 260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60" h="260">
                <a:moveTo>
                  <a:pt x="234" y="260"/>
                </a:moveTo>
                <a:lnTo>
                  <a:pt x="26" y="260"/>
                </a:lnTo>
                <a:lnTo>
                  <a:pt x="21" y="260"/>
                </a:lnTo>
                <a:lnTo>
                  <a:pt x="16" y="258"/>
                </a:lnTo>
                <a:lnTo>
                  <a:pt x="12" y="256"/>
                </a:lnTo>
                <a:lnTo>
                  <a:pt x="8" y="252"/>
                </a:lnTo>
                <a:lnTo>
                  <a:pt x="4" y="249"/>
                </a:lnTo>
                <a:lnTo>
                  <a:pt x="1" y="245"/>
                </a:lnTo>
                <a:lnTo>
                  <a:pt x="0" y="239"/>
                </a:lnTo>
                <a:lnTo>
                  <a:pt x="0" y="234"/>
                </a:lnTo>
                <a:lnTo>
                  <a:pt x="0" y="26"/>
                </a:lnTo>
                <a:lnTo>
                  <a:pt x="0" y="21"/>
                </a:lnTo>
                <a:lnTo>
                  <a:pt x="1" y="16"/>
                </a:lnTo>
                <a:lnTo>
                  <a:pt x="4" y="12"/>
                </a:lnTo>
                <a:lnTo>
                  <a:pt x="8" y="8"/>
                </a:lnTo>
                <a:lnTo>
                  <a:pt x="12" y="4"/>
                </a:lnTo>
                <a:lnTo>
                  <a:pt x="16" y="3"/>
                </a:lnTo>
                <a:lnTo>
                  <a:pt x="21" y="0"/>
                </a:lnTo>
                <a:lnTo>
                  <a:pt x="26" y="0"/>
                </a:lnTo>
                <a:lnTo>
                  <a:pt x="234" y="0"/>
                </a:lnTo>
                <a:lnTo>
                  <a:pt x="239" y="0"/>
                </a:lnTo>
                <a:lnTo>
                  <a:pt x="244" y="3"/>
                </a:lnTo>
                <a:lnTo>
                  <a:pt x="248" y="4"/>
                </a:lnTo>
                <a:lnTo>
                  <a:pt x="252" y="8"/>
                </a:lnTo>
                <a:lnTo>
                  <a:pt x="255" y="12"/>
                </a:lnTo>
                <a:lnTo>
                  <a:pt x="257" y="16"/>
                </a:lnTo>
                <a:lnTo>
                  <a:pt x="259" y="21"/>
                </a:lnTo>
                <a:lnTo>
                  <a:pt x="260" y="26"/>
                </a:lnTo>
                <a:lnTo>
                  <a:pt x="260" y="234"/>
                </a:lnTo>
                <a:lnTo>
                  <a:pt x="259" y="239"/>
                </a:lnTo>
                <a:lnTo>
                  <a:pt x="257" y="245"/>
                </a:lnTo>
                <a:lnTo>
                  <a:pt x="255" y="249"/>
                </a:lnTo>
                <a:lnTo>
                  <a:pt x="252" y="252"/>
                </a:lnTo>
                <a:lnTo>
                  <a:pt x="248" y="256"/>
                </a:lnTo>
                <a:lnTo>
                  <a:pt x="244" y="258"/>
                </a:lnTo>
                <a:lnTo>
                  <a:pt x="239" y="260"/>
                </a:lnTo>
                <a:lnTo>
                  <a:pt x="234" y="260"/>
                </a:lnTo>
                <a:close/>
                <a:moveTo>
                  <a:pt x="162" y="37"/>
                </a:moveTo>
                <a:lnTo>
                  <a:pt x="162" y="37"/>
                </a:lnTo>
                <a:lnTo>
                  <a:pt x="155" y="34"/>
                </a:lnTo>
                <a:lnTo>
                  <a:pt x="147" y="33"/>
                </a:lnTo>
                <a:lnTo>
                  <a:pt x="139" y="33"/>
                </a:lnTo>
                <a:lnTo>
                  <a:pt x="130" y="33"/>
                </a:lnTo>
                <a:lnTo>
                  <a:pt x="121" y="34"/>
                </a:lnTo>
                <a:lnTo>
                  <a:pt x="110" y="37"/>
                </a:lnTo>
                <a:lnTo>
                  <a:pt x="101" y="39"/>
                </a:lnTo>
                <a:lnTo>
                  <a:pt x="91" y="44"/>
                </a:lnTo>
                <a:lnTo>
                  <a:pt x="79" y="55"/>
                </a:lnTo>
                <a:lnTo>
                  <a:pt x="72" y="64"/>
                </a:lnTo>
                <a:lnTo>
                  <a:pt x="64" y="73"/>
                </a:lnTo>
                <a:lnTo>
                  <a:pt x="60" y="82"/>
                </a:lnTo>
                <a:lnTo>
                  <a:pt x="57" y="91"/>
                </a:lnTo>
                <a:lnTo>
                  <a:pt x="56" y="99"/>
                </a:lnTo>
                <a:lnTo>
                  <a:pt x="56" y="107"/>
                </a:lnTo>
                <a:lnTo>
                  <a:pt x="57" y="115"/>
                </a:lnTo>
                <a:lnTo>
                  <a:pt x="60" y="121"/>
                </a:lnTo>
                <a:lnTo>
                  <a:pt x="62" y="128"/>
                </a:lnTo>
                <a:lnTo>
                  <a:pt x="69" y="137"/>
                </a:lnTo>
                <a:lnTo>
                  <a:pt x="74" y="143"/>
                </a:lnTo>
                <a:lnTo>
                  <a:pt x="78" y="146"/>
                </a:lnTo>
                <a:lnTo>
                  <a:pt x="82" y="146"/>
                </a:lnTo>
                <a:lnTo>
                  <a:pt x="84" y="145"/>
                </a:lnTo>
                <a:lnTo>
                  <a:pt x="87" y="142"/>
                </a:lnTo>
                <a:lnTo>
                  <a:pt x="88" y="138"/>
                </a:lnTo>
                <a:lnTo>
                  <a:pt x="88" y="133"/>
                </a:lnTo>
                <a:lnTo>
                  <a:pt x="88" y="129"/>
                </a:lnTo>
                <a:lnTo>
                  <a:pt x="86" y="124"/>
                </a:lnTo>
                <a:lnTo>
                  <a:pt x="83" y="119"/>
                </a:lnTo>
                <a:lnTo>
                  <a:pt x="81" y="109"/>
                </a:lnTo>
                <a:lnTo>
                  <a:pt x="81" y="100"/>
                </a:lnTo>
                <a:lnTo>
                  <a:pt x="82" y="89"/>
                </a:lnTo>
                <a:lnTo>
                  <a:pt x="84" y="83"/>
                </a:lnTo>
                <a:lnTo>
                  <a:pt x="87" y="77"/>
                </a:lnTo>
                <a:lnTo>
                  <a:pt x="91" y="70"/>
                </a:lnTo>
                <a:lnTo>
                  <a:pt x="97" y="64"/>
                </a:lnTo>
                <a:lnTo>
                  <a:pt x="109" y="59"/>
                </a:lnTo>
                <a:lnTo>
                  <a:pt x="120" y="55"/>
                </a:lnTo>
                <a:lnTo>
                  <a:pt x="129" y="52"/>
                </a:lnTo>
                <a:lnTo>
                  <a:pt x="138" y="51"/>
                </a:lnTo>
                <a:lnTo>
                  <a:pt x="146" y="52"/>
                </a:lnTo>
                <a:lnTo>
                  <a:pt x="153" y="54"/>
                </a:lnTo>
                <a:lnTo>
                  <a:pt x="159" y="57"/>
                </a:lnTo>
                <a:lnTo>
                  <a:pt x="165" y="61"/>
                </a:lnTo>
                <a:lnTo>
                  <a:pt x="169" y="65"/>
                </a:lnTo>
                <a:lnTo>
                  <a:pt x="173" y="70"/>
                </a:lnTo>
                <a:lnTo>
                  <a:pt x="175" y="77"/>
                </a:lnTo>
                <a:lnTo>
                  <a:pt x="178" y="83"/>
                </a:lnTo>
                <a:lnTo>
                  <a:pt x="179" y="90"/>
                </a:lnTo>
                <a:lnTo>
                  <a:pt x="179" y="98"/>
                </a:lnTo>
                <a:lnTo>
                  <a:pt x="179" y="104"/>
                </a:lnTo>
                <a:lnTo>
                  <a:pt x="178" y="111"/>
                </a:lnTo>
                <a:lnTo>
                  <a:pt x="174" y="122"/>
                </a:lnTo>
                <a:lnTo>
                  <a:pt x="172" y="132"/>
                </a:lnTo>
                <a:lnTo>
                  <a:pt x="168" y="138"/>
                </a:lnTo>
                <a:lnTo>
                  <a:pt x="164" y="145"/>
                </a:lnTo>
                <a:lnTo>
                  <a:pt x="159" y="148"/>
                </a:lnTo>
                <a:lnTo>
                  <a:pt x="155" y="151"/>
                </a:lnTo>
                <a:lnTo>
                  <a:pt x="149" y="152"/>
                </a:lnTo>
                <a:lnTo>
                  <a:pt x="146" y="154"/>
                </a:lnTo>
                <a:lnTo>
                  <a:pt x="142" y="154"/>
                </a:lnTo>
                <a:lnTo>
                  <a:pt x="138" y="152"/>
                </a:lnTo>
                <a:lnTo>
                  <a:pt x="131" y="148"/>
                </a:lnTo>
                <a:lnTo>
                  <a:pt x="127" y="145"/>
                </a:lnTo>
                <a:lnTo>
                  <a:pt x="126" y="142"/>
                </a:lnTo>
                <a:lnTo>
                  <a:pt x="126" y="141"/>
                </a:lnTo>
                <a:lnTo>
                  <a:pt x="131" y="119"/>
                </a:lnTo>
                <a:lnTo>
                  <a:pt x="135" y="102"/>
                </a:lnTo>
                <a:lnTo>
                  <a:pt x="136" y="91"/>
                </a:lnTo>
                <a:lnTo>
                  <a:pt x="136" y="87"/>
                </a:lnTo>
                <a:lnTo>
                  <a:pt x="135" y="83"/>
                </a:lnTo>
                <a:lnTo>
                  <a:pt x="133" y="81"/>
                </a:lnTo>
                <a:lnTo>
                  <a:pt x="130" y="78"/>
                </a:lnTo>
                <a:lnTo>
                  <a:pt x="126" y="76"/>
                </a:lnTo>
                <a:lnTo>
                  <a:pt x="123" y="76"/>
                </a:lnTo>
                <a:lnTo>
                  <a:pt x="120" y="76"/>
                </a:lnTo>
                <a:lnTo>
                  <a:pt x="116" y="76"/>
                </a:lnTo>
                <a:lnTo>
                  <a:pt x="112" y="78"/>
                </a:lnTo>
                <a:lnTo>
                  <a:pt x="108" y="81"/>
                </a:lnTo>
                <a:lnTo>
                  <a:pt x="105" y="85"/>
                </a:lnTo>
                <a:lnTo>
                  <a:pt x="103" y="90"/>
                </a:lnTo>
                <a:lnTo>
                  <a:pt x="101" y="95"/>
                </a:lnTo>
                <a:lnTo>
                  <a:pt x="101" y="103"/>
                </a:lnTo>
                <a:lnTo>
                  <a:pt x="103" y="111"/>
                </a:lnTo>
                <a:lnTo>
                  <a:pt x="104" y="121"/>
                </a:lnTo>
                <a:lnTo>
                  <a:pt x="90" y="186"/>
                </a:lnTo>
                <a:lnTo>
                  <a:pt x="87" y="199"/>
                </a:lnTo>
                <a:lnTo>
                  <a:pt x="87" y="211"/>
                </a:lnTo>
                <a:lnTo>
                  <a:pt x="87" y="217"/>
                </a:lnTo>
                <a:lnTo>
                  <a:pt x="88" y="224"/>
                </a:lnTo>
                <a:lnTo>
                  <a:pt x="90" y="225"/>
                </a:lnTo>
                <a:lnTo>
                  <a:pt x="91" y="225"/>
                </a:lnTo>
                <a:lnTo>
                  <a:pt x="92" y="225"/>
                </a:lnTo>
                <a:lnTo>
                  <a:pt x="95" y="221"/>
                </a:lnTo>
                <a:lnTo>
                  <a:pt x="103" y="212"/>
                </a:lnTo>
                <a:lnTo>
                  <a:pt x="107" y="203"/>
                </a:lnTo>
                <a:lnTo>
                  <a:pt x="112" y="191"/>
                </a:lnTo>
                <a:lnTo>
                  <a:pt x="116" y="177"/>
                </a:lnTo>
                <a:lnTo>
                  <a:pt x="120" y="160"/>
                </a:lnTo>
                <a:lnTo>
                  <a:pt x="121" y="163"/>
                </a:lnTo>
                <a:lnTo>
                  <a:pt x="122" y="164"/>
                </a:lnTo>
                <a:lnTo>
                  <a:pt x="131" y="169"/>
                </a:lnTo>
                <a:lnTo>
                  <a:pt x="136" y="171"/>
                </a:lnTo>
                <a:lnTo>
                  <a:pt x="143" y="172"/>
                </a:lnTo>
                <a:lnTo>
                  <a:pt x="149" y="172"/>
                </a:lnTo>
                <a:lnTo>
                  <a:pt x="156" y="172"/>
                </a:lnTo>
                <a:lnTo>
                  <a:pt x="164" y="171"/>
                </a:lnTo>
                <a:lnTo>
                  <a:pt x="170" y="167"/>
                </a:lnTo>
                <a:lnTo>
                  <a:pt x="178" y="163"/>
                </a:lnTo>
                <a:lnTo>
                  <a:pt x="185" y="156"/>
                </a:lnTo>
                <a:lnTo>
                  <a:pt x="191" y="148"/>
                </a:lnTo>
                <a:lnTo>
                  <a:pt x="196" y="139"/>
                </a:lnTo>
                <a:lnTo>
                  <a:pt x="201" y="128"/>
                </a:lnTo>
                <a:lnTo>
                  <a:pt x="205" y="113"/>
                </a:lnTo>
                <a:lnTo>
                  <a:pt x="207" y="100"/>
                </a:lnTo>
                <a:lnTo>
                  <a:pt x="205" y="89"/>
                </a:lnTo>
                <a:lnTo>
                  <a:pt x="203" y="77"/>
                </a:lnTo>
                <a:lnTo>
                  <a:pt x="199" y="67"/>
                </a:lnTo>
                <a:lnTo>
                  <a:pt x="192" y="57"/>
                </a:lnTo>
                <a:lnTo>
                  <a:pt x="185" y="48"/>
                </a:lnTo>
                <a:lnTo>
                  <a:pt x="174" y="42"/>
                </a:lnTo>
                <a:lnTo>
                  <a:pt x="162" y="37"/>
                </a:lnTo>
                <a:close/>
              </a:path>
            </a:pathLst>
          </a:cu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7288" name="Freeform 418"/>
          <p:cNvSpPr>
            <a:spLocks noEditPoints="1" noChangeArrowheads="1"/>
          </p:cNvSpPr>
          <p:nvPr/>
        </p:nvSpPr>
        <p:spPr bwMode="auto">
          <a:xfrm>
            <a:off x="7540625" y="2841625"/>
            <a:ext cx="225425" cy="227013"/>
          </a:xfrm>
          <a:custGeom>
            <a:avLst/>
            <a:gdLst>
              <a:gd name="T0" fmla="*/ 2147483647 w 260"/>
              <a:gd name="T1" fmla="*/ 2147483647 h 260"/>
              <a:gd name="T2" fmla="*/ 2147483647 w 260"/>
              <a:gd name="T3" fmla="*/ 2147483647 h 260"/>
              <a:gd name="T4" fmla="*/ 2147483647 w 260"/>
              <a:gd name="T5" fmla="*/ 2147483647 h 260"/>
              <a:gd name="T6" fmla="*/ 2147483647 w 260"/>
              <a:gd name="T7" fmla="*/ 2147483647 h 260"/>
              <a:gd name="T8" fmla="*/ 0 w 260"/>
              <a:gd name="T9" fmla="*/ 2147483647 h 260"/>
              <a:gd name="T10" fmla="*/ 2147483647 w 260"/>
              <a:gd name="T11" fmla="*/ 2147483647 h 260"/>
              <a:gd name="T12" fmla="*/ 2147483647 w 260"/>
              <a:gd name="T13" fmla="*/ 2147483647 h 260"/>
              <a:gd name="T14" fmla="*/ 2147483647 w 260"/>
              <a:gd name="T15" fmla="*/ 2147483647 h 260"/>
              <a:gd name="T16" fmla="*/ 2147483647 w 260"/>
              <a:gd name="T17" fmla="*/ 0 h 260"/>
              <a:gd name="T18" fmla="*/ 2147483647 w 260"/>
              <a:gd name="T19" fmla="*/ 0 h 260"/>
              <a:gd name="T20" fmla="*/ 2147483647 w 260"/>
              <a:gd name="T21" fmla="*/ 2147483647 h 260"/>
              <a:gd name="T22" fmla="*/ 2147483647 w 260"/>
              <a:gd name="T23" fmla="*/ 2147483647 h 260"/>
              <a:gd name="T24" fmla="*/ 2147483647 w 260"/>
              <a:gd name="T25" fmla="*/ 2147483647 h 260"/>
              <a:gd name="T26" fmla="*/ 2147483647 w 260"/>
              <a:gd name="T27" fmla="*/ 2147483647 h 260"/>
              <a:gd name="T28" fmla="*/ 2147483647 w 260"/>
              <a:gd name="T29" fmla="*/ 2147483647 h 260"/>
              <a:gd name="T30" fmla="*/ 2147483647 w 260"/>
              <a:gd name="T31" fmla="*/ 2147483647 h 260"/>
              <a:gd name="T32" fmla="*/ 2147483647 w 260"/>
              <a:gd name="T33" fmla="*/ 2147483647 h 260"/>
              <a:gd name="T34" fmla="*/ 2147483647 w 260"/>
              <a:gd name="T35" fmla="*/ 2147483647 h 260"/>
              <a:gd name="T36" fmla="*/ 2147483647 w 260"/>
              <a:gd name="T37" fmla="*/ 2147483647 h 260"/>
              <a:gd name="T38" fmla="*/ 2147483647 w 260"/>
              <a:gd name="T39" fmla="*/ 2147483647 h 260"/>
              <a:gd name="T40" fmla="*/ 2147483647 w 260"/>
              <a:gd name="T41" fmla="*/ 2147483647 h 260"/>
              <a:gd name="T42" fmla="*/ 2147483647 w 260"/>
              <a:gd name="T43" fmla="*/ 2147483647 h 260"/>
              <a:gd name="T44" fmla="*/ 2147483647 w 260"/>
              <a:gd name="T45" fmla="*/ 2147483647 h 260"/>
              <a:gd name="T46" fmla="*/ 2147483647 w 260"/>
              <a:gd name="T47" fmla="*/ 2147483647 h 260"/>
              <a:gd name="T48" fmla="*/ 2147483647 w 260"/>
              <a:gd name="T49" fmla="*/ 2147483647 h 260"/>
              <a:gd name="T50" fmla="*/ 2147483647 w 260"/>
              <a:gd name="T51" fmla="*/ 2147483647 h 260"/>
              <a:gd name="T52" fmla="*/ 2147483647 w 260"/>
              <a:gd name="T53" fmla="*/ 2147483647 h 260"/>
              <a:gd name="T54" fmla="*/ 2147483647 w 260"/>
              <a:gd name="T55" fmla="*/ 2147483647 h 260"/>
              <a:gd name="T56" fmla="*/ 2147483647 w 260"/>
              <a:gd name="T57" fmla="*/ 2147483647 h 260"/>
              <a:gd name="T58" fmla="*/ 2147483647 w 260"/>
              <a:gd name="T59" fmla="*/ 2147483647 h 260"/>
              <a:gd name="T60" fmla="*/ 2147483647 w 260"/>
              <a:gd name="T61" fmla="*/ 2147483647 h 260"/>
              <a:gd name="T62" fmla="*/ 2147483647 w 260"/>
              <a:gd name="T63" fmla="*/ 2147483647 h 260"/>
              <a:gd name="T64" fmla="*/ 2147483647 w 260"/>
              <a:gd name="T65" fmla="*/ 2147483647 h 260"/>
              <a:gd name="T66" fmla="*/ 2147483647 w 260"/>
              <a:gd name="T67" fmla="*/ 2147483647 h 260"/>
              <a:gd name="T68" fmla="*/ 2147483647 w 260"/>
              <a:gd name="T69" fmla="*/ 2147483647 h 260"/>
              <a:gd name="T70" fmla="*/ 2147483647 w 260"/>
              <a:gd name="T71" fmla="*/ 2147483647 h 260"/>
              <a:gd name="T72" fmla="*/ 2147483647 w 260"/>
              <a:gd name="T73" fmla="*/ 2147483647 h 260"/>
              <a:gd name="T74" fmla="*/ 2147483647 w 260"/>
              <a:gd name="T75" fmla="*/ 2147483647 h 260"/>
              <a:gd name="T76" fmla="*/ 2147483647 w 260"/>
              <a:gd name="T77" fmla="*/ 2147483647 h 260"/>
              <a:gd name="T78" fmla="*/ 2147483647 w 260"/>
              <a:gd name="T79" fmla="*/ 2147483647 h 260"/>
              <a:gd name="T80" fmla="*/ 2147483647 w 260"/>
              <a:gd name="T81" fmla="*/ 2147483647 h 260"/>
              <a:gd name="T82" fmla="*/ 2147483647 w 260"/>
              <a:gd name="T83" fmla="*/ 2147483647 h 260"/>
              <a:gd name="T84" fmla="*/ 2147483647 w 260"/>
              <a:gd name="T85" fmla="*/ 2147483647 h 26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60"/>
              <a:gd name="T130" fmla="*/ 0 h 260"/>
              <a:gd name="T131" fmla="*/ 260 w 260"/>
              <a:gd name="T132" fmla="*/ 260 h 26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60" h="260">
                <a:moveTo>
                  <a:pt x="234" y="260"/>
                </a:moveTo>
                <a:lnTo>
                  <a:pt x="26" y="260"/>
                </a:lnTo>
                <a:lnTo>
                  <a:pt x="21" y="260"/>
                </a:lnTo>
                <a:lnTo>
                  <a:pt x="15" y="258"/>
                </a:lnTo>
                <a:lnTo>
                  <a:pt x="12" y="256"/>
                </a:lnTo>
                <a:lnTo>
                  <a:pt x="8" y="252"/>
                </a:lnTo>
                <a:lnTo>
                  <a:pt x="5" y="249"/>
                </a:lnTo>
                <a:lnTo>
                  <a:pt x="2" y="245"/>
                </a:lnTo>
                <a:lnTo>
                  <a:pt x="1" y="239"/>
                </a:lnTo>
                <a:lnTo>
                  <a:pt x="0" y="234"/>
                </a:lnTo>
                <a:lnTo>
                  <a:pt x="0" y="26"/>
                </a:lnTo>
                <a:lnTo>
                  <a:pt x="1" y="21"/>
                </a:lnTo>
                <a:lnTo>
                  <a:pt x="2" y="16"/>
                </a:lnTo>
                <a:lnTo>
                  <a:pt x="5" y="12"/>
                </a:lnTo>
                <a:lnTo>
                  <a:pt x="8" y="8"/>
                </a:lnTo>
                <a:lnTo>
                  <a:pt x="12" y="4"/>
                </a:lnTo>
                <a:lnTo>
                  <a:pt x="15" y="3"/>
                </a:lnTo>
                <a:lnTo>
                  <a:pt x="21" y="0"/>
                </a:lnTo>
                <a:lnTo>
                  <a:pt x="26" y="0"/>
                </a:lnTo>
                <a:lnTo>
                  <a:pt x="234" y="0"/>
                </a:lnTo>
                <a:lnTo>
                  <a:pt x="239" y="0"/>
                </a:lnTo>
                <a:lnTo>
                  <a:pt x="244" y="3"/>
                </a:lnTo>
                <a:lnTo>
                  <a:pt x="248" y="4"/>
                </a:lnTo>
                <a:lnTo>
                  <a:pt x="252" y="8"/>
                </a:lnTo>
                <a:lnTo>
                  <a:pt x="256" y="12"/>
                </a:lnTo>
                <a:lnTo>
                  <a:pt x="259" y="16"/>
                </a:lnTo>
                <a:lnTo>
                  <a:pt x="260" y="21"/>
                </a:lnTo>
                <a:lnTo>
                  <a:pt x="260" y="26"/>
                </a:lnTo>
                <a:lnTo>
                  <a:pt x="260" y="234"/>
                </a:lnTo>
                <a:lnTo>
                  <a:pt x="260" y="239"/>
                </a:lnTo>
                <a:lnTo>
                  <a:pt x="259" y="245"/>
                </a:lnTo>
                <a:lnTo>
                  <a:pt x="256" y="249"/>
                </a:lnTo>
                <a:lnTo>
                  <a:pt x="252" y="252"/>
                </a:lnTo>
                <a:lnTo>
                  <a:pt x="248" y="256"/>
                </a:lnTo>
                <a:lnTo>
                  <a:pt x="244" y="258"/>
                </a:lnTo>
                <a:lnTo>
                  <a:pt x="239" y="260"/>
                </a:lnTo>
                <a:lnTo>
                  <a:pt x="234" y="260"/>
                </a:lnTo>
                <a:close/>
                <a:moveTo>
                  <a:pt x="78" y="63"/>
                </a:moveTo>
                <a:lnTo>
                  <a:pt x="57" y="63"/>
                </a:lnTo>
                <a:lnTo>
                  <a:pt x="57" y="99"/>
                </a:lnTo>
                <a:lnTo>
                  <a:pt x="17" y="99"/>
                </a:lnTo>
                <a:lnTo>
                  <a:pt x="17" y="172"/>
                </a:lnTo>
                <a:lnTo>
                  <a:pt x="78" y="172"/>
                </a:lnTo>
                <a:lnTo>
                  <a:pt x="78" y="63"/>
                </a:lnTo>
                <a:close/>
                <a:moveTo>
                  <a:pt x="109" y="63"/>
                </a:moveTo>
                <a:lnTo>
                  <a:pt x="88" y="63"/>
                </a:lnTo>
                <a:lnTo>
                  <a:pt x="88" y="83"/>
                </a:lnTo>
                <a:lnTo>
                  <a:pt x="109" y="83"/>
                </a:lnTo>
                <a:lnTo>
                  <a:pt x="109" y="63"/>
                </a:lnTo>
                <a:close/>
                <a:moveTo>
                  <a:pt x="109" y="99"/>
                </a:moveTo>
                <a:lnTo>
                  <a:pt x="88" y="99"/>
                </a:lnTo>
                <a:lnTo>
                  <a:pt x="88" y="172"/>
                </a:lnTo>
                <a:lnTo>
                  <a:pt x="109" y="172"/>
                </a:lnTo>
                <a:lnTo>
                  <a:pt x="109" y="99"/>
                </a:lnTo>
                <a:close/>
                <a:moveTo>
                  <a:pt x="177" y="99"/>
                </a:moveTo>
                <a:lnTo>
                  <a:pt x="119" y="99"/>
                </a:lnTo>
                <a:lnTo>
                  <a:pt x="119" y="161"/>
                </a:lnTo>
                <a:lnTo>
                  <a:pt x="156" y="161"/>
                </a:lnTo>
                <a:lnTo>
                  <a:pt x="156" y="177"/>
                </a:lnTo>
                <a:lnTo>
                  <a:pt x="119" y="177"/>
                </a:lnTo>
                <a:lnTo>
                  <a:pt x="119" y="198"/>
                </a:lnTo>
                <a:lnTo>
                  <a:pt x="177" y="198"/>
                </a:lnTo>
                <a:lnTo>
                  <a:pt x="177" y="99"/>
                </a:lnTo>
                <a:close/>
                <a:moveTo>
                  <a:pt x="244" y="99"/>
                </a:moveTo>
                <a:lnTo>
                  <a:pt x="188" y="99"/>
                </a:lnTo>
                <a:lnTo>
                  <a:pt x="188" y="161"/>
                </a:lnTo>
                <a:lnTo>
                  <a:pt x="223" y="161"/>
                </a:lnTo>
                <a:lnTo>
                  <a:pt x="223" y="177"/>
                </a:lnTo>
                <a:lnTo>
                  <a:pt x="188" y="177"/>
                </a:lnTo>
                <a:lnTo>
                  <a:pt x="188" y="198"/>
                </a:lnTo>
                <a:lnTo>
                  <a:pt x="244" y="198"/>
                </a:lnTo>
                <a:lnTo>
                  <a:pt x="244" y="99"/>
                </a:lnTo>
                <a:close/>
                <a:moveTo>
                  <a:pt x="208" y="115"/>
                </a:moveTo>
                <a:lnTo>
                  <a:pt x="223" y="115"/>
                </a:lnTo>
                <a:lnTo>
                  <a:pt x="223" y="151"/>
                </a:lnTo>
                <a:lnTo>
                  <a:pt x="208" y="151"/>
                </a:lnTo>
                <a:lnTo>
                  <a:pt x="208" y="115"/>
                </a:lnTo>
                <a:close/>
                <a:moveTo>
                  <a:pt x="140" y="115"/>
                </a:moveTo>
                <a:lnTo>
                  <a:pt x="156" y="115"/>
                </a:lnTo>
                <a:lnTo>
                  <a:pt x="156" y="151"/>
                </a:lnTo>
                <a:lnTo>
                  <a:pt x="140" y="151"/>
                </a:lnTo>
                <a:lnTo>
                  <a:pt x="140" y="115"/>
                </a:lnTo>
                <a:close/>
                <a:moveTo>
                  <a:pt x="57" y="151"/>
                </a:moveTo>
                <a:lnTo>
                  <a:pt x="36" y="151"/>
                </a:lnTo>
                <a:lnTo>
                  <a:pt x="36" y="115"/>
                </a:lnTo>
                <a:lnTo>
                  <a:pt x="57" y="115"/>
                </a:lnTo>
                <a:lnTo>
                  <a:pt x="57" y="151"/>
                </a:lnTo>
                <a:close/>
              </a:path>
            </a:pathLst>
          </a:cu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7289" name="同心圆 73"/>
          <p:cNvSpPr>
            <a:spLocks noChangeArrowheads="1"/>
          </p:cNvSpPr>
          <p:nvPr/>
        </p:nvSpPr>
        <p:spPr bwMode="auto">
          <a:xfrm>
            <a:off x="6051550" y="4041775"/>
            <a:ext cx="1738313" cy="1739900"/>
          </a:xfrm>
          <a:custGeom>
            <a:avLst/>
            <a:gdLst>
              <a:gd name="T0" fmla="*/ 0 w 1739611"/>
              <a:gd name="T1" fmla="*/ 870676 h 1739611"/>
              <a:gd name="T2" fmla="*/ 865918 w 1739611"/>
              <a:gd name="T3" fmla="*/ 0 h 1739611"/>
              <a:gd name="T4" fmla="*/ 1731839 w 1739611"/>
              <a:gd name="T5" fmla="*/ 870676 h 1739611"/>
              <a:gd name="T6" fmla="*/ 865918 w 1739611"/>
              <a:gd name="T7" fmla="*/ 1741346 h 1739611"/>
              <a:gd name="T8" fmla="*/ 0 w 1739611"/>
              <a:gd name="T9" fmla="*/ 870676 h 1739611"/>
              <a:gd name="T10" fmla="*/ 313168 w 1739611"/>
              <a:gd name="T11" fmla="*/ 870676 h 1739611"/>
              <a:gd name="T12" fmla="*/ 865918 w 1739611"/>
              <a:gd name="T13" fmla="*/ 1426460 h 1739611"/>
              <a:gd name="T14" fmla="*/ 1418671 w 1739611"/>
              <a:gd name="T15" fmla="*/ 870676 h 1739611"/>
              <a:gd name="T16" fmla="*/ 865918 w 1739611"/>
              <a:gd name="T17" fmla="*/ 314886 h 1739611"/>
              <a:gd name="T18" fmla="*/ 313168 w 1739611"/>
              <a:gd name="T19" fmla="*/ 870676 h 173961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39611"/>
              <a:gd name="T31" fmla="*/ 0 h 1739611"/>
              <a:gd name="T32" fmla="*/ 1739611 w 1739611"/>
              <a:gd name="T33" fmla="*/ 1739611 h 173961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739611" h="1739611">
                <a:moveTo>
                  <a:pt x="0" y="869806"/>
                </a:moveTo>
                <a:cubicBezTo>
                  <a:pt x="0" y="389425"/>
                  <a:pt x="389425" y="0"/>
                  <a:pt x="869806" y="0"/>
                </a:cubicBezTo>
                <a:cubicBezTo>
                  <a:pt x="1350187" y="0"/>
                  <a:pt x="1739612" y="389425"/>
                  <a:pt x="1739612" y="869806"/>
                </a:cubicBezTo>
                <a:cubicBezTo>
                  <a:pt x="1739612" y="1350187"/>
                  <a:pt x="1350187" y="1739612"/>
                  <a:pt x="869806" y="1739612"/>
                </a:cubicBezTo>
                <a:cubicBezTo>
                  <a:pt x="389425" y="1739612"/>
                  <a:pt x="0" y="1350187"/>
                  <a:pt x="0" y="869806"/>
                </a:cubicBezTo>
                <a:close/>
                <a:moveTo>
                  <a:pt x="314574" y="869806"/>
                </a:moveTo>
                <a:cubicBezTo>
                  <a:pt x="314574" y="1176452"/>
                  <a:pt x="563160" y="1425038"/>
                  <a:pt x="869806" y="1425038"/>
                </a:cubicBezTo>
                <a:cubicBezTo>
                  <a:pt x="1176452" y="1425038"/>
                  <a:pt x="1425038" y="1176452"/>
                  <a:pt x="1425038" y="869806"/>
                </a:cubicBezTo>
                <a:cubicBezTo>
                  <a:pt x="1425038" y="563160"/>
                  <a:pt x="1176452" y="314574"/>
                  <a:pt x="869806" y="314574"/>
                </a:cubicBezTo>
                <a:cubicBezTo>
                  <a:pt x="563160" y="314574"/>
                  <a:pt x="314574" y="563160"/>
                  <a:pt x="314574" y="869806"/>
                </a:cubicBezTo>
                <a:close/>
              </a:path>
            </a:pathLst>
          </a:cu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7290" name="同心圆 74"/>
          <p:cNvSpPr>
            <a:spLocks noChangeArrowheads="1"/>
          </p:cNvSpPr>
          <p:nvPr/>
        </p:nvSpPr>
        <p:spPr bwMode="auto">
          <a:xfrm>
            <a:off x="8035925" y="4041775"/>
            <a:ext cx="1739900" cy="1739900"/>
          </a:xfrm>
          <a:custGeom>
            <a:avLst/>
            <a:gdLst>
              <a:gd name="T0" fmla="*/ 0 w 1739611"/>
              <a:gd name="T1" fmla="*/ 870676 h 1739611"/>
              <a:gd name="T2" fmla="*/ 870676 w 1739611"/>
              <a:gd name="T3" fmla="*/ 0 h 1739611"/>
              <a:gd name="T4" fmla="*/ 1741346 w 1739611"/>
              <a:gd name="T5" fmla="*/ 870676 h 1739611"/>
              <a:gd name="T6" fmla="*/ 870676 w 1739611"/>
              <a:gd name="T7" fmla="*/ 1741346 h 1739611"/>
              <a:gd name="T8" fmla="*/ 0 w 1739611"/>
              <a:gd name="T9" fmla="*/ 870676 h 1739611"/>
              <a:gd name="T10" fmla="*/ 314886 w 1739611"/>
              <a:gd name="T11" fmla="*/ 870676 h 1739611"/>
              <a:gd name="T12" fmla="*/ 870676 w 1739611"/>
              <a:gd name="T13" fmla="*/ 1426460 h 1739611"/>
              <a:gd name="T14" fmla="*/ 1426460 w 1739611"/>
              <a:gd name="T15" fmla="*/ 870676 h 1739611"/>
              <a:gd name="T16" fmla="*/ 870676 w 1739611"/>
              <a:gd name="T17" fmla="*/ 314886 h 1739611"/>
              <a:gd name="T18" fmla="*/ 314886 w 1739611"/>
              <a:gd name="T19" fmla="*/ 870676 h 173961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39611"/>
              <a:gd name="T31" fmla="*/ 0 h 1739611"/>
              <a:gd name="T32" fmla="*/ 1739611 w 1739611"/>
              <a:gd name="T33" fmla="*/ 1739611 h 173961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739611" h="1739611">
                <a:moveTo>
                  <a:pt x="0" y="869806"/>
                </a:moveTo>
                <a:cubicBezTo>
                  <a:pt x="0" y="389425"/>
                  <a:pt x="389425" y="0"/>
                  <a:pt x="869806" y="0"/>
                </a:cubicBezTo>
                <a:cubicBezTo>
                  <a:pt x="1350187" y="0"/>
                  <a:pt x="1739612" y="389425"/>
                  <a:pt x="1739612" y="869806"/>
                </a:cubicBezTo>
                <a:cubicBezTo>
                  <a:pt x="1739612" y="1350187"/>
                  <a:pt x="1350187" y="1739612"/>
                  <a:pt x="869806" y="1739612"/>
                </a:cubicBezTo>
                <a:cubicBezTo>
                  <a:pt x="389425" y="1739612"/>
                  <a:pt x="0" y="1350187"/>
                  <a:pt x="0" y="869806"/>
                </a:cubicBezTo>
                <a:close/>
                <a:moveTo>
                  <a:pt x="314574" y="869806"/>
                </a:moveTo>
                <a:cubicBezTo>
                  <a:pt x="314574" y="1176452"/>
                  <a:pt x="563160" y="1425038"/>
                  <a:pt x="869806" y="1425038"/>
                </a:cubicBezTo>
                <a:cubicBezTo>
                  <a:pt x="1176452" y="1425038"/>
                  <a:pt x="1425038" y="1176452"/>
                  <a:pt x="1425038" y="869806"/>
                </a:cubicBezTo>
                <a:cubicBezTo>
                  <a:pt x="1425038" y="563160"/>
                  <a:pt x="1176452" y="314574"/>
                  <a:pt x="869806" y="314574"/>
                </a:cubicBezTo>
                <a:cubicBezTo>
                  <a:pt x="563160" y="314574"/>
                  <a:pt x="314574" y="563160"/>
                  <a:pt x="314574" y="869806"/>
                </a:cubicBezTo>
                <a:close/>
              </a:path>
            </a:pathLst>
          </a:cu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7291" name="同心圆 75"/>
          <p:cNvSpPr>
            <a:spLocks noChangeArrowheads="1"/>
          </p:cNvSpPr>
          <p:nvPr/>
        </p:nvSpPr>
        <p:spPr bwMode="auto">
          <a:xfrm>
            <a:off x="10020300" y="4041775"/>
            <a:ext cx="1739900" cy="1739900"/>
          </a:xfrm>
          <a:custGeom>
            <a:avLst/>
            <a:gdLst>
              <a:gd name="T0" fmla="*/ 0 w 1739611"/>
              <a:gd name="T1" fmla="*/ 870676 h 1739611"/>
              <a:gd name="T2" fmla="*/ 870676 w 1739611"/>
              <a:gd name="T3" fmla="*/ 0 h 1739611"/>
              <a:gd name="T4" fmla="*/ 1741346 w 1739611"/>
              <a:gd name="T5" fmla="*/ 870676 h 1739611"/>
              <a:gd name="T6" fmla="*/ 870676 w 1739611"/>
              <a:gd name="T7" fmla="*/ 1741346 h 1739611"/>
              <a:gd name="T8" fmla="*/ 0 w 1739611"/>
              <a:gd name="T9" fmla="*/ 870676 h 1739611"/>
              <a:gd name="T10" fmla="*/ 314886 w 1739611"/>
              <a:gd name="T11" fmla="*/ 870676 h 1739611"/>
              <a:gd name="T12" fmla="*/ 870676 w 1739611"/>
              <a:gd name="T13" fmla="*/ 1426460 h 1739611"/>
              <a:gd name="T14" fmla="*/ 1426460 w 1739611"/>
              <a:gd name="T15" fmla="*/ 870676 h 1739611"/>
              <a:gd name="T16" fmla="*/ 870676 w 1739611"/>
              <a:gd name="T17" fmla="*/ 314886 h 1739611"/>
              <a:gd name="T18" fmla="*/ 314886 w 1739611"/>
              <a:gd name="T19" fmla="*/ 870676 h 173961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39611"/>
              <a:gd name="T31" fmla="*/ 0 h 1739611"/>
              <a:gd name="T32" fmla="*/ 1739611 w 1739611"/>
              <a:gd name="T33" fmla="*/ 1739611 h 173961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739611" h="1739611">
                <a:moveTo>
                  <a:pt x="0" y="869806"/>
                </a:moveTo>
                <a:cubicBezTo>
                  <a:pt x="0" y="389425"/>
                  <a:pt x="389425" y="0"/>
                  <a:pt x="869806" y="0"/>
                </a:cubicBezTo>
                <a:cubicBezTo>
                  <a:pt x="1350187" y="0"/>
                  <a:pt x="1739612" y="389425"/>
                  <a:pt x="1739612" y="869806"/>
                </a:cubicBezTo>
                <a:cubicBezTo>
                  <a:pt x="1739612" y="1350187"/>
                  <a:pt x="1350187" y="1739612"/>
                  <a:pt x="869806" y="1739612"/>
                </a:cubicBezTo>
                <a:cubicBezTo>
                  <a:pt x="389425" y="1739612"/>
                  <a:pt x="0" y="1350187"/>
                  <a:pt x="0" y="869806"/>
                </a:cubicBezTo>
                <a:close/>
                <a:moveTo>
                  <a:pt x="314574" y="869806"/>
                </a:moveTo>
                <a:cubicBezTo>
                  <a:pt x="314574" y="1176452"/>
                  <a:pt x="563160" y="1425038"/>
                  <a:pt x="869806" y="1425038"/>
                </a:cubicBezTo>
                <a:cubicBezTo>
                  <a:pt x="1176452" y="1425038"/>
                  <a:pt x="1425038" y="1176452"/>
                  <a:pt x="1425038" y="869806"/>
                </a:cubicBezTo>
                <a:cubicBezTo>
                  <a:pt x="1425038" y="563160"/>
                  <a:pt x="1176452" y="314574"/>
                  <a:pt x="869806" y="314574"/>
                </a:cubicBezTo>
                <a:cubicBezTo>
                  <a:pt x="563160" y="314574"/>
                  <a:pt x="314574" y="563160"/>
                  <a:pt x="314574" y="869806"/>
                </a:cubicBezTo>
                <a:close/>
              </a:path>
            </a:pathLst>
          </a:cu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7292" name="文本框 76"/>
          <p:cNvSpPr txBox="1">
            <a:spLocks noChangeArrowheads="1"/>
          </p:cNvSpPr>
          <p:nvPr/>
        </p:nvSpPr>
        <p:spPr bwMode="auto">
          <a:xfrm>
            <a:off x="6486525" y="4557713"/>
            <a:ext cx="8683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324F00"/>
                </a:solidFill>
              </a:rPr>
              <a:t>50</a:t>
            </a:r>
            <a:r>
              <a:rPr lang="en-US" altLang="zh-CN">
                <a:solidFill>
                  <a:srgbClr val="324F00"/>
                </a:solidFill>
              </a:rPr>
              <a:t>%</a:t>
            </a:r>
            <a:endParaRPr lang="zh-CN" altLang="en-US">
              <a:solidFill>
                <a:srgbClr val="324F00"/>
              </a:solidFill>
            </a:endParaRPr>
          </a:p>
        </p:txBody>
      </p:sp>
      <p:sp>
        <p:nvSpPr>
          <p:cNvPr id="97293" name="文本框 77"/>
          <p:cNvSpPr txBox="1">
            <a:spLocks noChangeArrowheads="1"/>
          </p:cNvSpPr>
          <p:nvPr/>
        </p:nvSpPr>
        <p:spPr bwMode="auto">
          <a:xfrm>
            <a:off x="8470900" y="4557713"/>
            <a:ext cx="869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324F00"/>
                </a:solidFill>
              </a:rPr>
              <a:t>60</a:t>
            </a:r>
            <a:r>
              <a:rPr lang="en-US" altLang="zh-CN">
                <a:solidFill>
                  <a:srgbClr val="324F00"/>
                </a:solidFill>
              </a:rPr>
              <a:t>%</a:t>
            </a:r>
            <a:endParaRPr lang="zh-CN" altLang="en-US">
              <a:solidFill>
                <a:srgbClr val="324F00"/>
              </a:solidFill>
            </a:endParaRPr>
          </a:p>
        </p:txBody>
      </p:sp>
      <p:sp>
        <p:nvSpPr>
          <p:cNvPr id="97294" name="文本框 78"/>
          <p:cNvSpPr txBox="1">
            <a:spLocks noChangeArrowheads="1"/>
          </p:cNvSpPr>
          <p:nvPr/>
        </p:nvSpPr>
        <p:spPr bwMode="auto">
          <a:xfrm>
            <a:off x="10456863" y="4570413"/>
            <a:ext cx="868362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324F00"/>
                </a:solidFill>
              </a:rPr>
              <a:t>70</a:t>
            </a:r>
            <a:r>
              <a:rPr lang="en-US" altLang="zh-CN">
                <a:solidFill>
                  <a:srgbClr val="324F00"/>
                </a:solidFill>
              </a:rPr>
              <a:t>%</a:t>
            </a:r>
            <a:endParaRPr lang="zh-CN" altLang="en-US">
              <a:solidFill>
                <a:srgbClr val="324F00"/>
              </a:solidFill>
            </a:endParaRPr>
          </a:p>
        </p:txBody>
      </p:sp>
      <p:sp>
        <p:nvSpPr>
          <p:cNvPr id="97295" name="文本框 8"/>
          <p:cNvSpPr txBox="1">
            <a:spLocks noChangeArrowheads="1"/>
          </p:cNvSpPr>
          <p:nvPr/>
        </p:nvSpPr>
        <p:spPr bwMode="auto">
          <a:xfrm>
            <a:off x="2592388" y="842963"/>
            <a:ext cx="35988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324F00"/>
                </a:solidFill>
              </a:rPr>
              <a:t>About Our Company</a:t>
            </a:r>
          </a:p>
        </p:txBody>
      </p:sp>
      <p:pic>
        <p:nvPicPr>
          <p:cNvPr id="9729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70313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矩形 79"/>
          <p:cNvSpPr>
            <a:spLocks noChangeArrowheads="1"/>
          </p:cNvSpPr>
          <p:nvPr/>
        </p:nvSpPr>
        <p:spPr bwMode="auto">
          <a:xfrm>
            <a:off x="1392238" y="1757363"/>
            <a:ext cx="2662237" cy="3871912"/>
          </a:xfrm>
          <a:prstGeom prst="rect">
            <a:avLst/>
          </a:pr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8307" name="矩形 80"/>
          <p:cNvSpPr>
            <a:spLocks noChangeArrowheads="1"/>
          </p:cNvSpPr>
          <p:nvPr/>
        </p:nvSpPr>
        <p:spPr bwMode="auto">
          <a:xfrm>
            <a:off x="4886325" y="1757363"/>
            <a:ext cx="2662238" cy="3871912"/>
          </a:xfrm>
          <a:prstGeom prst="rect">
            <a:avLst/>
          </a:pr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8308" name="矩形 81"/>
          <p:cNvSpPr>
            <a:spLocks noChangeArrowheads="1"/>
          </p:cNvSpPr>
          <p:nvPr/>
        </p:nvSpPr>
        <p:spPr bwMode="auto">
          <a:xfrm>
            <a:off x="8382000" y="1757363"/>
            <a:ext cx="2662238" cy="3871912"/>
          </a:xfrm>
          <a:prstGeom prst="rect">
            <a:avLst/>
          </a:pr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Char char="•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8309" name="矩形 13"/>
          <p:cNvSpPr>
            <a:spLocks noChangeArrowheads="1"/>
          </p:cNvSpPr>
          <p:nvPr/>
        </p:nvSpPr>
        <p:spPr bwMode="auto">
          <a:xfrm>
            <a:off x="1392238" y="3625850"/>
            <a:ext cx="2662237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This is an example text . Go ahead and replace it. Add your text here. This is an example text . Go ahead and replace it. Add your text here. This is an example text . Go ahead and replace it. Add your text here. This is an example text . Go ahead and replace it. Add your text here.</a:t>
            </a:r>
            <a:endParaRPr lang="zh-CN" altLang="en-US" sz="10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8310" name="图片 8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238" y="1757363"/>
            <a:ext cx="2662237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11" name="图片 8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1757363"/>
            <a:ext cx="2662238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12" name="矩形 13"/>
          <p:cNvSpPr>
            <a:spLocks noChangeArrowheads="1"/>
          </p:cNvSpPr>
          <p:nvPr/>
        </p:nvSpPr>
        <p:spPr bwMode="auto">
          <a:xfrm>
            <a:off x="8382000" y="3692525"/>
            <a:ext cx="2662238" cy="176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This is an example text . Go ahead and replace it. Add your text here. This is an example text . Go ahead and replace it. Add your text here. This is an example text . Go ahead and replace it. Add your text here. This is an example text . Go ahead and replace it. Add your text here.</a:t>
            </a:r>
            <a:endParaRPr lang="zh-CN" altLang="en-US" sz="10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8313" name="图片 8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325" y="1757363"/>
            <a:ext cx="2662238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14" name="矩形 13"/>
          <p:cNvSpPr>
            <a:spLocks noChangeArrowheads="1"/>
          </p:cNvSpPr>
          <p:nvPr/>
        </p:nvSpPr>
        <p:spPr bwMode="auto">
          <a:xfrm>
            <a:off x="4886325" y="3692525"/>
            <a:ext cx="2662238" cy="176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This is an example text . Go ahead and replace it. Add your text here. This is an example text . Go ahead and replace it. Add your text here. This is an example text . Go ahead and replace it. Add your text here. This is an example text . Go ahead and replace it. Add your text here.</a:t>
            </a:r>
            <a:endParaRPr lang="zh-CN" altLang="en-US" sz="10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315" name="文本框 8"/>
          <p:cNvSpPr txBox="1">
            <a:spLocks noChangeArrowheads="1"/>
          </p:cNvSpPr>
          <p:nvPr/>
        </p:nvSpPr>
        <p:spPr bwMode="auto">
          <a:xfrm>
            <a:off x="2592388" y="842963"/>
            <a:ext cx="35988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324F00"/>
                </a:solidFill>
              </a:rPr>
              <a:t>About Our Company</a:t>
            </a:r>
          </a:p>
        </p:txBody>
      </p:sp>
      <p:pic>
        <p:nvPicPr>
          <p:cNvPr id="9831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70313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文本框 2"/>
          <p:cNvSpPr txBox="1">
            <a:spLocks noChangeArrowheads="1"/>
          </p:cNvSpPr>
          <p:nvPr/>
        </p:nvSpPr>
        <p:spPr bwMode="auto">
          <a:xfrm>
            <a:off x="3829050" y="2994025"/>
            <a:ext cx="4533900" cy="646113"/>
          </a:xfrm>
          <a:prstGeom prst="rect">
            <a:avLst/>
          </a:prstGeom>
          <a:solidFill>
            <a:srgbClr val="324F00">
              <a:alpha val="6196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About Our Service</a:t>
            </a:r>
          </a:p>
        </p:txBody>
      </p:sp>
      <p:sp>
        <p:nvSpPr>
          <p:cNvPr id="99331" name="文本框 4"/>
          <p:cNvSpPr txBox="1">
            <a:spLocks noChangeArrowheads="1"/>
          </p:cNvSpPr>
          <p:nvPr/>
        </p:nvSpPr>
        <p:spPr bwMode="auto">
          <a:xfrm>
            <a:off x="5276850" y="3857625"/>
            <a:ext cx="1622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Part.2</a:t>
            </a:r>
            <a:endParaRPr lang="zh-CN" altLang="en-US" sz="3600" b="1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70313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355" name="圆角矩形 6"/>
          <p:cNvSpPr>
            <a:spLocks noChangeArrowheads="1"/>
          </p:cNvSpPr>
          <p:nvPr/>
        </p:nvSpPr>
        <p:spPr bwMode="auto">
          <a:xfrm>
            <a:off x="1976438" y="1857375"/>
            <a:ext cx="1166812" cy="1166813"/>
          </a:xfrm>
          <a:prstGeom prst="roundRect">
            <a:avLst>
              <a:gd name="adj" fmla="val 16667"/>
            </a:avLst>
          </a:pr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0356" name="圆角矩形 62"/>
          <p:cNvSpPr>
            <a:spLocks noChangeArrowheads="1"/>
          </p:cNvSpPr>
          <p:nvPr/>
        </p:nvSpPr>
        <p:spPr bwMode="auto">
          <a:xfrm>
            <a:off x="6935788" y="1860550"/>
            <a:ext cx="1166812" cy="1166813"/>
          </a:xfrm>
          <a:prstGeom prst="roundRect">
            <a:avLst>
              <a:gd name="adj" fmla="val 16667"/>
            </a:avLst>
          </a:pr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0357" name="圆角矩形 63"/>
          <p:cNvSpPr>
            <a:spLocks noChangeArrowheads="1"/>
          </p:cNvSpPr>
          <p:nvPr/>
        </p:nvSpPr>
        <p:spPr bwMode="auto">
          <a:xfrm>
            <a:off x="1949450" y="3462338"/>
            <a:ext cx="1166813" cy="1166812"/>
          </a:xfrm>
          <a:prstGeom prst="roundRect">
            <a:avLst>
              <a:gd name="adj" fmla="val 16667"/>
            </a:avLst>
          </a:pr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0358" name="圆角矩形 64"/>
          <p:cNvSpPr>
            <a:spLocks noChangeArrowheads="1"/>
          </p:cNvSpPr>
          <p:nvPr/>
        </p:nvSpPr>
        <p:spPr bwMode="auto">
          <a:xfrm>
            <a:off x="6935788" y="3465513"/>
            <a:ext cx="1166812" cy="1166812"/>
          </a:xfrm>
          <a:prstGeom prst="roundRect">
            <a:avLst>
              <a:gd name="adj" fmla="val 16667"/>
            </a:avLst>
          </a:pr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0359" name="圆角矩形 65"/>
          <p:cNvSpPr>
            <a:spLocks noChangeArrowheads="1"/>
          </p:cNvSpPr>
          <p:nvPr/>
        </p:nvSpPr>
        <p:spPr bwMode="auto">
          <a:xfrm>
            <a:off x="1949450" y="4986338"/>
            <a:ext cx="1166813" cy="1166812"/>
          </a:xfrm>
          <a:prstGeom prst="roundRect">
            <a:avLst>
              <a:gd name="adj" fmla="val 16667"/>
            </a:avLst>
          </a:pr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0360" name="圆角矩形 66"/>
          <p:cNvSpPr>
            <a:spLocks noChangeArrowheads="1"/>
          </p:cNvSpPr>
          <p:nvPr/>
        </p:nvSpPr>
        <p:spPr bwMode="auto">
          <a:xfrm>
            <a:off x="6935788" y="5070475"/>
            <a:ext cx="1166812" cy="1166813"/>
          </a:xfrm>
          <a:prstGeom prst="roundRect">
            <a:avLst>
              <a:gd name="adj" fmla="val 16667"/>
            </a:avLst>
          </a:prstGeom>
          <a:solidFill>
            <a:srgbClr val="32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00361" name="组合 67"/>
          <p:cNvGrpSpPr>
            <a:grpSpLocks/>
          </p:cNvGrpSpPr>
          <p:nvPr/>
        </p:nvGrpSpPr>
        <p:grpSpPr bwMode="auto">
          <a:xfrm>
            <a:off x="3562350" y="3535363"/>
            <a:ext cx="3046413" cy="992187"/>
            <a:chOff x="0" y="0"/>
            <a:chExt cx="3046360" cy="992803"/>
          </a:xfrm>
        </p:grpSpPr>
        <p:sp>
          <p:nvSpPr>
            <p:cNvPr id="26633" name="矩形 13"/>
            <p:cNvSpPr>
              <a:spLocks noChangeArrowheads="1"/>
            </p:cNvSpPr>
            <p:nvPr/>
          </p:nvSpPr>
          <p:spPr bwMode="auto">
            <a:xfrm>
              <a:off x="0" y="208091"/>
              <a:ext cx="3046360" cy="78471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390" name="文本框 83"/>
            <p:cNvSpPr txBox="1">
              <a:spLocks noChangeArrowheads="1"/>
            </p:cNvSpPr>
            <p:nvPr/>
          </p:nvSpPr>
          <p:spPr bwMode="auto">
            <a:xfrm>
              <a:off x="103186" y="0"/>
              <a:ext cx="811198" cy="26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00391" name="直接连接符 120"/>
            <p:cNvCxnSpPr>
              <a:cxnSpLocks noChangeShapeType="1"/>
            </p:cNvCxnSpPr>
            <p:nvPr/>
          </p:nvCxnSpPr>
          <p:spPr bwMode="auto">
            <a:xfrm>
              <a:off x="103186" y="46066"/>
              <a:ext cx="0" cy="169968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0362" name="组合 71"/>
          <p:cNvGrpSpPr>
            <a:grpSpLocks/>
          </p:cNvGrpSpPr>
          <p:nvPr/>
        </p:nvGrpSpPr>
        <p:grpSpPr bwMode="auto">
          <a:xfrm>
            <a:off x="8588375" y="3535363"/>
            <a:ext cx="3046413" cy="992187"/>
            <a:chOff x="0" y="0"/>
            <a:chExt cx="3046360" cy="992803"/>
          </a:xfrm>
        </p:grpSpPr>
        <p:sp>
          <p:nvSpPr>
            <p:cNvPr id="26637" name="矩形 13"/>
            <p:cNvSpPr>
              <a:spLocks noChangeArrowheads="1"/>
            </p:cNvSpPr>
            <p:nvPr/>
          </p:nvSpPr>
          <p:spPr bwMode="auto">
            <a:xfrm>
              <a:off x="0" y="208091"/>
              <a:ext cx="3046360" cy="78471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387" name="文本框 83"/>
            <p:cNvSpPr txBox="1">
              <a:spLocks noChangeArrowheads="1"/>
            </p:cNvSpPr>
            <p:nvPr/>
          </p:nvSpPr>
          <p:spPr bwMode="auto">
            <a:xfrm>
              <a:off x="103186" y="0"/>
              <a:ext cx="811198" cy="26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00388" name="直接连接符 120"/>
            <p:cNvCxnSpPr>
              <a:cxnSpLocks noChangeShapeType="1"/>
            </p:cNvCxnSpPr>
            <p:nvPr/>
          </p:nvCxnSpPr>
          <p:spPr bwMode="auto">
            <a:xfrm>
              <a:off x="103186" y="46066"/>
              <a:ext cx="0" cy="169968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0363" name="组合 75"/>
          <p:cNvGrpSpPr>
            <a:grpSpLocks/>
          </p:cNvGrpSpPr>
          <p:nvPr/>
        </p:nvGrpSpPr>
        <p:grpSpPr bwMode="auto">
          <a:xfrm>
            <a:off x="3562350" y="1974850"/>
            <a:ext cx="3046413" cy="963613"/>
            <a:chOff x="0" y="0"/>
            <a:chExt cx="3046360" cy="963088"/>
          </a:xfrm>
        </p:grpSpPr>
        <p:sp>
          <p:nvSpPr>
            <p:cNvPr id="26641" name="矩形 13"/>
            <p:cNvSpPr>
              <a:spLocks noChangeArrowheads="1"/>
            </p:cNvSpPr>
            <p:nvPr/>
          </p:nvSpPr>
          <p:spPr bwMode="auto">
            <a:xfrm>
              <a:off x="0" y="207850"/>
              <a:ext cx="3046360" cy="75523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384" name="文本框 83"/>
            <p:cNvSpPr txBox="1">
              <a:spLocks noChangeArrowheads="1"/>
            </p:cNvSpPr>
            <p:nvPr/>
          </p:nvSpPr>
          <p:spPr bwMode="auto">
            <a:xfrm>
              <a:off x="103186" y="0"/>
              <a:ext cx="811198" cy="26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00385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0364" name="组合 84"/>
          <p:cNvGrpSpPr>
            <a:grpSpLocks/>
          </p:cNvGrpSpPr>
          <p:nvPr/>
        </p:nvGrpSpPr>
        <p:grpSpPr bwMode="auto">
          <a:xfrm>
            <a:off x="8567738" y="2079625"/>
            <a:ext cx="3046412" cy="992188"/>
            <a:chOff x="0" y="0"/>
            <a:chExt cx="3046360" cy="992802"/>
          </a:xfrm>
        </p:grpSpPr>
        <p:sp>
          <p:nvSpPr>
            <p:cNvPr id="26645" name="矩形 13"/>
            <p:cNvSpPr>
              <a:spLocks noChangeArrowheads="1"/>
            </p:cNvSpPr>
            <p:nvPr/>
          </p:nvSpPr>
          <p:spPr bwMode="auto">
            <a:xfrm>
              <a:off x="0" y="208092"/>
              <a:ext cx="3046360" cy="78471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381" name="文本框 83"/>
            <p:cNvSpPr txBox="1">
              <a:spLocks noChangeArrowheads="1"/>
            </p:cNvSpPr>
            <p:nvPr/>
          </p:nvSpPr>
          <p:spPr bwMode="auto">
            <a:xfrm>
              <a:off x="103185" y="0"/>
              <a:ext cx="811199" cy="26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00382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0365" name="组合 94"/>
          <p:cNvGrpSpPr>
            <a:grpSpLocks/>
          </p:cNvGrpSpPr>
          <p:nvPr/>
        </p:nvGrpSpPr>
        <p:grpSpPr bwMode="auto">
          <a:xfrm>
            <a:off x="3579813" y="4992688"/>
            <a:ext cx="3046412" cy="963612"/>
            <a:chOff x="0" y="0"/>
            <a:chExt cx="3046360" cy="964256"/>
          </a:xfrm>
        </p:grpSpPr>
        <p:sp>
          <p:nvSpPr>
            <p:cNvPr id="26649" name="矩形 13"/>
            <p:cNvSpPr>
              <a:spLocks noChangeArrowheads="1"/>
            </p:cNvSpPr>
            <p:nvPr/>
          </p:nvSpPr>
          <p:spPr bwMode="auto">
            <a:xfrm>
              <a:off x="0" y="208101"/>
              <a:ext cx="3046360" cy="75615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378" name="文本框 83"/>
            <p:cNvSpPr txBox="1">
              <a:spLocks noChangeArrowheads="1"/>
            </p:cNvSpPr>
            <p:nvPr/>
          </p:nvSpPr>
          <p:spPr bwMode="auto">
            <a:xfrm>
              <a:off x="103185" y="0"/>
              <a:ext cx="811199" cy="262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00379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0366" name="组合 98"/>
          <p:cNvGrpSpPr>
            <a:grpSpLocks/>
          </p:cNvGrpSpPr>
          <p:nvPr/>
        </p:nvGrpSpPr>
        <p:grpSpPr bwMode="auto">
          <a:xfrm>
            <a:off x="8588375" y="5095875"/>
            <a:ext cx="3046413" cy="992188"/>
            <a:chOff x="0" y="0"/>
            <a:chExt cx="3046360" cy="991591"/>
          </a:xfrm>
        </p:grpSpPr>
        <p:sp>
          <p:nvSpPr>
            <p:cNvPr id="26653" name="矩形 13"/>
            <p:cNvSpPr>
              <a:spLocks noChangeArrowheads="1"/>
            </p:cNvSpPr>
            <p:nvPr/>
          </p:nvSpPr>
          <p:spPr bwMode="auto">
            <a:xfrm>
              <a:off x="0" y="207838"/>
              <a:ext cx="3046360" cy="78375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6842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44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16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1988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6013" indent="1588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This is an example text . Go ahead and replace it. Add your text here. This is an example text . Go ahead and replace it. Add your text here.</a:t>
              </a:r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375" name="文本框 83"/>
            <p:cNvSpPr txBox="1">
              <a:spLocks noChangeArrowheads="1"/>
            </p:cNvSpPr>
            <p:nvPr/>
          </p:nvSpPr>
          <p:spPr bwMode="auto">
            <a:xfrm>
              <a:off x="103186" y="0"/>
              <a:ext cx="811198" cy="261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324F00"/>
                  </a:solidFill>
                </a:rPr>
                <a:t>TEXT HERE</a:t>
              </a:r>
              <a:endParaRPr lang="zh-CN" altLang="en-US" sz="1100" b="1">
                <a:solidFill>
                  <a:srgbClr val="324F00"/>
                </a:solidFill>
              </a:endParaRPr>
            </a:p>
          </p:txBody>
        </p:sp>
        <p:cxnSp>
          <p:nvCxnSpPr>
            <p:cNvPr id="100376" name="直接连接符 120"/>
            <p:cNvCxnSpPr>
              <a:cxnSpLocks noChangeShapeType="1"/>
            </p:cNvCxnSpPr>
            <p:nvPr/>
          </p:nvCxnSpPr>
          <p:spPr bwMode="auto">
            <a:xfrm>
              <a:off x="103604" y="45691"/>
              <a:ext cx="0" cy="170228"/>
            </a:xfrm>
            <a:prstGeom prst="line">
              <a:avLst/>
            </a:prstGeom>
            <a:noFill/>
            <a:ln w="9525">
              <a:solidFill>
                <a:srgbClr val="324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00367" name="Freeform 27"/>
          <p:cNvSpPr>
            <a:spLocks noEditPoints="1" noChangeArrowheads="1"/>
          </p:cNvSpPr>
          <p:nvPr/>
        </p:nvSpPr>
        <p:spPr bwMode="auto">
          <a:xfrm>
            <a:off x="2320925" y="2209800"/>
            <a:ext cx="381000" cy="487363"/>
          </a:xfrm>
          <a:custGeom>
            <a:avLst/>
            <a:gdLst>
              <a:gd name="T0" fmla="*/ 2147483647 w 422"/>
              <a:gd name="T1" fmla="*/ 2147483647 h 538"/>
              <a:gd name="T2" fmla="*/ 2147483647 w 422"/>
              <a:gd name="T3" fmla="*/ 2147483647 h 538"/>
              <a:gd name="T4" fmla="*/ 2147483647 w 422"/>
              <a:gd name="T5" fmla="*/ 2147483647 h 538"/>
              <a:gd name="T6" fmla="*/ 2147483647 w 422"/>
              <a:gd name="T7" fmla="*/ 2147483647 h 538"/>
              <a:gd name="T8" fmla="*/ 2147483647 w 422"/>
              <a:gd name="T9" fmla="*/ 2147483647 h 538"/>
              <a:gd name="T10" fmla="*/ 2147483647 w 422"/>
              <a:gd name="T11" fmla="*/ 2147483647 h 538"/>
              <a:gd name="T12" fmla="*/ 2147483647 w 422"/>
              <a:gd name="T13" fmla="*/ 2147483647 h 538"/>
              <a:gd name="T14" fmla="*/ 2147483647 w 422"/>
              <a:gd name="T15" fmla="*/ 2147483647 h 538"/>
              <a:gd name="T16" fmla="*/ 2147483647 w 422"/>
              <a:gd name="T17" fmla="*/ 2147483647 h 538"/>
              <a:gd name="T18" fmla="*/ 2147483647 w 422"/>
              <a:gd name="T19" fmla="*/ 2147483647 h 538"/>
              <a:gd name="T20" fmla="*/ 2147483647 w 422"/>
              <a:gd name="T21" fmla="*/ 2147483647 h 538"/>
              <a:gd name="T22" fmla="*/ 2147483647 w 422"/>
              <a:gd name="T23" fmla="*/ 2147483647 h 538"/>
              <a:gd name="T24" fmla="*/ 2147483647 w 422"/>
              <a:gd name="T25" fmla="*/ 2147483647 h 538"/>
              <a:gd name="T26" fmla="*/ 2147483647 w 422"/>
              <a:gd name="T27" fmla="*/ 2147483647 h 538"/>
              <a:gd name="T28" fmla="*/ 2147483647 w 422"/>
              <a:gd name="T29" fmla="*/ 0 h 538"/>
              <a:gd name="T30" fmla="*/ 2147483647 w 422"/>
              <a:gd name="T31" fmla="*/ 2147483647 h 538"/>
              <a:gd name="T32" fmla="*/ 2147483647 w 422"/>
              <a:gd name="T33" fmla="*/ 2147483647 h 538"/>
              <a:gd name="T34" fmla="*/ 2147483647 w 422"/>
              <a:gd name="T35" fmla="*/ 2147483647 h 538"/>
              <a:gd name="T36" fmla="*/ 2147483647 w 422"/>
              <a:gd name="T37" fmla="*/ 2147483647 h 538"/>
              <a:gd name="T38" fmla="*/ 2147483647 w 422"/>
              <a:gd name="T39" fmla="*/ 2147483647 h 538"/>
              <a:gd name="T40" fmla="*/ 2147483647 w 422"/>
              <a:gd name="T41" fmla="*/ 2147483647 h 538"/>
              <a:gd name="T42" fmla="*/ 2147483647 w 422"/>
              <a:gd name="T43" fmla="*/ 2147483647 h 538"/>
              <a:gd name="T44" fmla="*/ 2147483647 w 422"/>
              <a:gd name="T45" fmla="*/ 2147483647 h 538"/>
              <a:gd name="T46" fmla="*/ 2147483647 w 422"/>
              <a:gd name="T47" fmla="*/ 2147483647 h 538"/>
              <a:gd name="T48" fmla="*/ 2147483647 w 422"/>
              <a:gd name="T49" fmla="*/ 2147483647 h 538"/>
              <a:gd name="T50" fmla="*/ 2147483647 w 422"/>
              <a:gd name="T51" fmla="*/ 2147483647 h 538"/>
              <a:gd name="T52" fmla="*/ 2147483647 w 422"/>
              <a:gd name="T53" fmla="*/ 2147483647 h 538"/>
              <a:gd name="T54" fmla="*/ 2147483647 w 422"/>
              <a:gd name="T55" fmla="*/ 2147483647 h 538"/>
              <a:gd name="T56" fmla="*/ 2147483647 w 422"/>
              <a:gd name="T57" fmla="*/ 2147483647 h 538"/>
              <a:gd name="T58" fmla="*/ 2147483647 w 422"/>
              <a:gd name="T59" fmla="*/ 2147483647 h 538"/>
              <a:gd name="T60" fmla="*/ 2147483647 w 422"/>
              <a:gd name="T61" fmla="*/ 2147483647 h 538"/>
              <a:gd name="T62" fmla="*/ 2147483647 w 422"/>
              <a:gd name="T63" fmla="*/ 2147483647 h 538"/>
              <a:gd name="T64" fmla="*/ 2147483647 w 422"/>
              <a:gd name="T65" fmla="*/ 2147483647 h 538"/>
              <a:gd name="T66" fmla="*/ 2147483647 w 422"/>
              <a:gd name="T67" fmla="*/ 2147483647 h 538"/>
              <a:gd name="T68" fmla="*/ 2147483647 w 422"/>
              <a:gd name="T69" fmla="*/ 2147483647 h 538"/>
              <a:gd name="T70" fmla="*/ 2147483647 w 422"/>
              <a:gd name="T71" fmla="*/ 2147483647 h 538"/>
              <a:gd name="T72" fmla="*/ 2147483647 w 422"/>
              <a:gd name="T73" fmla="*/ 2147483647 h 538"/>
              <a:gd name="T74" fmla="*/ 2147483647 w 422"/>
              <a:gd name="T75" fmla="*/ 2147483647 h 538"/>
              <a:gd name="T76" fmla="*/ 2147483647 w 422"/>
              <a:gd name="T77" fmla="*/ 2147483647 h 538"/>
              <a:gd name="T78" fmla="*/ 2147483647 w 422"/>
              <a:gd name="T79" fmla="*/ 2147483647 h 538"/>
              <a:gd name="T80" fmla="*/ 2147483647 w 422"/>
              <a:gd name="T81" fmla="*/ 2147483647 h 538"/>
              <a:gd name="T82" fmla="*/ 2147483647 w 422"/>
              <a:gd name="T83" fmla="*/ 2147483647 h 538"/>
              <a:gd name="T84" fmla="*/ 2147483647 w 422"/>
              <a:gd name="T85" fmla="*/ 2147483647 h 538"/>
              <a:gd name="T86" fmla="*/ 2147483647 w 422"/>
              <a:gd name="T87" fmla="*/ 2147483647 h 538"/>
              <a:gd name="T88" fmla="*/ 2147483647 w 422"/>
              <a:gd name="T89" fmla="*/ 2147483647 h 538"/>
              <a:gd name="T90" fmla="*/ 2147483647 w 422"/>
              <a:gd name="T91" fmla="*/ 2147483647 h 538"/>
              <a:gd name="T92" fmla="*/ 2147483647 w 422"/>
              <a:gd name="T93" fmla="*/ 2147483647 h 538"/>
              <a:gd name="T94" fmla="*/ 2147483647 w 422"/>
              <a:gd name="T95" fmla="*/ 2147483647 h 538"/>
              <a:gd name="T96" fmla="*/ 2147483647 w 422"/>
              <a:gd name="T97" fmla="*/ 2147483647 h 538"/>
              <a:gd name="T98" fmla="*/ 2147483647 w 422"/>
              <a:gd name="T99" fmla="*/ 2147483647 h 538"/>
              <a:gd name="T100" fmla="*/ 2147483647 w 422"/>
              <a:gd name="T101" fmla="*/ 2147483647 h 538"/>
              <a:gd name="T102" fmla="*/ 2147483647 w 422"/>
              <a:gd name="T103" fmla="*/ 2147483647 h 538"/>
              <a:gd name="T104" fmla="*/ 2147483647 w 422"/>
              <a:gd name="T105" fmla="*/ 2147483647 h 538"/>
              <a:gd name="T106" fmla="*/ 0 w 422"/>
              <a:gd name="T107" fmla="*/ 2147483647 h 53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22"/>
              <a:gd name="T163" fmla="*/ 0 h 538"/>
              <a:gd name="T164" fmla="*/ 422 w 422"/>
              <a:gd name="T165" fmla="*/ 538 h 53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22" h="538">
                <a:moveTo>
                  <a:pt x="148" y="12"/>
                </a:moveTo>
                <a:lnTo>
                  <a:pt x="148" y="12"/>
                </a:lnTo>
                <a:lnTo>
                  <a:pt x="140" y="16"/>
                </a:lnTo>
                <a:lnTo>
                  <a:pt x="138" y="18"/>
                </a:lnTo>
                <a:lnTo>
                  <a:pt x="136" y="18"/>
                </a:lnTo>
                <a:lnTo>
                  <a:pt x="130" y="22"/>
                </a:lnTo>
                <a:lnTo>
                  <a:pt x="128" y="24"/>
                </a:lnTo>
                <a:lnTo>
                  <a:pt x="126" y="24"/>
                </a:lnTo>
                <a:lnTo>
                  <a:pt x="124" y="26"/>
                </a:lnTo>
                <a:lnTo>
                  <a:pt x="122" y="26"/>
                </a:lnTo>
                <a:lnTo>
                  <a:pt x="122" y="28"/>
                </a:lnTo>
                <a:lnTo>
                  <a:pt x="118" y="28"/>
                </a:lnTo>
                <a:lnTo>
                  <a:pt x="118" y="30"/>
                </a:lnTo>
                <a:lnTo>
                  <a:pt x="116" y="30"/>
                </a:lnTo>
                <a:lnTo>
                  <a:pt x="116" y="32"/>
                </a:lnTo>
                <a:lnTo>
                  <a:pt x="114" y="32"/>
                </a:lnTo>
                <a:lnTo>
                  <a:pt x="112" y="34"/>
                </a:lnTo>
                <a:lnTo>
                  <a:pt x="110" y="34"/>
                </a:lnTo>
                <a:lnTo>
                  <a:pt x="110" y="36"/>
                </a:lnTo>
                <a:lnTo>
                  <a:pt x="108" y="36"/>
                </a:lnTo>
                <a:lnTo>
                  <a:pt x="106" y="38"/>
                </a:lnTo>
                <a:lnTo>
                  <a:pt x="104" y="40"/>
                </a:lnTo>
                <a:lnTo>
                  <a:pt x="102" y="40"/>
                </a:lnTo>
                <a:lnTo>
                  <a:pt x="102" y="42"/>
                </a:lnTo>
                <a:lnTo>
                  <a:pt x="100" y="44"/>
                </a:lnTo>
                <a:lnTo>
                  <a:pt x="98" y="46"/>
                </a:lnTo>
                <a:lnTo>
                  <a:pt x="96" y="46"/>
                </a:lnTo>
                <a:lnTo>
                  <a:pt x="96" y="48"/>
                </a:lnTo>
                <a:lnTo>
                  <a:pt x="78" y="68"/>
                </a:lnTo>
                <a:lnTo>
                  <a:pt x="64" y="90"/>
                </a:lnTo>
                <a:lnTo>
                  <a:pt x="52" y="116"/>
                </a:lnTo>
                <a:lnTo>
                  <a:pt x="46" y="144"/>
                </a:lnTo>
                <a:lnTo>
                  <a:pt x="14" y="322"/>
                </a:lnTo>
                <a:lnTo>
                  <a:pt x="404" y="322"/>
                </a:lnTo>
                <a:lnTo>
                  <a:pt x="386" y="166"/>
                </a:lnTo>
                <a:lnTo>
                  <a:pt x="382" y="140"/>
                </a:lnTo>
                <a:lnTo>
                  <a:pt x="376" y="116"/>
                </a:lnTo>
                <a:lnTo>
                  <a:pt x="366" y="92"/>
                </a:lnTo>
                <a:lnTo>
                  <a:pt x="352" y="70"/>
                </a:lnTo>
                <a:lnTo>
                  <a:pt x="336" y="50"/>
                </a:lnTo>
                <a:lnTo>
                  <a:pt x="316" y="32"/>
                </a:lnTo>
                <a:lnTo>
                  <a:pt x="294" y="18"/>
                </a:lnTo>
                <a:lnTo>
                  <a:pt x="268" y="8"/>
                </a:lnTo>
                <a:lnTo>
                  <a:pt x="242" y="2"/>
                </a:lnTo>
                <a:lnTo>
                  <a:pt x="214" y="0"/>
                </a:lnTo>
                <a:lnTo>
                  <a:pt x="198" y="0"/>
                </a:lnTo>
                <a:lnTo>
                  <a:pt x="180" y="2"/>
                </a:lnTo>
                <a:lnTo>
                  <a:pt x="164" y="6"/>
                </a:lnTo>
                <a:lnTo>
                  <a:pt x="148" y="12"/>
                </a:lnTo>
                <a:close/>
                <a:moveTo>
                  <a:pt x="220" y="252"/>
                </a:moveTo>
                <a:lnTo>
                  <a:pt x="220" y="252"/>
                </a:lnTo>
                <a:lnTo>
                  <a:pt x="214" y="254"/>
                </a:lnTo>
                <a:lnTo>
                  <a:pt x="208" y="256"/>
                </a:lnTo>
                <a:lnTo>
                  <a:pt x="204" y="262"/>
                </a:lnTo>
                <a:lnTo>
                  <a:pt x="204" y="268"/>
                </a:lnTo>
                <a:lnTo>
                  <a:pt x="204" y="270"/>
                </a:lnTo>
                <a:lnTo>
                  <a:pt x="204" y="276"/>
                </a:lnTo>
                <a:lnTo>
                  <a:pt x="208" y="280"/>
                </a:lnTo>
                <a:lnTo>
                  <a:pt x="214" y="284"/>
                </a:lnTo>
                <a:lnTo>
                  <a:pt x="220" y="284"/>
                </a:lnTo>
                <a:lnTo>
                  <a:pt x="244" y="284"/>
                </a:lnTo>
                <a:lnTo>
                  <a:pt x="248" y="284"/>
                </a:lnTo>
                <a:lnTo>
                  <a:pt x="254" y="282"/>
                </a:lnTo>
                <a:lnTo>
                  <a:pt x="256" y="278"/>
                </a:lnTo>
                <a:lnTo>
                  <a:pt x="258" y="272"/>
                </a:lnTo>
                <a:lnTo>
                  <a:pt x="280" y="268"/>
                </a:lnTo>
                <a:lnTo>
                  <a:pt x="298" y="260"/>
                </a:lnTo>
                <a:lnTo>
                  <a:pt x="312" y="252"/>
                </a:lnTo>
                <a:lnTo>
                  <a:pt x="324" y="242"/>
                </a:lnTo>
                <a:lnTo>
                  <a:pt x="316" y="256"/>
                </a:lnTo>
                <a:lnTo>
                  <a:pt x="304" y="268"/>
                </a:lnTo>
                <a:lnTo>
                  <a:pt x="292" y="278"/>
                </a:lnTo>
                <a:lnTo>
                  <a:pt x="278" y="288"/>
                </a:lnTo>
                <a:lnTo>
                  <a:pt x="264" y="294"/>
                </a:lnTo>
                <a:lnTo>
                  <a:pt x="248" y="300"/>
                </a:lnTo>
                <a:lnTo>
                  <a:pt x="230" y="302"/>
                </a:lnTo>
                <a:lnTo>
                  <a:pt x="214" y="304"/>
                </a:lnTo>
                <a:lnTo>
                  <a:pt x="200" y="304"/>
                </a:lnTo>
                <a:lnTo>
                  <a:pt x="186" y="302"/>
                </a:lnTo>
                <a:lnTo>
                  <a:pt x="174" y="298"/>
                </a:lnTo>
                <a:lnTo>
                  <a:pt x="162" y="294"/>
                </a:lnTo>
                <a:lnTo>
                  <a:pt x="150" y="288"/>
                </a:lnTo>
                <a:lnTo>
                  <a:pt x="140" y="282"/>
                </a:lnTo>
                <a:lnTo>
                  <a:pt x="130" y="274"/>
                </a:lnTo>
                <a:lnTo>
                  <a:pt x="120" y="266"/>
                </a:lnTo>
                <a:lnTo>
                  <a:pt x="112" y="256"/>
                </a:lnTo>
                <a:lnTo>
                  <a:pt x="104" y="246"/>
                </a:lnTo>
                <a:lnTo>
                  <a:pt x="98" y="236"/>
                </a:lnTo>
                <a:lnTo>
                  <a:pt x="92" y="224"/>
                </a:lnTo>
                <a:lnTo>
                  <a:pt x="88" y="212"/>
                </a:lnTo>
                <a:lnTo>
                  <a:pt x="84" y="200"/>
                </a:lnTo>
                <a:lnTo>
                  <a:pt x="82" y="186"/>
                </a:lnTo>
                <a:lnTo>
                  <a:pt x="82" y="172"/>
                </a:lnTo>
                <a:lnTo>
                  <a:pt x="82" y="156"/>
                </a:lnTo>
                <a:lnTo>
                  <a:pt x="86" y="140"/>
                </a:lnTo>
                <a:lnTo>
                  <a:pt x="84" y="154"/>
                </a:lnTo>
                <a:lnTo>
                  <a:pt x="242" y="156"/>
                </a:lnTo>
                <a:lnTo>
                  <a:pt x="248" y="118"/>
                </a:lnTo>
                <a:lnTo>
                  <a:pt x="262" y="156"/>
                </a:lnTo>
                <a:lnTo>
                  <a:pt x="344" y="154"/>
                </a:lnTo>
                <a:lnTo>
                  <a:pt x="346" y="172"/>
                </a:lnTo>
                <a:lnTo>
                  <a:pt x="344" y="190"/>
                </a:lnTo>
                <a:lnTo>
                  <a:pt x="340" y="206"/>
                </a:lnTo>
                <a:lnTo>
                  <a:pt x="330" y="220"/>
                </a:lnTo>
                <a:lnTo>
                  <a:pt x="318" y="232"/>
                </a:lnTo>
                <a:lnTo>
                  <a:pt x="306" y="240"/>
                </a:lnTo>
                <a:lnTo>
                  <a:pt x="292" y="248"/>
                </a:lnTo>
                <a:lnTo>
                  <a:pt x="276" y="256"/>
                </a:lnTo>
                <a:lnTo>
                  <a:pt x="258" y="260"/>
                </a:lnTo>
                <a:lnTo>
                  <a:pt x="252" y="254"/>
                </a:lnTo>
                <a:lnTo>
                  <a:pt x="244" y="252"/>
                </a:lnTo>
                <a:lnTo>
                  <a:pt x="220" y="252"/>
                </a:lnTo>
                <a:close/>
                <a:moveTo>
                  <a:pt x="0" y="538"/>
                </a:moveTo>
                <a:lnTo>
                  <a:pt x="422" y="538"/>
                </a:lnTo>
                <a:lnTo>
                  <a:pt x="420" y="520"/>
                </a:lnTo>
                <a:lnTo>
                  <a:pt x="418" y="502"/>
                </a:lnTo>
                <a:lnTo>
                  <a:pt x="414" y="484"/>
                </a:lnTo>
                <a:lnTo>
                  <a:pt x="410" y="468"/>
                </a:lnTo>
                <a:lnTo>
                  <a:pt x="402" y="452"/>
                </a:lnTo>
                <a:lnTo>
                  <a:pt x="396" y="436"/>
                </a:lnTo>
                <a:lnTo>
                  <a:pt x="388" y="422"/>
                </a:lnTo>
                <a:lnTo>
                  <a:pt x="378" y="408"/>
                </a:lnTo>
                <a:lnTo>
                  <a:pt x="368" y="394"/>
                </a:lnTo>
                <a:lnTo>
                  <a:pt x="356" y="382"/>
                </a:lnTo>
                <a:lnTo>
                  <a:pt x="344" y="370"/>
                </a:lnTo>
                <a:lnTo>
                  <a:pt x="332" y="360"/>
                </a:lnTo>
                <a:lnTo>
                  <a:pt x="318" y="350"/>
                </a:lnTo>
                <a:lnTo>
                  <a:pt x="304" y="342"/>
                </a:lnTo>
                <a:lnTo>
                  <a:pt x="288" y="334"/>
                </a:lnTo>
                <a:lnTo>
                  <a:pt x="274" y="328"/>
                </a:lnTo>
                <a:lnTo>
                  <a:pt x="272" y="346"/>
                </a:lnTo>
                <a:lnTo>
                  <a:pt x="268" y="362"/>
                </a:lnTo>
                <a:lnTo>
                  <a:pt x="262" y="376"/>
                </a:lnTo>
                <a:lnTo>
                  <a:pt x="254" y="386"/>
                </a:lnTo>
                <a:lnTo>
                  <a:pt x="244" y="396"/>
                </a:lnTo>
                <a:lnTo>
                  <a:pt x="234" y="402"/>
                </a:lnTo>
                <a:lnTo>
                  <a:pt x="222" y="406"/>
                </a:lnTo>
                <a:lnTo>
                  <a:pt x="212" y="408"/>
                </a:lnTo>
                <a:lnTo>
                  <a:pt x="200" y="406"/>
                </a:lnTo>
                <a:lnTo>
                  <a:pt x="188" y="402"/>
                </a:lnTo>
                <a:lnTo>
                  <a:pt x="178" y="396"/>
                </a:lnTo>
                <a:lnTo>
                  <a:pt x="168" y="388"/>
                </a:lnTo>
                <a:lnTo>
                  <a:pt x="160" y="378"/>
                </a:lnTo>
                <a:lnTo>
                  <a:pt x="154" y="364"/>
                </a:lnTo>
                <a:lnTo>
                  <a:pt x="150" y="348"/>
                </a:lnTo>
                <a:lnTo>
                  <a:pt x="148" y="328"/>
                </a:lnTo>
                <a:lnTo>
                  <a:pt x="134" y="334"/>
                </a:lnTo>
                <a:lnTo>
                  <a:pt x="118" y="342"/>
                </a:lnTo>
                <a:lnTo>
                  <a:pt x="104" y="350"/>
                </a:lnTo>
                <a:lnTo>
                  <a:pt x="90" y="360"/>
                </a:lnTo>
                <a:lnTo>
                  <a:pt x="78" y="370"/>
                </a:lnTo>
                <a:lnTo>
                  <a:pt x="66" y="382"/>
                </a:lnTo>
                <a:lnTo>
                  <a:pt x="54" y="394"/>
                </a:lnTo>
                <a:lnTo>
                  <a:pt x="44" y="408"/>
                </a:lnTo>
                <a:lnTo>
                  <a:pt x="36" y="422"/>
                </a:lnTo>
                <a:lnTo>
                  <a:pt x="28" y="436"/>
                </a:lnTo>
                <a:lnTo>
                  <a:pt x="20" y="452"/>
                </a:lnTo>
                <a:lnTo>
                  <a:pt x="14" y="468"/>
                </a:lnTo>
                <a:lnTo>
                  <a:pt x="8" y="486"/>
                </a:lnTo>
                <a:lnTo>
                  <a:pt x="4" y="502"/>
                </a:lnTo>
                <a:lnTo>
                  <a:pt x="2" y="520"/>
                </a:lnTo>
                <a:lnTo>
                  <a:pt x="0" y="5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368" name="Freeform 257"/>
          <p:cNvSpPr>
            <a:spLocks noEditPoints="1" noChangeArrowheads="1"/>
          </p:cNvSpPr>
          <p:nvPr/>
        </p:nvSpPr>
        <p:spPr bwMode="auto">
          <a:xfrm>
            <a:off x="7229475" y="2124075"/>
            <a:ext cx="527050" cy="611188"/>
          </a:xfrm>
          <a:custGeom>
            <a:avLst/>
            <a:gdLst>
              <a:gd name="T0" fmla="*/ 2147483647 w 224"/>
              <a:gd name="T1" fmla="*/ 2147483647 h 259"/>
              <a:gd name="T2" fmla="*/ 2147483647 w 224"/>
              <a:gd name="T3" fmla="*/ 2147483647 h 259"/>
              <a:gd name="T4" fmla="*/ 2147483647 w 224"/>
              <a:gd name="T5" fmla="*/ 2147483647 h 259"/>
              <a:gd name="T6" fmla="*/ 2147483647 w 224"/>
              <a:gd name="T7" fmla="*/ 2147483647 h 259"/>
              <a:gd name="T8" fmla="*/ 2147483647 w 224"/>
              <a:gd name="T9" fmla="*/ 2147483647 h 259"/>
              <a:gd name="T10" fmla="*/ 2147483647 w 224"/>
              <a:gd name="T11" fmla="*/ 2147483647 h 259"/>
              <a:gd name="T12" fmla="*/ 2147483647 w 224"/>
              <a:gd name="T13" fmla="*/ 2147483647 h 259"/>
              <a:gd name="T14" fmla="*/ 2147483647 w 224"/>
              <a:gd name="T15" fmla="*/ 2147483647 h 259"/>
              <a:gd name="T16" fmla="*/ 2147483647 w 224"/>
              <a:gd name="T17" fmla="*/ 2147483647 h 259"/>
              <a:gd name="T18" fmla="*/ 2147483647 w 224"/>
              <a:gd name="T19" fmla="*/ 2147483647 h 259"/>
              <a:gd name="T20" fmla="*/ 2147483647 w 224"/>
              <a:gd name="T21" fmla="*/ 2147483647 h 259"/>
              <a:gd name="T22" fmla="*/ 2147483647 w 224"/>
              <a:gd name="T23" fmla="*/ 2147483647 h 259"/>
              <a:gd name="T24" fmla="*/ 2147483647 w 224"/>
              <a:gd name="T25" fmla="*/ 2147483647 h 259"/>
              <a:gd name="T26" fmla="*/ 2147483647 w 224"/>
              <a:gd name="T27" fmla="*/ 2147483647 h 259"/>
              <a:gd name="T28" fmla="*/ 2147483647 w 224"/>
              <a:gd name="T29" fmla="*/ 2147483647 h 259"/>
              <a:gd name="T30" fmla="*/ 2147483647 w 224"/>
              <a:gd name="T31" fmla="*/ 2147483647 h 259"/>
              <a:gd name="T32" fmla="*/ 2147483647 w 224"/>
              <a:gd name="T33" fmla="*/ 2147483647 h 259"/>
              <a:gd name="T34" fmla="*/ 2147483647 w 224"/>
              <a:gd name="T35" fmla="*/ 2147483647 h 259"/>
              <a:gd name="T36" fmla="*/ 2147483647 w 224"/>
              <a:gd name="T37" fmla="*/ 0 h 259"/>
              <a:gd name="T38" fmla="*/ 2147483647 w 224"/>
              <a:gd name="T39" fmla="*/ 2147483647 h 259"/>
              <a:gd name="T40" fmla="*/ 2147483647 w 224"/>
              <a:gd name="T41" fmla="*/ 2147483647 h 259"/>
              <a:gd name="T42" fmla="*/ 2147483647 w 224"/>
              <a:gd name="T43" fmla="*/ 2147483647 h 259"/>
              <a:gd name="T44" fmla="*/ 2147483647 w 224"/>
              <a:gd name="T45" fmla="*/ 2147483647 h 259"/>
              <a:gd name="T46" fmla="*/ 2147483647 w 224"/>
              <a:gd name="T47" fmla="*/ 2147483647 h 259"/>
              <a:gd name="T48" fmla="*/ 2147483647 w 224"/>
              <a:gd name="T49" fmla="*/ 0 h 259"/>
              <a:gd name="T50" fmla="*/ 2147483647 w 224"/>
              <a:gd name="T51" fmla="*/ 2147483647 h 259"/>
              <a:gd name="T52" fmla="*/ 2147483647 w 224"/>
              <a:gd name="T53" fmla="*/ 2147483647 h 259"/>
              <a:gd name="T54" fmla="*/ 2147483647 w 224"/>
              <a:gd name="T55" fmla="*/ 2147483647 h 259"/>
              <a:gd name="T56" fmla="*/ 2147483647 w 224"/>
              <a:gd name="T57" fmla="*/ 2147483647 h 259"/>
              <a:gd name="T58" fmla="*/ 2147483647 w 224"/>
              <a:gd name="T59" fmla="*/ 2147483647 h 259"/>
              <a:gd name="T60" fmla="*/ 2147483647 w 224"/>
              <a:gd name="T61" fmla="*/ 2147483647 h 259"/>
              <a:gd name="T62" fmla="*/ 2147483647 w 224"/>
              <a:gd name="T63" fmla="*/ 2147483647 h 259"/>
              <a:gd name="T64" fmla="*/ 2147483647 w 224"/>
              <a:gd name="T65" fmla="*/ 2147483647 h 259"/>
              <a:gd name="T66" fmla="*/ 2147483647 w 224"/>
              <a:gd name="T67" fmla="*/ 2147483647 h 259"/>
              <a:gd name="T68" fmla="*/ 2147483647 w 224"/>
              <a:gd name="T69" fmla="*/ 2147483647 h 259"/>
              <a:gd name="T70" fmla="*/ 2147483647 w 224"/>
              <a:gd name="T71" fmla="*/ 2147483647 h 259"/>
              <a:gd name="T72" fmla="*/ 2147483647 w 224"/>
              <a:gd name="T73" fmla="*/ 2147483647 h 259"/>
              <a:gd name="T74" fmla="*/ 2147483647 w 224"/>
              <a:gd name="T75" fmla="*/ 2147483647 h 259"/>
              <a:gd name="T76" fmla="*/ 2147483647 w 224"/>
              <a:gd name="T77" fmla="*/ 2147483647 h 259"/>
              <a:gd name="T78" fmla="*/ 2147483647 w 224"/>
              <a:gd name="T79" fmla="*/ 2147483647 h 259"/>
              <a:gd name="T80" fmla="*/ 2147483647 w 224"/>
              <a:gd name="T81" fmla="*/ 2147483647 h 259"/>
              <a:gd name="T82" fmla="*/ 2147483647 w 224"/>
              <a:gd name="T83" fmla="*/ 2147483647 h 259"/>
              <a:gd name="T84" fmla="*/ 2147483647 w 224"/>
              <a:gd name="T85" fmla="*/ 2147483647 h 259"/>
              <a:gd name="T86" fmla="*/ 2147483647 w 224"/>
              <a:gd name="T87" fmla="*/ 2147483647 h 259"/>
              <a:gd name="T88" fmla="*/ 2147483647 w 224"/>
              <a:gd name="T89" fmla="*/ 2147483647 h 259"/>
              <a:gd name="T90" fmla="*/ 2147483647 w 224"/>
              <a:gd name="T91" fmla="*/ 2147483647 h 259"/>
              <a:gd name="T92" fmla="*/ 2147483647 w 224"/>
              <a:gd name="T93" fmla="*/ 2147483647 h 259"/>
              <a:gd name="T94" fmla="*/ 2147483647 w 224"/>
              <a:gd name="T95" fmla="*/ 2147483647 h 259"/>
              <a:gd name="T96" fmla="*/ 2147483647 w 224"/>
              <a:gd name="T97" fmla="*/ 2147483647 h 259"/>
              <a:gd name="T98" fmla="*/ 2147483647 w 224"/>
              <a:gd name="T99" fmla="*/ 2147483647 h 259"/>
              <a:gd name="T100" fmla="*/ 2147483647 w 224"/>
              <a:gd name="T101" fmla="*/ 2147483647 h 259"/>
              <a:gd name="T102" fmla="*/ 2147483647 w 224"/>
              <a:gd name="T103" fmla="*/ 2147483647 h 259"/>
              <a:gd name="T104" fmla="*/ 2147483647 w 224"/>
              <a:gd name="T105" fmla="*/ 2147483647 h 259"/>
              <a:gd name="T106" fmla="*/ 2147483647 w 224"/>
              <a:gd name="T107" fmla="*/ 2147483647 h 259"/>
              <a:gd name="T108" fmla="*/ 2147483647 w 224"/>
              <a:gd name="T109" fmla="*/ 2147483647 h 259"/>
              <a:gd name="T110" fmla="*/ 2147483647 w 224"/>
              <a:gd name="T111" fmla="*/ 2147483647 h 259"/>
              <a:gd name="T112" fmla="*/ 0 w 224"/>
              <a:gd name="T113" fmla="*/ 2147483647 h 259"/>
              <a:gd name="T114" fmla="*/ 2147483647 w 224"/>
              <a:gd name="T115" fmla="*/ 2147483647 h 259"/>
              <a:gd name="T116" fmla="*/ 2147483647 w 224"/>
              <a:gd name="T117" fmla="*/ 2147483647 h 25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4"/>
              <a:gd name="T178" fmla="*/ 0 h 259"/>
              <a:gd name="T179" fmla="*/ 224 w 224"/>
              <a:gd name="T180" fmla="*/ 259 h 25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4" h="259">
                <a:moveTo>
                  <a:pt x="211" y="88"/>
                </a:moveTo>
                <a:lnTo>
                  <a:pt x="190" y="88"/>
                </a:lnTo>
                <a:lnTo>
                  <a:pt x="187" y="104"/>
                </a:lnTo>
                <a:lnTo>
                  <a:pt x="181" y="118"/>
                </a:lnTo>
                <a:lnTo>
                  <a:pt x="173" y="131"/>
                </a:lnTo>
                <a:lnTo>
                  <a:pt x="164" y="141"/>
                </a:lnTo>
                <a:lnTo>
                  <a:pt x="151" y="152"/>
                </a:lnTo>
                <a:lnTo>
                  <a:pt x="138" y="158"/>
                </a:lnTo>
                <a:lnTo>
                  <a:pt x="124" y="162"/>
                </a:lnTo>
                <a:lnTo>
                  <a:pt x="116" y="163"/>
                </a:lnTo>
                <a:lnTo>
                  <a:pt x="107" y="165"/>
                </a:lnTo>
                <a:lnTo>
                  <a:pt x="99" y="163"/>
                </a:lnTo>
                <a:lnTo>
                  <a:pt x="91" y="162"/>
                </a:lnTo>
                <a:lnTo>
                  <a:pt x="82" y="161"/>
                </a:lnTo>
                <a:lnTo>
                  <a:pt x="76" y="158"/>
                </a:lnTo>
                <a:lnTo>
                  <a:pt x="61" y="150"/>
                </a:lnTo>
                <a:lnTo>
                  <a:pt x="50" y="140"/>
                </a:lnTo>
                <a:lnTo>
                  <a:pt x="39" y="128"/>
                </a:lnTo>
                <a:lnTo>
                  <a:pt x="31" y="114"/>
                </a:lnTo>
                <a:lnTo>
                  <a:pt x="29" y="106"/>
                </a:lnTo>
                <a:lnTo>
                  <a:pt x="26" y="98"/>
                </a:lnTo>
                <a:lnTo>
                  <a:pt x="25" y="91"/>
                </a:lnTo>
                <a:lnTo>
                  <a:pt x="25" y="81"/>
                </a:lnTo>
                <a:lnTo>
                  <a:pt x="25" y="71"/>
                </a:lnTo>
                <a:lnTo>
                  <a:pt x="27" y="62"/>
                </a:lnTo>
                <a:lnTo>
                  <a:pt x="43" y="62"/>
                </a:lnTo>
                <a:lnTo>
                  <a:pt x="170" y="62"/>
                </a:lnTo>
                <a:lnTo>
                  <a:pt x="187" y="62"/>
                </a:lnTo>
                <a:lnTo>
                  <a:pt x="211" y="62"/>
                </a:lnTo>
                <a:lnTo>
                  <a:pt x="216" y="62"/>
                </a:lnTo>
                <a:lnTo>
                  <a:pt x="220" y="66"/>
                </a:lnTo>
                <a:lnTo>
                  <a:pt x="222" y="70"/>
                </a:lnTo>
                <a:lnTo>
                  <a:pt x="224" y="75"/>
                </a:lnTo>
                <a:lnTo>
                  <a:pt x="222" y="80"/>
                </a:lnTo>
                <a:lnTo>
                  <a:pt x="220" y="84"/>
                </a:lnTo>
                <a:lnTo>
                  <a:pt x="216" y="87"/>
                </a:lnTo>
                <a:lnTo>
                  <a:pt x="211" y="88"/>
                </a:lnTo>
                <a:close/>
                <a:moveTo>
                  <a:pt x="42" y="88"/>
                </a:moveTo>
                <a:lnTo>
                  <a:pt x="42" y="88"/>
                </a:lnTo>
                <a:lnTo>
                  <a:pt x="44" y="100"/>
                </a:lnTo>
                <a:lnTo>
                  <a:pt x="50" y="111"/>
                </a:lnTo>
                <a:lnTo>
                  <a:pt x="57" y="120"/>
                </a:lnTo>
                <a:lnTo>
                  <a:pt x="66" y="130"/>
                </a:lnTo>
                <a:lnTo>
                  <a:pt x="76" y="136"/>
                </a:lnTo>
                <a:lnTo>
                  <a:pt x="86" y="140"/>
                </a:lnTo>
                <a:lnTo>
                  <a:pt x="96" y="144"/>
                </a:lnTo>
                <a:lnTo>
                  <a:pt x="107" y="144"/>
                </a:lnTo>
                <a:lnTo>
                  <a:pt x="117" y="144"/>
                </a:lnTo>
                <a:lnTo>
                  <a:pt x="128" y="141"/>
                </a:lnTo>
                <a:lnTo>
                  <a:pt x="138" y="136"/>
                </a:lnTo>
                <a:lnTo>
                  <a:pt x="147" y="130"/>
                </a:lnTo>
                <a:lnTo>
                  <a:pt x="156" y="122"/>
                </a:lnTo>
                <a:lnTo>
                  <a:pt x="163" y="111"/>
                </a:lnTo>
                <a:lnTo>
                  <a:pt x="168" y="101"/>
                </a:lnTo>
                <a:lnTo>
                  <a:pt x="172" y="88"/>
                </a:lnTo>
                <a:lnTo>
                  <a:pt x="42" y="88"/>
                </a:lnTo>
                <a:close/>
                <a:moveTo>
                  <a:pt x="107" y="0"/>
                </a:moveTo>
                <a:lnTo>
                  <a:pt x="107" y="0"/>
                </a:lnTo>
                <a:lnTo>
                  <a:pt x="125" y="1"/>
                </a:lnTo>
                <a:lnTo>
                  <a:pt x="141" y="3"/>
                </a:lnTo>
                <a:lnTo>
                  <a:pt x="152" y="9"/>
                </a:lnTo>
                <a:lnTo>
                  <a:pt x="163" y="15"/>
                </a:lnTo>
                <a:lnTo>
                  <a:pt x="170" y="24"/>
                </a:lnTo>
                <a:lnTo>
                  <a:pt x="177" y="33"/>
                </a:lnTo>
                <a:lnTo>
                  <a:pt x="181" y="44"/>
                </a:lnTo>
                <a:lnTo>
                  <a:pt x="186" y="57"/>
                </a:lnTo>
                <a:lnTo>
                  <a:pt x="29" y="57"/>
                </a:lnTo>
                <a:lnTo>
                  <a:pt x="33" y="44"/>
                </a:lnTo>
                <a:lnTo>
                  <a:pt x="37" y="33"/>
                </a:lnTo>
                <a:lnTo>
                  <a:pt x="43" y="24"/>
                </a:lnTo>
                <a:lnTo>
                  <a:pt x="50" y="15"/>
                </a:lnTo>
                <a:lnTo>
                  <a:pt x="59" y="9"/>
                </a:lnTo>
                <a:lnTo>
                  <a:pt x="72" y="3"/>
                </a:lnTo>
                <a:lnTo>
                  <a:pt x="87" y="1"/>
                </a:lnTo>
                <a:lnTo>
                  <a:pt x="107" y="0"/>
                </a:lnTo>
                <a:close/>
                <a:moveTo>
                  <a:pt x="111" y="39"/>
                </a:moveTo>
                <a:lnTo>
                  <a:pt x="111" y="39"/>
                </a:lnTo>
                <a:lnTo>
                  <a:pt x="112" y="42"/>
                </a:lnTo>
                <a:lnTo>
                  <a:pt x="115" y="46"/>
                </a:lnTo>
                <a:lnTo>
                  <a:pt x="118" y="48"/>
                </a:lnTo>
                <a:lnTo>
                  <a:pt x="124" y="49"/>
                </a:lnTo>
                <a:lnTo>
                  <a:pt x="129" y="48"/>
                </a:lnTo>
                <a:lnTo>
                  <a:pt x="133" y="45"/>
                </a:lnTo>
                <a:lnTo>
                  <a:pt x="134" y="41"/>
                </a:lnTo>
                <a:lnTo>
                  <a:pt x="135" y="35"/>
                </a:lnTo>
                <a:lnTo>
                  <a:pt x="134" y="29"/>
                </a:lnTo>
                <a:lnTo>
                  <a:pt x="133" y="26"/>
                </a:lnTo>
                <a:lnTo>
                  <a:pt x="130" y="23"/>
                </a:lnTo>
                <a:lnTo>
                  <a:pt x="126" y="23"/>
                </a:lnTo>
                <a:lnTo>
                  <a:pt x="122" y="23"/>
                </a:lnTo>
                <a:lnTo>
                  <a:pt x="120" y="26"/>
                </a:lnTo>
                <a:lnTo>
                  <a:pt x="120" y="15"/>
                </a:lnTo>
                <a:lnTo>
                  <a:pt x="135" y="15"/>
                </a:lnTo>
                <a:lnTo>
                  <a:pt x="135" y="10"/>
                </a:lnTo>
                <a:lnTo>
                  <a:pt x="112" y="10"/>
                </a:lnTo>
                <a:lnTo>
                  <a:pt x="112" y="32"/>
                </a:lnTo>
                <a:lnTo>
                  <a:pt x="120" y="32"/>
                </a:lnTo>
                <a:lnTo>
                  <a:pt x="121" y="29"/>
                </a:lnTo>
                <a:lnTo>
                  <a:pt x="122" y="29"/>
                </a:lnTo>
                <a:lnTo>
                  <a:pt x="125" y="31"/>
                </a:lnTo>
                <a:lnTo>
                  <a:pt x="125" y="35"/>
                </a:lnTo>
                <a:lnTo>
                  <a:pt x="125" y="41"/>
                </a:lnTo>
                <a:lnTo>
                  <a:pt x="124" y="42"/>
                </a:lnTo>
                <a:lnTo>
                  <a:pt x="122" y="42"/>
                </a:lnTo>
                <a:lnTo>
                  <a:pt x="121" y="41"/>
                </a:lnTo>
                <a:lnTo>
                  <a:pt x="120" y="39"/>
                </a:lnTo>
                <a:lnTo>
                  <a:pt x="120" y="37"/>
                </a:lnTo>
                <a:lnTo>
                  <a:pt x="111" y="37"/>
                </a:lnTo>
                <a:lnTo>
                  <a:pt x="111" y="39"/>
                </a:lnTo>
                <a:close/>
                <a:moveTo>
                  <a:pt x="63" y="179"/>
                </a:moveTo>
                <a:lnTo>
                  <a:pt x="63" y="179"/>
                </a:lnTo>
                <a:lnTo>
                  <a:pt x="64" y="170"/>
                </a:lnTo>
                <a:lnTo>
                  <a:pt x="65" y="163"/>
                </a:lnTo>
                <a:lnTo>
                  <a:pt x="68" y="159"/>
                </a:lnTo>
                <a:lnTo>
                  <a:pt x="72" y="165"/>
                </a:lnTo>
                <a:lnTo>
                  <a:pt x="77" y="170"/>
                </a:lnTo>
                <a:lnTo>
                  <a:pt x="89" y="179"/>
                </a:lnTo>
                <a:lnTo>
                  <a:pt x="100" y="185"/>
                </a:lnTo>
                <a:lnTo>
                  <a:pt x="104" y="187"/>
                </a:lnTo>
                <a:lnTo>
                  <a:pt x="104" y="227"/>
                </a:lnTo>
                <a:lnTo>
                  <a:pt x="98" y="222"/>
                </a:lnTo>
                <a:lnTo>
                  <a:pt x="83" y="210"/>
                </a:lnTo>
                <a:lnTo>
                  <a:pt x="76" y="202"/>
                </a:lnTo>
                <a:lnTo>
                  <a:pt x="69" y="194"/>
                </a:lnTo>
                <a:lnTo>
                  <a:pt x="65" y="185"/>
                </a:lnTo>
                <a:lnTo>
                  <a:pt x="64" y="183"/>
                </a:lnTo>
                <a:lnTo>
                  <a:pt x="63" y="179"/>
                </a:lnTo>
                <a:close/>
                <a:moveTo>
                  <a:pt x="115" y="187"/>
                </a:moveTo>
                <a:lnTo>
                  <a:pt x="115" y="187"/>
                </a:lnTo>
                <a:lnTo>
                  <a:pt x="118" y="185"/>
                </a:lnTo>
                <a:lnTo>
                  <a:pt x="130" y="179"/>
                </a:lnTo>
                <a:lnTo>
                  <a:pt x="142" y="170"/>
                </a:lnTo>
                <a:lnTo>
                  <a:pt x="147" y="165"/>
                </a:lnTo>
                <a:lnTo>
                  <a:pt x="151" y="159"/>
                </a:lnTo>
                <a:lnTo>
                  <a:pt x="154" y="163"/>
                </a:lnTo>
                <a:lnTo>
                  <a:pt x="156" y="169"/>
                </a:lnTo>
                <a:lnTo>
                  <a:pt x="156" y="179"/>
                </a:lnTo>
                <a:lnTo>
                  <a:pt x="156" y="183"/>
                </a:lnTo>
                <a:lnTo>
                  <a:pt x="155" y="185"/>
                </a:lnTo>
                <a:lnTo>
                  <a:pt x="150" y="194"/>
                </a:lnTo>
                <a:lnTo>
                  <a:pt x="143" y="202"/>
                </a:lnTo>
                <a:lnTo>
                  <a:pt x="135" y="210"/>
                </a:lnTo>
                <a:lnTo>
                  <a:pt x="121" y="222"/>
                </a:lnTo>
                <a:lnTo>
                  <a:pt x="115" y="227"/>
                </a:lnTo>
                <a:lnTo>
                  <a:pt x="115" y="187"/>
                </a:lnTo>
                <a:close/>
                <a:moveTo>
                  <a:pt x="47" y="176"/>
                </a:moveTo>
                <a:lnTo>
                  <a:pt x="57" y="176"/>
                </a:lnTo>
                <a:lnTo>
                  <a:pt x="57" y="187"/>
                </a:lnTo>
                <a:lnTo>
                  <a:pt x="52" y="187"/>
                </a:lnTo>
                <a:lnTo>
                  <a:pt x="50" y="189"/>
                </a:lnTo>
                <a:lnTo>
                  <a:pt x="46" y="194"/>
                </a:lnTo>
                <a:lnTo>
                  <a:pt x="42" y="202"/>
                </a:lnTo>
                <a:lnTo>
                  <a:pt x="21" y="249"/>
                </a:lnTo>
                <a:lnTo>
                  <a:pt x="196" y="249"/>
                </a:lnTo>
                <a:lnTo>
                  <a:pt x="180" y="202"/>
                </a:lnTo>
                <a:lnTo>
                  <a:pt x="174" y="194"/>
                </a:lnTo>
                <a:lnTo>
                  <a:pt x="170" y="189"/>
                </a:lnTo>
                <a:lnTo>
                  <a:pt x="169" y="187"/>
                </a:lnTo>
                <a:lnTo>
                  <a:pt x="167" y="187"/>
                </a:lnTo>
                <a:lnTo>
                  <a:pt x="161" y="187"/>
                </a:lnTo>
                <a:lnTo>
                  <a:pt x="161" y="176"/>
                </a:lnTo>
                <a:lnTo>
                  <a:pt x="176" y="176"/>
                </a:lnTo>
                <a:lnTo>
                  <a:pt x="180" y="176"/>
                </a:lnTo>
                <a:lnTo>
                  <a:pt x="183" y="179"/>
                </a:lnTo>
                <a:lnTo>
                  <a:pt x="190" y="187"/>
                </a:lnTo>
                <a:lnTo>
                  <a:pt x="194" y="193"/>
                </a:lnTo>
                <a:lnTo>
                  <a:pt x="196" y="197"/>
                </a:lnTo>
                <a:lnTo>
                  <a:pt x="219" y="259"/>
                </a:lnTo>
                <a:lnTo>
                  <a:pt x="169" y="259"/>
                </a:lnTo>
                <a:lnTo>
                  <a:pt x="50" y="259"/>
                </a:lnTo>
                <a:lnTo>
                  <a:pt x="0" y="259"/>
                </a:lnTo>
                <a:lnTo>
                  <a:pt x="26" y="197"/>
                </a:lnTo>
                <a:lnTo>
                  <a:pt x="27" y="193"/>
                </a:lnTo>
                <a:lnTo>
                  <a:pt x="33" y="187"/>
                </a:lnTo>
                <a:lnTo>
                  <a:pt x="39" y="179"/>
                </a:lnTo>
                <a:lnTo>
                  <a:pt x="43" y="176"/>
                </a:lnTo>
                <a:lnTo>
                  <a:pt x="47" y="1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369" name="Freeform 254"/>
          <p:cNvSpPr>
            <a:spLocks noEditPoints="1" noChangeArrowheads="1"/>
          </p:cNvSpPr>
          <p:nvPr/>
        </p:nvSpPr>
        <p:spPr bwMode="auto">
          <a:xfrm>
            <a:off x="2317750" y="3833813"/>
            <a:ext cx="430213" cy="423862"/>
          </a:xfrm>
          <a:custGeom>
            <a:avLst/>
            <a:gdLst>
              <a:gd name="T0" fmla="*/ 2147483647 w 256"/>
              <a:gd name="T1" fmla="*/ 2147483647 h 252"/>
              <a:gd name="T2" fmla="*/ 2147483647 w 256"/>
              <a:gd name="T3" fmla="*/ 2147483647 h 252"/>
              <a:gd name="T4" fmla="*/ 2147483647 w 256"/>
              <a:gd name="T5" fmla="*/ 2147483647 h 252"/>
              <a:gd name="T6" fmla="*/ 2147483647 w 256"/>
              <a:gd name="T7" fmla="*/ 2147483647 h 252"/>
              <a:gd name="T8" fmla="*/ 2147483647 w 256"/>
              <a:gd name="T9" fmla="*/ 2147483647 h 252"/>
              <a:gd name="T10" fmla="*/ 2147483647 w 256"/>
              <a:gd name="T11" fmla="*/ 2147483647 h 252"/>
              <a:gd name="T12" fmla="*/ 2147483647 w 256"/>
              <a:gd name="T13" fmla="*/ 2147483647 h 252"/>
              <a:gd name="T14" fmla="*/ 2147483647 w 256"/>
              <a:gd name="T15" fmla="*/ 2147483647 h 252"/>
              <a:gd name="T16" fmla="*/ 2147483647 w 256"/>
              <a:gd name="T17" fmla="*/ 2147483647 h 252"/>
              <a:gd name="T18" fmla="*/ 2147483647 w 256"/>
              <a:gd name="T19" fmla="*/ 2147483647 h 252"/>
              <a:gd name="T20" fmla="*/ 2147483647 w 256"/>
              <a:gd name="T21" fmla="*/ 2147483647 h 252"/>
              <a:gd name="T22" fmla="*/ 2147483647 w 256"/>
              <a:gd name="T23" fmla="*/ 2147483647 h 252"/>
              <a:gd name="T24" fmla="*/ 2147483647 w 256"/>
              <a:gd name="T25" fmla="*/ 2147483647 h 252"/>
              <a:gd name="T26" fmla="*/ 2147483647 w 256"/>
              <a:gd name="T27" fmla="*/ 2147483647 h 252"/>
              <a:gd name="T28" fmla="*/ 2147483647 w 256"/>
              <a:gd name="T29" fmla="*/ 2147483647 h 252"/>
              <a:gd name="T30" fmla="*/ 2147483647 w 256"/>
              <a:gd name="T31" fmla="*/ 2147483647 h 252"/>
              <a:gd name="T32" fmla="*/ 2147483647 w 256"/>
              <a:gd name="T33" fmla="*/ 2147483647 h 252"/>
              <a:gd name="T34" fmla="*/ 2147483647 w 256"/>
              <a:gd name="T35" fmla="*/ 2147483647 h 252"/>
              <a:gd name="T36" fmla="*/ 2147483647 w 256"/>
              <a:gd name="T37" fmla="*/ 2147483647 h 252"/>
              <a:gd name="T38" fmla="*/ 2147483647 w 256"/>
              <a:gd name="T39" fmla="*/ 2147483647 h 252"/>
              <a:gd name="T40" fmla="*/ 2147483647 w 256"/>
              <a:gd name="T41" fmla="*/ 2147483647 h 252"/>
              <a:gd name="T42" fmla="*/ 2147483647 w 256"/>
              <a:gd name="T43" fmla="*/ 2147483647 h 252"/>
              <a:gd name="T44" fmla="*/ 2147483647 w 256"/>
              <a:gd name="T45" fmla="*/ 2147483647 h 252"/>
              <a:gd name="T46" fmla="*/ 2147483647 w 256"/>
              <a:gd name="T47" fmla="*/ 2147483647 h 252"/>
              <a:gd name="T48" fmla="*/ 2147483647 w 256"/>
              <a:gd name="T49" fmla="*/ 2147483647 h 252"/>
              <a:gd name="T50" fmla="*/ 2147483647 w 256"/>
              <a:gd name="T51" fmla="*/ 2147483647 h 252"/>
              <a:gd name="T52" fmla="*/ 2147483647 w 256"/>
              <a:gd name="T53" fmla="*/ 2147483647 h 252"/>
              <a:gd name="T54" fmla="*/ 2147483647 w 256"/>
              <a:gd name="T55" fmla="*/ 2147483647 h 252"/>
              <a:gd name="T56" fmla="*/ 2147483647 w 256"/>
              <a:gd name="T57" fmla="*/ 2147483647 h 252"/>
              <a:gd name="T58" fmla="*/ 2147483647 w 256"/>
              <a:gd name="T59" fmla="*/ 2147483647 h 252"/>
              <a:gd name="T60" fmla="*/ 2147483647 w 256"/>
              <a:gd name="T61" fmla="*/ 2147483647 h 252"/>
              <a:gd name="T62" fmla="*/ 2147483647 w 256"/>
              <a:gd name="T63" fmla="*/ 2147483647 h 252"/>
              <a:gd name="T64" fmla="*/ 2147483647 w 256"/>
              <a:gd name="T65" fmla="*/ 2147483647 h 252"/>
              <a:gd name="T66" fmla="*/ 2147483647 w 256"/>
              <a:gd name="T67" fmla="*/ 2147483647 h 252"/>
              <a:gd name="T68" fmla="*/ 2147483647 w 256"/>
              <a:gd name="T69" fmla="*/ 2147483647 h 252"/>
              <a:gd name="T70" fmla="*/ 2147483647 w 256"/>
              <a:gd name="T71" fmla="*/ 2147483647 h 252"/>
              <a:gd name="T72" fmla="*/ 2147483647 w 256"/>
              <a:gd name="T73" fmla="*/ 2147483647 h 252"/>
              <a:gd name="T74" fmla="*/ 2147483647 w 256"/>
              <a:gd name="T75" fmla="*/ 2147483647 h 252"/>
              <a:gd name="T76" fmla="*/ 2147483647 w 256"/>
              <a:gd name="T77" fmla="*/ 2147483647 h 252"/>
              <a:gd name="T78" fmla="*/ 2147483647 w 256"/>
              <a:gd name="T79" fmla="*/ 2147483647 h 252"/>
              <a:gd name="T80" fmla="*/ 2147483647 w 256"/>
              <a:gd name="T81" fmla="*/ 2147483647 h 252"/>
              <a:gd name="T82" fmla="*/ 2147483647 w 256"/>
              <a:gd name="T83" fmla="*/ 2147483647 h 252"/>
              <a:gd name="T84" fmla="*/ 2147483647 w 256"/>
              <a:gd name="T85" fmla="*/ 2147483647 h 252"/>
              <a:gd name="T86" fmla="*/ 2147483647 w 256"/>
              <a:gd name="T87" fmla="*/ 2147483647 h 252"/>
              <a:gd name="T88" fmla="*/ 2147483647 w 256"/>
              <a:gd name="T89" fmla="*/ 2147483647 h 252"/>
              <a:gd name="T90" fmla="*/ 2147483647 w 256"/>
              <a:gd name="T91" fmla="*/ 2147483647 h 252"/>
              <a:gd name="T92" fmla="*/ 2147483647 w 256"/>
              <a:gd name="T93" fmla="*/ 2147483647 h 252"/>
              <a:gd name="T94" fmla="*/ 2147483647 w 256"/>
              <a:gd name="T95" fmla="*/ 2147483647 h 252"/>
              <a:gd name="T96" fmla="*/ 2147483647 w 256"/>
              <a:gd name="T97" fmla="*/ 2147483647 h 252"/>
              <a:gd name="T98" fmla="*/ 2147483647 w 256"/>
              <a:gd name="T99" fmla="*/ 2147483647 h 252"/>
              <a:gd name="T100" fmla="*/ 2147483647 w 256"/>
              <a:gd name="T101" fmla="*/ 2147483647 h 252"/>
              <a:gd name="T102" fmla="*/ 2147483647 w 256"/>
              <a:gd name="T103" fmla="*/ 2147483647 h 252"/>
              <a:gd name="T104" fmla="*/ 2147483647 w 256"/>
              <a:gd name="T105" fmla="*/ 2147483647 h 252"/>
              <a:gd name="T106" fmla="*/ 2147483647 w 256"/>
              <a:gd name="T107" fmla="*/ 2147483647 h 252"/>
              <a:gd name="T108" fmla="*/ 2147483647 w 256"/>
              <a:gd name="T109" fmla="*/ 2147483647 h 252"/>
              <a:gd name="T110" fmla="*/ 2147483647 w 256"/>
              <a:gd name="T111" fmla="*/ 2147483647 h 252"/>
              <a:gd name="T112" fmla="*/ 2147483647 w 256"/>
              <a:gd name="T113" fmla="*/ 2147483647 h 252"/>
              <a:gd name="T114" fmla="*/ 2147483647 w 256"/>
              <a:gd name="T115" fmla="*/ 2147483647 h 252"/>
              <a:gd name="T116" fmla="*/ 2147483647 w 256"/>
              <a:gd name="T117" fmla="*/ 2147483647 h 25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56"/>
              <a:gd name="T178" fmla="*/ 0 h 252"/>
              <a:gd name="T179" fmla="*/ 256 w 256"/>
              <a:gd name="T180" fmla="*/ 252 h 252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56" h="252">
                <a:moveTo>
                  <a:pt x="166" y="130"/>
                </a:moveTo>
                <a:lnTo>
                  <a:pt x="166" y="130"/>
                </a:lnTo>
                <a:lnTo>
                  <a:pt x="178" y="133"/>
                </a:lnTo>
                <a:lnTo>
                  <a:pt x="191" y="135"/>
                </a:lnTo>
                <a:lnTo>
                  <a:pt x="204" y="133"/>
                </a:lnTo>
                <a:lnTo>
                  <a:pt x="216" y="130"/>
                </a:lnTo>
                <a:lnTo>
                  <a:pt x="227" y="123"/>
                </a:lnTo>
                <a:lnTo>
                  <a:pt x="236" y="115"/>
                </a:lnTo>
                <a:lnTo>
                  <a:pt x="246" y="106"/>
                </a:lnTo>
                <a:lnTo>
                  <a:pt x="251" y="94"/>
                </a:lnTo>
                <a:lnTo>
                  <a:pt x="255" y="83"/>
                </a:lnTo>
                <a:lnTo>
                  <a:pt x="256" y="70"/>
                </a:lnTo>
                <a:lnTo>
                  <a:pt x="255" y="58"/>
                </a:lnTo>
                <a:lnTo>
                  <a:pt x="209" y="107"/>
                </a:lnTo>
                <a:lnTo>
                  <a:pt x="165" y="100"/>
                </a:lnTo>
                <a:lnTo>
                  <a:pt x="149" y="58"/>
                </a:lnTo>
                <a:lnTo>
                  <a:pt x="200" y="5"/>
                </a:lnTo>
                <a:lnTo>
                  <a:pt x="191" y="3"/>
                </a:lnTo>
                <a:lnTo>
                  <a:pt x="178" y="5"/>
                </a:lnTo>
                <a:lnTo>
                  <a:pt x="165" y="9"/>
                </a:lnTo>
                <a:lnTo>
                  <a:pt x="155" y="15"/>
                </a:lnTo>
                <a:lnTo>
                  <a:pt x="144" y="23"/>
                </a:lnTo>
                <a:lnTo>
                  <a:pt x="136" y="32"/>
                </a:lnTo>
                <a:lnTo>
                  <a:pt x="130" y="44"/>
                </a:lnTo>
                <a:lnTo>
                  <a:pt x="126" y="57"/>
                </a:lnTo>
                <a:lnTo>
                  <a:pt x="125" y="70"/>
                </a:lnTo>
                <a:lnTo>
                  <a:pt x="126" y="83"/>
                </a:lnTo>
                <a:lnTo>
                  <a:pt x="131" y="96"/>
                </a:lnTo>
                <a:lnTo>
                  <a:pt x="122" y="109"/>
                </a:lnTo>
                <a:lnTo>
                  <a:pt x="114" y="120"/>
                </a:lnTo>
                <a:lnTo>
                  <a:pt x="96" y="143"/>
                </a:lnTo>
                <a:lnTo>
                  <a:pt x="80" y="161"/>
                </a:lnTo>
                <a:lnTo>
                  <a:pt x="69" y="172"/>
                </a:lnTo>
                <a:lnTo>
                  <a:pt x="62" y="171"/>
                </a:lnTo>
                <a:lnTo>
                  <a:pt x="57" y="170"/>
                </a:lnTo>
                <a:lnTo>
                  <a:pt x="48" y="171"/>
                </a:lnTo>
                <a:lnTo>
                  <a:pt x="40" y="174"/>
                </a:lnTo>
                <a:lnTo>
                  <a:pt x="34" y="178"/>
                </a:lnTo>
                <a:lnTo>
                  <a:pt x="28" y="181"/>
                </a:lnTo>
                <a:lnTo>
                  <a:pt x="23" y="188"/>
                </a:lnTo>
                <a:lnTo>
                  <a:pt x="19" y="194"/>
                </a:lnTo>
                <a:lnTo>
                  <a:pt x="17" y="202"/>
                </a:lnTo>
                <a:lnTo>
                  <a:pt x="15" y="210"/>
                </a:lnTo>
                <a:lnTo>
                  <a:pt x="17" y="219"/>
                </a:lnTo>
                <a:lnTo>
                  <a:pt x="19" y="227"/>
                </a:lnTo>
                <a:lnTo>
                  <a:pt x="23" y="233"/>
                </a:lnTo>
                <a:lnTo>
                  <a:pt x="28" y="239"/>
                </a:lnTo>
                <a:lnTo>
                  <a:pt x="34" y="244"/>
                </a:lnTo>
                <a:lnTo>
                  <a:pt x="40" y="248"/>
                </a:lnTo>
                <a:lnTo>
                  <a:pt x="48" y="250"/>
                </a:lnTo>
                <a:lnTo>
                  <a:pt x="57" y="252"/>
                </a:lnTo>
                <a:lnTo>
                  <a:pt x="65" y="250"/>
                </a:lnTo>
                <a:lnTo>
                  <a:pt x="73" y="248"/>
                </a:lnTo>
                <a:lnTo>
                  <a:pt x="79" y="244"/>
                </a:lnTo>
                <a:lnTo>
                  <a:pt x="86" y="239"/>
                </a:lnTo>
                <a:lnTo>
                  <a:pt x="90" y="233"/>
                </a:lnTo>
                <a:lnTo>
                  <a:pt x="93" y="227"/>
                </a:lnTo>
                <a:lnTo>
                  <a:pt x="96" y="219"/>
                </a:lnTo>
                <a:lnTo>
                  <a:pt x="97" y="210"/>
                </a:lnTo>
                <a:lnTo>
                  <a:pt x="96" y="202"/>
                </a:lnTo>
                <a:lnTo>
                  <a:pt x="93" y="196"/>
                </a:lnTo>
                <a:lnTo>
                  <a:pt x="104" y="184"/>
                </a:lnTo>
                <a:lnTo>
                  <a:pt x="119" y="167"/>
                </a:lnTo>
                <a:lnTo>
                  <a:pt x="140" y="149"/>
                </a:lnTo>
                <a:lnTo>
                  <a:pt x="152" y="139"/>
                </a:lnTo>
                <a:lnTo>
                  <a:pt x="166" y="130"/>
                </a:lnTo>
                <a:close/>
                <a:moveTo>
                  <a:pt x="57" y="232"/>
                </a:moveTo>
                <a:lnTo>
                  <a:pt x="57" y="232"/>
                </a:lnTo>
                <a:lnTo>
                  <a:pt x="52" y="232"/>
                </a:lnTo>
                <a:lnTo>
                  <a:pt x="48" y="231"/>
                </a:lnTo>
                <a:lnTo>
                  <a:pt x="44" y="228"/>
                </a:lnTo>
                <a:lnTo>
                  <a:pt x="41" y="226"/>
                </a:lnTo>
                <a:lnTo>
                  <a:pt x="39" y="223"/>
                </a:lnTo>
                <a:lnTo>
                  <a:pt x="36" y="219"/>
                </a:lnTo>
                <a:lnTo>
                  <a:pt x="35" y="215"/>
                </a:lnTo>
                <a:lnTo>
                  <a:pt x="35" y="210"/>
                </a:lnTo>
                <a:lnTo>
                  <a:pt x="35" y="206"/>
                </a:lnTo>
                <a:lnTo>
                  <a:pt x="36" y="202"/>
                </a:lnTo>
                <a:lnTo>
                  <a:pt x="39" y="198"/>
                </a:lnTo>
                <a:lnTo>
                  <a:pt x="41" y="196"/>
                </a:lnTo>
                <a:lnTo>
                  <a:pt x="44" y="193"/>
                </a:lnTo>
                <a:lnTo>
                  <a:pt x="48" y="191"/>
                </a:lnTo>
                <a:lnTo>
                  <a:pt x="52" y="189"/>
                </a:lnTo>
                <a:lnTo>
                  <a:pt x="57" y="189"/>
                </a:lnTo>
                <a:lnTo>
                  <a:pt x="61" y="189"/>
                </a:lnTo>
                <a:lnTo>
                  <a:pt x="65" y="191"/>
                </a:lnTo>
                <a:lnTo>
                  <a:pt x="69" y="193"/>
                </a:lnTo>
                <a:lnTo>
                  <a:pt x="71" y="196"/>
                </a:lnTo>
                <a:lnTo>
                  <a:pt x="74" y="198"/>
                </a:lnTo>
                <a:lnTo>
                  <a:pt x="77" y="202"/>
                </a:lnTo>
                <a:lnTo>
                  <a:pt x="78" y="206"/>
                </a:lnTo>
                <a:lnTo>
                  <a:pt x="78" y="210"/>
                </a:lnTo>
                <a:lnTo>
                  <a:pt x="78" y="215"/>
                </a:lnTo>
                <a:lnTo>
                  <a:pt x="77" y="219"/>
                </a:lnTo>
                <a:lnTo>
                  <a:pt x="74" y="223"/>
                </a:lnTo>
                <a:lnTo>
                  <a:pt x="71" y="226"/>
                </a:lnTo>
                <a:lnTo>
                  <a:pt x="69" y="228"/>
                </a:lnTo>
                <a:lnTo>
                  <a:pt x="65" y="231"/>
                </a:lnTo>
                <a:lnTo>
                  <a:pt x="61" y="232"/>
                </a:lnTo>
                <a:lnTo>
                  <a:pt x="57" y="232"/>
                </a:lnTo>
                <a:close/>
                <a:moveTo>
                  <a:pt x="61" y="79"/>
                </a:moveTo>
                <a:lnTo>
                  <a:pt x="99" y="119"/>
                </a:lnTo>
                <a:lnTo>
                  <a:pt x="117" y="100"/>
                </a:lnTo>
                <a:lnTo>
                  <a:pt x="79" y="61"/>
                </a:lnTo>
                <a:lnTo>
                  <a:pt x="88" y="52"/>
                </a:lnTo>
                <a:lnTo>
                  <a:pt x="36" y="0"/>
                </a:lnTo>
                <a:lnTo>
                  <a:pt x="0" y="37"/>
                </a:lnTo>
                <a:lnTo>
                  <a:pt x="51" y="88"/>
                </a:lnTo>
                <a:lnTo>
                  <a:pt x="61" y="79"/>
                </a:lnTo>
                <a:close/>
                <a:moveTo>
                  <a:pt x="179" y="139"/>
                </a:moveTo>
                <a:lnTo>
                  <a:pt x="179" y="139"/>
                </a:lnTo>
                <a:lnTo>
                  <a:pt x="174" y="140"/>
                </a:lnTo>
                <a:lnTo>
                  <a:pt x="169" y="144"/>
                </a:lnTo>
                <a:lnTo>
                  <a:pt x="161" y="148"/>
                </a:lnTo>
                <a:lnTo>
                  <a:pt x="153" y="154"/>
                </a:lnTo>
                <a:lnTo>
                  <a:pt x="144" y="162"/>
                </a:lnTo>
                <a:lnTo>
                  <a:pt x="135" y="172"/>
                </a:lnTo>
                <a:lnTo>
                  <a:pt x="126" y="185"/>
                </a:lnTo>
                <a:lnTo>
                  <a:pt x="155" y="214"/>
                </a:lnTo>
                <a:lnTo>
                  <a:pt x="184" y="244"/>
                </a:lnTo>
                <a:lnTo>
                  <a:pt x="188" y="248"/>
                </a:lnTo>
                <a:lnTo>
                  <a:pt x="194" y="250"/>
                </a:lnTo>
                <a:lnTo>
                  <a:pt x="197" y="252"/>
                </a:lnTo>
                <a:lnTo>
                  <a:pt x="203" y="252"/>
                </a:lnTo>
                <a:lnTo>
                  <a:pt x="208" y="252"/>
                </a:lnTo>
                <a:lnTo>
                  <a:pt x="213" y="250"/>
                </a:lnTo>
                <a:lnTo>
                  <a:pt x="217" y="248"/>
                </a:lnTo>
                <a:lnTo>
                  <a:pt x="221" y="244"/>
                </a:lnTo>
                <a:lnTo>
                  <a:pt x="236" y="230"/>
                </a:lnTo>
                <a:lnTo>
                  <a:pt x="239" y="226"/>
                </a:lnTo>
                <a:lnTo>
                  <a:pt x="242" y="220"/>
                </a:lnTo>
                <a:lnTo>
                  <a:pt x="243" y="217"/>
                </a:lnTo>
                <a:lnTo>
                  <a:pt x="243" y="211"/>
                </a:lnTo>
                <a:lnTo>
                  <a:pt x="243" y="206"/>
                </a:lnTo>
                <a:lnTo>
                  <a:pt x="242" y="201"/>
                </a:lnTo>
                <a:lnTo>
                  <a:pt x="239" y="197"/>
                </a:lnTo>
                <a:lnTo>
                  <a:pt x="236" y="193"/>
                </a:lnTo>
                <a:lnTo>
                  <a:pt x="179" y="139"/>
                </a:lnTo>
                <a:close/>
                <a:moveTo>
                  <a:pt x="205" y="233"/>
                </a:moveTo>
                <a:lnTo>
                  <a:pt x="205" y="233"/>
                </a:lnTo>
                <a:lnTo>
                  <a:pt x="203" y="236"/>
                </a:lnTo>
                <a:lnTo>
                  <a:pt x="200" y="236"/>
                </a:lnTo>
                <a:lnTo>
                  <a:pt x="197" y="236"/>
                </a:lnTo>
                <a:lnTo>
                  <a:pt x="196" y="233"/>
                </a:lnTo>
                <a:lnTo>
                  <a:pt x="148" y="187"/>
                </a:lnTo>
                <a:lnTo>
                  <a:pt x="147" y="184"/>
                </a:lnTo>
                <a:lnTo>
                  <a:pt x="147" y="183"/>
                </a:lnTo>
                <a:lnTo>
                  <a:pt x="147" y="180"/>
                </a:lnTo>
                <a:lnTo>
                  <a:pt x="148" y="178"/>
                </a:lnTo>
                <a:lnTo>
                  <a:pt x="151" y="176"/>
                </a:lnTo>
                <a:lnTo>
                  <a:pt x="153" y="175"/>
                </a:lnTo>
                <a:lnTo>
                  <a:pt x="156" y="176"/>
                </a:lnTo>
                <a:lnTo>
                  <a:pt x="157" y="178"/>
                </a:lnTo>
                <a:lnTo>
                  <a:pt x="205" y="224"/>
                </a:lnTo>
                <a:lnTo>
                  <a:pt x="207" y="227"/>
                </a:lnTo>
                <a:lnTo>
                  <a:pt x="207" y="230"/>
                </a:lnTo>
                <a:lnTo>
                  <a:pt x="207" y="232"/>
                </a:lnTo>
                <a:lnTo>
                  <a:pt x="205" y="233"/>
                </a:lnTo>
                <a:close/>
                <a:moveTo>
                  <a:pt x="226" y="213"/>
                </a:moveTo>
                <a:lnTo>
                  <a:pt x="226" y="213"/>
                </a:lnTo>
                <a:lnTo>
                  <a:pt x="223" y="215"/>
                </a:lnTo>
                <a:lnTo>
                  <a:pt x="221" y="215"/>
                </a:lnTo>
                <a:lnTo>
                  <a:pt x="218" y="215"/>
                </a:lnTo>
                <a:lnTo>
                  <a:pt x="217" y="213"/>
                </a:lnTo>
                <a:lnTo>
                  <a:pt x="169" y="166"/>
                </a:lnTo>
                <a:lnTo>
                  <a:pt x="168" y="163"/>
                </a:lnTo>
                <a:lnTo>
                  <a:pt x="168" y="162"/>
                </a:lnTo>
                <a:lnTo>
                  <a:pt x="168" y="159"/>
                </a:lnTo>
                <a:lnTo>
                  <a:pt x="169" y="157"/>
                </a:lnTo>
                <a:lnTo>
                  <a:pt x="171" y="155"/>
                </a:lnTo>
                <a:lnTo>
                  <a:pt x="174" y="154"/>
                </a:lnTo>
                <a:lnTo>
                  <a:pt x="177" y="155"/>
                </a:lnTo>
                <a:lnTo>
                  <a:pt x="178" y="157"/>
                </a:lnTo>
                <a:lnTo>
                  <a:pt x="226" y="204"/>
                </a:lnTo>
                <a:lnTo>
                  <a:pt x="227" y="206"/>
                </a:lnTo>
                <a:lnTo>
                  <a:pt x="227" y="209"/>
                </a:lnTo>
                <a:lnTo>
                  <a:pt x="227" y="211"/>
                </a:lnTo>
                <a:lnTo>
                  <a:pt x="226" y="2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370" name="Freeform 112"/>
          <p:cNvSpPr>
            <a:spLocks noEditPoints="1" noChangeArrowheads="1"/>
          </p:cNvSpPr>
          <p:nvPr/>
        </p:nvSpPr>
        <p:spPr bwMode="auto">
          <a:xfrm>
            <a:off x="7261225" y="3798888"/>
            <a:ext cx="463550" cy="541337"/>
          </a:xfrm>
          <a:custGeom>
            <a:avLst/>
            <a:gdLst>
              <a:gd name="T0" fmla="*/ 2147483647 w 182"/>
              <a:gd name="T1" fmla="*/ 2147483647 h 212"/>
              <a:gd name="T2" fmla="*/ 2147483647 w 182"/>
              <a:gd name="T3" fmla="*/ 2147483647 h 212"/>
              <a:gd name="T4" fmla="*/ 2147483647 w 182"/>
              <a:gd name="T5" fmla="*/ 2147483647 h 212"/>
              <a:gd name="T6" fmla="*/ 2147483647 w 182"/>
              <a:gd name="T7" fmla="*/ 2147483647 h 212"/>
              <a:gd name="T8" fmla="*/ 2147483647 w 182"/>
              <a:gd name="T9" fmla="*/ 2147483647 h 212"/>
              <a:gd name="T10" fmla="*/ 2147483647 w 182"/>
              <a:gd name="T11" fmla="*/ 2147483647 h 212"/>
              <a:gd name="T12" fmla="*/ 2147483647 w 182"/>
              <a:gd name="T13" fmla="*/ 2147483647 h 212"/>
              <a:gd name="T14" fmla="*/ 2147483647 w 182"/>
              <a:gd name="T15" fmla="*/ 2147483647 h 212"/>
              <a:gd name="T16" fmla="*/ 2147483647 w 182"/>
              <a:gd name="T17" fmla="*/ 2147483647 h 212"/>
              <a:gd name="T18" fmla="*/ 2147483647 w 182"/>
              <a:gd name="T19" fmla="*/ 2147483647 h 212"/>
              <a:gd name="T20" fmla="*/ 2147483647 w 182"/>
              <a:gd name="T21" fmla="*/ 2147483647 h 212"/>
              <a:gd name="T22" fmla="*/ 0 w 182"/>
              <a:gd name="T23" fmla="*/ 2147483647 h 212"/>
              <a:gd name="T24" fmla="*/ 2147483647 w 182"/>
              <a:gd name="T25" fmla="*/ 2147483647 h 212"/>
              <a:gd name="T26" fmla="*/ 2147483647 w 182"/>
              <a:gd name="T27" fmla="*/ 2147483647 h 212"/>
              <a:gd name="T28" fmla="*/ 2147483647 w 182"/>
              <a:gd name="T29" fmla="*/ 2147483647 h 212"/>
              <a:gd name="T30" fmla="*/ 2147483647 w 182"/>
              <a:gd name="T31" fmla="*/ 2147483647 h 212"/>
              <a:gd name="T32" fmla="*/ 2147483647 w 182"/>
              <a:gd name="T33" fmla="*/ 2147483647 h 212"/>
              <a:gd name="T34" fmla="*/ 2147483647 w 182"/>
              <a:gd name="T35" fmla="*/ 0 h 212"/>
              <a:gd name="T36" fmla="*/ 2147483647 w 182"/>
              <a:gd name="T37" fmla="*/ 2147483647 h 212"/>
              <a:gd name="T38" fmla="*/ 2147483647 w 182"/>
              <a:gd name="T39" fmla="*/ 2147483647 h 212"/>
              <a:gd name="T40" fmla="*/ 2147483647 w 182"/>
              <a:gd name="T41" fmla="*/ 2147483647 h 212"/>
              <a:gd name="T42" fmla="*/ 2147483647 w 182"/>
              <a:gd name="T43" fmla="*/ 0 h 212"/>
              <a:gd name="T44" fmla="*/ 2147483647 w 182"/>
              <a:gd name="T45" fmla="*/ 2147483647 h 212"/>
              <a:gd name="T46" fmla="*/ 2147483647 w 182"/>
              <a:gd name="T47" fmla="*/ 2147483647 h 212"/>
              <a:gd name="T48" fmla="*/ 2147483647 w 182"/>
              <a:gd name="T49" fmla="*/ 2147483647 h 212"/>
              <a:gd name="T50" fmla="*/ 2147483647 w 182"/>
              <a:gd name="T51" fmla="*/ 2147483647 h 212"/>
              <a:gd name="T52" fmla="*/ 2147483647 w 182"/>
              <a:gd name="T53" fmla="*/ 2147483647 h 212"/>
              <a:gd name="T54" fmla="*/ 2147483647 w 182"/>
              <a:gd name="T55" fmla="*/ 2147483647 h 212"/>
              <a:gd name="T56" fmla="*/ 2147483647 w 182"/>
              <a:gd name="T57" fmla="*/ 2147483647 h 212"/>
              <a:gd name="T58" fmla="*/ 2147483647 w 182"/>
              <a:gd name="T59" fmla="*/ 2147483647 h 212"/>
              <a:gd name="T60" fmla="*/ 2147483647 w 182"/>
              <a:gd name="T61" fmla="*/ 2147483647 h 212"/>
              <a:gd name="T62" fmla="*/ 2147483647 w 182"/>
              <a:gd name="T63" fmla="*/ 2147483647 h 212"/>
              <a:gd name="T64" fmla="*/ 2147483647 w 182"/>
              <a:gd name="T65" fmla="*/ 2147483647 h 212"/>
              <a:gd name="T66" fmla="*/ 2147483647 w 182"/>
              <a:gd name="T67" fmla="*/ 2147483647 h 212"/>
              <a:gd name="T68" fmla="*/ 2147483647 w 182"/>
              <a:gd name="T69" fmla="*/ 2147483647 h 212"/>
              <a:gd name="T70" fmla="*/ 2147483647 w 182"/>
              <a:gd name="T71" fmla="*/ 2147483647 h 21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82"/>
              <a:gd name="T109" fmla="*/ 0 h 212"/>
              <a:gd name="T110" fmla="*/ 182 w 182"/>
              <a:gd name="T111" fmla="*/ 212 h 212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82" h="212">
                <a:moveTo>
                  <a:pt x="104" y="58"/>
                </a:moveTo>
                <a:lnTo>
                  <a:pt x="104" y="58"/>
                </a:lnTo>
                <a:lnTo>
                  <a:pt x="114" y="52"/>
                </a:lnTo>
                <a:lnTo>
                  <a:pt x="120" y="46"/>
                </a:lnTo>
                <a:lnTo>
                  <a:pt x="124" y="40"/>
                </a:lnTo>
                <a:lnTo>
                  <a:pt x="126" y="36"/>
                </a:lnTo>
                <a:lnTo>
                  <a:pt x="124" y="30"/>
                </a:lnTo>
                <a:lnTo>
                  <a:pt x="122" y="26"/>
                </a:lnTo>
                <a:lnTo>
                  <a:pt x="116" y="24"/>
                </a:lnTo>
                <a:lnTo>
                  <a:pt x="112" y="24"/>
                </a:lnTo>
                <a:lnTo>
                  <a:pt x="108" y="28"/>
                </a:lnTo>
                <a:lnTo>
                  <a:pt x="104" y="36"/>
                </a:lnTo>
                <a:lnTo>
                  <a:pt x="100" y="44"/>
                </a:lnTo>
                <a:lnTo>
                  <a:pt x="100" y="58"/>
                </a:lnTo>
                <a:lnTo>
                  <a:pt x="104" y="58"/>
                </a:lnTo>
                <a:close/>
                <a:moveTo>
                  <a:pt x="152" y="126"/>
                </a:moveTo>
                <a:lnTo>
                  <a:pt x="152" y="212"/>
                </a:lnTo>
                <a:lnTo>
                  <a:pt x="104" y="212"/>
                </a:lnTo>
                <a:lnTo>
                  <a:pt x="104" y="74"/>
                </a:lnTo>
                <a:lnTo>
                  <a:pt x="72" y="74"/>
                </a:lnTo>
                <a:lnTo>
                  <a:pt x="72" y="212"/>
                </a:lnTo>
                <a:lnTo>
                  <a:pt x="24" y="212"/>
                </a:lnTo>
                <a:lnTo>
                  <a:pt x="24" y="126"/>
                </a:lnTo>
                <a:lnTo>
                  <a:pt x="0" y="126"/>
                </a:lnTo>
                <a:lnTo>
                  <a:pt x="0" y="72"/>
                </a:lnTo>
                <a:lnTo>
                  <a:pt x="48" y="72"/>
                </a:lnTo>
                <a:lnTo>
                  <a:pt x="38" y="64"/>
                </a:lnTo>
                <a:lnTo>
                  <a:pt x="30" y="56"/>
                </a:lnTo>
                <a:lnTo>
                  <a:pt x="26" y="46"/>
                </a:lnTo>
                <a:lnTo>
                  <a:pt x="24" y="38"/>
                </a:lnTo>
                <a:lnTo>
                  <a:pt x="24" y="28"/>
                </a:lnTo>
                <a:lnTo>
                  <a:pt x="26" y="20"/>
                </a:lnTo>
                <a:lnTo>
                  <a:pt x="32" y="12"/>
                </a:lnTo>
                <a:lnTo>
                  <a:pt x="38" y="6"/>
                </a:lnTo>
                <a:lnTo>
                  <a:pt x="46" y="2"/>
                </a:lnTo>
                <a:lnTo>
                  <a:pt x="56" y="0"/>
                </a:lnTo>
                <a:lnTo>
                  <a:pt x="66" y="2"/>
                </a:lnTo>
                <a:lnTo>
                  <a:pt x="74" y="6"/>
                </a:lnTo>
                <a:lnTo>
                  <a:pt x="80" y="12"/>
                </a:lnTo>
                <a:lnTo>
                  <a:pt x="86" y="18"/>
                </a:lnTo>
                <a:lnTo>
                  <a:pt x="92" y="12"/>
                </a:lnTo>
                <a:lnTo>
                  <a:pt x="98" y="6"/>
                </a:lnTo>
                <a:lnTo>
                  <a:pt x="108" y="2"/>
                </a:lnTo>
                <a:lnTo>
                  <a:pt x="116" y="0"/>
                </a:lnTo>
                <a:lnTo>
                  <a:pt x="126" y="2"/>
                </a:lnTo>
                <a:lnTo>
                  <a:pt x="134" y="6"/>
                </a:lnTo>
                <a:lnTo>
                  <a:pt x="140" y="12"/>
                </a:lnTo>
                <a:lnTo>
                  <a:pt x="146" y="20"/>
                </a:lnTo>
                <a:lnTo>
                  <a:pt x="148" y="28"/>
                </a:lnTo>
                <a:lnTo>
                  <a:pt x="150" y="38"/>
                </a:lnTo>
                <a:lnTo>
                  <a:pt x="146" y="46"/>
                </a:lnTo>
                <a:lnTo>
                  <a:pt x="142" y="56"/>
                </a:lnTo>
                <a:lnTo>
                  <a:pt x="134" y="64"/>
                </a:lnTo>
                <a:lnTo>
                  <a:pt x="124" y="72"/>
                </a:lnTo>
                <a:lnTo>
                  <a:pt x="182" y="72"/>
                </a:lnTo>
                <a:lnTo>
                  <a:pt x="182" y="126"/>
                </a:lnTo>
                <a:lnTo>
                  <a:pt x="152" y="126"/>
                </a:lnTo>
                <a:close/>
                <a:moveTo>
                  <a:pt x="74" y="58"/>
                </a:moveTo>
                <a:lnTo>
                  <a:pt x="74" y="58"/>
                </a:lnTo>
                <a:lnTo>
                  <a:pt x="72" y="44"/>
                </a:lnTo>
                <a:lnTo>
                  <a:pt x="70" y="36"/>
                </a:lnTo>
                <a:lnTo>
                  <a:pt x="66" y="28"/>
                </a:lnTo>
                <a:lnTo>
                  <a:pt x="62" y="24"/>
                </a:lnTo>
                <a:lnTo>
                  <a:pt x="56" y="24"/>
                </a:lnTo>
                <a:lnTo>
                  <a:pt x="52" y="26"/>
                </a:lnTo>
                <a:lnTo>
                  <a:pt x="48" y="30"/>
                </a:lnTo>
                <a:lnTo>
                  <a:pt x="46" y="36"/>
                </a:lnTo>
                <a:lnTo>
                  <a:pt x="48" y="40"/>
                </a:lnTo>
                <a:lnTo>
                  <a:pt x="52" y="46"/>
                </a:lnTo>
                <a:lnTo>
                  <a:pt x="60" y="52"/>
                </a:lnTo>
                <a:lnTo>
                  <a:pt x="70" y="58"/>
                </a:lnTo>
                <a:lnTo>
                  <a:pt x="74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371" name="Freeform 123"/>
          <p:cNvSpPr>
            <a:spLocks noEditPoints="1" noChangeArrowheads="1"/>
          </p:cNvSpPr>
          <p:nvPr/>
        </p:nvSpPr>
        <p:spPr bwMode="auto">
          <a:xfrm>
            <a:off x="2220913" y="5453063"/>
            <a:ext cx="625475" cy="312737"/>
          </a:xfrm>
          <a:custGeom>
            <a:avLst/>
            <a:gdLst>
              <a:gd name="T0" fmla="*/ 2147483647 w 248"/>
              <a:gd name="T1" fmla="*/ 2147483647 h 124"/>
              <a:gd name="T2" fmla="*/ 2147483647 w 248"/>
              <a:gd name="T3" fmla="*/ 2147483647 h 124"/>
              <a:gd name="T4" fmla="*/ 2147483647 w 248"/>
              <a:gd name="T5" fmla="*/ 2147483647 h 124"/>
              <a:gd name="T6" fmla="*/ 2147483647 w 248"/>
              <a:gd name="T7" fmla="*/ 2147483647 h 124"/>
              <a:gd name="T8" fmla="*/ 2147483647 w 248"/>
              <a:gd name="T9" fmla="*/ 2147483647 h 124"/>
              <a:gd name="T10" fmla="*/ 2147483647 w 248"/>
              <a:gd name="T11" fmla="*/ 2147483647 h 124"/>
              <a:gd name="T12" fmla="*/ 2147483647 w 248"/>
              <a:gd name="T13" fmla="*/ 2147483647 h 124"/>
              <a:gd name="T14" fmla="*/ 2147483647 w 248"/>
              <a:gd name="T15" fmla="*/ 2147483647 h 124"/>
              <a:gd name="T16" fmla="*/ 2147483647 w 248"/>
              <a:gd name="T17" fmla="*/ 2147483647 h 124"/>
              <a:gd name="T18" fmla="*/ 2147483647 w 248"/>
              <a:gd name="T19" fmla="*/ 2147483647 h 124"/>
              <a:gd name="T20" fmla="*/ 2147483647 w 248"/>
              <a:gd name="T21" fmla="*/ 2147483647 h 124"/>
              <a:gd name="T22" fmla="*/ 2147483647 w 248"/>
              <a:gd name="T23" fmla="*/ 2147483647 h 124"/>
              <a:gd name="T24" fmla="*/ 2147483647 w 248"/>
              <a:gd name="T25" fmla="*/ 2147483647 h 124"/>
              <a:gd name="T26" fmla="*/ 2147483647 w 248"/>
              <a:gd name="T27" fmla="*/ 2147483647 h 124"/>
              <a:gd name="T28" fmla="*/ 2147483647 w 248"/>
              <a:gd name="T29" fmla="*/ 2147483647 h 124"/>
              <a:gd name="T30" fmla="*/ 2147483647 w 248"/>
              <a:gd name="T31" fmla="*/ 2147483647 h 124"/>
              <a:gd name="T32" fmla="*/ 2147483647 w 248"/>
              <a:gd name="T33" fmla="*/ 2147483647 h 124"/>
              <a:gd name="T34" fmla="*/ 2147483647 w 248"/>
              <a:gd name="T35" fmla="*/ 2147483647 h 124"/>
              <a:gd name="T36" fmla="*/ 2147483647 w 248"/>
              <a:gd name="T37" fmla="*/ 2147483647 h 124"/>
              <a:gd name="T38" fmla="*/ 2147483647 w 248"/>
              <a:gd name="T39" fmla="*/ 2147483647 h 124"/>
              <a:gd name="T40" fmla="*/ 2147483647 w 248"/>
              <a:gd name="T41" fmla="*/ 2147483647 h 124"/>
              <a:gd name="T42" fmla="*/ 2147483647 w 248"/>
              <a:gd name="T43" fmla="*/ 2147483647 h 124"/>
              <a:gd name="T44" fmla="*/ 2147483647 w 248"/>
              <a:gd name="T45" fmla="*/ 2147483647 h 124"/>
              <a:gd name="T46" fmla="*/ 2147483647 w 248"/>
              <a:gd name="T47" fmla="*/ 2147483647 h 124"/>
              <a:gd name="T48" fmla="*/ 2147483647 w 248"/>
              <a:gd name="T49" fmla="*/ 2147483647 h 124"/>
              <a:gd name="T50" fmla="*/ 2147483647 w 248"/>
              <a:gd name="T51" fmla="*/ 2147483647 h 124"/>
              <a:gd name="T52" fmla="*/ 2147483647 w 248"/>
              <a:gd name="T53" fmla="*/ 2147483647 h 124"/>
              <a:gd name="T54" fmla="*/ 2147483647 w 248"/>
              <a:gd name="T55" fmla="*/ 2147483647 h 124"/>
              <a:gd name="T56" fmla="*/ 2147483647 w 248"/>
              <a:gd name="T57" fmla="*/ 2147483647 h 124"/>
              <a:gd name="T58" fmla="*/ 2147483647 w 248"/>
              <a:gd name="T59" fmla="*/ 2147483647 h 124"/>
              <a:gd name="T60" fmla="*/ 2147483647 w 248"/>
              <a:gd name="T61" fmla="*/ 2147483647 h 124"/>
              <a:gd name="T62" fmla="*/ 2147483647 w 248"/>
              <a:gd name="T63" fmla="*/ 2147483647 h 124"/>
              <a:gd name="T64" fmla="*/ 2147483647 w 248"/>
              <a:gd name="T65" fmla="*/ 2147483647 h 124"/>
              <a:gd name="T66" fmla="*/ 2147483647 w 248"/>
              <a:gd name="T67" fmla="*/ 2147483647 h 124"/>
              <a:gd name="T68" fmla="*/ 2147483647 w 248"/>
              <a:gd name="T69" fmla="*/ 2147483647 h 124"/>
              <a:gd name="T70" fmla="*/ 2147483647 w 248"/>
              <a:gd name="T71" fmla="*/ 2147483647 h 124"/>
              <a:gd name="T72" fmla="*/ 2147483647 w 248"/>
              <a:gd name="T73" fmla="*/ 2147483647 h 124"/>
              <a:gd name="T74" fmla="*/ 2147483647 w 248"/>
              <a:gd name="T75" fmla="*/ 2147483647 h 124"/>
              <a:gd name="T76" fmla="*/ 2147483647 w 248"/>
              <a:gd name="T77" fmla="*/ 2147483647 h 124"/>
              <a:gd name="T78" fmla="*/ 2147483647 w 248"/>
              <a:gd name="T79" fmla="*/ 2147483647 h 124"/>
              <a:gd name="T80" fmla="*/ 2147483647 w 248"/>
              <a:gd name="T81" fmla="*/ 2147483647 h 124"/>
              <a:gd name="T82" fmla="*/ 2147483647 w 248"/>
              <a:gd name="T83" fmla="*/ 2147483647 h 124"/>
              <a:gd name="T84" fmla="*/ 2147483647 w 248"/>
              <a:gd name="T85" fmla="*/ 2147483647 h 124"/>
              <a:gd name="T86" fmla="*/ 2147483647 w 248"/>
              <a:gd name="T87" fmla="*/ 2147483647 h 124"/>
              <a:gd name="T88" fmla="*/ 2147483647 w 248"/>
              <a:gd name="T89" fmla="*/ 2147483647 h 124"/>
              <a:gd name="T90" fmla="*/ 2147483647 w 248"/>
              <a:gd name="T91" fmla="*/ 2147483647 h 124"/>
              <a:gd name="T92" fmla="*/ 2147483647 w 248"/>
              <a:gd name="T93" fmla="*/ 2147483647 h 124"/>
              <a:gd name="T94" fmla="*/ 2147483647 w 248"/>
              <a:gd name="T95" fmla="*/ 2147483647 h 124"/>
              <a:gd name="T96" fmla="*/ 2147483647 w 248"/>
              <a:gd name="T97" fmla="*/ 2147483647 h 124"/>
              <a:gd name="T98" fmla="*/ 2147483647 w 248"/>
              <a:gd name="T99" fmla="*/ 2147483647 h 124"/>
              <a:gd name="T100" fmla="*/ 2147483647 w 248"/>
              <a:gd name="T101" fmla="*/ 2147483647 h 124"/>
              <a:gd name="T102" fmla="*/ 2147483647 w 248"/>
              <a:gd name="T103" fmla="*/ 2147483647 h 124"/>
              <a:gd name="T104" fmla="*/ 2147483647 w 248"/>
              <a:gd name="T105" fmla="*/ 2147483647 h 124"/>
              <a:gd name="T106" fmla="*/ 2147483647 w 248"/>
              <a:gd name="T107" fmla="*/ 2147483647 h 124"/>
              <a:gd name="T108" fmla="*/ 2147483647 w 248"/>
              <a:gd name="T109" fmla="*/ 2147483647 h 124"/>
              <a:gd name="T110" fmla="*/ 2147483647 w 248"/>
              <a:gd name="T111" fmla="*/ 2147483647 h 124"/>
              <a:gd name="T112" fmla="*/ 2147483647 w 248"/>
              <a:gd name="T113" fmla="*/ 2147483647 h 124"/>
              <a:gd name="T114" fmla="*/ 2147483647 w 248"/>
              <a:gd name="T115" fmla="*/ 2147483647 h 124"/>
              <a:gd name="T116" fmla="*/ 2147483647 w 248"/>
              <a:gd name="T117" fmla="*/ 2147483647 h 124"/>
              <a:gd name="T118" fmla="*/ 2147483647 w 248"/>
              <a:gd name="T119" fmla="*/ 2147483647 h 12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8"/>
              <a:gd name="T181" fmla="*/ 0 h 124"/>
              <a:gd name="T182" fmla="*/ 248 w 248"/>
              <a:gd name="T183" fmla="*/ 124 h 12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8" h="124">
                <a:moveTo>
                  <a:pt x="234" y="56"/>
                </a:moveTo>
                <a:lnTo>
                  <a:pt x="234" y="56"/>
                </a:lnTo>
                <a:lnTo>
                  <a:pt x="238" y="62"/>
                </a:lnTo>
                <a:lnTo>
                  <a:pt x="232" y="62"/>
                </a:lnTo>
                <a:lnTo>
                  <a:pt x="232" y="72"/>
                </a:lnTo>
                <a:lnTo>
                  <a:pt x="240" y="72"/>
                </a:lnTo>
                <a:lnTo>
                  <a:pt x="242" y="80"/>
                </a:lnTo>
                <a:lnTo>
                  <a:pt x="248" y="80"/>
                </a:lnTo>
                <a:lnTo>
                  <a:pt x="246" y="100"/>
                </a:lnTo>
                <a:lnTo>
                  <a:pt x="242" y="102"/>
                </a:lnTo>
                <a:lnTo>
                  <a:pt x="242" y="112"/>
                </a:lnTo>
                <a:lnTo>
                  <a:pt x="238" y="112"/>
                </a:lnTo>
                <a:lnTo>
                  <a:pt x="232" y="112"/>
                </a:lnTo>
                <a:lnTo>
                  <a:pt x="230" y="118"/>
                </a:lnTo>
                <a:lnTo>
                  <a:pt x="224" y="122"/>
                </a:lnTo>
                <a:lnTo>
                  <a:pt x="218" y="124"/>
                </a:lnTo>
                <a:lnTo>
                  <a:pt x="212" y="124"/>
                </a:lnTo>
                <a:lnTo>
                  <a:pt x="208" y="124"/>
                </a:lnTo>
                <a:lnTo>
                  <a:pt x="202" y="122"/>
                </a:lnTo>
                <a:lnTo>
                  <a:pt x="198" y="118"/>
                </a:lnTo>
                <a:lnTo>
                  <a:pt x="194" y="114"/>
                </a:lnTo>
                <a:lnTo>
                  <a:pt x="186" y="116"/>
                </a:lnTo>
                <a:lnTo>
                  <a:pt x="148" y="116"/>
                </a:lnTo>
                <a:lnTo>
                  <a:pt x="150" y="112"/>
                </a:lnTo>
                <a:lnTo>
                  <a:pt x="186" y="112"/>
                </a:lnTo>
                <a:lnTo>
                  <a:pt x="186" y="108"/>
                </a:lnTo>
                <a:lnTo>
                  <a:pt x="146" y="108"/>
                </a:lnTo>
                <a:lnTo>
                  <a:pt x="144" y="116"/>
                </a:lnTo>
                <a:lnTo>
                  <a:pt x="86" y="116"/>
                </a:lnTo>
                <a:lnTo>
                  <a:pt x="68" y="116"/>
                </a:lnTo>
                <a:lnTo>
                  <a:pt x="62" y="114"/>
                </a:lnTo>
                <a:lnTo>
                  <a:pt x="58" y="118"/>
                </a:lnTo>
                <a:lnTo>
                  <a:pt x="54" y="122"/>
                </a:lnTo>
                <a:lnTo>
                  <a:pt x="48" y="124"/>
                </a:lnTo>
                <a:lnTo>
                  <a:pt x="44" y="124"/>
                </a:lnTo>
                <a:lnTo>
                  <a:pt x="36" y="124"/>
                </a:lnTo>
                <a:lnTo>
                  <a:pt x="30" y="120"/>
                </a:lnTo>
                <a:lnTo>
                  <a:pt x="24" y="114"/>
                </a:lnTo>
                <a:lnTo>
                  <a:pt x="22" y="108"/>
                </a:lnTo>
                <a:lnTo>
                  <a:pt x="16" y="108"/>
                </a:lnTo>
                <a:lnTo>
                  <a:pt x="14" y="108"/>
                </a:lnTo>
                <a:lnTo>
                  <a:pt x="12" y="108"/>
                </a:lnTo>
                <a:lnTo>
                  <a:pt x="0" y="104"/>
                </a:lnTo>
                <a:lnTo>
                  <a:pt x="0" y="90"/>
                </a:lnTo>
                <a:lnTo>
                  <a:pt x="14" y="90"/>
                </a:lnTo>
                <a:lnTo>
                  <a:pt x="14" y="86"/>
                </a:lnTo>
                <a:lnTo>
                  <a:pt x="12" y="86"/>
                </a:lnTo>
                <a:lnTo>
                  <a:pt x="8" y="84"/>
                </a:lnTo>
                <a:lnTo>
                  <a:pt x="6" y="80"/>
                </a:lnTo>
                <a:lnTo>
                  <a:pt x="6" y="6"/>
                </a:lnTo>
                <a:lnTo>
                  <a:pt x="8" y="2"/>
                </a:lnTo>
                <a:lnTo>
                  <a:pt x="12" y="0"/>
                </a:lnTo>
                <a:lnTo>
                  <a:pt x="136" y="0"/>
                </a:lnTo>
                <a:lnTo>
                  <a:pt x="142" y="2"/>
                </a:lnTo>
                <a:lnTo>
                  <a:pt x="142" y="6"/>
                </a:lnTo>
                <a:lnTo>
                  <a:pt x="140" y="80"/>
                </a:lnTo>
                <a:lnTo>
                  <a:pt x="138" y="84"/>
                </a:lnTo>
                <a:lnTo>
                  <a:pt x="134" y="86"/>
                </a:lnTo>
                <a:lnTo>
                  <a:pt x="134" y="90"/>
                </a:lnTo>
                <a:lnTo>
                  <a:pt x="146" y="90"/>
                </a:lnTo>
                <a:lnTo>
                  <a:pt x="150" y="16"/>
                </a:lnTo>
                <a:lnTo>
                  <a:pt x="198" y="20"/>
                </a:lnTo>
                <a:lnTo>
                  <a:pt x="220" y="50"/>
                </a:lnTo>
                <a:lnTo>
                  <a:pt x="234" y="56"/>
                </a:lnTo>
                <a:close/>
                <a:moveTo>
                  <a:pt x="186" y="106"/>
                </a:moveTo>
                <a:lnTo>
                  <a:pt x="186" y="106"/>
                </a:lnTo>
                <a:close/>
                <a:moveTo>
                  <a:pt x="230" y="90"/>
                </a:moveTo>
                <a:lnTo>
                  <a:pt x="230" y="90"/>
                </a:lnTo>
                <a:close/>
                <a:moveTo>
                  <a:pt x="30" y="22"/>
                </a:moveTo>
                <a:lnTo>
                  <a:pt x="30" y="62"/>
                </a:lnTo>
                <a:lnTo>
                  <a:pt x="40" y="62"/>
                </a:lnTo>
                <a:lnTo>
                  <a:pt x="40" y="46"/>
                </a:lnTo>
                <a:lnTo>
                  <a:pt x="48" y="46"/>
                </a:lnTo>
                <a:lnTo>
                  <a:pt x="48" y="38"/>
                </a:lnTo>
                <a:lnTo>
                  <a:pt x="40" y="38"/>
                </a:lnTo>
                <a:lnTo>
                  <a:pt x="40" y="30"/>
                </a:lnTo>
                <a:lnTo>
                  <a:pt x="48" y="30"/>
                </a:lnTo>
                <a:lnTo>
                  <a:pt x="48" y="22"/>
                </a:lnTo>
                <a:lnTo>
                  <a:pt x="30" y="22"/>
                </a:lnTo>
                <a:close/>
                <a:moveTo>
                  <a:pt x="50" y="22"/>
                </a:moveTo>
                <a:lnTo>
                  <a:pt x="50" y="62"/>
                </a:lnTo>
                <a:lnTo>
                  <a:pt x="62" y="62"/>
                </a:lnTo>
                <a:lnTo>
                  <a:pt x="62" y="44"/>
                </a:lnTo>
                <a:lnTo>
                  <a:pt x="64" y="44"/>
                </a:lnTo>
                <a:lnTo>
                  <a:pt x="66" y="48"/>
                </a:lnTo>
                <a:lnTo>
                  <a:pt x="66" y="62"/>
                </a:lnTo>
                <a:lnTo>
                  <a:pt x="76" y="62"/>
                </a:lnTo>
                <a:lnTo>
                  <a:pt x="76" y="52"/>
                </a:lnTo>
                <a:lnTo>
                  <a:pt x="74" y="46"/>
                </a:lnTo>
                <a:lnTo>
                  <a:pt x="74" y="44"/>
                </a:lnTo>
                <a:lnTo>
                  <a:pt x="70" y="40"/>
                </a:lnTo>
                <a:lnTo>
                  <a:pt x="74" y="38"/>
                </a:lnTo>
                <a:lnTo>
                  <a:pt x="76" y="32"/>
                </a:lnTo>
                <a:lnTo>
                  <a:pt x="74" y="24"/>
                </a:lnTo>
                <a:lnTo>
                  <a:pt x="70" y="22"/>
                </a:lnTo>
                <a:lnTo>
                  <a:pt x="58" y="22"/>
                </a:lnTo>
                <a:lnTo>
                  <a:pt x="50" y="22"/>
                </a:lnTo>
                <a:close/>
                <a:moveTo>
                  <a:pt x="62" y="28"/>
                </a:moveTo>
                <a:lnTo>
                  <a:pt x="62" y="38"/>
                </a:lnTo>
                <a:lnTo>
                  <a:pt x="64" y="36"/>
                </a:lnTo>
                <a:lnTo>
                  <a:pt x="66" y="34"/>
                </a:lnTo>
                <a:lnTo>
                  <a:pt x="66" y="32"/>
                </a:lnTo>
                <a:lnTo>
                  <a:pt x="64" y="28"/>
                </a:lnTo>
                <a:lnTo>
                  <a:pt x="62" y="28"/>
                </a:lnTo>
                <a:close/>
                <a:moveTo>
                  <a:pt x="80" y="22"/>
                </a:moveTo>
                <a:lnTo>
                  <a:pt x="80" y="62"/>
                </a:lnTo>
                <a:lnTo>
                  <a:pt x="98" y="62"/>
                </a:lnTo>
                <a:lnTo>
                  <a:pt x="98" y="54"/>
                </a:lnTo>
                <a:lnTo>
                  <a:pt x="90" y="54"/>
                </a:lnTo>
                <a:lnTo>
                  <a:pt x="90" y="46"/>
                </a:lnTo>
                <a:lnTo>
                  <a:pt x="96" y="46"/>
                </a:lnTo>
                <a:lnTo>
                  <a:pt x="96" y="38"/>
                </a:lnTo>
                <a:lnTo>
                  <a:pt x="90" y="38"/>
                </a:lnTo>
                <a:lnTo>
                  <a:pt x="90" y="30"/>
                </a:lnTo>
                <a:lnTo>
                  <a:pt x="98" y="30"/>
                </a:lnTo>
                <a:lnTo>
                  <a:pt x="98" y="22"/>
                </a:lnTo>
                <a:lnTo>
                  <a:pt x="80" y="22"/>
                </a:lnTo>
                <a:close/>
                <a:moveTo>
                  <a:pt x="102" y="22"/>
                </a:moveTo>
                <a:lnTo>
                  <a:pt x="102" y="62"/>
                </a:lnTo>
                <a:lnTo>
                  <a:pt x="120" y="62"/>
                </a:lnTo>
                <a:lnTo>
                  <a:pt x="120" y="54"/>
                </a:lnTo>
                <a:lnTo>
                  <a:pt x="112" y="54"/>
                </a:lnTo>
                <a:lnTo>
                  <a:pt x="112" y="46"/>
                </a:lnTo>
                <a:lnTo>
                  <a:pt x="118" y="46"/>
                </a:lnTo>
                <a:lnTo>
                  <a:pt x="118" y="38"/>
                </a:lnTo>
                <a:lnTo>
                  <a:pt x="112" y="38"/>
                </a:lnTo>
                <a:lnTo>
                  <a:pt x="112" y="30"/>
                </a:lnTo>
                <a:lnTo>
                  <a:pt x="120" y="30"/>
                </a:lnTo>
                <a:lnTo>
                  <a:pt x="120" y="22"/>
                </a:lnTo>
                <a:lnTo>
                  <a:pt x="102" y="22"/>
                </a:lnTo>
                <a:close/>
                <a:moveTo>
                  <a:pt x="44" y="92"/>
                </a:moveTo>
                <a:lnTo>
                  <a:pt x="44" y="92"/>
                </a:lnTo>
                <a:lnTo>
                  <a:pt x="38" y="92"/>
                </a:lnTo>
                <a:lnTo>
                  <a:pt x="34" y="94"/>
                </a:lnTo>
                <a:lnTo>
                  <a:pt x="32" y="98"/>
                </a:lnTo>
                <a:lnTo>
                  <a:pt x="32" y="102"/>
                </a:lnTo>
                <a:lnTo>
                  <a:pt x="32" y="108"/>
                </a:lnTo>
                <a:lnTo>
                  <a:pt x="34" y="112"/>
                </a:lnTo>
                <a:lnTo>
                  <a:pt x="38" y="114"/>
                </a:lnTo>
                <a:lnTo>
                  <a:pt x="44" y="114"/>
                </a:lnTo>
                <a:lnTo>
                  <a:pt x="48" y="114"/>
                </a:lnTo>
                <a:lnTo>
                  <a:pt x="52" y="112"/>
                </a:lnTo>
                <a:lnTo>
                  <a:pt x="54" y="108"/>
                </a:lnTo>
                <a:lnTo>
                  <a:pt x="54" y="102"/>
                </a:lnTo>
                <a:lnTo>
                  <a:pt x="54" y="98"/>
                </a:lnTo>
                <a:lnTo>
                  <a:pt x="52" y="94"/>
                </a:lnTo>
                <a:lnTo>
                  <a:pt x="48" y="92"/>
                </a:lnTo>
                <a:lnTo>
                  <a:pt x="44" y="92"/>
                </a:lnTo>
                <a:close/>
                <a:moveTo>
                  <a:pt x="212" y="90"/>
                </a:moveTo>
                <a:lnTo>
                  <a:pt x="212" y="90"/>
                </a:lnTo>
                <a:lnTo>
                  <a:pt x="208" y="92"/>
                </a:lnTo>
                <a:lnTo>
                  <a:pt x="204" y="94"/>
                </a:lnTo>
                <a:lnTo>
                  <a:pt x="202" y="98"/>
                </a:lnTo>
                <a:lnTo>
                  <a:pt x="200" y="102"/>
                </a:lnTo>
                <a:lnTo>
                  <a:pt x="202" y="108"/>
                </a:lnTo>
                <a:lnTo>
                  <a:pt x="204" y="112"/>
                </a:lnTo>
                <a:lnTo>
                  <a:pt x="208" y="114"/>
                </a:lnTo>
                <a:lnTo>
                  <a:pt x="212" y="114"/>
                </a:lnTo>
                <a:lnTo>
                  <a:pt x="218" y="114"/>
                </a:lnTo>
                <a:lnTo>
                  <a:pt x="222" y="112"/>
                </a:lnTo>
                <a:lnTo>
                  <a:pt x="224" y="108"/>
                </a:lnTo>
                <a:lnTo>
                  <a:pt x="224" y="102"/>
                </a:lnTo>
                <a:lnTo>
                  <a:pt x="224" y="98"/>
                </a:lnTo>
                <a:lnTo>
                  <a:pt x="222" y="94"/>
                </a:lnTo>
                <a:lnTo>
                  <a:pt x="218" y="92"/>
                </a:lnTo>
                <a:lnTo>
                  <a:pt x="212" y="90"/>
                </a:lnTo>
                <a:close/>
                <a:moveTo>
                  <a:pt x="160" y="56"/>
                </a:moveTo>
                <a:lnTo>
                  <a:pt x="160" y="62"/>
                </a:lnTo>
                <a:lnTo>
                  <a:pt x="166" y="62"/>
                </a:lnTo>
                <a:lnTo>
                  <a:pt x="174" y="60"/>
                </a:lnTo>
                <a:lnTo>
                  <a:pt x="174" y="58"/>
                </a:lnTo>
                <a:lnTo>
                  <a:pt x="174" y="56"/>
                </a:lnTo>
                <a:lnTo>
                  <a:pt x="160" y="56"/>
                </a:lnTo>
                <a:close/>
                <a:moveTo>
                  <a:pt x="210" y="56"/>
                </a:moveTo>
                <a:lnTo>
                  <a:pt x="210" y="56"/>
                </a:lnTo>
                <a:lnTo>
                  <a:pt x="192" y="26"/>
                </a:lnTo>
                <a:lnTo>
                  <a:pt x="160" y="24"/>
                </a:lnTo>
                <a:lnTo>
                  <a:pt x="160" y="50"/>
                </a:lnTo>
                <a:lnTo>
                  <a:pt x="190" y="52"/>
                </a:lnTo>
                <a:lnTo>
                  <a:pt x="192" y="56"/>
                </a:lnTo>
                <a:lnTo>
                  <a:pt x="210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372" name="Freeform 160"/>
          <p:cNvSpPr>
            <a:spLocks noEditPoints="1" noChangeArrowheads="1"/>
          </p:cNvSpPr>
          <p:nvPr/>
        </p:nvSpPr>
        <p:spPr bwMode="auto">
          <a:xfrm>
            <a:off x="7242175" y="5419725"/>
            <a:ext cx="501650" cy="468313"/>
          </a:xfrm>
          <a:custGeom>
            <a:avLst/>
            <a:gdLst>
              <a:gd name="T0" fmla="*/ 2147483647 w 210"/>
              <a:gd name="T1" fmla="*/ 0 h 196"/>
              <a:gd name="T2" fmla="*/ 2147483647 w 210"/>
              <a:gd name="T3" fmla="*/ 2147483647 h 196"/>
              <a:gd name="T4" fmla="*/ 2147483647 w 210"/>
              <a:gd name="T5" fmla="*/ 2147483647 h 196"/>
              <a:gd name="T6" fmla="*/ 2147483647 w 210"/>
              <a:gd name="T7" fmla="*/ 2147483647 h 196"/>
              <a:gd name="T8" fmla="*/ 2147483647 w 210"/>
              <a:gd name="T9" fmla="*/ 2147483647 h 196"/>
              <a:gd name="T10" fmla="*/ 2147483647 w 210"/>
              <a:gd name="T11" fmla="*/ 2147483647 h 196"/>
              <a:gd name="T12" fmla="*/ 2147483647 w 210"/>
              <a:gd name="T13" fmla="*/ 2147483647 h 196"/>
              <a:gd name="T14" fmla="*/ 2147483647 w 210"/>
              <a:gd name="T15" fmla="*/ 2147483647 h 196"/>
              <a:gd name="T16" fmla="*/ 2147483647 w 210"/>
              <a:gd name="T17" fmla="*/ 2147483647 h 196"/>
              <a:gd name="T18" fmla="*/ 2147483647 w 210"/>
              <a:gd name="T19" fmla="*/ 2147483647 h 196"/>
              <a:gd name="T20" fmla="*/ 2147483647 w 210"/>
              <a:gd name="T21" fmla="*/ 2147483647 h 196"/>
              <a:gd name="T22" fmla="*/ 2147483647 w 210"/>
              <a:gd name="T23" fmla="*/ 2147483647 h 196"/>
              <a:gd name="T24" fmla="*/ 2147483647 w 210"/>
              <a:gd name="T25" fmla="*/ 2147483647 h 196"/>
              <a:gd name="T26" fmla="*/ 2147483647 w 210"/>
              <a:gd name="T27" fmla="*/ 2147483647 h 196"/>
              <a:gd name="T28" fmla="*/ 2147483647 w 210"/>
              <a:gd name="T29" fmla="*/ 2147483647 h 196"/>
              <a:gd name="T30" fmla="*/ 2147483647 w 210"/>
              <a:gd name="T31" fmla="*/ 2147483647 h 196"/>
              <a:gd name="T32" fmla="*/ 2147483647 w 210"/>
              <a:gd name="T33" fmla="*/ 2147483647 h 196"/>
              <a:gd name="T34" fmla="*/ 2147483647 w 210"/>
              <a:gd name="T35" fmla="*/ 2147483647 h 196"/>
              <a:gd name="T36" fmla="*/ 2147483647 w 210"/>
              <a:gd name="T37" fmla="*/ 2147483647 h 196"/>
              <a:gd name="T38" fmla="*/ 2147483647 w 210"/>
              <a:gd name="T39" fmla="*/ 2147483647 h 196"/>
              <a:gd name="T40" fmla="*/ 2147483647 w 210"/>
              <a:gd name="T41" fmla="*/ 2147483647 h 196"/>
              <a:gd name="T42" fmla="*/ 2147483647 w 210"/>
              <a:gd name="T43" fmla="*/ 2147483647 h 196"/>
              <a:gd name="T44" fmla="*/ 2147483647 w 210"/>
              <a:gd name="T45" fmla="*/ 2147483647 h 196"/>
              <a:gd name="T46" fmla="*/ 2147483647 w 210"/>
              <a:gd name="T47" fmla="*/ 2147483647 h 196"/>
              <a:gd name="T48" fmla="*/ 0 w 210"/>
              <a:gd name="T49" fmla="*/ 2147483647 h 196"/>
              <a:gd name="T50" fmla="*/ 2147483647 w 210"/>
              <a:gd name="T51" fmla="*/ 2147483647 h 196"/>
              <a:gd name="T52" fmla="*/ 2147483647 w 210"/>
              <a:gd name="T53" fmla="*/ 2147483647 h 196"/>
              <a:gd name="T54" fmla="*/ 2147483647 w 210"/>
              <a:gd name="T55" fmla="*/ 2147483647 h 196"/>
              <a:gd name="T56" fmla="*/ 2147483647 w 210"/>
              <a:gd name="T57" fmla="*/ 0 h 196"/>
              <a:gd name="T58" fmla="*/ 2147483647 w 210"/>
              <a:gd name="T59" fmla="*/ 2147483647 h 196"/>
              <a:gd name="T60" fmla="*/ 2147483647 w 210"/>
              <a:gd name="T61" fmla="*/ 2147483647 h 196"/>
              <a:gd name="T62" fmla="*/ 2147483647 w 210"/>
              <a:gd name="T63" fmla="*/ 2147483647 h 196"/>
              <a:gd name="T64" fmla="*/ 2147483647 w 210"/>
              <a:gd name="T65" fmla="*/ 2147483647 h 196"/>
              <a:gd name="T66" fmla="*/ 2147483647 w 210"/>
              <a:gd name="T67" fmla="*/ 2147483647 h 196"/>
              <a:gd name="T68" fmla="*/ 2147483647 w 210"/>
              <a:gd name="T69" fmla="*/ 2147483647 h 196"/>
              <a:gd name="T70" fmla="*/ 2147483647 w 210"/>
              <a:gd name="T71" fmla="*/ 2147483647 h 196"/>
              <a:gd name="T72" fmla="*/ 2147483647 w 210"/>
              <a:gd name="T73" fmla="*/ 2147483647 h 196"/>
              <a:gd name="T74" fmla="*/ 2147483647 w 210"/>
              <a:gd name="T75" fmla="*/ 2147483647 h 196"/>
              <a:gd name="T76" fmla="*/ 2147483647 w 210"/>
              <a:gd name="T77" fmla="*/ 2147483647 h 196"/>
              <a:gd name="T78" fmla="*/ 2147483647 w 210"/>
              <a:gd name="T79" fmla="*/ 2147483647 h 196"/>
              <a:gd name="T80" fmla="*/ 2147483647 w 210"/>
              <a:gd name="T81" fmla="*/ 2147483647 h 196"/>
              <a:gd name="T82" fmla="*/ 2147483647 w 210"/>
              <a:gd name="T83" fmla="*/ 2147483647 h 196"/>
              <a:gd name="T84" fmla="*/ 2147483647 w 210"/>
              <a:gd name="T85" fmla="*/ 2147483647 h 196"/>
              <a:gd name="T86" fmla="*/ 2147483647 w 210"/>
              <a:gd name="T87" fmla="*/ 2147483647 h 196"/>
              <a:gd name="T88" fmla="*/ 2147483647 w 210"/>
              <a:gd name="T89" fmla="*/ 2147483647 h 196"/>
              <a:gd name="T90" fmla="*/ 2147483647 w 210"/>
              <a:gd name="T91" fmla="*/ 2147483647 h 196"/>
              <a:gd name="T92" fmla="*/ 2147483647 w 210"/>
              <a:gd name="T93" fmla="*/ 2147483647 h 196"/>
              <a:gd name="T94" fmla="*/ 2147483647 w 210"/>
              <a:gd name="T95" fmla="*/ 2147483647 h 196"/>
              <a:gd name="T96" fmla="*/ 2147483647 w 210"/>
              <a:gd name="T97" fmla="*/ 2147483647 h 196"/>
              <a:gd name="T98" fmla="*/ 2147483647 w 210"/>
              <a:gd name="T99" fmla="*/ 2147483647 h 196"/>
              <a:gd name="T100" fmla="*/ 2147483647 w 210"/>
              <a:gd name="T101" fmla="*/ 2147483647 h 196"/>
              <a:gd name="T102" fmla="*/ 2147483647 w 210"/>
              <a:gd name="T103" fmla="*/ 2147483647 h 196"/>
              <a:gd name="T104" fmla="*/ 2147483647 w 210"/>
              <a:gd name="T105" fmla="*/ 2147483647 h 196"/>
              <a:gd name="T106" fmla="*/ 2147483647 w 210"/>
              <a:gd name="T107" fmla="*/ 2147483647 h 196"/>
              <a:gd name="T108" fmla="*/ 2147483647 w 210"/>
              <a:gd name="T109" fmla="*/ 2147483647 h 196"/>
              <a:gd name="T110" fmla="*/ 2147483647 w 210"/>
              <a:gd name="T111" fmla="*/ 2147483647 h 196"/>
              <a:gd name="T112" fmla="*/ 2147483647 w 210"/>
              <a:gd name="T113" fmla="*/ 2147483647 h 196"/>
              <a:gd name="T114" fmla="*/ 2147483647 w 210"/>
              <a:gd name="T115" fmla="*/ 2147483647 h 196"/>
              <a:gd name="T116" fmla="*/ 2147483647 w 210"/>
              <a:gd name="T117" fmla="*/ 2147483647 h 19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10"/>
              <a:gd name="T178" fmla="*/ 0 h 196"/>
              <a:gd name="T179" fmla="*/ 210 w 210"/>
              <a:gd name="T180" fmla="*/ 196 h 19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10" h="196">
                <a:moveTo>
                  <a:pt x="98" y="0"/>
                </a:moveTo>
                <a:lnTo>
                  <a:pt x="98" y="0"/>
                </a:lnTo>
                <a:lnTo>
                  <a:pt x="118" y="2"/>
                </a:lnTo>
                <a:lnTo>
                  <a:pt x="136" y="8"/>
                </a:lnTo>
                <a:lnTo>
                  <a:pt x="154" y="16"/>
                </a:lnTo>
                <a:lnTo>
                  <a:pt x="168" y="28"/>
                </a:lnTo>
                <a:lnTo>
                  <a:pt x="180" y="44"/>
                </a:lnTo>
                <a:lnTo>
                  <a:pt x="190" y="60"/>
                </a:lnTo>
                <a:lnTo>
                  <a:pt x="162" y="60"/>
                </a:lnTo>
                <a:lnTo>
                  <a:pt x="152" y="46"/>
                </a:lnTo>
                <a:lnTo>
                  <a:pt x="140" y="36"/>
                </a:lnTo>
                <a:lnTo>
                  <a:pt x="128" y="30"/>
                </a:lnTo>
                <a:lnTo>
                  <a:pt x="114" y="26"/>
                </a:lnTo>
                <a:lnTo>
                  <a:pt x="98" y="24"/>
                </a:lnTo>
                <a:lnTo>
                  <a:pt x="84" y="26"/>
                </a:lnTo>
                <a:lnTo>
                  <a:pt x="70" y="30"/>
                </a:lnTo>
                <a:lnTo>
                  <a:pt x="58" y="36"/>
                </a:lnTo>
                <a:lnTo>
                  <a:pt x="46" y="46"/>
                </a:lnTo>
                <a:lnTo>
                  <a:pt x="38" y="56"/>
                </a:lnTo>
                <a:lnTo>
                  <a:pt x="30" y="70"/>
                </a:lnTo>
                <a:lnTo>
                  <a:pt x="26" y="84"/>
                </a:lnTo>
                <a:lnTo>
                  <a:pt x="24" y="98"/>
                </a:lnTo>
                <a:lnTo>
                  <a:pt x="26" y="114"/>
                </a:lnTo>
                <a:lnTo>
                  <a:pt x="30" y="128"/>
                </a:lnTo>
                <a:lnTo>
                  <a:pt x="38" y="140"/>
                </a:lnTo>
                <a:lnTo>
                  <a:pt x="46" y="150"/>
                </a:lnTo>
                <a:lnTo>
                  <a:pt x="58" y="160"/>
                </a:lnTo>
                <a:lnTo>
                  <a:pt x="70" y="166"/>
                </a:lnTo>
                <a:lnTo>
                  <a:pt x="84" y="170"/>
                </a:lnTo>
                <a:lnTo>
                  <a:pt x="98" y="172"/>
                </a:lnTo>
                <a:lnTo>
                  <a:pt x="114" y="170"/>
                </a:lnTo>
                <a:lnTo>
                  <a:pt x="128" y="166"/>
                </a:lnTo>
                <a:lnTo>
                  <a:pt x="140" y="160"/>
                </a:lnTo>
                <a:lnTo>
                  <a:pt x="152" y="150"/>
                </a:lnTo>
                <a:lnTo>
                  <a:pt x="154" y="148"/>
                </a:lnTo>
                <a:lnTo>
                  <a:pt x="184" y="148"/>
                </a:lnTo>
                <a:lnTo>
                  <a:pt x="176" y="158"/>
                </a:lnTo>
                <a:lnTo>
                  <a:pt x="168" y="168"/>
                </a:lnTo>
                <a:lnTo>
                  <a:pt x="154" y="180"/>
                </a:lnTo>
                <a:lnTo>
                  <a:pt x="136" y="188"/>
                </a:lnTo>
                <a:lnTo>
                  <a:pt x="118" y="194"/>
                </a:lnTo>
                <a:lnTo>
                  <a:pt x="98" y="196"/>
                </a:lnTo>
                <a:lnTo>
                  <a:pt x="78" y="194"/>
                </a:lnTo>
                <a:lnTo>
                  <a:pt x="60" y="188"/>
                </a:lnTo>
                <a:lnTo>
                  <a:pt x="44" y="180"/>
                </a:lnTo>
                <a:lnTo>
                  <a:pt x="30" y="168"/>
                </a:lnTo>
                <a:lnTo>
                  <a:pt x="18" y="154"/>
                </a:lnTo>
                <a:lnTo>
                  <a:pt x="8" y="136"/>
                </a:lnTo>
                <a:lnTo>
                  <a:pt x="2" y="118"/>
                </a:lnTo>
                <a:lnTo>
                  <a:pt x="0" y="98"/>
                </a:lnTo>
                <a:lnTo>
                  <a:pt x="2" y="78"/>
                </a:lnTo>
                <a:lnTo>
                  <a:pt x="8" y="60"/>
                </a:lnTo>
                <a:lnTo>
                  <a:pt x="18" y="44"/>
                </a:lnTo>
                <a:lnTo>
                  <a:pt x="30" y="28"/>
                </a:lnTo>
                <a:lnTo>
                  <a:pt x="44" y="16"/>
                </a:lnTo>
                <a:lnTo>
                  <a:pt x="60" y="8"/>
                </a:lnTo>
                <a:lnTo>
                  <a:pt x="78" y="2"/>
                </a:lnTo>
                <a:lnTo>
                  <a:pt x="98" y="0"/>
                </a:lnTo>
                <a:close/>
                <a:moveTo>
                  <a:pt x="76" y="68"/>
                </a:moveTo>
                <a:lnTo>
                  <a:pt x="68" y="76"/>
                </a:lnTo>
                <a:lnTo>
                  <a:pt x="90" y="96"/>
                </a:lnTo>
                <a:lnTo>
                  <a:pt x="90" y="98"/>
                </a:lnTo>
                <a:lnTo>
                  <a:pt x="90" y="104"/>
                </a:lnTo>
                <a:lnTo>
                  <a:pt x="86" y="112"/>
                </a:lnTo>
                <a:lnTo>
                  <a:pt x="88" y="114"/>
                </a:lnTo>
                <a:lnTo>
                  <a:pt x="94" y="108"/>
                </a:lnTo>
                <a:lnTo>
                  <a:pt x="100" y="108"/>
                </a:lnTo>
                <a:lnTo>
                  <a:pt x="102" y="108"/>
                </a:lnTo>
                <a:lnTo>
                  <a:pt x="104" y="110"/>
                </a:lnTo>
                <a:lnTo>
                  <a:pt x="112" y="102"/>
                </a:lnTo>
                <a:lnTo>
                  <a:pt x="110" y="100"/>
                </a:lnTo>
                <a:lnTo>
                  <a:pt x="110" y="98"/>
                </a:lnTo>
                <a:lnTo>
                  <a:pt x="108" y="92"/>
                </a:lnTo>
                <a:lnTo>
                  <a:pt x="130" y="66"/>
                </a:lnTo>
                <a:lnTo>
                  <a:pt x="126" y="62"/>
                </a:lnTo>
                <a:lnTo>
                  <a:pt x="104" y="90"/>
                </a:lnTo>
                <a:lnTo>
                  <a:pt x="98" y="88"/>
                </a:lnTo>
                <a:lnTo>
                  <a:pt x="76" y="68"/>
                </a:lnTo>
                <a:close/>
                <a:moveTo>
                  <a:pt x="210" y="70"/>
                </a:moveTo>
                <a:lnTo>
                  <a:pt x="186" y="70"/>
                </a:lnTo>
                <a:lnTo>
                  <a:pt x="166" y="116"/>
                </a:lnTo>
                <a:lnTo>
                  <a:pt x="164" y="126"/>
                </a:lnTo>
                <a:lnTo>
                  <a:pt x="186" y="126"/>
                </a:lnTo>
                <a:lnTo>
                  <a:pt x="184" y="140"/>
                </a:lnTo>
                <a:lnTo>
                  <a:pt x="202" y="140"/>
                </a:lnTo>
                <a:lnTo>
                  <a:pt x="202" y="126"/>
                </a:lnTo>
                <a:lnTo>
                  <a:pt x="208" y="126"/>
                </a:lnTo>
                <a:lnTo>
                  <a:pt x="210" y="116"/>
                </a:lnTo>
                <a:lnTo>
                  <a:pt x="204" y="116"/>
                </a:lnTo>
                <a:lnTo>
                  <a:pt x="210" y="70"/>
                </a:lnTo>
                <a:close/>
                <a:moveTo>
                  <a:pt x="186" y="116"/>
                </a:moveTo>
                <a:lnTo>
                  <a:pt x="190" y="86"/>
                </a:lnTo>
                <a:lnTo>
                  <a:pt x="180" y="116"/>
                </a:lnTo>
                <a:lnTo>
                  <a:pt x="186" y="116"/>
                </a:lnTo>
                <a:close/>
                <a:moveTo>
                  <a:pt x="162" y="128"/>
                </a:moveTo>
                <a:lnTo>
                  <a:pt x="144" y="128"/>
                </a:lnTo>
                <a:lnTo>
                  <a:pt x="164" y="100"/>
                </a:lnTo>
                <a:lnTo>
                  <a:pt x="168" y="92"/>
                </a:lnTo>
                <a:lnTo>
                  <a:pt x="168" y="86"/>
                </a:lnTo>
                <a:lnTo>
                  <a:pt x="168" y="80"/>
                </a:lnTo>
                <a:lnTo>
                  <a:pt x="164" y="74"/>
                </a:lnTo>
                <a:lnTo>
                  <a:pt x="158" y="70"/>
                </a:lnTo>
                <a:lnTo>
                  <a:pt x="150" y="68"/>
                </a:lnTo>
                <a:lnTo>
                  <a:pt x="140" y="70"/>
                </a:lnTo>
                <a:lnTo>
                  <a:pt x="134" y="76"/>
                </a:lnTo>
                <a:lnTo>
                  <a:pt x="130" y="82"/>
                </a:lnTo>
                <a:lnTo>
                  <a:pt x="128" y="90"/>
                </a:lnTo>
                <a:lnTo>
                  <a:pt x="128" y="94"/>
                </a:lnTo>
                <a:lnTo>
                  <a:pt x="144" y="94"/>
                </a:lnTo>
                <a:lnTo>
                  <a:pt x="144" y="86"/>
                </a:lnTo>
                <a:lnTo>
                  <a:pt x="146" y="80"/>
                </a:lnTo>
                <a:lnTo>
                  <a:pt x="150" y="80"/>
                </a:lnTo>
                <a:lnTo>
                  <a:pt x="152" y="80"/>
                </a:lnTo>
                <a:lnTo>
                  <a:pt x="152" y="84"/>
                </a:lnTo>
                <a:lnTo>
                  <a:pt x="148" y="96"/>
                </a:lnTo>
                <a:lnTo>
                  <a:pt x="124" y="130"/>
                </a:lnTo>
                <a:lnTo>
                  <a:pt x="124" y="140"/>
                </a:lnTo>
                <a:lnTo>
                  <a:pt x="162" y="140"/>
                </a:lnTo>
                <a:lnTo>
                  <a:pt x="162" y="1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373" name="文本框 8"/>
          <p:cNvSpPr txBox="1">
            <a:spLocks noChangeArrowheads="1"/>
          </p:cNvSpPr>
          <p:nvPr/>
        </p:nvSpPr>
        <p:spPr bwMode="auto">
          <a:xfrm>
            <a:off x="2592388" y="842963"/>
            <a:ext cx="35988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324F00"/>
                </a:solidFill>
              </a:rPr>
              <a:t>About Our Company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自定义设计方案">
  <a:themeElements>
    <a:clrScheme name="9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自定义设计方案">
  <a:themeElements>
    <a:clrScheme name="10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自定义设计方案">
  <a:themeElements>
    <a:clrScheme name="11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1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1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自定义设计方案">
  <a:themeElements>
    <a:clrScheme name="3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自定义设计方案">
  <a:themeElements>
    <a:clrScheme name="4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自定义设计方案">
  <a:themeElements>
    <a:clrScheme name="5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自定义设计方案">
  <a:themeElements>
    <a:clrScheme name="6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自定义设计方案">
  <a:themeElements>
    <a:clrScheme name="7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自定义设计方案">
  <a:themeElements>
    <a:clrScheme name="8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2612</Words>
  <Characters>0</Characters>
  <Application>Microsoft Office PowerPoint</Application>
  <DocSecurity>0</DocSecurity>
  <PresentationFormat>宽屏</PresentationFormat>
  <Lines>0</Lines>
  <Paragraphs>186</Paragraphs>
  <Slides>26</Slides>
  <Notes>25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5" baseType="lpstr">
      <vt:lpstr>方正兰亭超细黑简体</vt:lpstr>
      <vt:lpstr>宋体</vt:lpstr>
      <vt:lpstr>微软雅黑</vt:lpstr>
      <vt:lpstr>Arial</vt:lpstr>
      <vt:lpstr>Calibri</vt:lpstr>
      <vt:lpstr>Calibri Light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7_自定义设计方案</vt:lpstr>
      <vt:lpstr>8_自定义设计方案</vt:lpstr>
      <vt:lpstr>9_自定义设计方案</vt:lpstr>
      <vt:lpstr>10_自定义设计方案</vt:lpstr>
      <vt:lpstr>11_自定义设计方案</vt:lpstr>
      <vt:lpstr>Chart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>user</cp:keywords>
  <dc:description/>
  <cp:lastModifiedBy/>
  <cp:revision>1</cp:revision>
  <dcterms:created xsi:type="dcterms:W3CDTF">2017-06-30T12:27:59Z</dcterms:created>
  <dcterms:modified xsi:type="dcterms:W3CDTF">2018-03-13T15:15:17Z</dcterms:modified>
  <cp:category/>
</cp:coreProperties>
</file>